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7758" r:id="rId1"/>
    <p:sldMasterId id="2147497795" r:id="rId2"/>
  </p:sldMasterIdLst>
  <p:notesMasterIdLst>
    <p:notesMasterId r:id="rId3"/>
  </p:notesMasterIdLst>
  <p:sldIdLst>
    <p:sldId id="6485" r:id="rId4"/>
    <p:sldId id="6490" r:id="rId5"/>
    <p:sldId id="6494" r:id="rId6"/>
    <p:sldId id="6497" r:id="rId7"/>
    <p:sldId id="6500" r:id="rId8"/>
    <p:sldId id="6503" r:id="rId9"/>
    <p:sldId id="6506" r:id="rId10"/>
    <p:sldId id="6509" r:id="rId11"/>
    <p:sldId id="6512" r:id="rId12"/>
    <p:sldId id="6515" r:id="rId13"/>
    <p:sldId id="6518" r:id="rId14"/>
    <p:sldId id="6521" r:id="rId15"/>
    <p:sldId id="6524" r:id="rId16"/>
    <p:sldId id="6527" r:id="rId17"/>
    <p:sldId id="6530" r:id="rId18"/>
    <p:sldId id="6533" r:id="rId19"/>
    <p:sldId id="6536" r:id="rId20"/>
    <p:sldId id="6539" r:id="rId21"/>
    <p:sldId id="6542" r:id="rId22"/>
    <p:sldId id="6545" r:id="rId23"/>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tableStyles" Target="tableStyles.xml"/><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73" name="幻灯片图像占位符 1"/>
          <p:cNvSpPr>
            <a:spLocks noChangeAspect="1" noRot="1" noGrp="1"/>
          </p:cNvSpPr>
          <p:nvPr>
            <p:ph type="sldImg"/>
          </p:nvPr>
        </p:nvSpPr>
        <p:spPr/>
      </p:sp>
      <p:sp>
        <p:nvSpPr>
          <p:cNvPr id="1048675" name="备注占位符 2"/>
          <p:cNvSpPr>
            <a:spLocks noGrp="1"/>
          </p:cNvSpPr>
          <p:nvPr>
            <p:ph type="body" idx="1"/>
          </p:nvPr>
        </p:nvSpPr>
        <p:spPr/>
        <p:txBody>
          <a:bodyPr/>
          <a:p>
            <a:endParaRPr altLang="en-US" dirty="0" lang="zh-CN"/>
          </a:p>
        </p:txBody>
      </p:sp>
      <p:sp>
        <p:nvSpPr>
          <p:cNvPr id="1048677"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9" name="幻灯片图像占位符 1"/>
          <p:cNvSpPr>
            <a:spLocks noChangeAspect="1" noRot="1" noGrp="1"/>
          </p:cNvSpPr>
          <p:nvPr>
            <p:ph type="sldImg"/>
          </p:nvPr>
        </p:nvSpPr>
        <p:spPr/>
      </p:sp>
      <p:sp>
        <p:nvSpPr>
          <p:cNvPr id="1048621" name="备注占位符 2"/>
          <p:cNvSpPr>
            <a:spLocks noGrp="1"/>
          </p:cNvSpPr>
          <p:nvPr>
            <p:ph type="body" idx="1"/>
          </p:nvPr>
        </p:nvSpPr>
        <p:spPr/>
        <p:txBody>
          <a:bodyPr/>
          <a:p>
            <a:endParaRPr altLang="en-US" dirty="0" lang="zh-CN"/>
          </a:p>
        </p:txBody>
      </p:sp>
      <p:sp>
        <p:nvSpPr>
          <p:cNvPr id="1048623"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image" Target="../media/image2.png"/><Relationship Id="rId7" Type="http://schemas.openxmlformats.org/officeDocument/2006/relationships/tags" Target="../tags/tag5.xml"/><Relationship Id="rId8" Type="http://schemas.openxmlformats.org/officeDocument/2006/relationships/tags" Target="../tags/tag6.xml"/><Relationship Id="rId9" Type="http://schemas.openxmlformats.org/officeDocument/2006/relationships/tags" Target="../tags/tag7.xml"/><Relationship Id="rId10" Type="http://schemas.openxmlformats.org/officeDocument/2006/relationships/tags" Target="../tags/tag8.xml"/><Relationship Id="rId11" Type="http://schemas.openxmlformats.org/officeDocument/2006/relationships/tags" Target="../tags/tag9.xml"/><Relationship Id="rId12" Type="http://schemas.openxmlformats.org/officeDocument/2006/relationships/tags" Target="../tags/tag10.xml"/><Relationship Id="rId13" Type="http://schemas.openxmlformats.org/officeDocument/2006/relationships/tags" Target="../tags/tag11.xml"/><Relationship Id="rId14" Type="http://schemas.openxmlformats.org/officeDocument/2006/relationships/tags" Target="../tags/tag12.xml"/><Relationship Id="rId15" Type="http://schemas.openxmlformats.org/officeDocument/2006/relationships/tags" Target="../tags/tag13.xml"/><Relationship Id="rId16" Type="http://schemas.openxmlformats.org/officeDocument/2006/relationships/tags" Target="../tags/tag14.xml"/><Relationship Id="rId17"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image" Target="../media/image3.png"/><Relationship Id="rId3" Type="http://schemas.openxmlformats.org/officeDocument/2006/relationships/tags" Target="../tags/tag16.xml"/><Relationship Id="rId4" Type="http://schemas.openxmlformats.org/officeDocument/2006/relationships/tags" Target="../tags/tag17.xml"/><Relationship Id="rId5" Type="http://schemas.openxmlformats.org/officeDocument/2006/relationships/tags" Target="../tags/tag18.xml"/><Relationship Id="rId6" Type="http://schemas.openxmlformats.org/officeDocument/2006/relationships/image" Target="../media/image4.png"/><Relationship Id="rId7" Type="http://schemas.openxmlformats.org/officeDocument/2006/relationships/tags" Target="../tags/tag19.xml"/><Relationship Id="rId8" Type="http://schemas.openxmlformats.org/officeDocument/2006/relationships/tags" Target="../tags/tag20.xml"/><Relationship Id="rId9" Type="http://schemas.openxmlformats.org/officeDocument/2006/relationships/tags" Target="../tags/tag21.xml"/><Relationship Id="rId10"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image" Target="../media/image5.png"/><Relationship Id="rId3" Type="http://schemas.openxmlformats.org/officeDocument/2006/relationships/tags" Target="../tags/tag23.xml"/><Relationship Id="rId4" Type="http://schemas.openxmlformats.org/officeDocument/2006/relationships/image" Target="../media/image6.png"/><Relationship Id="rId5" Type="http://schemas.openxmlformats.org/officeDocument/2006/relationships/tags" Target="../tags/tag24.xml"/><Relationship Id="rId6" Type="http://schemas.openxmlformats.org/officeDocument/2006/relationships/tags" Target="../tags/tag25.xml"/><Relationship Id="rId7" Type="http://schemas.openxmlformats.org/officeDocument/2006/relationships/tags" Target="../tags/tag26.xml"/><Relationship Id="rId8" Type="http://schemas.openxmlformats.org/officeDocument/2006/relationships/tags" Target="../tags/tag27.xml"/><Relationship Id="rId9" Type="http://schemas.openxmlformats.org/officeDocument/2006/relationships/tags" Target="../tags/tag28.xml"/><Relationship Id="rId10" Type="http://schemas.openxmlformats.org/officeDocument/2006/relationships/tags" Target="../tags/tag29.xml"/><Relationship Id="rId11" Type="http://schemas.openxmlformats.org/officeDocument/2006/relationships/tags" Target="../tags/tag30.xml"/><Relationship Id="rId12" Type="http://schemas.openxmlformats.org/officeDocument/2006/relationships/tags" Target="../tags/tag31.xml"/><Relationship Id="rId13" Type="http://schemas.openxmlformats.org/officeDocument/2006/relationships/tags" Target="../tags/tag32.xml"/><Relationship Id="rId14"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3.xml"/><Relationship Id="rId2" Type="http://schemas.openxmlformats.org/officeDocument/2006/relationships/tags" Target="../tags/tag34.xml"/><Relationship Id="rId3" Type="http://schemas.openxmlformats.org/officeDocument/2006/relationships/image" Target="../media/image7.png"/><Relationship Id="rId4" Type="http://schemas.openxmlformats.org/officeDocument/2006/relationships/tags" Target="../tags/tag35.xml"/><Relationship Id="rId5" Type="http://schemas.openxmlformats.org/officeDocument/2006/relationships/tags" Target="../tags/tag36.xml"/><Relationship Id="rId6" Type="http://schemas.openxmlformats.org/officeDocument/2006/relationships/image" Target="../media/image2.png"/><Relationship Id="rId7" Type="http://schemas.openxmlformats.org/officeDocument/2006/relationships/tags" Target="../tags/tag37.xml"/><Relationship Id="rId8" Type="http://schemas.openxmlformats.org/officeDocument/2006/relationships/tags" Target="../tags/tag38.xml"/><Relationship Id="rId9" Type="http://schemas.openxmlformats.org/officeDocument/2006/relationships/tags" Target="../tags/tag39.xml"/><Relationship Id="rId10" Type="http://schemas.openxmlformats.org/officeDocument/2006/relationships/tags" Target="../tags/tag40.xml"/><Relationship Id="rId11" Type="http://schemas.openxmlformats.org/officeDocument/2006/relationships/tags" Target="../tags/tag41.xml"/><Relationship Id="rId12"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image" Target="../media/image3.png"/><Relationship Id="rId3" Type="http://schemas.openxmlformats.org/officeDocument/2006/relationships/tags" Target="../tags/tag43.xml"/><Relationship Id="rId4" Type="http://schemas.openxmlformats.org/officeDocument/2006/relationships/tags" Target="../tags/tag44.xml"/><Relationship Id="rId5" Type="http://schemas.openxmlformats.org/officeDocument/2006/relationships/tags" Target="../tags/tag45.xml"/><Relationship Id="rId6" Type="http://schemas.openxmlformats.org/officeDocument/2006/relationships/tags" Target="../tags/tag46.xml"/><Relationship Id="rId7" Type="http://schemas.openxmlformats.org/officeDocument/2006/relationships/image" Target="../media/image4.png"/><Relationship Id="rId8" Type="http://schemas.openxmlformats.org/officeDocument/2006/relationships/tags" Target="../tags/tag47.xml"/><Relationship Id="rId9" Type="http://schemas.openxmlformats.org/officeDocument/2006/relationships/tags" Target="../tags/tag48.xml"/><Relationship Id="rId10" Type="http://schemas.openxmlformats.org/officeDocument/2006/relationships/tags" Target="../tags/tag49.xml"/><Relationship Id="rId1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image" Target="../media/image3.png"/><Relationship Id="rId3" Type="http://schemas.openxmlformats.org/officeDocument/2006/relationships/tags" Target="../tags/tag51.xml"/><Relationship Id="rId4" Type="http://schemas.openxmlformats.org/officeDocument/2006/relationships/tags" Target="../tags/tag52.xml"/><Relationship Id="rId5" Type="http://schemas.openxmlformats.org/officeDocument/2006/relationships/tags" Target="../tags/tag53.xml"/><Relationship Id="rId6" Type="http://schemas.openxmlformats.org/officeDocument/2006/relationships/tags" Target="../tags/tag54.xml"/><Relationship Id="rId7" Type="http://schemas.openxmlformats.org/officeDocument/2006/relationships/tags" Target="../tags/tag55.xml"/><Relationship Id="rId8" Type="http://schemas.openxmlformats.org/officeDocument/2006/relationships/tags" Target="../tags/tag56.xml"/><Relationship Id="rId9" Type="http://schemas.openxmlformats.org/officeDocument/2006/relationships/image" Target="../media/image4.png"/><Relationship Id="rId10" Type="http://schemas.openxmlformats.org/officeDocument/2006/relationships/tags" Target="../tags/tag57.xml"/><Relationship Id="rId11" Type="http://schemas.openxmlformats.org/officeDocument/2006/relationships/tags" Target="../tags/tag58.xml"/><Relationship Id="rId12" Type="http://schemas.openxmlformats.org/officeDocument/2006/relationships/tags" Target="../tags/tag59.xml"/><Relationship Id="rId13"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60.xml"/><Relationship Id="rId2" Type="http://schemas.openxmlformats.org/officeDocument/2006/relationships/image" Target="../media/image3.png"/><Relationship Id="rId3" Type="http://schemas.openxmlformats.org/officeDocument/2006/relationships/tags" Target="../tags/tag61.xml"/><Relationship Id="rId4" Type="http://schemas.openxmlformats.org/officeDocument/2006/relationships/tags" Target="../tags/tag62.xml"/><Relationship Id="rId5" Type="http://schemas.openxmlformats.org/officeDocument/2006/relationships/image" Target="../media/image4.png"/><Relationship Id="rId6" Type="http://schemas.openxmlformats.org/officeDocument/2006/relationships/tags" Target="../tags/tag63.xml"/><Relationship Id="rId7" Type="http://schemas.openxmlformats.org/officeDocument/2006/relationships/tags" Target="../tags/tag64.xml"/><Relationship Id="rId8" Type="http://schemas.openxmlformats.org/officeDocument/2006/relationships/tags" Target="../tags/tag65.xml"/><Relationship Id="rId9"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6.xml"/><Relationship Id="rId2" Type="http://schemas.openxmlformats.org/officeDocument/2006/relationships/image" Target="../media/image4.png"/><Relationship Id="rId3" Type="http://schemas.openxmlformats.org/officeDocument/2006/relationships/tags" Target="../tags/tag67.xml"/><Relationship Id="rId4" Type="http://schemas.openxmlformats.org/officeDocument/2006/relationships/image" Target="../media/image3.png"/><Relationship Id="rId5" Type="http://schemas.openxmlformats.org/officeDocument/2006/relationships/tags" Target="../tags/tag68.xml"/><Relationship Id="rId6" Type="http://schemas.openxmlformats.org/officeDocument/2006/relationships/tags" Target="../tags/tag69.xml"/><Relationship Id="rId7" Type="http://schemas.openxmlformats.org/officeDocument/2006/relationships/tags" Target="../tags/tag70.xml"/><Relationship Id="rId8"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71.xml"/><Relationship Id="rId2" Type="http://schemas.openxmlformats.org/officeDocument/2006/relationships/image" Target="../media/image3.png"/><Relationship Id="rId3" Type="http://schemas.openxmlformats.org/officeDocument/2006/relationships/tags" Target="../tags/tag72.xml"/><Relationship Id="rId4" Type="http://schemas.openxmlformats.org/officeDocument/2006/relationships/tags" Target="../tags/tag73.xml"/><Relationship Id="rId5" Type="http://schemas.openxmlformats.org/officeDocument/2006/relationships/image" Target="../media/image4.png"/><Relationship Id="rId6" Type="http://schemas.openxmlformats.org/officeDocument/2006/relationships/tags" Target="../tags/tag74.xml"/><Relationship Id="rId7" Type="http://schemas.openxmlformats.org/officeDocument/2006/relationships/tags" Target="../tags/tag75.xml"/><Relationship Id="rId8" Type="http://schemas.openxmlformats.org/officeDocument/2006/relationships/tags" Target="../tags/tag76.xml"/><Relationship Id="rId9"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77.xml"/><Relationship Id="rId2" Type="http://schemas.openxmlformats.org/officeDocument/2006/relationships/image" Target="../media/image3.png"/><Relationship Id="rId3" Type="http://schemas.openxmlformats.org/officeDocument/2006/relationships/tags" Target="../tags/tag78.xml"/><Relationship Id="rId4" Type="http://schemas.openxmlformats.org/officeDocument/2006/relationships/tags" Target="../tags/tag79.xml"/><Relationship Id="rId5" Type="http://schemas.openxmlformats.org/officeDocument/2006/relationships/tags" Target="../tags/tag80.xml"/><Relationship Id="rId6" Type="http://schemas.openxmlformats.org/officeDocument/2006/relationships/image" Target="../media/image4.png"/><Relationship Id="rId7" Type="http://schemas.openxmlformats.org/officeDocument/2006/relationships/tags" Target="../tags/tag81.xml"/><Relationship Id="rId8" Type="http://schemas.openxmlformats.org/officeDocument/2006/relationships/tags" Target="../tags/tag82.xml"/><Relationship Id="rId9" Type="http://schemas.openxmlformats.org/officeDocument/2006/relationships/tags" Target="../tags/tag83.xml"/><Relationship Id="rId10"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84.xml"/><Relationship Id="rId2" Type="http://schemas.openxmlformats.org/officeDocument/2006/relationships/image" Target="../media/image1.png"/><Relationship Id="rId3" Type="http://schemas.openxmlformats.org/officeDocument/2006/relationships/tags" Target="../tags/tag85.xml"/><Relationship Id="rId4" Type="http://schemas.openxmlformats.org/officeDocument/2006/relationships/tags" Target="../tags/tag86.xml"/><Relationship Id="rId5" Type="http://schemas.openxmlformats.org/officeDocument/2006/relationships/tags" Target="../tags/tag87.xml"/><Relationship Id="rId6" Type="http://schemas.openxmlformats.org/officeDocument/2006/relationships/image" Target="../media/image2.png"/><Relationship Id="rId7" Type="http://schemas.openxmlformats.org/officeDocument/2006/relationships/tags" Target="../tags/tag88.xml"/><Relationship Id="rId8" Type="http://schemas.openxmlformats.org/officeDocument/2006/relationships/tags" Target="../tags/tag89.xml"/><Relationship Id="rId9" Type="http://schemas.openxmlformats.org/officeDocument/2006/relationships/tags" Target="../tags/tag90.xml"/><Relationship Id="rId10" Type="http://schemas.openxmlformats.org/officeDocument/2006/relationships/tags" Target="../tags/tag91.xml"/><Relationship Id="rId11" Type="http://schemas.openxmlformats.org/officeDocument/2006/relationships/tags" Target="../tags/tag92.xml"/><Relationship Id="rId12" Type="http://schemas.openxmlformats.org/officeDocument/2006/relationships/tags" Target="../tags/tag93.xml"/><Relationship Id="rId13" Type="http://schemas.openxmlformats.org/officeDocument/2006/relationships/tags" Target="../tags/tag94.xml"/><Relationship Id="rId14" Type="http://schemas.openxmlformats.org/officeDocument/2006/relationships/tags" Target="../tags/tag95.xml"/><Relationship Id="rId15" Type="http://schemas.openxmlformats.org/officeDocument/2006/relationships/tags" Target="../tags/tag96.xml"/><Relationship Id="rId16"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7" name="图片 34"/>
          <p:cNvPicPr>
            <a:picLocks noChangeAspect="1"/>
          </p:cNvPicPr>
          <p:nvPr>
            <p:custDataLst>
              <p:tags r:id="rId1"/>
            </p:custDataLst>
          </p:nvPr>
        </p:nvPicPr>
        <p:blipFill rotWithShape="1">
          <a:blip xmlns:r="http://schemas.openxmlformats.org/officeDocument/2006/relationships" r:embed="rId2"/>
          <a:srcRect/>
          <a:stretch>
            <a:fillRect/>
          </a:stretch>
        </p:blipFill>
        <p:spPr>
          <a:xfrm flipH="1">
            <a:off x="6210300" y="953342"/>
            <a:ext cx="5981700" cy="4907661"/>
          </a:xfrm>
          <a:prstGeom prst="rect"/>
        </p:spPr>
      </p:pic>
      <p:sp>
        <p:nvSpPr>
          <p:cNvPr id="1048666" name="任意多边形: 形状 35"/>
          <p:cNvSpPr/>
          <p:nvPr>
            <p:custDataLst>
              <p:tags r:id="rId3"/>
            </p:custDataLst>
          </p:nvPr>
        </p:nvSpPr>
        <p:spPr>
          <a:xfrm>
            <a:off x="3567430" y="5720239"/>
            <a:ext cx="8624570" cy="1137285"/>
          </a:xfrm>
          <a:custGeom>
            <a:avLst/>
            <a:gdLst>
              <a:gd name="connsiteX0" fmla="*/ 0 w 7639049"/>
              <a:gd name="connsiteY0" fmla="*/ 0 h 1219200"/>
              <a:gd name="connsiteX1" fmla="*/ 7639049 w 7639049"/>
              <a:gd name="connsiteY1" fmla="*/ 0 h 1219200"/>
              <a:gd name="connsiteX2" fmla="*/ 7639049 w 7639049"/>
              <a:gd name="connsiteY2" fmla="*/ 1219200 h 1219200"/>
              <a:gd name="connsiteX3" fmla="*/ 0 w 7639049"/>
              <a:gd name="connsiteY3" fmla="*/ 1219200 h 1219200"/>
            </a:gdLst>
            <a:ahLst/>
            <a:cxnLst>
              <a:cxn ang="0">
                <a:pos x="connsiteX0" y="connsiteY0"/>
              </a:cxn>
              <a:cxn ang="0">
                <a:pos x="connsiteX1" y="connsiteY1"/>
              </a:cxn>
              <a:cxn ang="0">
                <a:pos x="connsiteX2" y="connsiteY2"/>
              </a:cxn>
              <a:cxn ang="0">
                <a:pos x="connsiteX3" y="connsiteY3"/>
              </a:cxn>
            </a:cxnLst>
            <a:rect l="l" t="t" r="r" b="b"/>
            <a:pathLst>
              <a:path w="7639049" h="1219200">
                <a:moveTo>
                  <a:pt x="0" y="0"/>
                </a:moveTo>
                <a:lnTo>
                  <a:pt x="7639049" y="0"/>
                </a:lnTo>
                <a:lnTo>
                  <a:pt x="7639049" y="1219200"/>
                </a:lnTo>
                <a:lnTo>
                  <a:pt x="0" y="1219200"/>
                </a:lnTo>
                <a:close/>
              </a:path>
            </a:pathLst>
          </a:cu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dirty="0" lang="zh-CN">
              <a:solidFill>
                <a:schemeClr val="lt1"/>
              </a:solidFill>
              <a:cs typeface="MiSans Normal" panose="00000500000000000000" charset="-122"/>
            </a:endParaRPr>
          </a:p>
        </p:txBody>
      </p:sp>
      <p:sp>
        <p:nvSpPr>
          <p:cNvPr id="1048668" name="矩形 36"/>
          <p:cNvSpPr/>
          <p:nvPr>
            <p:custDataLst>
              <p:tags r:id="rId4"/>
            </p:custDataLst>
          </p:nvPr>
        </p:nvSpPr>
        <p:spPr>
          <a:xfrm>
            <a:off x="1112108" y="5719763"/>
            <a:ext cx="2454669" cy="1138237"/>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solidFill>
                <a:schemeClr val="lt1"/>
              </a:solidFill>
              <a:cs typeface="MiSans Normal" panose="00000500000000000000" charset="-122"/>
            </a:endParaRPr>
          </a:p>
        </p:txBody>
      </p:sp>
      <p:pic>
        <p:nvPicPr>
          <p:cNvPr id="2097159" name="图形 43"/>
          <p:cNvPicPr>
            <a:picLocks noChangeAspect="1"/>
          </p:cNvPicPr>
          <p:nvPr>
            <p:custDataLst>
              <p:tags r:id="rId5"/>
            </p:custDataLst>
          </p:nvPr>
        </p:nvPicPr>
        <p:blipFill>
          <a:blip xmlns:r="http://schemas.openxmlformats.org/officeDocument/2006/relationships" r:embed="rId6" cstate="print"/>
          <a:stretch>
            <a:fillRect/>
          </a:stretch>
        </p:blipFill>
        <p:spPr>
          <a:xfrm>
            <a:off x="550863" y="296863"/>
            <a:ext cx="312737" cy="312737"/>
          </a:xfrm>
          <a:prstGeom prst="rect"/>
        </p:spPr>
      </p:pic>
      <p:sp>
        <p:nvSpPr>
          <p:cNvPr id="1048670" name="椭圆 58"/>
          <p:cNvSpPr/>
          <p:nvPr>
            <p:custDataLst>
              <p:tags r:id="rId7"/>
            </p:custDataLst>
          </p:nvPr>
        </p:nvSpPr>
        <p:spPr>
          <a:xfrm>
            <a:off x="551180" y="5824855"/>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rgbClr val="02703B"/>
              </a:solidFill>
              <a:cs typeface="MiSans Normal" panose="00000500000000000000" charset="-122"/>
            </a:endParaRPr>
          </a:p>
        </p:txBody>
      </p:sp>
      <p:sp>
        <p:nvSpPr>
          <p:cNvPr id="1048672" name="椭圆 59"/>
          <p:cNvSpPr/>
          <p:nvPr>
            <p:custDataLst>
              <p:tags r:id="rId8"/>
            </p:custDataLst>
          </p:nvPr>
        </p:nvSpPr>
        <p:spPr>
          <a:xfrm>
            <a:off x="551180" y="6019800"/>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dirty="0" lang="zh-CN">
              <a:solidFill>
                <a:schemeClr val="lt1"/>
              </a:solidFill>
              <a:cs typeface="MiSans Normal" panose="00000500000000000000" charset="-122"/>
            </a:endParaRPr>
          </a:p>
        </p:txBody>
      </p:sp>
      <p:sp>
        <p:nvSpPr>
          <p:cNvPr id="1048674" name="椭圆 60"/>
          <p:cNvSpPr/>
          <p:nvPr>
            <p:custDataLst>
              <p:tags r:id="rId9"/>
            </p:custDataLst>
          </p:nvPr>
        </p:nvSpPr>
        <p:spPr>
          <a:xfrm>
            <a:off x="551180" y="6214110"/>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676" name="椭圆 61"/>
          <p:cNvSpPr/>
          <p:nvPr>
            <p:custDataLst>
              <p:tags r:id="rId10"/>
            </p:custDataLst>
          </p:nvPr>
        </p:nvSpPr>
        <p:spPr>
          <a:xfrm>
            <a:off x="551180" y="6409055"/>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678" name="署名"/>
          <p:cNvSpPr txBox="1">
            <a:spLocks noGrp="1"/>
          </p:cNvSpPr>
          <p:nvPr>
            <p:ph type="body" idx="3" hasCustomPrompt="1"/>
            <p:custDataLst>
              <p:tags r:id="rId11"/>
            </p:custDataLst>
          </p:nvPr>
        </p:nvSpPr>
        <p:spPr>
          <a:xfrm>
            <a:off x="1463143" y="6107907"/>
            <a:ext cx="1752600" cy="361950"/>
          </a:xfrm>
          <a:prstGeom prst="rect"/>
          <a:noFill/>
        </p:spPr>
        <p:txBody>
          <a:bodyPr anchor="t" bIns="45720" lIns="91440" rIns="91440" rtlCol="0" tIns="45720" vert="horz" wrap="square">
            <a:normAutofit/>
          </a:bodyPr>
          <a:lstStyle>
            <a:lvl1pPr algn="ctr" defTabSz="914400" eaLnBrk="1" fontAlgn="auto" hangingPunct="1" latinLnBrk="0" lvl="0" marL="0" marR="0" rtl="0">
              <a:lnSpc>
                <a:spcPct val="110000"/>
              </a:lnSpc>
              <a:buClrTx/>
              <a:buSzTx/>
              <a:buFontTx/>
              <a:buNone/>
              <a:defRPr altLang="en-US" baseline="0" b="0" cap="none" dirty="0" sz="1600" i="0" kern="1200" kumimoji="0" lang="zh-CN" noProof="1" normalizeH="0" spc="0" strike="noStrike" u="none">
                <a:solidFill>
                  <a:schemeClr val="lt1"/>
                </a:solidFill>
                <a:latin typeface="+mj-ea"/>
                <a:ea typeface="+mj-ea"/>
                <a:cs typeface="MiSans Normal" panose="00000500000000000000" charset="-122"/>
                <a:sym typeface="+mn-ea"/>
              </a:defRPr>
            </a:lvl1pPr>
          </a:lstStyle>
          <a:p>
            <a:pPr algn="ctr" lvl="0">
              <a:lnSpc>
                <a:spcPct val="110000"/>
              </a:lnSpc>
              <a:buClrTx/>
              <a:buSzTx/>
              <a:buFontTx/>
            </a:pPr>
            <a:r>
              <a:rPr>
                <a:sym typeface="+mn-ea"/>
              </a:rPr>
              <a:t>单击编辑文本</a:t>
            </a:r>
            <a:endParaRPr>
              <a:sym typeface="+mn-ea"/>
            </a:endParaRPr>
          </a:p>
        </p:txBody>
      </p:sp>
      <p:sp>
        <p:nvSpPr>
          <p:cNvPr id="1048680" name="副标题"/>
          <p:cNvSpPr txBox="1">
            <a:spLocks noGrp="1"/>
          </p:cNvSpPr>
          <p:nvPr>
            <p:ph type="body" idx="2" hasCustomPrompt="1"/>
            <p:custDataLst>
              <p:tags r:id="rId12"/>
            </p:custDataLst>
          </p:nvPr>
        </p:nvSpPr>
        <p:spPr>
          <a:xfrm>
            <a:off x="1106170" y="3143250"/>
            <a:ext cx="5610860" cy="902335"/>
          </a:xfrm>
          <a:prstGeom prst="rect"/>
          <a:noFill/>
        </p:spPr>
        <p:txBody>
          <a:bodyPr anchor="t" anchorCtr="0" bIns="0" lIns="107950" rIns="91440" rtlCol="0" tIns="0" vert="horz" wrap="square">
            <a:normAutofit/>
          </a:bodyPr>
          <a:lstStyle>
            <a:lvl1pPr algn="l" defTabSz="914400" eaLnBrk="1" fontAlgn="auto" hangingPunct="1" latinLnBrk="0" lvl="0" marL="0" marR="0" rtl="0">
              <a:lnSpc>
                <a:spcPct val="110000"/>
              </a:lnSpc>
              <a:buClrTx/>
              <a:buSzTx/>
              <a:buFontTx/>
              <a:buNone/>
              <a:defRPr altLang="en-US" baseline="0" b="0" cap="none" sz="2000" i="0" kern="1200" kumimoji="0" lang="zh-CN" noProof="1" normalizeH="0" spc="0" strike="noStrike" u="none">
                <a:solidFill>
                  <a:schemeClr val="bg1">
                    <a:lumMod val="50000"/>
                  </a:schemeClr>
                </a:solidFill>
                <a:latin typeface="+mn-lt"/>
                <a:ea typeface="+mn-ea"/>
                <a:cs typeface="MiSans Normal" panose="00000500000000000000" charset="-122"/>
                <a:sym typeface="+mn-ea"/>
              </a:defRPr>
            </a:lvl1pPr>
          </a:lstStyle>
          <a:p>
            <a:pPr algn="l" lvl="0">
              <a:lnSpc>
                <a:spcPct val="110000"/>
              </a:lnSpc>
              <a:buClrTx/>
              <a:buSzTx/>
              <a:buFontTx/>
            </a:pPr>
            <a:r>
              <a:rPr>
                <a:sym typeface="+mn-ea"/>
              </a:rPr>
              <a:t>单击此处编辑母版副标题样式</a:t>
            </a:r>
            <a:endParaRPr>
              <a:sym typeface="+mn-ea"/>
            </a:endParaRPr>
          </a:p>
        </p:txBody>
      </p:sp>
      <p:sp>
        <p:nvSpPr>
          <p:cNvPr id="1048682" name="标题"/>
          <p:cNvSpPr txBox="1">
            <a:spLocks noGrp="1"/>
          </p:cNvSpPr>
          <p:nvPr>
            <p:ph type="title" idx="1" hasCustomPrompt="1"/>
            <p:custDataLst>
              <p:tags r:id="rId13"/>
            </p:custDataLst>
          </p:nvPr>
        </p:nvSpPr>
        <p:spPr>
          <a:xfrm>
            <a:off x="1106170" y="995681"/>
            <a:ext cx="5611495" cy="2147570"/>
          </a:xfrm>
          <a:prstGeom prst="rect"/>
          <a:noFill/>
        </p:spPr>
        <p:txBody>
          <a:bodyPr anchor="b" anchorCtr="0" bIns="0" lIns="91440" rIns="91440" rtlCol="0" tIns="0" vert="horz" wrap="square">
            <a:normAutofit/>
          </a:bodyPr>
          <a:lstStyle>
            <a:lvl1pPr algn="l" defTabSz="914400" eaLnBrk="1" fontAlgn="auto" hangingPunct="1" latinLnBrk="0" lvl="0" marL="0" marR="0" rtl="0">
              <a:lnSpc>
                <a:spcPct val="90000"/>
              </a:lnSpc>
              <a:buClrTx/>
              <a:buSzTx/>
              <a:buFontTx/>
              <a:buNone/>
              <a:defRPr altLang="en-US" baseline="0" b="0" cap="none" dirty="0" sz="66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90000"/>
              </a:lnSpc>
              <a:buClrTx/>
              <a:buSzTx/>
              <a:buFontTx/>
            </a:pPr>
            <a:r>
              <a:rPr>
                <a:sym typeface="+mn-ea"/>
              </a:rPr>
              <a:t>单击编辑标题</a:t>
            </a:r>
            <a:endParaRPr>
              <a:sym typeface="+mn-ea"/>
            </a:endParaRPr>
          </a:p>
        </p:txBody>
      </p:sp>
      <p:sp>
        <p:nvSpPr>
          <p:cNvPr id="1048684" name="日期占位符 3"/>
          <p:cNvSpPr>
            <a:spLocks noGrp="1"/>
          </p:cNvSpPr>
          <p:nvPr>
            <p:ph type="dt" sz="half" idx="10"/>
            <p:custDataLst>
              <p:tags r:id="rId14"/>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686" name="页脚占位符 4"/>
          <p:cNvSpPr>
            <a:spLocks noGrp="1"/>
          </p:cNvSpPr>
          <p:nvPr>
            <p:ph type="ftr" sz="quarter" idx="11"/>
            <p:custDataLst>
              <p:tags r:id="rId15"/>
            </p:custDataLst>
          </p:nvPr>
        </p:nvSpPr>
        <p:spPr>
          <a:xfrm>
            <a:off x="4038600" y="6356350"/>
            <a:ext cx="4114800" cy="365125"/>
          </a:xfrm>
        </p:spPr>
        <p:txBody>
          <a:bodyPr/>
          <a:p>
            <a:endParaRPr altLang="en-US" lang="zh-CN"/>
          </a:p>
        </p:txBody>
      </p:sp>
      <p:sp>
        <p:nvSpPr>
          <p:cNvPr id="1048688" name="灯片编号占位符 5"/>
          <p:cNvSpPr>
            <a:spLocks noGrp="1"/>
          </p:cNvSpPr>
          <p:nvPr>
            <p:ph type="sldNum" sz="quarter" idx="12"/>
            <p:custDataLst>
              <p:tags r:id="rId16"/>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61" name="图片 9"/>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690" name="标题"/>
          <p:cNvSpPr txBox="1">
            <a:spLocks noGrp="1"/>
          </p:cNvSpPr>
          <p:nvPr>
            <p:ph type="title" idx="3"/>
            <p:custDataLst>
              <p:tags r:id="rId3"/>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sp>
        <p:nvSpPr>
          <p:cNvPr id="1048692" name="正文"/>
          <p:cNvSpPr txBox="1">
            <a:spLocks noGrp="1"/>
          </p:cNvSpPr>
          <p:nvPr>
            <p:ph idx="2"/>
            <p:custDataLst>
              <p:tags r:id="rId4"/>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chemeClr val="accent1"/>
              </a:buClr>
              <a:buSzTx/>
              <a:buFont typeface="Wingdings" panose="05000000000000000000" pitchFamily="2" charset="2"/>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1"/>
              </a:buClr>
              <a:buFont typeface="Wingdings" panose="05000000000000000000" pitchFamily="2" charset="2"/>
              <a:buChar char="¢"/>
            </a:pPr>
            <a:r>
              <a:rPr dirty="0">
                <a:sym typeface="+mn-ea"/>
              </a:rPr>
              <a:t>单击此处编辑母版文本样式</a:t>
            </a:r>
            <a:endParaRPr dirty="0">
              <a:sym typeface="+mn-ea"/>
            </a:endParaRPr>
          </a:p>
          <a:p>
            <a:pPr lvl="1">
              <a:spcBef>
                <a:spcPts val="1200"/>
              </a:spcBef>
              <a:spcAft>
                <a:spcPts val="0"/>
              </a:spcAft>
              <a:buClr>
                <a:schemeClr val="accent1"/>
              </a:buClr>
              <a:buFont typeface="Wingdings" panose="05000000000000000000" pitchFamily="2" charset="2"/>
              <a:buChar char="¢"/>
            </a:pPr>
            <a:r>
              <a:rPr dirty="0" err="1">
                <a:sym typeface="+mn-ea"/>
              </a:rPr>
              <a:t>第二级</a:t>
            </a:r>
            <a:endParaRPr dirty="0">
              <a:sym typeface="+mn-ea"/>
            </a:endParaRPr>
          </a:p>
          <a:p>
            <a:pPr lvl="2">
              <a:spcBef>
                <a:spcPts val="1200"/>
              </a:spcBef>
              <a:spcAft>
                <a:spcPts val="0"/>
              </a:spcAft>
              <a:buClr>
                <a:schemeClr val="accent1"/>
              </a:buClr>
              <a:buFont typeface="Wingdings" panose="05000000000000000000" pitchFamily="2" charset="2"/>
              <a:buChar char="¢"/>
            </a:pPr>
            <a:r>
              <a:rPr dirty="0" err="1">
                <a:sym typeface="+mn-ea"/>
              </a:rPr>
              <a:t>第三级</a:t>
            </a:r>
            <a:endParaRPr dirty="0">
              <a:sym typeface="+mn-ea"/>
            </a:endParaRPr>
          </a:p>
          <a:p>
            <a:pPr lvl="3">
              <a:spcBef>
                <a:spcPts val="1200"/>
              </a:spcBef>
              <a:spcAft>
                <a:spcPts val="0"/>
              </a:spcAft>
              <a:buClr>
                <a:schemeClr val="accent1"/>
              </a:buClr>
              <a:buFont typeface="Wingdings" panose="05000000000000000000" pitchFamily="2" charset="2"/>
              <a:buChar char="¢"/>
            </a:pPr>
            <a:r>
              <a:rPr dirty="0" err="1">
                <a:sym typeface="+mn-ea"/>
              </a:rPr>
              <a:t>第四级</a:t>
            </a:r>
            <a:endParaRPr dirty="0">
              <a:sym typeface="+mn-ea"/>
            </a:endParaRPr>
          </a:p>
          <a:p>
            <a:pPr lvl="4">
              <a:spcBef>
                <a:spcPts val="1200"/>
              </a:spcBef>
              <a:spcAft>
                <a:spcPts val="0"/>
              </a:spcAft>
              <a:buClr>
                <a:schemeClr val="accent1"/>
              </a:buClr>
              <a:buFont typeface="Wingdings" panose="05000000000000000000" pitchFamily="2" charset="2"/>
              <a:buChar char="¢"/>
            </a:pPr>
            <a:r>
              <a:rPr dirty="0" err="1">
                <a:sym typeface="+mn-ea"/>
              </a:rPr>
              <a:t>第五级</a:t>
            </a:r>
            <a:endParaRPr dirty="0">
              <a:sym typeface="+mn-ea"/>
            </a:endParaRPr>
          </a:p>
        </p:txBody>
      </p:sp>
      <p:pic>
        <p:nvPicPr>
          <p:cNvPr id="2097163" name="图片 6"/>
          <p:cNvPicPr>
            <a:picLocks noChangeAspect="1"/>
          </p:cNvPicPr>
          <p:nvPr>
            <p:custDataLst>
              <p:tags r:id="rId5"/>
            </p:custDataLst>
          </p:nvPr>
        </p:nvPicPr>
        <p:blipFill rotWithShape="1">
          <a:blip xmlns:r="http://schemas.openxmlformats.org/officeDocument/2006/relationships" r:embed="rId6"/>
          <a:srcRect/>
          <a:stretch>
            <a:fillRect/>
          </a:stretch>
        </p:blipFill>
        <p:spPr>
          <a:xfrm flipH="1" flipV="1">
            <a:off x="10700385" y="0"/>
            <a:ext cx="1491615" cy="1223645"/>
          </a:xfrm>
          <a:prstGeom prst="rect"/>
        </p:spPr>
      </p:pic>
      <p:sp>
        <p:nvSpPr>
          <p:cNvPr id="1048694" name="日期占位符 3"/>
          <p:cNvSpPr>
            <a:spLocks noGrp="1"/>
          </p:cNvSpPr>
          <p:nvPr>
            <p:ph type="dt" sz="half" idx="10"/>
            <p:custDataLst>
              <p:tags r:id="rId7"/>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696" name="页脚占位符 4"/>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698" name="灯片编号占位符 5"/>
          <p:cNvSpPr>
            <a:spLocks noGrp="1"/>
          </p:cNvSpPr>
          <p:nvPr>
            <p:ph type="sldNum" sz="quarter" idx="12"/>
            <p:custDataLst>
              <p:tags r:id="rId9"/>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65" name="VCG41N1215645107"/>
          <p:cNvPicPr>
            <a:picLocks noChangeAspect="1"/>
          </p:cNvPicPr>
          <p:nvPr>
            <p:custDataLst>
              <p:tags r:id="rId1"/>
            </p:custDataLst>
          </p:nvPr>
        </p:nvPicPr>
        <p:blipFill rotWithShape="1">
          <a:blip xmlns:r="http://schemas.openxmlformats.org/officeDocument/2006/relationships" r:embed="rId2"/>
          <a:srcRect/>
          <a:stretch>
            <a:fillRect/>
          </a:stretch>
        </p:blipFill>
        <p:spPr>
          <a:xfrm>
            <a:off x="0" y="2771775"/>
            <a:ext cx="4980305" cy="4086225"/>
          </a:xfrm>
          <a:prstGeom prst="rect"/>
        </p:spPr>
      </p:pic>
      <p:pic>
        <p:nvPicPr>
          <p:cNvPr id="2097167" name="图片 71"/>
          <p:cNvPicPr>
            <a:picLocks noChangeAspect="1"/>
          </p:cNvPicPr>
          <p:nvPr>
            <p:custDataLst>
              <p:tags r:id="rId3"/>
            </p:custDataLst>
          </p:nvPr>
        </p:nvPicPr>
        <p:blipFill rotWithShape="1">
          <a:blip xmlns:r="http://schemas.openxmlformats.org/officeDocument/2006/relationships" r:embed="rId4"/>
          <a:srcRect/>
          <a:stretch>
            <a:fillRect/>
          </a:stretch>
        </p:blipFill>
        <p:spPr>
          <a:xfrm rot="11077148">
            <a:off x="8822897" y="-131634"/>
            <a:ext cx="3427141" cy="13031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00" name="副标题"/>
          <p:cNvSpPr txBox="1">
            <a:spLocks noGrp="1"/>
          </p:cNvSpPr>
          <p:nvPr>
            <p:ph type="body" idx="6" hasCustomPrompt="1"/>
            <p:custDataLst>
              <p:tags r:id="rId5"/>
            </p:custDataLst>
          </p:nvPr>
        </p:nvSpPr>
        <p:spPr>
          <a:xfrm>
            <a:off x="494030" y="1307465"/>
            <a:ext cx="2223135" cy="368300"/>
          </a:xfrm>
          <a:prstGeom prst="rect"/>
          <a:noFill/>
        </p:spPr>
        <p:txBody>
          <a:bodyPr anchor="t" anchorCtr="0" bIns="0" lIns="144145" rIns="91440" rtlCol="0" tIns="0" vert="horz" wrap="square">
            <a:normAutofit/>
          </a:bodyPr>
          <a:lstStyle>
            <a:lvl1pPr algn="l" defTabSz="914400" eaLnBrk="1" fontAlgn="auto" hangingPunct="1" latinLnBrk="0" lvl="0" marL="0" marR="0" rtl="0">
              <a:lnSpc>
                <a:spcPct val="100000"/>
              </a:lnSpc>
              <a:buClrTx/>
              <a:buSzTx/>
              <a:buFontTx/>
              <a:buNone/>
              <a:defRPr altLang="en-US" baseline="0" b="0" cap="none" dirty="0" sz="1800" i="0" kern="1200" kumimoji="0" lang="zh-CN" noProof="1" normalizeH="0" spc="0" strike="noStrike" u="none">
                <a:solidFill>
                  <a:schemeClr val="tx1">
                    <a:lumMod val="65000"/>
                    <a:lumOff val="35000"/>
                  </a:schemeClr>
                </a:solidFill>
                <a:latin typeface="+mn-lt"/>
                <a:ea typeface="+mn-ea"/>
                <a:cs typeface="MiSans Normal" panose="00000500000000000000" charset="-122"/>
                <a:sym typeface="+mn-ea"/>
              </a:defRPr>
            </a:lvl1pPr>
          </a:lstStyle>
          <a:p>
            <a:pPr algn="l" lvl="0">
              <a:buClrTx/>
              <a:buSzTx/>
              <a:buFontTx/>
            </a:pPr>
            <a:r>
              <a:rPr>
                <a:sym typeface="+mn-ea"/>
              </a:rPr>
              <a:t>单击编辑副标题</a:t>
            </a:r>
            <a:endParaRPr>
              <a:sym typeface="+mn-ea"/>
            </a:endParaRPr>
          </a:p>
        </p:txBody>
      </p:sp>
      <p:sp>
        <p:nvSpPr>
          <p:cNvPr id="1048702" name="标题"/>
          <p:cNvSpPr txBox="1">
            <a:spLocks noGrp="1"/>
          </p:cNvSpPr>
          <p:nvPr>
            <p:ph type="title" idx="5" hasCustomPrompt="1"/>
            <p:custDataLst>
              <p:tags r:id="rId6"/>
            </p:custDataLst>
          </p:nvPr>
        </p:nvSpPr>
        <p:spPr>
          <a:xfrm>
            <a:off x="494030" y="327660"/>
            <a:ext cx="2223135" cy="979805"/>
          </a:xfrm>
          <a:prstGeom prst="rect"/>
          <a:noFill/>
        </p:spPr>
        <p:txBody>
          <a:bodyPr anchor="b" anchorCtr="0" bIns="0" lIns="71755" rIns="91440" rtlCol="0" tIns="0" vert="horz" wrap="square">
            <a:normAutofit/>
          </a:bodyPr>
          <a:lstStyle>
            <a:lvl1pPr algn="l" defTabSz="914400" eaLnBrk="1" fontAlgn="auto" hangingPunct="1" latinLnBrk="0" lvl="0" marL="0" marR="0" rtl="0">
              <a:lnSpc>
                <a:spcPct val="120000"/>
              </a:lnSpc>
              <a:buClrTx/>
              <a:buSzTx/>
              <a:buFontTx/>
              <a:buNone/>
              <a:defRPr altLang="en-US" baseline="0" b="0" cap="none" dirty="0" sz="60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20000"/>
              </a:lnSpc>
              <a:buClrTx/>
              <a:buSzTx/>
              <a:buFontTx/>
            </a:pPr>
            <a:r>
              <a:rPr>
                <a:sym typeface="+mn-ea"/>
              </a:rPr>
              <a:t>标题</a:t>
            </a:r>
            <a:endParaRPr>
              <a:sym typeface="+mn-ea"/>
            </a:endParaRPr>
          </a:p>
        </p:txBody>
      </p:sp>
      <p:sp>
        <p:nvSpPr>
          <p:cNvPr id="1048704" name="椭圆 58"/>
          <p:cNvSpPr/>
          <p:nvPr>
            <p:custDataLst>
              <p:tags r:id="rId7"/>
            </p:custDataLst>
          </p:nvPr>
        </p:nvSpPr>
        <p:spPr>
          <a:xfrm>
            <a:off x="11436350" y="5449570"/>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rgbClr val="02703B"/>
              </a:solidFill>
              <a:cs typeface="MiSans Normal" panose="00000500000000000000" charset="-122"/>
            </a:endParaRPr>
          </a:p>
        </p:txBody>
      </p:sp>
      <p:sp>
        <p:nvSpPr>
          <p:cNvPr id="1048706" name="椭圆 59"/>
          <p:cNvSpPr/>
          <p:nvPr>
            <p:custDataLst>
              <p:tags r:id="rId8"/>
            </p:custDataLst>
          </p:nvPr>
        </p:nvSpPr>
        <p:spPr>
          <a:xfrm>
            <a:off x="11436350" y="5644515"/>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dirty="0" lang="zh-CN">
              <a:solidFill>
                <a:schemeClr val="lt1"/>
              </a:solidFill>
              <a:cs typeface="MiSans Normal" panose="00000500000000000000" charset="-122"/>
            </a:endParaRPr>
          </a:p>
        </p:txBody>
      </p:sp>
      <p:sp>
        <p:nvSpPr>
          <p:cNvPr id="1048708" name="椭圆 60"/>
          <p:cNvSpPr/>
          <p:nvPr>
            <p:custDataLst>
              <p:tags r:id="rId9"/>
            </p:custDataLst>
          </p:nvPr>
        </p:nvSpPr>
        <p:spPr>
          <a:xfrm>
            <a:off x="11436350" y="5838825"/>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10" name="椭圆 61"/>
          <p:cNvSpPr/>
          <p:nvPr>
            <p:custDataLst>
              <p:tags r:id="rId10"/>
            </p:custDataLst>
          </p:nvPr>
        </p:nvSpPr>
        <p:spPr>
          <a:xfrm>
            <a:off x="11436350" y="6033770"/>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12" name="日期占位符 2"/>
          <p:cNvSpPr>
            <a:spLocks noGrp="1"/>
          </p:cNvSpPr>
          <p:nvPr>
            <p:ph type="dt" sz="half" idx="10"/>
            <p:custDataLst>
              <p:tags r:id="rId11"/>
            </p:custDataLst>
          </p:nvPr>
        </p:nvSpPr>
        <p:spPr>
          <a:xfrm>
            <a:off x="838200" y="6356350"/>
            <a:ext cx="2743200" cy="365125"/>
          </a:xfrm>
        </p:spPr>
        <p:txBody>
          <a:bodyPr/>
          <a:p>
            <a:fld id="{263DB197-84B0-484E-9C0F-88358ECCB797}" type="datetimeFigureOut">
              <a:rPr altLang="en-US" lang="zh-CN" smtClean="0"/>
            </a:fld>
            <a:endParaRPr altLang="en-US" lang="zh-CN"/>
          </a:p>
        </p:txBody>
      </p:sp>
      <p:sp>
        <p:nvSpPr>
          <p:cNvPr id="1048714" name="页脚占位符 3"/>
          <p:cNvSpPr>
            <a:spLocks noGrp="1"/>
          </p:cNvSpPr>
          <p:nvPr>
            <p:ph type="ftr" sz="quarter" idx="11"/>
            <p:custDataLst>
              <p:tags r:id="rId12"/>
            </p:custDataLst>
          </p:nvPr>
        </p:nvSpPr>
        <p:spPr>
          <a:xfrm>
            <a:off x="4038600" y="6356350"/>
            <a:ext cx="4114800" cy="365125"/>
          </a:xfrm>
        </p:spPr>
        <p:txBody>
          <a:bodyPr/>
          <a:p>
            <a:endParaRPr altLang="en-US" lang="zh-CN"/>
          </a:p>
        </p:txBody>
      </p:sp>
      <p:sp>
        <p:nvSpPr>
          <p:cNvPr id="1048716" name="灯片编号占位符 4"/>
          <p:cNvSpPr>
            <a:spLocks noGrp="1"/>
          </p:cNvSpPr>
          <p:nvPr>
            <p:ph type="sldNum" sz="quarter" idx="12"/>
            <p:custDataLst>
              <p:tags r:id="rId13"/>
            </p:custDataLst>
          </p:nvPr>
        </p:nvSpPr>
        <p:spPr>
          <a:xfrm>
            <a:off x="8610600" y="6356350"/>
            <a:ext cx="2743200" cy="365125"/>
          </a:xfrm>
        </p:spPr>
        <p:txBody>
          <a:bodyPr/>
          <a:p>
            <a:fld id="{E077DA78-E013-4A8C-AD75-63A150561B10}"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8718" name="矩形: 圆角 28"/>
          <p:cNvSpPr/>
          <p:nvPr>
            <p:custDataLst>
              <p:tags r:id="rId1"/>
            </p:custDataLst>
          </p:nvPr>
        </p:nvSpPr>
        <p:spPr>
          <a:xfrm>
            <a:off x="840740" y="3615055"/>
            <a:ext cx="10354310" cy="1998345"/>
          </a:xfrm>
          <a:prstGeom prst="roundRect">
            <a:avLst>
              <a:gd name="adj" fmla="val 679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pic>
        <p:nvPicPr>
          <p:cNvPr id="2097169" name="图片 10"/>
          <p:cNvPicPr>
            <a:picLocks noChangeAspect="1"/>
          </p:cNvPicPr>
          <p:nvPr>
            <p:custDataLst>
              <p:tags r:id="rId2"/>
            </p:custDataLst>
          </p:nvPr>
        </p:nvPicPr>
        <p:blipFill rotWithShape="1">
          <a:blip xmlns:r="http://schemas.openxmlformats.org/officeDocument/2006/relationships" r:embed="rId3"/>
          <a:srcRect/>
          <a:stretch>
            <a:fillRect/>
          </a:stretch>
        </p:blipFill>
        <p:spPr>
          <a:xfrm flipH="1">
            <a:off x="5776686" y="1594582"/>
            <a:ext cx="6415314" cy="5263418"/>
          </a:xfrm>
          <a:prstGeom prst="rect"/>
        </p:spPr>
      </p:pic>
      <p:sp>
        <p:nvSpPr>
          <p:cNvPr id="1048720" name="标题"/>
          <p:cNvSpPr txBox="1">
            <a:spLocks noGrp="1"/>
          </p:cNvSpPr>
          <p:nvPr>
            <p:ph type="title" idx="4" hasCustomPrompt="1"/>
            <p:custDataLst>
              <p:tags r:id="rId4"/>
            </p:custDataLst>
          </p:nvPr>
        </p:nvSpPr>
        <p:spPr>
          <a:xfrm>
            <a:off x="996950" y="3731895"/>
            <a:ext cx="5430520" cy="1765300"/>
          </a:xfrm>
          <a:prstGeom prst="rect"/>
          <a:noFill/>
        </p:spPr>
        <p:txBody>
          <a:bodyPr anchor="ctr" anchorCtr="0" bIns="0" lIns="91440" rIns="9144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6000" i="0" kern="1200" kumimoji="0" lang="zh-CN" noProof="1" normalizeH="0" spc="0" strike="noStrike" u="none">
                <a:solidFill>
                  <a:schemeClr val="accent1">
                    <a:lumMod val="75000"/>
                  </a:schemeClr>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单击编辑标题</a:t>
            </a:r>
            <a:endParaRPr>
              <a:sym typeface="+mn-ea"/>
            </a:endParaRPr>
          </a:p>
        </p:txBody>
      </p:sp>
      <p:pic>
        <p:nvPicPr>
          <p:cNvPr id="2097171" name="图形 43"/>
          <p:cNvPicPr>
            <a:picLocks noChangeAspect="1"/>
          </p:cNvPicPr>
          <p:nvPr>
            <p:custDataLst>
              <p:tags r:id="rId5"/>
            </p:custDataLst>
          </p:nvPr>
        </p:nvPicPr>
        <p:blipFill>
          <a:blip xmlns:r="http://schemas.openxmlformats.org/officeDocument/2006/relationships" r:embed="rId6" cstate="print"/>
          <a:stretch>
            <a:fillRect/>
          </a:stretch>
        </p:blipFill>
        <p:spPr>
          <a:xfrm>
            <a:off x="550863" y="296863"/>
            <a:ext cx="312737" cy="312737"/>
          </a:xfrm>
          <a:prstGeom prst="rect"/>
        </p:spPr>
      </p:pic>
      <p:sp>
        <p:nvSpPr>
          <p:cNvPr id="1048722" name="联系方式"/>
          <p:cNvSpPr txBox="1">
            <a:spLocks noGrp="1"/>
          </p:cNvSpPr>
          <p:nvPr>
            <p:ph type="body" idx="2"/>
            <p:custDataLst>
              <p:tags r:id="rId7"/>
            </p:custDataLst>
          </p:nvPr>
        </p:nvSpPr>
        <p:spPr>
          <a:xfrm>
            <a:off x="1111885" y="323057"/>
            <a:ext cx="1956435" cy="260350"/>
          </a:xfrm>
          <a:prstGeom prst="rect"/>
          <a:noFill/>
        </p:spPr>
        <p:txBody>
          <a:bodyPr anchor="t" bIns="45720" lIns="91440" rIns="91440" rtlCol="0" tIns="45720" wrap="square">
            <a:normAutofit/>
          </a:bodyPr>
          <a:lstStyle>
            <a:lvl1pPr algn="l" defTabSz="914400" eaLnBrk="1" fontAlgn="auto" hangingPunct="1" latinLnBrk="0" lvl="0" marL="0" marR="0" rtl="0">
              <a:lnSpc>
                <a:spcPct val="100000"/>
              </a:lnSpc>
              <a:buClrTx/>
              <a:buSzTx/>
              <a:buFontTx/>
              <a:buNone/>
              <a:defRPr baseline="0" b="0" cap="none" dirty="0" sz="1100" i="0" kern="1200" kumimoji="0" noProof="1" normalizeH="0" spc="0" strike="noStrike" u="none">
                <a:solidFill>
                  <a:schemeClr val="accent1"/>
                </a:solidFill>
                <a:latin typeface="+mn-lt"/>
                <a:ea typeface="+mn-ea"/>
                <a:cs typeface="MiSans Normal" panose="00000500000000000000" charset="-122"/>
                <a:sym typeface="+mn-ea"/>
              </a:defRPr>
            </a:lvl1pPr>
          </a:lstStyle>
          <a:p>
            <a:pPr algn="l" lvl="0">
              <a:buClrTx/>
              <a:buSzTx/>
              <a:buFontTx/>
            </a:pPr>
            <a:r>
              <a:rPr>
                <a:sym typeface="+mn-ea"/>
              </a:rPr>
              <a:t>单击此处编辑母版文本样式</a:t>
            </a:r>
            <a:endParaRPr>
              <a:sym typeface="+mn-ea"/>
            </a:endParaRPr>
          </a:p>
        </p:txBody>
      </p:sp>
      <p:sp>
        <p:nvSpPr>
          <p:cNvPr id="1048724" name="节编号"/>
          <p:cNvSpPr txBox="1">
            <a:spLocks noGrp="1"/>
          </p:cNvSpPr>
          <p:nvPr>
            <p:ph type="body" idx="1" hasCustomPrompt="1"/>
            <p:custDataLst>
              <p:tags r:id="rId8"/>
            </p:custDataLst>
          </p:nvPr>
        </p:nvSpPr>
        <p:spPr>
          <a:xfrm>
            <a:off x="863600" y="2158466"/>
            <a:ext cx="7115956" cy="1556964"/>
          </a:xfrm>
          <a:prstGeom prst="rect"/>
          <a:noFill/>
        </p:spPr>
        <p:txBody>
          <a:bodyPr anchor="ctr" anchorCtr="0"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6600" i="0" kern="1200" kumimoji="0" lang="en-US" noProof="1" normalizeH="0" spc="500" strike="noStrike" u="none">
                <a:solidFill>
                  <a:schemeClr val="accent1"/>
                </a:solidFill>
                <a:latin typeface="+mj-ea"/>
                <a:ea typeface="+mj-ea"/>
                <a:cs typeface="+mn-cs"/>
                <a:sym typeface="站酷文艺体" panose="02000603000000000000" charset="-122"/>
              </a:defRPr>
            </a:lvl1pPr>
          </a:lstStyle>
          <a:p>
            <a:pPr algn="l" lvl="0"/>
            <a:r>
              <a:rPr>
                <a:sym typeface="+mn-ea"/>
              </a:rPr>
              <a:t>编辑节编号</a:t>
            </a:r>
            <a:endParaRPr>
              <a:sym typeface="+mn-ea"/>
            </a:endParaRPr>
          </a:p>
        </p:txBody>
      </p:sp>
      <p:sp>
        <p:nvSpPr>
          <p:cNvPr id="1048726" name="日期占位符 3"/>
          <p:cNvSpPr>
            <a:spLocks noGrp="1"/>
          </p:cNvSpPr>
          <p:nvPr>
            <p:ph type="dt" sz="half" idx="10"/>
            <p:custDataLst>
              <p:tags r:id="rId9"/>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28" name="页脚占位符 4"/>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30" name="灯片编号占位符 5"/>
          <p:cNvSpPr>
            <a:spLocks noGrp="1"/>
          </p:cNvSpPr>
          <p:nvPr>
            <p:ph type="sldNum" sz="quarter" idx="12"/>
            <p:custDataLst>
              <p:tags r:id="rId11"/>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73" name="图片 11"/>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32" name="正文"/>
          <p:cNvSpPr txBox="1">
            <a:spLocks noGrp="1"/>
          </p:cNvSpPr>
          <p:nvPr>
            <p:ph idx="4"/>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defRPr baseline="0" b="0" cap="none" dirty="0" sz="1800" i="0" kumimoji="0" normalizeH="0" spc="150" strike="noStrike" u="none">
                <a:ln>
                  <a:noFill/>
                  <a:prstDash val="sysDot"/>
                </a:ln>
                <a:solidFill>
                  <a:schemeClr val="tx1"/>
                </a:solidFill>
                <a:latin typeface="+mn-ea"/>
                <a:cs typeface="MiSans Normal" panose="00000500000000000000" charset="-122"/>
                <a:sym typeface="+mn-ea"/>
              </a:defRPr>
            </a:lvl1pPr>
            <a:lvl2pPr>
              <a:defRPr baseline="0" b="0" cap="none" dirty="0" sz="1600" i="0" kumimoji="0" normalizeH="0" spc="150" strike="noStrike" u="none">
                <a:solidFill>
                  <a:schemeClr val="tx1">
                    <a:lumMod val="50000"/>
                    <a:lumOff val="50000"/>
                  </a:schemeClr>
                </a:solidFill>
                <a:latin typeface="+mn-ea"/>
                <a:sym typeface="+mn-ea"/>
              </a:defRPr>
            </a:lvl2pPr>
            <a:lvl3pPr>
              <a:defRPr baseline="0" b="0" cap="none" dirty="0" sz="1600" i="0" kumimoji="0" normalizeH="0" spc="150" strike="noStrike" u="none">
                <a:solidFill>
                  <a:schemeClr val="tx1">
                    <a:lumMod val="50000"/>
                    <a:lumOff val="50000"/>
                  </a:schemeClr>
                </a:solidFill>
                <a:latin typeface="+mn-ea"/>
                <a:sym typeface="+mn-ea"/>
              </a:defRPr>
            </a:lvl3pPr>
            <a:lvl4pPr>
              <a:defRPr baseline="0" b="0" cap="none" dirty="0" sz="1400" i="0" kumimoji="0" normalizeH="0" spc="150" strike="noStrike" u="none">
                <a:solidFill>
                  <a:schemeClr val="tx1">
                    <a:lumMod val="50000"/>
                    <a:lumOff val="50000"/>
                  </a:schemeClr>
                </a:solidFill>
                <a:latin typeface="+mn-ea"/>
                <a:sym typeface="+mn-ea"/>
              </a:defRPr>
            </a:lvl4pPr>
            <a:lvl5pPr>
              <a:defRPr baseline="0" b="0" cap="none" dirty="0" sz="1400" i="0" kumimoji="0" normalizeH="0" spc="150" strike="noStrike" u="none">
                <a:solidFill>
                  <a:schemeClr val="tx1">
                    <a:lumMod val="50000"/>
                    <a:lumOff val="50000"/>
                  </a:schemeClr>
                </a:solidFill>
                <a:latin typeface="+mn-ea"/>
                <a:sym typeface="+mn-ea"/>
              </a:defRPr>
            </a:lvl5pPr>
          </a:lstStyle>
          <a:p>
            <a:pPr fontAlgn="auto" lvl="0" marR="0">
              <a:lnSpc>
                <a:spcPct val="130000"/>
              </a:lnSpc>
              <a:spcBef>
                <a:spcPts val="0"/>
              </a:spcBef>
              <a:spcAft>
                <a:spcPts val="1000"/>
              </a:spcAft>
              <a:buClrTx/>
              <a:buSzTx/>
              <a:buChar char="●"/>
            </a:pPr>
            <a:r>
              <a:rPr dirty="0">
                <a:sym typeface="+mn-ea"/>
              </a:rPr>
              <a:t>单击此处编辑母版文本样式</a:t>
            </a:r>
            <a:endParaRPr dirty="0">
              <a:sym typeface="+mn-ea"/>
            </a:endParaRPr>
          </a:p>
          <a:p>
            <a:pPr fontAlgn="auto" lvl="1" marR="0">
              <a:lnSpc>
                <a:spcPct val="120000"/>
              </a:lnSpc>
              <a:spcBef>
                <a:spcPts val="0"/>
              </a:spcBef>
              <a:spcAft>
                <a:spcPts val="600"/>
              </a:spcAft>
              <a:buChar char="●"/>
              <a:tabLst>
                <a:tab algn="l" pos="1609725"/>
              </a:tabLst>
            </a:pPr>
            <a:r>
              <a:rPr dirty="0" err="1">
                <a:sym typeface="+mn-ea"/>
              </a:rPr>
              <a:t>第二级</a:t>
            </a:r>
            <a:endParaRPr dirty="0">
              <a:sym typeface="+mn-ea"/>
            </a:endParaRPr>
          </a:p>
          <a:p>
            <a:pPr fontAlgn="auto" lvl="2" marR="0">
              <a:lnSpc>
                <a:spcPct val="120000"/>
              </a:lnSpc>
              <a:spcBef>
                <a:spcPts val="0"/>
              </a:spcBef>
              <a:spcAft>
                <a:spcPts val="600"/>
              </a:spcAft>
              <a:buChar char="●"/>
            </a:pPr>
            <a:r>
              <a:rPr dirty="0" err="1">
                <a:sym typeface="+mn-ea"/>
              </a:rPr>
              <a:t>第三级</a:t>
            </a:r>
            <a:endParaRPr dirty="0">
              <a:sym typeface="+mn-ea"/>
            </a:endParaRPr>
          </a:p>
          <a:p>
            <a:pPr fontAlgn="auto" lvl="3" marR="0">
              <a:lnSpc>
                <a:spcPct val="120000"/>
              </a:lnSpc>
              <a:spcBef>
                <a:spcPts val="0"/>
              </a:spcBef>
              <a:spcAft>
                <a:spcPts val="300"/>
              </a:spcAft>
              <a:buFont typeface="Wingdings" panose="05000000000000000000" charset="0"/>
              <a:buChar char=""/>
            </a:pPr>
            <a:r>
              <a:rPr dirty="0" err="1">
                <a:sym typeface="+mn-ea"/>
              </a:rPr>
              <a:t>第四级</a:t>
            </a:r>
            <a:endParaRPr dirty="0">
              <a:sym typeface="+mn-ea"/>
            </a:endParaRPr>
          </a:p>
          <a:p>
            <a:pPr fontAlgn="auto" lvl="4" marR="0">
              <a:lnSpc>
                <a:spcPct val="120000"/>
              </a:lnSpc>
              <a:spcBef>
                <a:spcPts val="0"/>
              </a:spcBef>
              <a:spcAft>
                <a:spcPts val="300"/>
              </a:spcAft>
            </a:pPr>
            <a:r>
              <a:rPr dirty="0" err="1">
                <a:sym typeface="+mn-ea"/>
              </a:rPr>
              <a:t>第五级</a:t>
            </a:r>
            <a:endParaRPr dirty="0">
              <a:sym typeface="+mn-ea"/>
            </a:endParaRPr>
          </a:p>
        </p:txBody>
      </p:sp>
      <p:sp>
        <p:nvSpPr>
          <p:cNvPr id="1048734" name="正文"/>
          <p:cNvSpPr txBox="1">
            <a:spLocks noGrp="1"/>
          </p:cNvSpPr>
          <p:nvPr>
            <p:ph idx="3"/>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50000"/>
                    <a:lumOff val="50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50000"/>
                    <a:lumOff val="50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50000"/>
                    <a:lumOff val="50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6" name="标题"/>
          <p:cNvSpPr txBox="1">
            <a:spLocks noGrp="1"/>
          </p:cNvSpPr>
          <p:nvPr>
            <p:ph type="title" idx="2"/>
            <p:custDataLst>
              <p:tags r:id="rId5"/>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pic>
        <p:nvPicPr>
          <p:cNvPr id="2097175" name="图片 7"/>
          <p:cNvPicPr>
            <a:picLocks noChangeAspect="1"/>
          </p:cNvPicPr>
          <p:nvPr>
            <p:custDataLst>
              <p:tags r:id="rId6"/>
            </p:custDataLst>
          </p:nvPr>
        </p:nvPicPr>
        <p:blipFill rotWithShape="1">
          <a:blip xmlns:r="http://schemas.openxmlformats.org/officeDocument/2006/relationships" r:embed="rId7"/>
          <a:srcRect/>
          <a:stretch>
            <a:fillRect/>
          </a:stretch>
        </p:blipFill>
        <p:spPr>
          <a:xfrm flipH="1" flipV="1">
            <a:off x="10700385" y="0"/>
            <a:ext cx="1491615" cy="1223645"/>
          </a:xfrm>
          <a:prstGeom prst="rect"/>
        </p:spPr>
      </p:pic>
      <p:sp>
        <p:nvSpPr>
          <p:cNvPr id="1048738" name="日期占位符 4"/>
          <p:cNvSpPr>
            <a:spLocks noGrp="1"/>
          </p:cNvSpPr>
          <p:nvPr>
            <p:ph type="dt" sz="half" idx="10"/>
            <p:custDataLst>
              <p:tags r:id="rId8"/>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40" name="页脚占位符 5"/>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742" name="灯片编号占位符 6"/>
          <p:cNvSpPr>
            <a:spLocks noGrp="1"/>
          </p:cNvSpPr>
          <p:nvPr>
            <p:ph type="sldNum" sz="quarter" idx="12"/>
            <p:custDataLst>
              <p:tags r:id="rId10"/>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77" name="图片 15"/>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44" name="正文"/>
          <p:cNvSpPr txBox="1">
            <a:spLocks noGrp="1"/>
          </p:cNvSpPr>
          <p:nvPr>
            <p:ph idx="6"/>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50000"/>
                    <a:lumOff val="50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50000"/>
                    <a:lumOff val="50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50000"/>
                    <a:lumOff val="50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46" name="标题"/>
          <p:cNvSpPr txBox="1">
            <a:spLocks noGrp="1"/>
          </p:cNvSpPr>
          <p:nvPr>
            <p:ph type="title" idx="5"/>
            <p:custDataLst>
              <p:tags r:id="rId4"/>
            </p:custDataLst>
          </p:nvPr>
        </p:nvSpPr>
        <p:spPr>
          <a:xfrm>
            <a:off x="62352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dk1">
                    <a:lumMod val="85000"/>
                    <a:lumOff val="15000"/>
                  </a:schemeClr>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48" name="正文"/>
          <p:cNvSpPr txBox="1">
            <a:spLocks noGrp="1"/>
          </p:cNvSpPr>
          <p:nvPr>
            <p:ph idx="4"/>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50000"/>
                    <a:lumOff val="50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50000"/>
                    <a:lumOff val="50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50000"/>
                    <a:lumOff val="50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50" name="标题"/>
          <p:cNvSpPr txBox="1">
            <a:spLocks noGrp="1"/>
          </p:cNvSpPr>
          <p:nvPr>
            <p:ph type="title" idx="3"/>
            <p:custDataLst>
              <p:tags r:id="rId6"/>
            </p:custDataLst>
          </p:nvPr>
        </p:nvSpPr>
        <p:spPr>
          <a:xfrm>
            <a:off x="6084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dk1">
                    <a:lumMod val="85000"/>
                    <a:lumOff val="15000"/>
                  </a:schemeClr>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52" name="标题"/>
          <p:cNvSpPr txBox="1">
            <a:spLocks noGrp="1"/>
          </p:cNvSpPr>
          <p:nvPr>
            <p:ph type="title" idx="2"/>
            <p:custDataLst>
              <p:tags r:id="rId7"/>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pic>
        <p:nvPicPr>
          <p:cNvPr id="2097179" name="图片 9"/>
          <p:cNvPicPr>
            <a:picLocks noChangeAspect="1"/>
          </p:cNvPicPr>
          <p:nvPr>
            <p:custDataLst>
              <p:tags r:id="rId8"/>
            </p:custDataLst>
          </p:nvPr>
        </p:nvPicPr>
        <p:blipFill rotWithShape="1">
          <a:blip xmlns:r="http://schemas.openxmlformats.org/officeDocument/2006/relationships" r:embed="rId9"/>
          <a:srcRect/>
          <a:stretch>
            <a:fillRect/>
          </a:stretch>
        </p:blipFill>
        <p:spPr>
          <a:xfrm flipH="1" flipV="1">
            <a:off x="10700385" y="0"/>
            <a:ext cx="1491615" cy="1223645"/>
          </a:xfrm>
          <a:prstGeom prst="rect"/>
        </p:spPr>
      </p:pic>
      <p:sp>
        <p:nvSpPr>
          <p:cNvPr id="1048754" name="日期占位符 6"/>
          <p:cNvSpPr>
            <a:spLocks noGrp="1"/>
          </p:cNvSpPr>
          <p:nvPr>
            <p:ph type="dt" sz="half" idx="10"/>
            <p:custDataLst>
              <p:tags r:id="rId10"/>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56" name="页脚占位符 7"/>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58" name="灯片编号占位符 8"/>
          <p:cNvSpPr>
            <a:spLocks noGrp="1"/>
          </p:cNvSpPr>
          <p:nvPr>
            <p:ph type="sldNum" sz="quarter" idx="12"/>
            <p:custDataLst>
              <p:tags r:id="rId12"/>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81" name="图片 7"/>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60" name="标题"/>
          <p:cNvSpPr txBox="1">
            <a:spLocks noGrp="1"/>
          </p:cNvSpPr>
          <p:nvPr>
            <p:ph type="title" idx="2"/>
            <p:custDataLst>
              <p:tags r:id="rId3"/>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pic>
        <p:nvPicPr>
          <p:cNvPr id="2097183" name="图片 5"/>
          <p:cNvPicPr>
            <a:picLocks noChangeAspect="1"/>
          </p:cNvPicPr>
          <p:nvPr>
            <p:custDataLst>
              <p:tags r:id="rId4"/>
            </p:custDataLst>
          </p:nvPr>
        </p:nvPicPr>
        <p:blipFill rotWithShape="1">
          <a:blip xmlns:r="http://schemas.openxmlformats.org/officeDocument/2006/relationships" r:embed="rId5"/>
          <a:srcRect/>
          <a:stretch>
            <a:fillRect/>
          </a:stretch>
        </p:blipFill>
        <p:spPr>
          <a:xfrm flipH="1" flipV="1">
            <a:off x="10700385" y="0"/>
            <a:ext cx="1491615" cy="1223645"/>
          </a:xfrm>
          <a:prstGeom prst="rect"/>
        </p:spPr>
      </p:pic>
      <p:sp>
        <p:nvSpPr>
          <p:cNvPr id="1048762" name="日期占位符 2"/>
          <p:cNvSpPr>
            <a:spLocks noGrp="1"/>
          </p:cNvSpPr>
          <p:nvPr>
            <p:ph type="dt" sz="half" idx="10"/>
            <p:custDataLst>
              <p:tags r:id="rId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64"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66" name="灯片编号占位符 4"/>
          <p:cNvSpPr>
            <a:spLocks noGrp="1"/>
          </p:cNvSpPr>
          <p:nvPr>
            <p:ph type="sldNum" sz="quarter" idx="12"/>
            <p:custDataLst>
              <p:tags r:id="rId8"/>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85" name="图片 6"/>
          <p:cNvPicPr>
            <a:picLocks noChangeAspect="1"/>
          </p:cNvPicPr>
          <p:nvPr>
            <p:custDataLst>
              <p:tags r:id="rId1"/>
            </p:custDataLst>
          </p:nvPr>
        </p:nvPicPr>
        <p:blipFill rotWithShape="1">
          <a:blip xmlns:r="http://schemas.openxmlformats.org/officeDocument/2006/relationships" r:embed="rId2"/>
          <a:srcRect/>
          <a:stretch>
            <a:fillRect/>
          </a:stretch>
        </p:blipFill>
        <p:spPr>
          <a:xfrm flipH="1" flipV="1">
            <a:off x="10700385" y="0"/>
            <a:ext cx="1491615" cy="1223645"/>
          </a:xfrm>
          <a:prstGeom prst="rect"/>
        </p:spPr>
      </p:pic>
      <p:pic>
        <p:nvPicPr>
          <p:cNvPr id="2097187" name="图片 8"/>
          <p:cNvPicPr>
            <a:picLocks noChangeAspect="1"/>
          </p:cNvPicPr>
          <p:nvPr>
            <p:custDataLst>
              <p:tags r:id="rId3"/>
            </p:custDataLst>
          </p:nvPr>
        </p:nvPicPr>
        <p:blipFill rotWithShape="1">
          <a:blip xmlns:r="http://schemas.openxmlformats.org/officeDocument/2006/relationships" r:embed="rId4"/>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68" name="日期占位符 1"/>
          <p:cNvSpPr>
            <a:spLocks noGrp="1"/>
          </p:cNvSpPr>
          <p:nvPr>
            <p:ph type="dt" sz="half" idx="10"/>
            <p:custDataLst>
              <p:tags r:id="rId5"/>
            </p:custDataLst>
          </p:nvPr>
        </p:nvSpPr>
        <p:spPr/>
        <p:txBody>
          <a:bodyPr/>
          <a:p>
            <a:fld id="{AC1B7B3F-A56B-4310-A966-BD55D80449F1}" type="datetimeFigureOut">
              <a:rPr altLang="en-US" lang="zh-CN" smtClean="0"/>
            </a:fld>
            <a:endParaRPr altLang="en-US" lang="zh-CN"/>
          </a:p>
        </p:txBody>
      </p:sp>
      <p:sp>
        <p:nvSpPr>
          <p:cNvPr id="1048770" name="页脚占位符 2"/>
          <p:cNvSpPr>
            <a:spLocks noGrp="1"/>
          </p:cNvSpPr>
          <p:nvPr>
            <p:ph type="ftr" sz="quarter" idx="11"/>
            <p:custDataLst>
              <p:tags r:id="rId6"/>
            </p:custDataLst>
          </p:nvPr>
        </p:nvSpPr>
        <p:spPr/>
        <p:txBody>
          <a:bodyPr/>
          <a:p>
            <a:endParaRPr altLang="en-US" lang="zh-CN"/>
          </a:p>
        </p:txBody>
      </p:sp>
      <p:sp>
        <p:nvSpPr>
          <p:cNvPr id="1048772" name="灯片编号占位符 3"/>
          <p:cNvSpPr>
            <a:spLocks noGrp="1"/>
          </p:cNvSpPr>
          <p:nvPr>
            <p:ph type="sldNum" sz="quarter" idx="12"/>
            <p:custDataLst>
              <p:tags r:id="rId7"/>
            </p:custDataLst>
          </p:nvPr>
        </p:nvSpPr>
        <p:spPr/>
        <p:txBody>
          <a:bodyPr/>
          <a:p>
            <a:fld id="{73127340-2293-49D2-96F1-6E7BF0C8FD9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89" name="图片 8"/>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74" name="正文"/>
          <p:cNvSpPr txBox="1">
            <a:spLocks noGrp="1"/>
          </p:cNvSpPr>
          <p:nvPr>
            <p:ph idx="2"/>
            <p:custDataLst>
              <p:tags r:id="rId3"/>
            </p:custDataLst>
          </p:nvPr>
        </p:nvSpPr>
        <p:spPr>
          <a:xfrm>
            <a:off x="608330" y="327025"/>
            <a:ext cx="10968990" cy="592963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65000"/>
                    <a:lumOff val="35000"/>
                  </a:schemeClr>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pic>
        <p:nvPicPr>
          <p:cNvPr id="2097191" name="图片 6"/>
          <p:cNvPicPr>
            <a:picLocks noChangeAspect="1"/>
          </p:cNvPicPr>
          <p:nvPr>
            <p:custDataLst>
              <p:tags r:id="rId4"/>
            </p:custDataLst>
          </p:nvPr>
        </p:nvPicPr>
        <p:blipFill rotWithShape="1">
          <a:blip xmlns:r="http://schemas.openxmlformats.org/officeDocument/2006/relationships" r:embed="rId5"/>
          <a:srcRect/>
          <a:stretch>
            <a:fillRect/>
          </a:stretch>
        </p:blipFill>
        <p:spPr>
          <a:xfrm flipH="1" flipV="1">
            <a:off x="10700385" y="0"/>
            <a:ext cx="1491615" cy="1223645"/>
          </a:xfrm>
          <a:prstGeom prst="rect"/>
        </p:spPr>
      </p:pic>
      <p:sp>
        <p:nvSpPr>
          <p:cNvPr id="1048776" name="日期占位符 3"/>
          <p:cNvSpPr>
            <a:spLocks noGrp="1"/>
          </p:cNvSpPr>
          <p:nvPr>
            <p:ph type="dt" sz="half" idx="10"/>
            <p:custDataLst>
              <p:tags r:id="rId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78" name="页脚占位符 4"/>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80" name="灯片编号占位符 5"/>
          <p:cNvSpPr>
            <a:spLocks noGrp="1"/>
          </p:cNvSpPr>
          <p:nvPr>
            <p:ph type="sldNum" sz="quarter" idx="12"/>
            <p:custDataLst>
              <p:tags r:id="rId8"/>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93" name="图片 8"/>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82" name="副标题"/>
          <p:cNvSpPr txBox="1">
            <a:spLocks noGrp="1"/>
          </p:cNvSpPr>
          <p:nvPr>
            <p:ph type="body" idx="3" hasCustomPrompt="1"/>
            <p:custDataLst>
              <p:tags r:id="rId3"/>
            </p:custDataLst>
          </p:nvPr>
        </p:nvSpPr>
        <p:spPr>
          <a:xfrm>
            <a:off x="969010" y="962025"/>
            <a:ext cx="10608310" cy="398780"/>
          </a:xfrm>
          <a:prstGeom prst="rect"/>
          <a:noFill/>
          <a:ln>
            <a:noFill/>
            <a:prstDash val="sysDash"/>
          </a:ln>
        </p:spPr>
        <p:txBody>
          <a:bodyPr bIns="0" rtlCol="0" tIns="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65000"/>
                    <a:lumOff val="35000"/>
                  </a:schemeClr>
                </a:solidFill>
                <a:latin typeface="+mj-ea"/>
                <a:ea typeface="+mj-ea"/>
                <a:cs typeface="MiSans Normal" panose="00000500000000000000" charset="-122"/>
              </a:defRPr>
            </a:lvl1pPr>
          </a:lstStyle>
          <a:p>
            <a:pPr algn="l" lvl="0"/>
            <a:r>
              <a:rPr dirty="0">
                <a:sym typeface="+mn-ea"/>
              </a:rPr>
              <a:t>单击此处编辑母版副标题样式</a:t>
            </a:r>
            <a:endParaRPr dirty="0">
              <a:sym typeface="+mn-ea"/>
            </a:endParaRPr>
          </a:p>
        </p:txBody>
      </p:sp>
      <p:sp>
        <p:nvSpPr>
          <p:cNvPr id="1048784" name="标题"/>
          <p:cNvSpPr txBox="1">
            <a:spLocks noGrp="1"/>
          </p:cNvSpPr>
          <p:nvPr>
            <p:ph type="title" idx="2"/>
            <p:custDataLst>
              <p:tags r:id="rId4"/>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pic>
        <p:nvPicPr>
          <p:cNvPr id="2097195" name="图片 5"/>
          <p:cNvPicPr>
            <a:picLocks noChangeAspect="1"/>
          </p:cNvPicPr>
          <p:nvPr>
            <p:custDataLst>
              <p:tags r:id="rId5"/>
            </p:custDataLst>
          </p:nvPr>
        </p:nvPicPr>
        <p:blipFill rotWithShape="1">
          <a:blip xmlns:r="http://schemas.openxmlformats.org/officeDocument/2006/relationships" r:embed="rId6"/>
          <a:srcRect/>
          <a:stretch>
            <a:fillRect/>
          </a:stretch>
        </p:blipFill>
        <p:spPr>
          <a:xfrm flipH="1" flipV="1">
            <a:off x="10700385" y="0"/>
            <a:ext cx="1491615" cy="1223645"/>
          </a:xfrm>
          <a:prstGeom prst="rect"/>
        </p:spPr>
      </p:pic>
      <p:sp>
        <p:nvSpPr>
          <p:cNvPr id="1048786" name="日期占位符 2"/>
          <p:cNvSpPr>
            <a:spLocks noGrp="1"/>
          </p:cNvSpPr>
          <p:nvPr>
            <p:ph type="dt" sz="half" idx="10"/>
            <p:custDataLst>
              <p:tags r:id="rId7"/>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88" name="页脚占位符 3"/>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90" name="灯片编号占位符 4"/>
          <p:cNvSpPr>
            <a:spLocks noGrp="1"/>
          </p:cNvSpPr>
          <p:nvPr>
            <p:ph type="sldNum" sz="quarter" idx="12"/>
            <p:custDataLst>
              <p:tags r:id="rId9"/>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97" name="图片 34"/>
          <p:cNvPicPr>
            <a:picLocks noChangeAspect="1"/>
          </p:cNvPicPr>
          <p:nvPr>
            <p:custDataLst>
              <p:tags r:id="rId1"/>
            </p:custDataLst>
          </p:nvPr>
        </p:nvPicPr>
        <p:blipFill rotWithShape="1">
          <a:blip xmlns:r="http://schemas.openxmlformats.org/officeDocument/2006/relationships" r:embed="rId2"/>
          <a:srcRect/>
          <a:stretch>
            <a:fillRect/>
          </a:stretch>
        </p:blipFill>
        <p:spPr>
          <a:xfrm flipH="1">
            <a:off x="6210300" y="953342"/>
            <a:ext cx="5981700" cy="4907661"/>
          </a:xfrm>
          <a:prstGeom prst="rect"/>
        </p:spPr>
      </p:pic>
      <p:sp>
        <p:nvSpPr>
          <p:cNvPr id="1048792" name="任意多边形: 形状 35"/>
          <p:cNvSpPr/>
          <p:nvPr>
            <p:custDataLst>
              <p:tags r:id="rId3"/>
            </p:custDataLst>
          </p:nvPr>
        </p:nvSpPr>
        <p:spPr>
          <a:xfrm>
            <a:off x="3567430" y="5720239"/>
            <a:ext cx="8624570" cy="1137285"/>
          </a:xfrm>
          <a:custGeom>
            <a:avLst/>
            <a:gdLst>
              <a:gd name="connsiteX0" fmla="*/ 0 w 7639049"/>
              <a:gd name="connsiteY0" fmla="*/ 0 h 1219200"/>
              <a:gd name="connsiteX1" fmla="*/ 7639049 w 7639049"/>
              <a:gd name="connsiteY1" fmla="*/ 0 h 1219200"/>
              <a:gd name="connsiteX2" fmla="*/ 7639049 w 7639049"/>
              <a:gd name="connsiteY2" fmla="*/ 1219200 h 1219200"/>
              <a:gd name="connsiteX3" fmla="*/ 0 w 7639049"/>
              <a:gd name="connsiteY3" fmla="*/ 1219200 h 1219200"/>
            </a:gdLst>
            <a:ahLst/>
            <a:cxnLst>
              <a:cxn ang="0">
                <a:pos x="connsiteX0" y="connsiteY0"/>
              </a:cxn>
              <a:cxn ang="0">
                <a:pos x="connsiteX1" y="connsiteY1"/>
              </a:cxn>
              <a:cxn ang="0">
                <a:pos x="connsiteX2" y="connsiteY2"/>
              </a:cxn>
              <a:cxn ang="0">
                <a:pos x="connsiteX3" y="connsiteY3"/>
              </a:cxn>
            </a:cxnLst>
            <a:rect l="l" t="t" r="r" b="b"/>
            <a:pathLst>
              <a:path w="7639049" h="1219200">
                <a:moveTo>
                  <a:pt x="0" y="0"/>
                </a:moveTo>
                <a:lnTo>
                  <a:pt x="7639049" y="0"/>
                </a:lnTo>
                <a:lnTo>
                  <a:pt x="7639049" y="1219200"/>
                </a:lnTo>
                <a:lnTo>
                  <a:pt x="0" y="1219200"/>
                </a:lnTo>
                <a:close/>
              </a:path>
            </a:pathLst>
          </a:cu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solidFill>
                <a:schemeClr val="lt1"/>
              </a:solidFill>
              <a:cs typeface="MiSans Normal" panose="00000500000000000000" charset="-122"/>
            </a:endParaRPr>
          </a:p>
        </p:txBody>
      </p:sp>
      <p:sp>
        <p:nvSpPr>
          <p:cNvPr id="1048794" name="矩形 36"/>
          <p:cNvSpPr/>
          <p:nvPr>
            <p:custDataLst>
              <p:tags r:id="rId4"/>
            </p:custDataLst>
          </p:nvPr>
        </p:nvSpPr>
        <p:spPr>
          <a:xfrm>
            <a:off x="1112108" y="5719763"/>
            <a:ext cx="2454669" cy="1138237"/>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MiSans Normal" panose="00000500000000000000" charset="-122"/>
            </a:endParaRPr>
          </a:p>
        </p:txBody>
      </p:sp>
      <p:pic>
        <p:nvPicPr>
          <p:cNvPr id="2097199" name="图形 43"/>
          <p:cNvPicPr>
            <a:picLocks noChangeAspect="1"/>
          </p:cNvPicPr>
          <p:nvPr>
            <p:custDataLst>
              <p:tags r:id="rId5"/>
            </p:custDataLst>
          </p:nvPr>
        </p:nvPicPr>
        <p:blipFill>
          <a:blip xmlns:r="http://schemas.openxmlformats.org/officeDocument/2006/relationships" r:embed="rId6" cstate="print"/>
          <a:stretch>
            <a:fillRect/>
          </a:stretch>
        </p:blipFill>
        <p:spPr>
          <a:xfrm>
            <a:off x="550863" y="296863"/>
            <a:ext cx="312737" cy="312737"/>
          </a:xfrm>
          <a:prstGeom prst="rect"/>
        </p:spPr>
      </p:pic>
      <p:sp>
        <p:nvSpPr>
          <p:cNvPr id="1048796" name="椭圆 58"/>
          <p:cNvSpPr/>
          <p:nvPr>
            <p:custDataLst>
              <p:tags r:id="rId7"/>
            </p:custDataLst>
          </p:nvPr>
        </p:nvSpPr>
        <p:spPr>
          <a:xfrm>
            <a:off x="551180" y="5824855"/>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rgbClr val="02703B"/>
              </a:solidFill>
              <a:cs typeface="MiSans Normal" panose="00000500000000000000" charset="-122"/>
            </a:endParaRPr>
          </a:p>
        </p:txBody>
      </p:sp>
      <p:sp>
        <p:nvSpPr>
          <p:cNvPr id="1048798" name="椭圆 59"/>
          <p:cNvSpPr/>
          <p:nvPr>
            <p:custDataLst>
              <p:tags r:id="rId8"/>
            </p:custDataLst>
          </p:nvPr>
        </p:nvSpPr>
        <p:spPr>
          <a:xfrm>
            <a:off x="551180" y="6019800"/>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MiSans Normal" panose="00000500000000000000" charset="-122"/>
            </a:endParaRPr>
          </a:p>
        </p:txBody>
      </p:sp>
      <p:sp>
        <p:nvSpPr>
          <p:cNvPr id="1048800" name="椭圆 60"/>
          <p:cNvSpPr/>
          <p:nvPr>
            <p:custDataLst>
              <p:tags r:id="rId9"/>
            </p:custDataLst>
          </p:nvPr>
        </p:nvSpPr>
        <p:spPr>
          <a:xfrm>
            <a:off x="551180" y="6214110"/>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MiSans Normal" panose="00000500000000000000" charset="-122"/>
            </a:endParaRPr>
          </a:p>
        </p:txBody>
      </p:sp>
      <p:sp>
        <p:nvSpPr>
          <p:cNvPr id="1048802" name="椭圆 61"/>
          <p:cNvSpPr/>
          <p:nvPr>
            <p:custDataLst>
              <p:tags r:id="rId10"/>
            </p:custDataLst>
          </p:nvPr>
        </p:nvSpPr>
        <p:spPr>
          <a:xfrm>
            <a:off x="551180" y="6409055"/>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MiSans Normal" panose="00000500000000000000" charset="-122"/>
            </a:endParaRPr>
          </a:p>
        </p:txBody>
      </p:sp>
      <p:sp>
        <p:nvSpPr>
          <p:cNvPr id="1048804" name="署名"/>
          <p:cNvSpPr txBox="1">
            <a:spLocks noGrp="1"/>
          </p:cNvSpPr>
          <p:nvPr>
            <p:ph type="body" idx="3" hasCustomPrompt="1"/>
            <p:custDataLst>
              <p:tags r:id="rId11"/>
            </p:custDataLst>
          </p:nvPr>
        </p:nvSpPr>
        <p:spPr>
          <a:xfrm>
            <a:off x="1463143" y="6107907"/>
            <a:ext cx="1752600" cy="627380"/>
          </a:xfrm>
          <a:prstGeom prst="rect"/>
          <a:noFill/>
        </p:spPr>
        <p:txBody>
          <a:bodyPr anchor="t" bIns="45720" lIns="91440" rIns="91440" rtlCol="0" tIns="45720" vert="horz" wrap="square">
            <a:spAutoFit/>
          </a:bodyPr>
          <a:lstStyle>
            <a:lvl1pPr algn="ctr" defTabSz="914400" eaLnBrk="1" fontAlgn="auto" hangingPunct="1" latinLnBrk="0" lvl="0" marL="0" marR="0" rtl="0">
              <a:lnSpc>
                <a:spcPct val="110000"/>
              </a:lnSpc>
              <a:buClrTx/>
              <a:buSzTx/>
              <a:buFontTx/>
              <a:buNone/>
              <a:defRPr altLang="en-US" baseline="0" b="0" cap="none" dirty="0" sz="1600" i="0" kern="1200" kumimoji="0" lang="zh-CN" noProof="1" normalizeH="0" spc="0" strike="noStrike" u="none">
                <a:solidFill>
                  <a:schemeClr val="lt1"/>
                </a:solidFill>
                <a:latin typeface="站酷文艺体" panose="02000603000000000000" charset="-122"/>
                <a:ea typeface="站酷文艺体" panose="02000603000000000000" charset="-122"/>
                <a:cs typeface="MiSans Normal" panose="00000500000000000000" charset="-122"/>
                <a:sym typeface="+mn-ea"/>
              </a:defRPr>
            </a:lvl1pPr>
          </a:lstStyle>
          <a:p>
            <a:pPr algn="ctr" lvl="0">
              <a:lnSpc>
                <a:spcPct val="110000"/>
              </a:lnSpc>
              <a:buClrTx/>
              <a:buSzTx/>
              <a:buFontTx/>
            </a:pPr>
            <a:r>
              <a:rPr>
                <a:sym typeface="+mn-ea"/>
              </a:rPr>
              <a:t>单击编辑文本</a:t>
            </a:r>
            <a:endParaRPr>
              <a:sym typeface="+mn-ea"/>
            </a:endParaRPr>
          </a:p>
        </p:txBody>
      </p:sp>
      <p:sp>
        <p:nvSpPr>
          <p:cNvPr id="1048806" name="标题"/>
          <p:cNvSpPr txBox="1">
            <a:spLocks noGrp="1"/>
          </p:cNvSpPr>
          <p:nvPr>
            <p:ph type="title" idx="1" hasCustomPrompt="1"/>
            <p:custDataLst>
              <p:tags r:id="rId12"/>
            </p:custDataLst>
          </p:nvPr>
        </p:nvSpPr>
        <p:spPr>
          <a:xfrm>
            <a:off x="1106170" y="1579245"/>
            <a:ext cx="6847840" cy="2820035"/>
          </a:xfrm>
          <a:prstGeom prst="rect"/>
          <a:noFill/>
        </p:spPr>
        <p:txBody>
          <a:bodyPr anchor="ctr" anchorCtr="0" bIns="0" lIns="91440" rIns="91440" rtlCol="0" tIns="0" vert="horz" wrap="square">
            <a:normAutofit/>
          </a:bodyPr>
          <a:lstStyle>
            <a:lvl1pPr algn="l" defTabSz="914400" eaLnBrk="1" fontAlgn="auto" hangingPunct="1" latinLnBrk="0" lvl="0" marL="0" marR="0" rtl="0">
              <a:lnSpc>
                <a:spcPct val="90000"/>
              </a:lnSpc>
              <a:buClrTx/>
              <a:buSzTx/>
              <a:buFontTx/>
              <a:buNone/>
              <a:defRPr altLang="en-US" baseline="0" b="0" cap="none" dirty="0" sz="80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90000"/>
              </a:lnSpc>
              <a:buClrTx/>
              <a:buSzTx/>
              <a:buFontTx/>
            </a:pPr>
            <a:r>
              <a:rPr>
                <a:sym typeface="+mn-ea"/>
              </a:rPr>
              <a:t>单击编辑标题</a:t>
            </a:r>
            <a:endParaRPr>
              <a:sym typeface="+mn-ea"/>
            </a:endParaRPr>
          </a:p>
        </p:txBody>
      </p:sp>
      <p:sp>
        <p:nvSpPr>
          <p:cNvPr id="1048808" name="日期占位符 3"/>
          <p:cNvSpPr>
            <a:spLocks noGrp="1"/>
          </p:cNvSpPr>
          <p:nvPr>
            <p:ph type="dt" sz="half" idx="10"/>
            <p:custDataLst>
              <p:tags r:id="rId13"/>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810" name="页脚占位符 4"/>
          <p:cNvSpPr>
            <a:spLocks noGrp="1"/>
          </p:cNvSpPr>
          <p:nvPr>
            <p:ph type="ftr" sz="quarter" idx="11"/>
            <p:custDataLst>
              <p:tags r:id="rId14"/>
            </p:custDataLst>
          </p:nvPr>
        </p:nvSpPr>
        <p:spPr>
          <a:xfrm>
            <a:off x="4038600" y="6356350"/>
            <a:ext cx="4114800" cy="365125"/>
          </a:xfrm>
        </p:spPr>
        <p:txBody>
          <a:bodyPr/>
          <a:p>
            <a:endParaRPr altLang="en-US" lang="zh-CN"/>
          </a:p>
        </p:txBody>
      </p:sp>
      <p:sp>
        <p:nvSpPr>
          <p:cNvPr id="1048812" name="灯片编号占位符 5"/>
          <p:cNvSpPr>
            <a:spLocks noGrp="1"/>
          </p:cNvSpPr>
          <p:nvPr>
            <p:ph type="sldNum" sz="quarter" idx="12"/>
            <p:custDataLst>
              <p:tags r:id="rId15"/>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97.xml"/><Relationship Id="rId13" Type="http://schemas.openxmlformats.org/officeDocument/2006/relationships/image" Target="../media/image3.png"/><Relationship Id="rId14" Type="http://schemas.openxmlformats.org/officeDocument/2006/relationships/tags" Target="../tags/tag98.xml"/><Relationship Id="rId15" Type="http://schemas.openxmlformats.org/officeDocument/2006/relationships/image" Target="../media/image4.png"/><Relationship Id="rId16" Type="http://schemas.openxmlformats.org/officeDocument/2006/relationships/tags" Target="../tags/tag99.xml"/><Relationship Id="rId17" Type="http://schemas.openxmlformats.org/officeDocument/2006/relationships/tags" Target="../tags/tag100.xml"/><Relationship Id="rId18" Type="http://schemas.openxmlformats.org/officeDocument/2006/relationships/tags" Target="../tags/tag101.xml"/><Relationship Id="rId19" Type="http://schemas.openxmlformats.org/officeDocument/2006/relationships/tags" Target="../tags/tag102.xml"/><Relationship Id="rId20" Type="http://schemas.openxmlformats.org/officeDocument/2006/relationships/tags" Target="../tags/tag103.xml"/><Relationship Id="rId21" Type="http://schemas.openxmlformats.org/officeDocument/2006/relationships/tags" Target="../tags/tag104.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7759" r:id="rId1"/>
    <p:sldLayoutId id="2147497760" r:id="rId2"/>
    <p:sldLayoutId id="2147497761" r:id="rId3"/>
    <p:sldLayoutId id="2147497762" r:id="rId4"/>
    <p:sldLayoutId id="2147497763" r:id="rId5"/>
    <p:sldLayoutId id="2147497764" r:id="rId6"/>
    <p:sldLayoutId id="2147497765" r:id="rId7"/>
    <p:sldLayoutId id="2147497766" r:id="rId8"/>
    <p:sldLayoutId id="2147497767" r:id="rId9"/>
    <p:sldLayoutId id="2147497768" r:id="rId10"/>
    <p:sldLayoutId id="2147497769"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pic>
        <p:nvPicPr>
          <p:cNvPr id="2097153" name="图片 7"/>
          <p:cNvPicPr>
            <a:picLocks noChangeAspect="1"/>
          </p:cNvPicPr>
          <p:nvPr>
            <p:custDataLst>
              <p:tags r:id="rId12"/>
            </p:custDataLst>
          </p:nvPr>
        </p:nvPicPr>
        <p:blipFill rotWithShape="1">
          <a:blip xmlns:r="http://schemas.openxmlformats.org/officeDocument/2006/relationships" r:embed="rId13"/>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pic>
        <p:nvPicPr>
          <p:cNvPr id="2097155" name="图片 5"/>
          <p:cNvPicPr>
            <a:picLocks noChangeAspect="1"/>
          </p:cNvPicPr>
          <p:nvPr>
            <p:custDataLst>
              <p:tags r:id="rId14"/>
            </p:custDataLst>
          </p:nvPr>
        </p:nvPicPr>
        <p:blipFill rotWithShape="1">
          <a:blip xmlns:r="http://schemas.openxmlformats.org/officeDocument/2006/relationships" r:embed="rId15"/>
          <a:srcRect/>
          <a:stretch>
            <a:fillRect/>
          </a:stretch>
        </p:blipFill>
        <p:spPr>
          <a:xfrm flipH="1" flipV="1">
            <a:off x="10700385" y="0"/>
            <a:ext cx="1491615" cy="1223645"/>
          </a:xfrm>
          <a:prstGeom prst="rect"/>
        </p:spPr>
      </p:pic>
      <p:sp>
        <p:nvSpPr>
          <p:cNvPr id="1048654" name="日期占位符 2"/>
          <p:cNvSpPr>
            <a:spLocks noGrp="1"/>
          </p:cNvSpPr>
          <p:nvPr>
            <p:ph type="dt" sz="half" idx="10"/>
            <p:custDataLst>
              <p:tags r:id="rId1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656" name="页脚占位符 3"/>
          <p:cNvSpPr>
            <a:spLocks noGrp="1"/>
          </p:cNvSpPr>
          <p:nvPr>
            <p:ph type="ftr" sz="quarter" idx="11"/>
            <p:custDataLst>
              <p:tags r:id="rId17"/>
            </p:custDataLst>
          </p:nvPr>
        </p:nvSpPr>
        <p:spPr>
          <a:xfrm>
            <a:off x="4038600" y="6356350"/>
            <a:ext cx="4114800" cy="365125"/>
          </a:xfrm>
        </p:spPr>
        <p:txBody>
          <a:bodyPr/>
          <a:p>
            <a:endParaRPr altLang="en-US" lang="zh-CN"/>
          </a:p>
        </p:txBody>
      </p:sp>
      <p:sp>
        <p:nvSpPr>
          <p:cNvPr id="1048658" name="灯片编号占位符 4"/>
          <p:cNvSpPr>
            <a:spLocks noGrp="1"/>
          </p:cNvSpPr>
          <p:nvPr>
            <p:ph type="sldNum" sz="quarter" idx="12"/>
            <p:custDataLst>
              <p:tags r:id="rId18"/>
            </p:custDataLst>
          </p:nvPr>
        </p:nvSpPr>
        <p:spPr>
          <a:xfrm>
            <a:off x="8610600" y="6356350"/>
            <a:ext cx="2743200" cy="365125"/>
          </a:xfrm>
        </p:spPr>
        <p:txBody>
          <a:bodyPr/>
          <a:p>
            <a:fld id="{73127340-2293-49D2-96F1-6E7BF0C8FD9C}" type="slidenum">
              <a:rPr altLang="en-US" lang="zh-CN" smtClean="0"/>
            </a:fld>
            <a:endParaRPr altLang="en-US" lang="zh-CN"/>
          </a:p>
        </p:txBody>
      </p:sp>
      <p:sp>
        <p:nvSpPr>
          <p:cNvPr id="1048660" name="标题占位符 8"/>
          <p:cNvSpPr>
            <a:spLocks noGrp="1"/>
          </p:cNvSpPr>
          <p:nvPr>
            <p:ph type="title"/>
            <p:custDataLst>
              <p:tags r:id="rId19"/>
            </p:custDataLst>
          </p:nvPr>
        </p:nvSpPr>
        <p:spPr>
          <a:xfrm>
            <a:off x="838200" y="391003"/>
            <a:ext cx="10515600" cy="530927"/>
          </a:xfrm>
          <a:prstGeom prst="rect"/>
          <a:noFill/>
        </p:spPr>
        <p:txBody>
          <a:bodyPr anchor="b" anchorCtr="0" bIns="0" lIns="91440" rIns="91440" rtlCol="0" tIns="0" vert="horz" wrap="square">
            <a:normAutofit/>
          </a:bodyPr>
          <a:p>
            <a:pPr fontAlgn="auto" lvl="0" marL="0" marR="0">
              <a:lnSpc>
                <a:spcPct val="110000"/>
              </a:lnSpc>
              <a:buClrTx/>
              <a:buSzTx/>
              <a:buFontTx/>
            </a:pPr>
            <a:r>
              <a:rPr altLang="en-US" dirty="0" lang="zh-CN"/>
              <a:t>单击此处编辑母版标题样式</a:t>
            </a:r>
            <a:endParaRPr altLang="en-US" dirty="0" lang="zh-CN"/>
          </a:p>
        </p:txBody>
      </p:sp>
      <p:sp>
        <p:nvSpPr>
          <p:cNvPr id="1048662" name="文本占位符 9"/>
          <p:cNvSpPr>
            <a:spLocks noGrp="1"/>
          </p:cNvSpPr>
          <p:nvPr>
            <p:ph type="body" idx="1"/>
            <p:custDataLst>
              <p:tags r:id="rId20"/>
            </p:custDataLst>
          </p:nvPr>
        </p:nvSpPr>
        <p:spPr>
          <a:xfrm>
            <a:off x="838200" y="1052423"/>
            <a:ext cx="10515600" cy="5124540"/>
          </a:xfrm>
          <a:prstGeom prst="rect"/>
          <a:ln>
            <a:noFill/>
            <a:prstDash val="sysDash"/>
          </a:ln>
        </p:spPr>
        <p:txBody>
          <a:bodyPr bIns="46800" lIns="90000" rIns="90000" rtlCol="0" tIns="46800" vert="horz">
            <a:normAutofit/>
          </a:bodyPr>
          <a:p>
            <a:pPr fontAlgn="auto" lvl="0" marR="0">
              <a:lnSpc>
                <a:spcPct val="130000"/>
              </a:lnSpc>
              <a:spcBef>
                <a:spcPts val="1200"/>
              </a:spcBef>
              <a:spcAft>
                <a:spcPts val="0"/>
              </a:spcAft>
              <a:buClr>
                <a:schemeClr val="accent1"/>
              </a:buClr>
              <a:buSzTx/>
              <a:buFont typeface="Wingdings" panose="05000000000000000000" pitchFamily="2" charset="2"/>
              <a:buChar char="¢"/>
            </a:pPr>
            <a:r>
              <a:rPr altLang="en-US" lang="zh-CN"/>
              <a:t>单击此处编辑母版文本样式</a:t>
            </a:r>
            <a:endParaRPr altLang="en-US" lang="zh-CN"/>
          </a:p>
          <a:p>
            <a:pPr fontAlgn="auto" lvl="1" marR="0">
              <a:lnSpc>
                <a:spcPct val="120000"/>
              </a:lnSpc>
              <a:spcBef>
                <a:spcPts val="1200"/>
              </a:spcBef>
              <a:spcAft>
                <a:spcPts val="0"/>
              </a:spcAft>
              <a:buClr>
                <a:schemeClr val="accent1"/>
              </a:buClr>
              <a:buFont typeface="Wingdings" panose="05000000000000000000" pitchFamily="2" charset="2"/>
              <a:buChar char="¢"/>
              <a:tabLst>
                <a:tab algn="l" pos="1609725"/>
              </a:tabLst>
            </a:pPr>
            <a:r>
              <a:rPr altLang="en-US" lang="zh-CN"/>
              <a:t>二级</a:t>
            </a:r>
            <a:endParaRPr altLang="en-US" lang="zh-CN"/>
          </a:p>
          <a:p>
            <a:pPr fontAlgn="auto" lvl="2" marR="0">
              <a:lnSpc>
                <a:spcPct val="120000"/>
              </a:lnSpc>
              <a:spcBef>
                <a:spcPts val="1200"/>
              </a:spcBef>
              <a:spcAft>
                <a:spcPts val="0"/>
              </a:spcAft>
              <a:buClr>
                <a:schemeClr val="accent1"/>
              </a:buClr>
              <a:buFont typeface="Wingdings" panose="05000000000000000000" pitchFamily="2" charset="2"/>
              <a:buChar char="¢"/>
            </a:pPr>
            <a:r>
              <a:rPr altLang="en-US" lang="zh-CN"/>
              <a:t>三级</a:t>
            </a:r>
            <a:endParaRPr altLang="en-US" lang="zh-CN"/>
          </a:p>
          <a:p>
            <a:pPr fontAlgn="auto" lvl="3" marR="0">
              <a:lnSpc>
                <a:spcPct val="120000"/>
              </a:lnSpc>
              <a:spcBef>
                <a:spcPts val="1200"/>
              </a:spcBef>
              <a:spcAft>
                <a:spcPts val="0"/>
              </a:spcAft>
              <a:buClr>
                <a:schemeClr val="accent1"/>
              </a:buClr>
              <a:buFont typeface="Wingdings" panose="05000000000000000000" pitchFamily="2" charset="2"/>
              <a:buChar char="¢"/>
            </a:pPr>
            <a:r>
              <a:rPr altLang="en-US" lang="zh-CN"/>
              <a:t>四级</a:t>
            </a:r>
            <a:endParaRPr altLang="en-US" lang="zh-CN"/>
          </a:p>
          <a:p>
            <a:pPr fontAlgn="auto" lvl="4" marR="0">
              <a:lnSpc>
                <a:spcPct val="120000"/>
              </a:lnSpc>
              <a:spcBef>
                <a:spcPts val="1200"/>
              </a:spcBef>
              <a:spcAft>
                <a:spcPts val="0"/>
              </a:spcAft>
              <a:buClr>
                <a:schemeClr val="accent1"/>
              </a:buClr>
              <a:buFont typeface="Wingdings" panose="05000000000000000000" pitchFamily="2" charset="2"/>
              <a:buChar char="¢"/>
            </a:pPr>
            <a:r>
              <a:rPr altLang="en-US" lang="zh-CN"/>
              <a:t>五级</a:t>
            </a:r>
            <a:endParaRPr altLang="en-US" lang="zh-CN"/>
          </a:p>
        </p:txBody>
      </p:sp>
      <p:sp>
        <p:nvSpPr>
          <p:cNvPr id="1048664" name="KSO_TEMPLATE" hidden="1"/>
          <p:cNvSpPr/>
          <p:nvPr userDrawn="1">
            <p:custDataLst>
              <p:tags r:id="rId21"/>
            </p:custDataLst>
          </p:nvPr>
        </p:nvSpPr>
        <p:spPr>
          <a:xfrm>
            <a:off x="0" y="0"/>
            <a:ext cx="0" cy="0"/>
          </a:xfrm>
          <a:prstGeom prst="rect"/>
          <a:solidFill>
            <a:srgbClr val="A1D6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bg1"/>
              </a:solidFill>
            </a:endParaRPr>
          </a:p>
        </p:txBody>
      </p:sp>
    </p:spTree>
  </p:cSld>
  <p:clrMap accent1="accent1" accent2="accent2" accent3="accent3" accent4="accent4" accent5="accent5" accent6="accent6" bg1="lt1" bg2="lt2" tx1="dk1" tx2="dk2" hlink="hlink" folHlink="folHlink"/>
  <p:sldLayoutIdLst>
    <p:sldLayoutId id="2147497796" r:id="rId1"/>
    <p:sldLayoutId id="2147497797" r:id="rId2"/>
    <p:sldLayoutId id="2147497798" r:id="rId3"/>
    <p:sldLayoutId id="2147497799" r:id="rId4"/>
    <p:sldLayoutId id="2147497800" r:id="rId5"/>
    <p:sldLayoutId id="2147497801" r:id="rId6"/>
    <p:sldLayoutId id="2147497802" r:id="rId7"/>
    <p:sldLayoutId id="2147497803" r:id="rId8"/>
    <p:sldLayoutId id="2147497804" r:id="rId9"/>
    <p:sldLayoutId id="2147497805" r:id="rId10"/>
    <p:sldLayoutId id="2147497806" r:id="rId11"/>
  </p:sldLayoutIdLst>
  <p:txStyles>
    <p:titleStyle>
      <a:lvl1pPr algn="l" defTabSz="914400" eaLnBrk="1" hangingPunct="1" latinLnBrk="0" rtl="0">
        <a:lnSpc>
          <a:spcPct val="90000"/>
        </a:lnSpc>
        <a:spcBef>
          <a:spcPct val="0"/>
        </a:spcBef>
        <a:buNone/>
        <a:defRPr altLang="en-US" baseline="0" b="0" cap="none" dirty="0" sz="3200" i="0" kern="1200" kumimoji="0" lang="zh-CN" normalizeH="0" spc="0" strike="noStrike" u="none" smtClean="0">
          <a:solidFill>
            <a:schemeClr val="accent1"/>
          </a:solidFill>
          <a:latin typeface="+mj-ea"/>
          <a:ea typeface="+mj-ea"/>
          <a:cs typeface="+mj-cs"/>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solidFill>
          <a:latin typeface="+mn-ea"/>
          <a:ea typeface="+mn-ea"/>
          <a:cs typeface="+mn-cs"/>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sz="1600" i="0" kern="1200" kumimoji="0" lang="zh-CN" normalizeH="0" spc="150" strike="noStrike" u="none" smtClean="0">
          <a:solidFill>
            <a:schemeClr val="tx1">
              <a:lumMod val="65000"/>
              <a:lumOff val="35000"/>
            </a:schemeClr>
          </a:solidFill>
          <a:latin typeface="+mn-ea"/>
          <a:ea typeface="+mn-ea"/>
          <a:cs typeface="+mn-cs"/>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sz="1600" i="0" kern="1200" kumimoji="0" lang="zh-CN" normalizeH="0" spc="150" strike="noStrike" u="none" smtClean="0">
          <a:solidFill>
            <a:schemeClr val="tx1">
              <a:lumMod val="65000"/>
              <a:lumOff val="35000"/>
            </a:schemeClr>
          </a:solidFill>
          <a:latin typeface="+mn-ea"/>
          <a:ea typeface="+mn-ea"/>
          <a:cs typeface="+mn-cs"/>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mn-cs"/>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tags" Target="../tags/tag108.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09.xml"/><Relationship Id="rId2" Type="http://schemas.openxmlformats.org/officeDocument/2006/relationships/tags" Target="../tags/tag110.xml"/><Relationship Id="rId3" Type="http://schemas.openxmlformats.org/officeDocument/2006/relationships/tags" Target="../tags/tag111.xml"/><Relationship Id="rId4" Type="http://schemas.openxmlformats.org/officeDocument/2006/relationships/tags" Target="../tags/tag112.xml"/><Relationship Id="rId5" Type="http://schemas.openxmlformats.org/officeDocument/2006/relationships/tags" Target="../tags/tag113.xml"/><Relationship Id="rId6" Type="http://schemas.openxmlformats.org/officeDocument/2006/relationships/tags" Target="../tags/tag114.xml"/><Relationship Id="rId7" Type="http://schemas.openxmlformats.org/officeDocument/2006/relationships/tags" Target="../tags/tag115.xml"/><Relationship Id="rId8" Type="http://schemas.openxmlformats.org/officeDocument/2006/relationships/tags" Target="../tags/tag116.xml"/><Relationship Id="rId9" Type="http://schemas.openxmlformats.org/officeDocument/2006/relationships/tags" Target="../tags/tag117.xml"/><Relationship Id="rId10" Type="http://schemas.openxmlformats.org/officeDocument/2006/relationships/tags" Target="../tags/tag118.xml"/><Relationship Id="rId11" Type="http://schemas.openxmlformats.org/officeDocument/2006/relationships/tags" Target="../tags/tag119.xml"/><Relationship Id="rId12" Type="http://schemas.openxmlformats.org/officeDocument/2006/relationships/tags" Target="../tags/tag120.xml"/><Relationship Id="rId13" Type="http://schemas.openxmlformats.org/officeDocument/2006/relationships/tags" Target="../tags/tag121.xml"/><Relationship Id="rId14" Type="http://schemas.openxmlformats.org/officeDocument/2006/relationships/tags" Target="../tags/tag122.xml"/><Relationship Id="rId15" Type="http://schemas.openxmlformats.org/officeDocument/2006/relationships/tags" Target="../tags/tag123.xml"/><Relationship Id="rId16" Type="http://schemas.openxmlformats.org/officeDocument/2006/relationships/slideLayout" Target="../slideLayouts/slideLayout14.xml"/><Relationship Id="rId17"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24.xml"/><Relationship Id="rId2" Type="http://schemas.openxmlformats.org/officeDocument/2006/relationships/tags" Target="../tags/tag125.xml"/><Relationship Id="rId3" Type="http://schemas.openxmlformats.org/officeDocument/2006/relationships/tags" Target="../tags/tag126.xml"/><Relationship Id="rId4" Type="http://schemas.openxmlformats.org/officeDocument/2006/relationships/tags" Target="../tags/tag127.xml"/><Relationship Id="rId5"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28.xml"/><Relationship Id="rId2" Type="http://schemas.openxmlformats.org/officeDocument/2006/relationships/tags" Target="../tags/tag129.xml"/><Relationship Id="rId3" Type="http://schemas.openxmlformats.org/officeDocument/2006/relationships/tags" Target="../tags/tag130.xml"/><Relationship Id="rId4" Type="http://schemas.openxmlformats.org/officeDocument/2006/relationships/tags" Target="../tags/tag131.xml"/><Relationship Id="rId5" Type="http://schemas.openxmlformats.org/officeDocument/2006/relationships/tags" Target="../tags/tag132.xml"/><Relationship Id="rId6" Type="http://schemas.openxmlformats.org/officeDocument/2006/relationships/tags" Target="../tags/tag133.xml"/><Relationship Id="rId7" Type="http://schemas.openxmlformats.org/officeDocument/2006/relationships/tags" Target="../tags/tag134.xml"/><Relationship Id="rId8" Type="http://schemas.openxmlformats.org/officeDocument/2006/relationships/tags" Target="../tags/tag135.xml"/><Relationship Id="rId9" Type="http://schemas.openxmlformats.org/officeDocument/2006/relationships/tags" Target="../tags/tag136.xml"/><Relationship Id="rId10" Type="http://schemas.openxmlformats.org/officeDocument/2006/relationships/tags" Target="../tags/tag137.xml"/><Relationship Id="rId11" Type="http://schemas.openxmlformats.org/officeDocument/2006/relationships/tags" Target="../tags/tag138.xml"/><Relationship Id="rId12" Type="http://schemas.openxmlformats.org/officeDocument/2006/relationships/tags" Target="../tags/tag139.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40.xml"/><Relationship Id="rId2" Type="http://schemas.openxmlformats.org/officeDocument/2006/relationships/tags" Target="../tags/tag141.xml"/><Relationship Id="rId3" Type="http://schemas.openxmlformats.org/officeDocument/2006/relationships/tags" Target="../tags/tag142.xml"/><Relationship Id="rId4" Type="http://schemas.openxmlformats.org/officeDocument/2006/relationships/tags" Target="../tags/tag143.xml"/><Relationship Id="rId5" Type="http://schemas.openxmlformats.org/officeDocument/2006/relationships/tags" Target="../tags/tag144.xml"/><Relationship Id="rId6" Type="http://schemas.openxmlformats.org/officeDocument/2006/relationships/tags" Target="../tags/tag145.xml"/><Relationship Id="rId7" Type="http://schemas.openxmlformats.org/officeDocument/2006/relationships/tags" Target="../tags/tag146.xml"/><Relationship Id="rId8" Type="http://schemas.openxmlformats.org/officeDocument/2006/relationships/tags" Target="../tags/tag147.xml"/><Relationship Id="rId9" Type="http://schemas.openxmlformats.org/officeDocument/2006/relationships/tags" Target="../tags/tag148.xml"/><Relationship Id="rId10" Type="http://schemas.openxmlformats.org/officeDocument/2006/relationships/tags" Target="../tags/tag149.xml"/><Relationship Id="rId11" Type="http://schemas.openxmlformats.org/officeDocument/2006/relationships/tags" Target="../tags/tag150.xml"/><Relationship Id="rId12" Type="http://schemas.openxmlformats.org/officeDocument/2006/relationships/tags" Target="../tags/tag151.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52.xml"/><Relationship Id="rId2" Type="http://schemas.openxmlformats.org/officeDocument/2006/relationships/tags" Target="../tags/tag153.xml"/><Relationship Id="rId3" Type="http://schemas.openxmlformats.org/officeDocument/2006/relationships/tags" Target="../tags/tag154.xml"/><Relationship Id="rId4" Type="http://schemas.openxmlformats.org/officeDocument/2006/relationships/tags" Target="../tags/tag155.xml"/><Relationship Id="rId5" Type="http://schemas.openxmlformats.org/officeDocument/2006/relationships/tags" Target="../tags/tag156.xml"/><Relationship Id="rId6" Type="http://schemas.openxmlformats.org/officeDocument/2006/relationships/tags" Target="../tags/tag157.xml"/><Relationship Id="rId7" Type="http://schemas.openxmlformats.org/officeDocument/2006/relationships/tags" Target="../tags/tag158.xml"/><Relationship Id="rId8" Type="http://schemas.openxmlformats.org/officeDocument/2006/relationships/tags" Target="../tags/tag159.xml"/><Relationship Id="rId9" Type="http://schemas.openxmlformats.org/officeDocument/2006/relationships/tags" Target="../tags/tag160.xml"/><Relationship Id="rId10" Type="http://schemas.openxmlformats.org/officeDocument/2006/relationships/tags" Target="../tags/tag161.xml"/><Relationship Id="rId11" Type="http://schemas.openxmlformats.org/officeDocument/2006/relationships/tags" Target="../tags/tag162.xml"/><Relationship Id="rId12" Type="http://schemas.openxmlformats.org/officeDocument/2006/relationships/tags" Target="../tags/tag163.xml"/><Relationship Id="rId13" Type="http://schemas.openxmlformats.org/officeDocument/2006/relationships/tags" Target="../tags/tag164.xml"/><Relationship Id="rId14" Type="http://schemas.openxmlformats.org/officeDocument/2006/relationships/tags" Target="../tags/tag165.xml"/><Relationship Id="rId15" Type="http://schemas.openxmlformats.org/officeDocument/2006/relationships/tags" Target="../tags/tag166.xml"/><Relationship Id="rId16" Type="http://schemas.openxmlformats.org/officeDocument/2006/relationships/tags" Target="../tags/tag167.xml"/><Relationship Id="rId17" Type="http://schemas.openxmlformats.org/officeDocument/2006/relationships/tags" Target="../tags/tag168.xml"/><Relationship Id="rId18" Type="http://schemas.openxmlformats.org/officeDocument/2006/relationships/tags" Target="../tags/tag169.xml"/><Relationship Id="rId19" Type="http://schemas.openxmlformats.org/officeDocument/2006/relationships/tags" Target="../tags/tag170.xml"/><Relationship Id="rId20" Type="http://schemas.openxmlformats.org/officeDocument/2006/relationships/tags" Target="../tags/tag171.xml"/><Relationship Id="rId2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72.xml"/><Relationship Id="rId2" Type="http://schemas.openxmlformats.org/officeDocument/2006/relationships/tags" Target="../tags/tag173.xml"/><Relationship Id="rId3" Type="http://schemas.openxmlformats.org/officeDocument/2006/relationships/tags" Target="../tags/tag174.xml"/><Relationship Id="rId4" Type="http://schemas.openxmlformats.org/officeDocument/2006/relationships/tags" Target="../tags/tag175.xml"/><Relationship Id="rId5"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76.xml"/><Relationship Id="rId2" Type="http://schemas.openxmlformats.org/officeDocument/2006/relationships/tags" Target="../tags/tag177.xml"/><Relationship Id="rId3" Type="http://schemas.openxmlformats.org/officeDocument/2006/relationships/tags" Target="../tags/tag178.xml"/><Relationship Id="rId4" Type="http://schemas.openxmlformats.org/officeDocument/2006/relationships/tags" Target="../tags/tag179.xml"/><Relationship Id="rId5" Type="http://schemas.openxmlformats.org/officeDocument/2006/relationships/tags" Target="../tags/tag180.xml"/><Relationship Id="rId6" Type="http://schemas.openxmlformats.org/officeDocument/2006/relationships/tags" Target="../tags/tag181.xml"/><Relationship Id="rId7" Type="http://schemas.openxmlformats.org/officeDocument/2006/relationships/tags" Target="../tags/tag182.xml"/><Relationship Id="rId8" Type="http://schemas.openxmlformats.org/officeDocument/2006/relationships/tags" Target="../tags/tag183.xml"/><Relationship Id="rId9" Type="http://schemas.openxmlformats.org/officeDocument/2006/relationships/tags" Target="../tags/tag184.xml"/><Relationship Id="rId10" Type="http://schemas.openxmlformats.org/officeDocument/2006/relationships/tags" Target="../tags/tag185.xml"/><Relationship Id="rId11" Type="http://schemas.openxmlformats.org/officeDocument/2006/relationships/tags" Target="../tags/tag186.xml"/><Relationship Id="rId12" Type="http://schemas.openxmlformats.org/officeDocument/2006/relationships/tags" Target="../tags/tag187.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88.xml"/><Relationship Id="rId2" Type="http://schemas.openxmlformats.org/officeDocument/2006/relationships/tags" Target="../tags/tag189.xml"/><Relationship Id="rId3" Type="http://schemas.openxmlformats.org/officeDocument/2006/relationships/tags" Target="../tags/tag190.xml"/><Relationship Id="rId4" Type="http://schemas.openxmlformats.org/officeDocument/2006/relationships/tags" Target="../tags/tag191.xml"/><Relationship Id="rId5" Type="http://schemas.openxmlformats.org/officeDocument/2006/relationships/tags" Target="../tags/tag192.xml"/><Relationship Id="rId6" Type="http://schemas.openxmlformats.org/officeDocument/2006/relationships/tags" Target="../tags/tag193.xml"/><Relationship Id="rId7" Type="http://schemas.openxmlformats.org/officeDocument/2006/relationships/tags" Target="../tags/tag194.xml"/><Relationship Id="rId8" Type="http://schemas.openxmlformats.org/officeDocument/2006/relationships/tags" Target="../tags/tag195.xml"/><Relationship Id="rId9" Type="http://schemas.openxmlformats.org/officeDocument/2006/relationships/tags" Target="../tags/tag196.xml"/><Relationship Id="rId10" Type="http://schemas.openxmlformats.org/officeDocument/2006/relationships/tags" Target="../tags/tag197.xml"/><Relationship Id="rId11" Type="http://schemas.openxmlformats.org/officeDocument/2006/relationships/tags" Target="../tags/tag198.xml"/><Relationship Id="rId12" Type="http://schemas.openxmlformats.org/officeDocument/2006/relationships/tags" Target="../tags/tag199.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200.xml"/><Relationship Id="rId2" Type="http://schemas.openxmlformats.org/officeDocument/2006/relationships/tags" Target="../tags/tag201.xml"/><Relationship Id="rId3" Type="http://schemas.openxmlformats.org/officeDocument/2006/relationships/tags" Target="../tags/tag202.xml"/><Relationship Id="rId4" Type="http://schemas.openxmlformats.org/officeDocument/2006/relationships/tags" Target="../tags/tag203.xml"/><Relationship Id="rId5"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04.xml"/><Relationship Id="rId2" Type="http://schemas.openxmlformats.org/officeDocument/2006/relationships/tags" Target="../tags/tag205.xml"/><Relationship Id="rId3" Type="http://schemas.openxmlformats.org/officeDocument/2006/relationships/tags" Target="../tags/tag206.xml"/><Relationship Id="rId4" Type="http://schemas.openxmlformats.org/officeDocument/2006/relationships/tags" Target="../tags/tag207.xml"/><Relationship Id="rId5" Type="http://schemas.openxmlformats.org/officeDocument/2006/relationships/tags" Target="../tags/tag208.xml"/><Relationship Id="rId6" Type="http://schemas.openxmlformats.org/officeDocument/2006/relationships/tags" Target="../tags/tag209.xml"/><Relationship Id="rId7" Type="http://schemas.openxmlformats.org/officeDocument/2006/relationships/tags" Target="../tags/tag210.xml"/><Relationship Id="rId8" Type="http://schemas.openxmlformats.org/officeDocument/2006/relationships/tags" Target="../tags/tag211.xml"/><Relationship Id="rId9" Type="http://schemas.openxmlformats.org/officeDocument/2006/relationships/tags" Target="../tags/tag212.xml"/><Relationship Id="rId10" Type="http://schemas.openxmlformats.org/officeDocument/2006/relationships/tags" Target="../tags/tag213.xml"/><Relationship Id="rId11" Type="http://schemas.openxmlformats.org/officeDocument/2006/relationships/tags" Target="../tags/tag214.xml"/><Relationship Id="rId12" Type="http://schemas.openxmlformats.org/officeDocument/2006/relationships/tags" Target="../tags/tag215.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16.xml"/><Relationship Id="rId2" Type="http://schemas.openxmlformats.org/officeDocument/2006/relationships/tags" Target="../tags/tag217.xml"/><Relationship Id="rId3" Type="http://schemas.openxmlformats.org/officeDocument/2006/relationships/tags" Target="../tags/tag218.xml"/><Relationship Id="rId4" Type="http://schemas.openxmlformats.org/officeDocument/2006/relationships/tags" Target="../tags/tag219.xml"/><Relationship Id="rId5"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220.xml"/><Relationship Id="rId2" Type="http://schemas.openxmlformats.org/officeDocument/2006/relationships/tags" Target="../tags/tag221.xml"/><Relationship Id="rId3" Type="http://schemas.openxmlformats.org/officeDocument/2006/relationships/tags" Target="../tags/tag222.xml"/><Relationship Id="rId4" Type="http://schemas.openxmlformats.org/officeDocument/2006/relationships/tags" Target="../tags/tag223.xml"/><Relationship Id="rId5"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24.xml"/><Relationship Id="rId2" Type="http://schemas.openxmlformats.org/officeDocument/2006/relationships/tags" Target="../tags/tag225.xml"/><Relationship Id="rId3" Type="http://schemas.openxmlformats.org/officeDocument/2006/relationships/tags" Target="../tags/tag226.xml"/><Relationship Id="rId4" Type="http://schemas.openxmlformats.org/officeDocument/2006/relationships/tags" Target="../tags/tag227.xml"/><Relationship Id="rId5" Type="http://schemas.openxmlformats.org/officeDocument/2006/relationships/tags" Target="../tags/tag228.xml"/><Relationship Id="rId6" Type="http://schemas.openxmlformats.org/officeDocument/2006/relationships/tags" Target="../tags/tag229.xml"/><Relationship Id="rId7" Type="http://schemas.openxmlformats.org/officeDocument/2006/relationships/tags" Target="../tags/tag230.xml"/><Relationship Id="rId8" Type="http://schemas.openxmlformats.org/officeDocument/2006/relationships/tags" Target="../tags/tag231.xml"/><Relationship Id="rId9"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32.xml"/><Relationship Id="rId2" Type="http://schemas.openxmlformats.org/officeDocument/2006/relationships/tags" Target="../tags/tag233.xml"/><Relationship Id="rId3" Type="http://schemas.openxmlformats.org/officeDocument/2006/relationships/tags" Target="../tags/tag234.xml"/><Relationship Id="rId4" Type="http://schemas.openxmlformats.org/officeDocument/2006/relationships/tags" Target="../tags/tag235.xml"/><Relationship Id="rId5" Type="http://schemas.openxmlformats.org/officeDocument/2006/relationships/tags" Target="../tags/tag236.xml"/><Relationship Id="rId6" Type="http://schemas.openxmlformats.org/officeDocument/2006/relationships/tags" Target="../tags/tag237.xml"/><Relationship Id="rId7" Type="http://schemas.openxmlformats.org/officeDocument/2006/relationships/tags" Target="../tags/tag238.xml"/><Relationship Id="rId8" Type="http://schemas.openxmlformats.org/officeDocument/2006/relationships/tags" Target="../tags/tag239.xml"/><Relationship Id="rId9" Type="http://schemas.openxmlformats.org/officeDocument/2006/relationships/tags" Target="../tags/tag240.xml"/><Relationship Id="rId10" Type="http://schemas.openxmlformats.org/officeDocument/2006/relationships/tags" Target="../tags/tag241.xml"/><Relationship Id="rId11" Type="http://schemas.openxmlformats.org/officeDocument/2006/relationships/tags" Target="../tags/tag242.xml"/><Relationship Id="rId12" Type="http://schemas.openxmlformats.org/officeDocument/2006/relationships/tags" Target="../tags/tag243.xml"/><Relationship Id="rId13" Type="http://schemas.openxmlformats.org/officeDocument/2006/relationships/tags" Target="../tags/tag244.xml"/><Relationship Id="rId14" Type="http://schemas.openxmlformats.org/officeDocument/2006/relationships/tags" Target="../tags/tag245.xml"/><Relationship Id="rId15" Type="http://schemas.openxmlformats.org/officeDocument/2006/relationships/tags" Target="../tags/tag246.xml"/><Relationship Id="rId16" Type="http://schemas.openxmlformats.org/officeDocument/2006/relationships/tags" Target="../tags/tag247.xml"/><Relationship Id="rId17" Type="http://schemas.openxmlformats.org/officeDocument/2006/relationships/tags" Target="../tags/tag248.xml"/><Relationship Id="rId18" Type="http://schemas.openxmlformats.org/officeDocument/2006/relationships/tags" Target="../tags/tag249.xml"/><Relationship Id="rId19" Type="http://schemas.openxmlformats.org/officeDocument/2006/relationships/tags" Target="../tags/tag250.xml"/><Relationship Id="rId20" Type="http://schemas.openxmlformats.org/officeDocument/2006/relationships/tags" Target="../tags/tag251.xml"/><Relationship Id="rId2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52.xml"/><Relationship Id="rId2" Type="http://schemas.openxmlformats.org/officeDocument/2006/relationships/tags" Target="../tags/tag253.xml"/><Relationship Id="rId3" Type="http://schemas.openxmlformats.org/officeDocument/2006/relationships/tags" Target="../tags/tag254.xml"/><Relationship Id="rId4" Type="http://schemas.openxmlformats.org/officeDocument/2006/relationships/tags" Target="../tags/tag255.xml"/><Relationship Id="rId5"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tags" Target="../tags/tag256.xml"/><Relationship Id="rId2" Type="http://schemas.openxmlformats.org/officeDocument/2006/relationships/tags" Target="../tags/tag257.xml"/><Relationship Id="rId3" Type="http://schemas.openxmlformats.org/officeDocument/2006/relationships/tags" Target="../tags/tag258.xml"/><Relationship Id="rId4" Type="http://schemas.openxmlformats.org/officeDocument/2006/relationships/tags" Target="../tags/tag259.xml"/><Relationship Id="rId5" Type="http://schemas.openxmlformats.org/officeDocument/2006/relationships/tags" Target="../tags/tag260.xml"/><Relationship Id="rId6" Type="http://schemas.openxmlformats.org/officeDocument/2006/relationships/tags" Target="../tags/tag261.xml"/><Relationship Id="rId7" Type="http://schemas.openxmlformats.org/officeDocument/2006/relationships/tags" Target="../tags/tag262.xml"/><Relationship Id="rId8" Type="http://schemas.openxmlformats.org/officeDocument/2006/relationships/tags" Target="../tags/tag263.xml"/><Relationship Id="rId9" Type="http://schemas.openxmlformats.org/officeDocument/2006/relationships/tags" Target="../tags/tag264.xml"/><Relationship Id="rId10" Type="http://schemas.openxmlformats.org/officeDocument/2006/relationships/tags" Target="../tags/tag265.xml"/><Relationship Id="rId11" Type="http://schemas.openxmlformats.org/officeDocument/2006/relationships/tags" Target="../tags/tag266.xml"/><Relationship Id="rId12" Type="http://schemas.openxmlformats.org/officeDocument/2006/relationships/tags" Target="../tags/tag267.xml"/><Relationship Id="rId13" Type="http://schemas.openxmlformats.org/officeDocument/2006/relationships/tags" Target="../tags/tag268.xml"/><Relationship Id="rId14" Type="http://schemas.openxmlformats.org/officeDocument/2006/relationships/tags" Target="../tags/tag269.xml"/><Relationship Id="rId15" Type="http://schemas.openxmlformats.org/officeDocument/2006/relationships/tags" Target="../tags/tag270.xml"/><Relationship Id="rId16" Type="http://schemas.openxmlformats.org/officeDocument/2006/relationships/tags" Target="../tags/tag271.xml"/><Relationship Id="rId17"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72.xml"/><Relationship Id="rId2" Type="http://schemas.openxmlformats.org/officeDocument/2006/relationships/tags" Target="../tags/tag273.xml"/><Relationship Id="rId3" Type="http://schemas.openxmlformats.org/officeDocument/2006/relationships/tags" Target="../tags/tag274.xml"/><Relationship Id="rId4" Type="http://schemas.openxmlformats.org/officeDocument/2006/relationships/tags" Target="../tags/tag275.xml"/><Relationship Id="rId5" Type="http://schemas.openxmlformats.org/officeDocument/2006/relationships/tags" Target="../tags/tag276.xml"/><Relationship Id="rId6" Type="http://schemas.openxmlformats.org/officeDocument/2006/relationships/tags" Target="../tags/tag277.xml"/><Relationship Id="rId7" Type="http://schemas.openxmlformats.org/officeDocument/2006/relationships/tags" Target="../tags/tag278.xml"/><Relationship Id="rId8" Type="http://schemas.openxmlformats.org/officeDocument/2006/relationships/tags" Target="../tags/tag279.xml"/><Relationship Id="rId9"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80.xml"/><Relationship Id="rId2" Type="http://schemas.openxmlformats.org/officeDocument/2006/relationships/tags" Target="../tags/tag281.xml"/><Relationship Id="rId3" Type="http://schemas.openxmlformats.org/officeDocument/2006/relationships/tags" Target="../tags/tag282.xml"/><Relationship Id="rId4" Type="http://schemas.openxmlformats.org/officeDocument/2006/relationships/tags" Target="../tags/tag283.xml"/><Relationship Id="rId5" Type="http://schemas.openxmlformats.org/officeDocument/2006/relationships/tags" Target="../tags/tag284.xml"/><Relationship Id="rId6" Type="http://schemas.openxmlformats.org/officeDocument/2006/relationships/tags" Target="../tags/tag285.xml"/><Relationship Id="rId7" Type="http://schemas.openxmlformats.org/officeDocument/2006/relationships/tags" Target="../tags/tag286.xml"/><Relationship Id="rId8" Type="http://schemas.openxmlformats.org/officeDocument/2006/relationships/tags" Target="../tags/tag287.xml"/><Relationship Id="rId9" Type="http://schemas.openxmlformats.org/officeDocument/2006/relationships/tags" Target="../tags/tag288.xml"/><Relationship Id="rId10" Type="http://schemas.openxmlformats.org/officeDocument/2006/relationships/tags" Target="../tags/tag289.xml"/><Relationship Id="rId11" Type="http://schemas.openxmlformats.org/officeDocument/2006/relationships/tags" Target="../tags/tag290.xml"/><Relationship Id="rId12" Type="http://schemas.openxmlformats.org/officeDocument/2006/relationships/tags" Target="../tags/tag291.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92.xml"/><Relationship Id="rId2" Type="http://schemas.openxmlformats.org/officeDocument/2006/relationships/tags" Target="../tags/tag293.xml"/><Relationship Id="rId3" Type="http://schemas.openxmlformats.org/officeDocument/2006/relationships/tags" Target="../tags/tag294.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3"/>
          <p:cNvSpPr>
            <a:spLocks noGrp="1"/>
          </p:cNvSpPr>
          <p:nvPr>
            <p:ph type="body" idx="3"/>
            <p:custDataLst>
              <p:tags r:id="rId1"/>
            </p:custDataLst>
          </p:nvPr>
        </p:nvSpPr>
        <p:spPr/>
        <p:txBody>
          <a:bodyPr/>
          <a:p>
            <a:r>
              <a:rPr altLang="en-US" lang="zh-CN"/>
              <a:t>汇报人：</a:t>
            </a:r>
            <a:r>
              <a:rPr altLang="zh-CN" lang="en-US"/>
              <a:t>xxx</a:t>
            </a:r>
            <a:endParaRPr altLang="en-US" dirty="0" lang="zh-CN"/>
          </a:p>
        </p:txBody>
      </p:sp>
      <p:sp>
        <p:nvSpPr>
          <p:cNvPr id="1048650" name="文本占位符 4"/>
          <p:cNvSpPr>
            <a:spLocks noGrp="1"/>
          </p:cNvSpPr>
          <p:nvPr>
            <p:ph type="body" idx="2"/>
            <p:custDataLst>
              <p:tags r:id="rId2"/>
            </p:custDataLst>
          </p:nvPr>
        </p:nvSpPr>
        <p:spPr/>
        <p:txBody>
          <a:bodyPr/>
          <a:p>
            <a:r>
              <a:rPr altLang="en-US" lang="zh-CN"/>
              <a:t>单击此处添加副标题内容</a:t>
            </a:r>
            <a:endParaRPr altLang="en-US" lang="zh-CN"/>
          </a:p>
        </p:txBody>
      </p:sp>
      <p:sp>
        <p:nvSpPr>
          <p:cNvPr id="1048652" name="标题 5"/>
          <p:cNvSpPr>
            <a:spLocks noGrp="1"/>
          </p:cNvSpPr>
          <p:nvPr>
            <p:ph type="title" idx="1"/>
            <p:custDataLst>
              <p:tags r:id="rId3"/>
            </p:custDataLst>
          </p:nvPr>
        </p:nvSpPr>
        <p:spPr/>
        <p:txBody>
          <a:bodyPr>
            <a:normAutofit fontScale="90000"/>
          </a:bodyPr>
          <a:p>
            <a:r>
              <a:rPr altLang="en-US" lang="zh-CN"/>
              <a:t>初中教育中的艺术素养与审美教育</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38" name="文本占位符 1"/>
          <p:cNvSpPr>
            <a:spLocks noGrp="1"/>
          </p:cNvSpPr>
          <p:nvPr>
            <p:ph type="body" idx="6"/>
            <p:custDataLst>
              <p:tags r:id="rId1"/>
            </p:custDataLst>
          </p:nvPr>
        </p:nvSpPr>
        <p:spPr/>
        <p:txBody>
          <a:bodyPr/>
          <a:p>
            <a:r>
              <a:rPr altLang="en-US" lang="zh-CN"/>
              <a:t>C O N T E N T S</a:t>
            </a:r>
            <a:endParaRPr altLang="en-US" lang="zh-CN"/>
          </a:p>
        </p:txBody>
      </p:sp>
      <p:sp>
        <p:nvSpPr>
          <p:cNvPr id="1048840" name="标题 2"/>
          <p:cNvSpPr>
            <a:spLocks noGrp="1"/>
          </p:cNvSpPr>
          <p:nvPr>
            <p:ph type="title" idx="5"/>
            <p:custDataLst>
              <p:tags r:id="rId2"/>
            </p:custDataLst>
          </p:nvPr>
        </p:nvSpPr>
        <p:spPr/>
        <p:txBody>
          <a:bodyPr>
            <a:normAutofit fontScale="90000"/>
          </a:bodyPr>
          <a:p>
            <a:r>
              <a:rPr altLang="en-US" lang="zh-CN"/>
              <a:t>目录</a:t>
            </a:r>
            <a:endParaRPr altLang="en-US" lang="zh-CN"/>
          </a:p>
        </p:txBody>
      </p:sp>
      <p:sp>
        <p:nvSpPr>
          <p:cNvPr id="1048842" name="矩形: 圆角 28"/>
          <p:cNvSpPr/>
          <p:nvPr>
            <p:custDataLst>
              <p:tags r:id="rId3"/>
            </p:custDataLst>
          </p:nvPr>
        </p:nvSpPr>
        <p:spPr>
          <a:xfrm>
            <a:off x="4185920" y="1477010"/>
            <a:ext cx="6445250" cy="880110"/>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44" name="序号"/>
          <p:cNvSpPr txBox="1"/>
          <p:nvPr>
            <p:custDataLst>
              <p:tags r:id="rId4"/>
            </p:custDataLst>
          </p:nvPr>
        </p:nvSpPr>
        <p:spPr>
          <a:xfrm>
            <a:off x="4280187" y="1534921"/>
            <a:ext cx="762215" cy="764288"/>
          </a:xfrm>
          <a:prstGeom prst="ellipse"/>
          <a:solidFill>
            <a:schemeClr val="accent1"/>
          </a:solidFill>
        </p:spPr>
        <p:txBody>
          <a:bodyPr anchor="ctr" anchorCtr="1" bIns="0" lIns="91440" rIns="91440" rtlCol="0" tIns="0" vert="horz" wrap="square">
            <a:normAutofit/>
          </a:bodyPr>
          <a:p>
            <a:pPr algn="ctr" lvl="0">
              <a:buClrTx/>
              <a:buSzTx/>
              <a:buFontTx/>
            </a:pPr>
            <a:r>
              <a:rPr altLang="zh-CN" dirty="0" sz="2200" lang="en-US">
                <a:solidFill>
                  <a:schemeClr val="lt1">
                    <a:lumMod val="100000"/>
                  </a:schemeClr>
                </a:solidFill>
                <a:latin typeface="+mj-ea"/>
                <a:ea typeface="+mj-ea"/>
                <a:cs typeface="MiSans Normal" panose="00000500000000000000" charset="-122"/>
                <a:sym typeface="+mn-ea"/>
              </a:rPr>
              <a:t>01</a:t>
            </a:r>
            <a:endParaRPr altLang="zh-CN" dirty="0" sz="2200" lang="en-US">
              <a:solidFill>
                <a:schemeClr val="lt1">
                  <a:lumMod val="100000"/>
                </a:schemeClr>
              </a:solidFill>
              <a:latin typeface="+mj-ea"/>
              <a:ea typeface="+mj-ea"/>
              <a:cs typeface="MiSans Normal" panose="00000500000000000000" charset="-122"/>
              <a:sym typeface="+mn-ea"/>
            </a:endParaRPr>
          </a:p>
        </p:txBody>
      </p:sp>
      <p:sp>
        <p:nvSpPr>
          <p:cNvPr id="1048846" name="标题"/>
          <p:cNvSpPr txBox="1"/>
          <p:nvPr>
            <p:custDataLst>
              <p:tags r:id="rId5"/>
            </p:custDataLst>
          </p:nvPr>
        </p:nvSpPr>
        <p:spPr>
          <a:xfrm>
            <a:off x="5274945" y="1619250"/>
            <a:ext cx="4962525" cy="623570"/>
          </a:xfrm>
          <a:prstGeom prst="rect"/>
          <a:noFill/>
        </p:spPr>
        <p:txBody>
          <a:bodyPr anchor="ctr" anchorCtr="0" bIns="0" lIns="0" rIns="0" rtlCol="0" tIns="0" wrap="square">
            <a:normAutofit/>
          </a:bodyPr>
          <a:p>
            <a:pPr algn="l" lvl="0">
              <a:buClrTx/>
              <a:buSzTx/>
              <a:buFontTx/>
            </a:pPr>
            <a:r>
              <a:rPr altLang="en-US" dirty="0" sz="2000" lang="zh-CN">
                <a:solidFill>
                  <a:schemeClr val="accent1">
                    <a:lumMod val="75000"/>
                  </a:schemeClr>
                </a:solidFill>
                <a:latin typeface="+mj-ea"/>
                <a:ea typeface="+mj-ea"/>
                <a:cs typeface="MiSans Normal" panose="00000500000000000000" charset="-122"/>
                <a:sym typeface="+mn-ea"/>
              </a:rPr>
              <a:t>艺术素养在初中教育中的重要性</a:t>
            </a:r>
            <a:endParaRPr altLang="en-US" dirty="0" sz="2000" lang="zh-CN">
              <a:solidFill>
                <a:schemeClr val="accent1">
                  <a:lumMod val="75000"/>
                </a:schemeClr>
              </a:solidFill>
              <a:latin typeface="+mj-ea"/>
              <a:ea typeface="+mj-ea"/>
              <a:cs typeface="MiSans Normal" panose="00000500000000000000" charset="-122"/>
              <a:sym typeface="+mn-ea"/>
            </a:endParaRPr>
          </a:p>
        </p:txBody>
      </p:sp>
      <p:sp>
        <p:nvSpPr>
          <p:cNvPr id="1048848" name="矩形: 圆角 28"/>
          <p:cNvSpPr/>
          <p:nvPr>
            <p:custDataLst>
              <p:tags r:id="rId6"/>
            </p:custDataLst>
          </p:nvPr>
        </p:nvSpPr>
        <p:spPr>
          <a:xfrm>
            <a:off x="4185920" y="4713605"/>
            <a:ext cx="6445250" cy="880110"/>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50" name="序号"/>
          <p:cNvSpPr txBox="1"/>
          <p:nvPr>
            <p:custDataLst>
              <p:tags r:id="rId7"/>
            </p:custDataLst>
          </p:nvPr>
        </p:nvSpPr>
        <p:spPr>
          <a:xfrm>
            <a:off x="4280187" y="4771516"/>
            <a:ext cx="762215" cy="764288"/>
          </a:xfrm>
          <a:prstGeom prst="ellipse"/>
          <a:solidFill>
            <a:schemeClr val="accent1"/>
          </a:solidFill>
        </p:spPr>
        <p:txBody>
          <a:bodyPr anchor="ctr" anchorCtr="1" bIns="0" lIns="91440" rIns="91440" rtlCol="0" tIns="0" vert="horz" wrap="square">
            <a:normAutofit fontScale="94167"/>
          </a:bodyPr>
          <a:p>
            <a:pPr algn="ctr" lvl="0">
              <a:buClrTx/>
              <a:buSzTx/>
              <a:buFontTx/>
            </a:pPr>
            <a:r>
              <a:rPr altLang="zh-CN" dirty="0" sz="2400" lang="en-US">
                <a:solidFill>
                  <a:schemeClr val="lt1">
                    <a:lumMod val="100000"/>
                  </a:schemeClr>
                </a:solidFill>
                <a:latin typeface="+mj-ea"/>
                <a:ea typeface="+mj-ea"/>
                <a:cs typeface="MiSans Normal" panose="00000500000000000000" charset="-122"/>
                <a:sym typeface="+mn-ea"/>
              </a:rPr>
              <a:t>04</a:t>
            </a:r>
            <a:endParaRPr altLang="zh-CN" dirty="0" sz="2400" lang="en-US">
              <a:solidFill>
                <a:schemeClr val="lt1">
                  <a:lumMod val="100000"/>
                </a:schemeClr>
              </a:solidFill>
              <a:latin typeface="+mj-ea"/>
              <a:ea typeface="+mj-ea"/>
              <a:cs typeface="MiSans Normal" panose="00000500000000000000" charset="-122"/>
              <a:sym typeface="+mn-ea"/>
            </a:endParaRPr>
          </a:p>
        </p:txBody>
      </p:sp>
      <p:sp>
        <p:nvSpPr>
          <p:cNvPr id="1048852" name="标题"/>
          <p:cNvSpPr txBox="1"/>
          <p:nvPr>
            <p:custDataLst>
              <p:tags r:id="rId8"/>
            </p:custDataLst>
          </p:nvPr>
        </p:nvSpPr>
        <p:spPr>
          <a:xfrm>
            <a:off x="5274945" y="4855845"/>
            <a:ext cx="4962525" cy="623570"/>
          </a:xfrm>
          <a:prstGeom prst="rect"/>
          <a:noFill/>
        </p:spPr>
        <p:txBody>
          <a:bodyPr anchor="ctr" anchorCtr="0" bIns="0" lIns="0" rIns="0" rtlCol="0" tIns="0" wrap="square">
            <a:normAutofit fontScale="73571"/>
          </a:bodyPr>
          <a:p>
            <a:pPr algn="l" lvl="0">
              <a:buClrTx/>
              <a:buSzTx/>
              <a:buFontTx/>
            </a:pPr>
            <a:r>
              <a:rPr altLang="en-US" dirty="0" sz="2800" lang="zh-CN">
                <a:solidFill>
                  <a:schemeClr val="accent1">
                    <a:lumMod val="75000"/>
                  </a:schemeClr>
                </a:solidFill>
                <a:latin typeface="+mj-ea"/>
                <a:ea typeface="+mj-ea"/>
                <a:cs typeface="MiSans Normal" panose="00000500000000000000" charset="-122"/>
                <a:sym typeface="+mn-ea"/>
              </a:rPr>
              <a:t>初中教育中艺术素养与审美教育的融合发展</a:t>
            </a:r>
            <a:endParaRPr altLang="en-US" dirty="0" sz="2800" lang="zh-CN">
              <a:solidFill>
                <a:schemeClr val="accent1">
                  <a:lumMod val="75000"/>
                </a:schemeClr>
              </a:solidFill>
              <a:latin typeface="+mj-ea"/>
              <a:ea typeface="+mj-ea"/>
              <a:cs typeface="MiSans Normal" panose="00000500000000000000" charset="-122"/>
              <a:sym typeface="+mn-ea"/>
            </a:endParaRPr>
          </a:p>
        </p:txBody>
      </p:sp>
      <p:sp>
        <p:nvSpPr>
          <p:cNvPr id="1048854" name="矩形: 圆角 28"/>
          <p:cNvSpPr/>
          <p:nvPr>
            <p:custDataLst>
              <p:tags r:id="rId9"/>
            </p:custDataLst>
          </p:nvPr>
        </p:nvSpPr>
        <p:spPr>
          <a:xfrm>
            <a:off x="4185920" y="2555875"/>
            <a:ext cx="6445250" cy="880110"/>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56" name="序号"/>
          <p:cNvSpPr txBox="1"/>
          <p:nvPr>
            <p:custDataLst>
              <p:tags r:id="rId10"/>
            </p:custDataLst>
          </p:nvPr>
        </p:nvSpPr>
        <p:spPr>
          <a:xfrm>
            <a:off x="4280187" y="2613786"/>
            <a:ext cx="762215" cy="764288"/>
          </a:xfrm>
          <a:prstGeom prst="ellipse"/>
          <a:solidFill>
            <a:schemeClr val="accent1"/>
          </a:solidFill>
        </p:spPr>
        <p:txBody>
          <a:bodyPr anchor="ctr" anchorCtr="1" bIns="0" lIns="91440" rIns="91440" rtlCol="0" tIns="0" vert="horz" wrap="square">
            <a:normAutofit/>
          </a:bodyPr>
          <a:p>
            <a:pPr algn="ctr" lvl="0">
              <a:buClrTx/>
              <a:buSzTx/>
              <a:buFontTx/>
            </a:pPr>
            <a:r>
              <a:rPr altLang="zh-CN" dirty="0" sz="2200" lang="en-US">
                <a:solidFill>
                  <a:schemeClr val="lt1">
                    <a:lumMod val="100000"/>
                  </a:schemeClr>
                </a:solidFill>
                <a:latin typeface="+mj-ea"/>
                <a:ea typeface="+mj-ea"/>
                <a:cs typeface="MiSans Normal" panose="00000500000000000000" charset="-122"/>
                <a:sym typeface="+mn-ea"/>
              </a:rPr>
              <a:t>02</a:t>
            </a:r>
            <a:endParaRPr altLang="zh-CN" dirty="0" sz="2200" lang="en-US">
              <a:solidFill>
                <a:schemeClr val="lt1">
                  <a:lumMod val="100000"/>
                </a:schemeClr>
              </a:solidFill>
              <a:latin typeface="+mj-ea"/>
              <a:ea typeface="+mj-ea"/>
              <a:cs typeface="MiSans Normal" panose="00000500000000000000" charset="-122"/>
              <a:sym typeface="+mn-ea"/>
            </a:endParaRPr>
          </a:p>
        </p:txBody>
      </p:sp>
      <p:sp>
        <p:nvSpPr>
          <p:cNvPr id="1048858" name="标题"/>
          <p:cNvSpPr txBox="1"/>
          <p:nvPr>
            <p:custDataLst>
              <p:tags r:id="rId11"/>
            </p:custDataLst>
          </p:nvPr>
        </p:nvSpPr>
        <p:spPr>
          <a:xfrm>
            <a:off x="5274945" y="2698115"/>
            <a:ext cx="4962525" cy="623570"/>
          </a:xfrm>
          <a:prstGeom prst="rect"/>
          <a:noFill/>
        </p:spPr>
        <p:txBody>
          <a:bodyPr anchor="ctr" anchorCtr="0" bIns="0" lIns="0" rIns="0" rtlCol="0" tIns="0" wrap="square">
            <a:normAutofit/>
          </a:bodyPr>
          <a:p>
            <a:pPr algn="l" lvl="0">
              <a:buClrTx/>
              <a:buSzTx/>
              <a:buFontTx/>
            </a:pPr>
            <a:r>
              <a:rPr altLang="en-US" dirty="0" sz="2000" lang="zh-CN">
                <a:solidFill>
                  <a:schemeClr val="accent1">
                    <a:lumMod val="75000"/>
                  </a:schemeClr>
                </a:solidFill>
                <a:latin typeface="+mj-ea"/>
                <a:ea typeface="+mj-ea"/>
                <a:cs typeface="MiSans Normal" panose="00000500000000000000" charset="-122"/>
                <a:sym typeface="+mn-ea"/>
              </a:rPr>
              <a:t>初中教育中艺术素养的培养途径</a:t>
            </a:r>
            <a:endParaRPr altLang="en-US" dirty="0" sz="2000" lang="zh-CN">
              <a:solidFill>
                <a:schemeClr val="accent1">
                  <a:lumMod val="75000"/>
                </a:schemeClr>
              </a:solidFill>
              <a:latin typeface="+mj-ea"/>
              <a:ea typeface="+mj-ea"/>
              <a:cs typeface="MiSans Normal" panose="00000500000000000000" charset="-122"/>
              <a:sym typeface="+mn-ea"/>
            </a:endParaRPr>
          </a:p>
        </p:txBody>
      </p:sp>
      <p:sp>
        <p:nvSpPr>
          <p:cNvPr id="1048860" name="矩形: 圆角 28"/>
          <p:cNvSpPr/>
          <p:nvPr>
            <p:custDataLst>
              <p:tags r:id="rId12"/>
            </p:custDataLst>
          </p:nvPr>
        </p:nvSpPr>
        <p:spPr>
          <a:xfrm>
            <a:off x="4185920" y="3634740"/>
            <a:ext cx="6445250" cy="880110"/>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62" name="序号"/>
          <p:cNvSpPr txBox="1"/>
          <p:nvPr>
            <p:custDataLst>
              <p:tags r:id="rId13"/>
            </p:custDataLst>
          </p:nvPr>
        </p:nvSpPr>
        <p:spPr>
          <a:xfrm>
            <a:off x="4280187" y="3692651"/>
            <a:ext cx="762215" cy="764288"/>
          </a:xfrm>
          <a:prstGeom prst="ellipse"/>
          <a:solidFill>
            <a:schemeClr val="accent1"/>
          </a:solidFill>
        </p:spPr>
        <p:txBody>
          <a:bodyPr anchor="ctr" anchorCtr="1" bIns="0" lIns="91440" rIns="91440" rtlCol="0" tIns="0" vert="horz" wrap="square">
            <a:normAutofit fontScale="94167"/>
          </a:bodyPr>
          <a:p>
            <a:pPr algn="ctr" lvl="0">
              <a:buClrTx/>
              <a:buSzTx/>
              <a:buFontTx/>
            </a:pPr>
            <a:r>
              <a:rPr altLang="zh-CN" dirty="0" sz="2400" lang="en-US">
                <a:solidFill>
                  <a:schemeClr val="lt1">
                    <a:lumMod val="100000"/>
                  </a:schemeClr>
                </a:solidFill>
                <a:latin typeface="+mj-ea"/>
                <a:ea typeface="+mj-ea"/>
                <a:cs typeface="MiSans Normal" panose="00000500000000000000" charset="-122"/>
                <a:sym typeface="+mn-ea"/>
              </a:rPr>
              <a:t>03</a:t>
            </a:r>
            <a:endParaRPr altLang="zh-CN" dirty="0" sz="2400" lang="en-US">
              <a:solidFill>
                <a:schemeClr val="lt1">
                  <a:lumMod val="100000"/>
                </a:schemeClr>
              </a:solidFill>
              <a:latin typeface="+mj-ea"/>
              <a:ea typeface="+mj-ea"/>
              <a:cs typeface="MiSans Normal" panose="00000500000000000000" charset="-122"/>
              <a:sym typeface="+mn-ea"/>
            </a:endParaRPr>
          </a:p>
        </p:txBody>
      </p:sp>
      <p:sp>
        <p:nvSpPr>
          <p:cNvPr id="1048864" name="标题"/>
          <p:cNvSpPr txBox="1"/>
          <p:nvPr>
            <p:custDataLst>
              <p:tags r:id="rId14"/>
            </p:custDataLst>
          </p:nvPr>
        </p:nvSpPr>
        <p:spPr>
          <a:xfrm>
            <a:off x="5274945" y="3776980"/>
            <a:ext cx="4962525" cy="623570"/>
          </a:xfrm>
          <a:prstGeom prst="rect"/>
          <a:noFill/>
        </p:spPr>
        <p:txBody>
          <a:bodyPr anchor="ctr" anchorCtr="0" bIns="0" lIns="0" rIns="0" rtlCol="0" tIns="0" wrap="square">
            <a:normAutofit/>
          </a:bodyPr>
          <a:p>
            <a:pPr algn="l" lvl="0">
              <a:buClrTx/>
              <a:buSzTx/>
              <a:buFontTx/>
            </a:pPr>
            <a:r>
              <a:rPr altLang="en-US" dirty="0" sz="2000" lang="zh-CN">
                <a:solidFill>
                  <a:schemeClr val="accent1">
                    <a:lumMod val="75000"/>
                  </a:schemeClr>
                </a:solidFill>
                <a:latin typeface="+mj-ea"/>
                <a:ea typeface="+mj-ea"/>
                <a:cs typeface="MiSans Normal" panose="00000500000000000000" charset="-122"/>
                <a:sym typeface="+mn-ea"/>
              </a:rPr>
              <a:t>审美教育在初中教育中的实施策略</a:t>
            </a:r>
            <a:endParaRPr altLang="en-US" dirty="0" sz="2000" lang="zh-CN">
              <a:solidFill>
                <a:schemeClr val="accent1">
                  <a:lumMod val="75000"/>
                </a:schemeClr>
              </a:solidFill>
              <a:latin typeface="+mj-ea"/>
              <a:ea typeface="+mj-ea"/>
              <a:cs typeface="MiSans Normal" panose="00000500000000000000" charset="-122"/>
              <a:sym typeface="+mn-ea"/>
            </a:endParaRPr>
          </a:p>
        </p:txBody>
      </p:sp>
    </p:spTree>
    <p:custDataLst>
      <p:tags r:id="rId15"/>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14" name="标题 1"/>
          <p:cNvSpPr>
            <a:spLocks noGrp="1"/>
          </p:cNvSpPr>
          <p:nvPr>
            <p:ph type="title" idx="4"/>
            <p:custDataLst>
              <p:tags r:id="rId1"/>
            </p:custDataLst>
          </p:nvPr>
        </p:nvSpPr>
        <p:spPr/>
        <p:txBody>
          <a:bodyPr>
            <a:normAutofit fontScale="90000"/>
          </a:bodyPr>
          <a:p>
            <a:r>
              <a:rPr altLang="en-US" lang="zh-CN"/>
              <a:t>艺术素养在初中教育中的重要性</a:t>
            </a:r>
            <a:endParaRPr altLang="en-US" lang="zh-CN"/>
          </a:p>
        </p:txBody>
      </p:sp>
      <p:sp>
        <p:nvSpPr>
          <p:cNvPr id="1048916"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8918" name="文本占位符 4"/>
          <p:cNvSpPr>
            <a:spLocks noGrp="1"/>
          </p:cNvSpPr>
          <p:nvPr>
            <p:ph type="body" idx="1"/>
            <p:custDataLst>
              <p:tags r:id="rId3"/>
            </p:custDataLst>
          </p:nvPr>
        </p:nvSpPr>
        <p:spPr/>
        <p:txBody>
          <a:bodyPr/>
          <a:p>
            <a:r>
              <a:rPr altLang="en-US" lang="zh-CN"/>
              <a:t>PART ONE</a:t>
            </a:r>
            <a:endParaRPr altLang="en-US" lang="zh-CN"/>
          </a:p>
        </p:txBody>
      </p:sp>
    </p:spTree>
    <p:custDataLst>
      <p:tags r:id="rId4"/>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60" name="标题 1"/>
          <p:cNvSpPr>
            <a:spLocks noGrp="1"/>
          </p:cNvSpPr>
          <p:nvPr>
            <p:ph type="title" idx="3"/>
          </p:nvPr>
        </p:nvSpPr>
        <p:spPr/>
        <p:txBody>
          <a:bodyPr/>
          <a:p>
            <a:r>
              <a:rPr altLang="en-US" lang="zh-CN"/>
              <a:t>艺术素养的定义和内涵</a:t>
            </a:r>
            <a:endParaRPr altLang="en-US" lang="zh-CN"/>
          </a:p>
        </p:txBody>
      </p:sp>
      <p:sp>
        <p:nvSpPr>
          <p:cNvPr id="1048962"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64"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1600" lang="zh-CN" spc="150">
                <a:solidFill>
                  <a:schemeClr val="tx1">
                    <a:lumMod val="75000"/>
                    <a:lumOff val="25000"/>
                  </a:schemeClr>
                </a:solidFill>
                <a:latin typeface="+mn-ea"/>
                <a:sym typeface="+mn-ea"/>
              </a:rPr>
              <a:t>艺术素养是指个体通过艺术教育和实践所获得的艺术知识和技能，包括对艺术作品的欣赏、创作和评价能力。</a:t>
            </a:r>
            <a:endParaRPr altLang="en-US" dirty="0" sz="1600" lang="zh-CN" spc="150">
              <a:solidFill>
                <a:schemeClr val="tx1">
                  <a:lumMod val="75000"/>
                  <a:lumOff val="25000"/>
                </a:schemeClr>
              </a:solidFill>
              <a:latin typeface="+mn-ea"/>
              <a:sym typeface="+mn-ea"/>
            </a:endParaRPr>
          </a:p>
        </p:txBody>
      </p:sp>
      <p:sp>
        <p:nvSpPr>
          <p:cNvPr id="1048966"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8968"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70"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fontScale="93750"/>
          </a:bodyPr>
          <a:p>
            <a:pPr algn="ctr" lvl="0">
              <a:lnSpc>
                <a:spcPct val="130000"/>
              </a:lnSpc>
              <a:spcBef>
                <a:spcPts val="0"/>
              </a:spcBef>
              <a:spcAft>
                <a:spcPts val="0"/>
              </a:spcAft>
              <a:buClrTx/>
              <a:buSzTx/>
              <a:buFontTx/>
            </a:pPr>
            <a:r>
              <a:rPr altLang="en-US" dirty="0" sz="1600" lang="zh-CN" spc="150">
                <a:solidFill>
                  <a:schemeClr val="tx1">
                    <a:lumMod val="75000"/>
                    <a:lumOff val="25000"/>
                  </a:schemeClr>
                </a:solidFill>
                <a:latin typeface="+mn-ea"/>
                <a:sym typeface="+mn-ea"/>
              </a:rPr>
              <a:t>艺术素养在初中教育中具有重要意义，能够培养学生的审美意识、创新思维和情感表达能力，促进学生的全面发展。</a:t>
            </a:r>
            <a:endParaRPr altLang="en-US" dirty="0" sz="1600" lang="zh-CN" spc="150">
              <a:solidFill>
                <a:schemeClr val="tx1">
                  <a:lumMod val="75000"/>
                  <a:lumOff val="25000"/>
                </a:schemeClr>
              </a:solidFill>
              <a:latin typeface="+mn-ea"/>
              <a:sym typeface="+mn-ea"/>
            </a:endParaRPr>
          </a:p>
        </p:txBody>
      </p:sp>
      <p:sp>
        <p:nvSpPr>
          <p:cNvPr id="1048972"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8974"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76"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fontScale="93750"/>
          </a:bodyPr>
          <a:p>
            <a:pPr algn="ctr" lvl="0">
              <a:lnSpc>
                <a:spcPct val="130000"/>
              </a:lnSpc>
              <a:spcBef>
                <a:spcPts val="0"/>
              </a:spcBef>
              <a:spcAft>
                <a:spcPts val="0"/>
              </a:spcAft>
              <a:buClrTx/>
              <a:buSzTx/>
              <a:buFontTx/>
            </a:pPr>
            <a:r>
              <a:rPr altLang="en-US" dirty="0" sz="1600" lang="zh-CN" spc="150">
                <a:solidFill>
                  <a:schemeClr val="tx1">
                    <a:lumMod val="75000"/>
                    <a:lumOff val="25000"/>
                  </a:schemeClr>
                </a:solidFill>
                <a:latin typeface="+mn-ea"/>
                <a:sym typeface="+mn-ea"/>
              </a:rPr>
              <a:t>艺术素养在初中教育中的重要性体现在多个方面，如提高学生的审美水平、培养学生的创造力、增强学生的情感体验等。</a:t>
            </a:r>
            <a:endParaRPr altLang="en-US" dirty="0" sz="1600" lang="zh-CN" spc="150">
              <a:solidFill>
                <a:schemeClr val="tx1">
                  <a:lumMod val="75000"/>
                  <a:lumOff val="25000"/>
                </a:schemeClr>
              </a:solidFill>
              <a:latin typeface="+mn-ea"/>
              <a:sym typeface="+mn-ea"/>
            </a:endParaRPr>
          </a:p>
        </p:txBody>
      </p:sp>
      <p:sp>
        <p:nvSpPr>
          <p:cNvPr id="1048978"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8980"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82"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fontScale="7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初中教育中的艺术素养培养需要注重学生的个性差异和兴趣爱好，通过多样化的教学方式和实践活动，激发学生的艺术潜能和创造力。</a:t>
            </a:r>
            <a:endParaRPr altLang="en-US" dirty="0" sz="2000" lang="zh-CN" spc="150">
              <a:solidFill>
                <a:schemeClr val="tx1">
                  <a:lumMod val="75000"/>
                  <a:lumOff val="25000"/>
                </a:schemeClr>
              </a:solidFill>
              <a:latin typeface="+mn-ea"/>
              <a:sym typeface="+mn-ea"/>
            </a:endParaRPr>
          </a:p>
        </p:txBody>
      </p:sp>
      <p:sp>
        <p:nvSpPr>
          <p:cNvPr id="1048984"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9018" name="标题 1"/>
          <p:cNvSpPr>
            <a:spLocks noGrp="1"/>
          </p:cNvSpPr>
          <p:nvPr>
            <p:ph type="title" idx="3"/>
          </p:nvPr>
        </p:nvSpPr>
        <p:spPr/>
        <p:txBody>
          <a:bodyPr/>
          <a:p>
            <a:r>
              <a:rPr altLang="en-US" lang="zh-CN"/>
              <a:t>艺术素养对学生全面发展的影响</a:t>
            </a:r>
            <a:endParaRPr altLang="en-US" lang="zh-CN"/>
          </a:p>
        </p:txBody>
      </p:sp>
      <p:sp>
        <p:nvSpPr>
          <p:cNvPr id="1049020"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22"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024"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艺术素养能够培养学生的审美能力，提高学生对美的感知和欣赏能力。</a:t>
            </a:r>
            <a:endParaRPr altLang="en-US" dirty="0" sz="2000" lang="zh-CN" spc="200">
              <a:solidFill>
                <a:schemeClr val="tx1">
                  <a:lumMod val="85000"/>
                  <a:lumOff val="15000"/>
                </a:schemeClr>
              </a:solidFill>
              <a:latin typeface="+mn-ea"/>
              <a:sym typeface="+mn-ea"/>
            </a:endParaRPr>
          </a:p>
        </p:txBody>
      </p:sp>
      <p:sp>
        <p:nvSpPr>
          <p:cNvPr id="1049026"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28"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030"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艺术素养能够促进学生的创造力发展，激发学生的创新思维和想象力。</a:t>
            </a:r>
            <a:endParaRPr altLang="en-US" dirty="0" sz="2000" lang="zh-CN" spc="200">
              <a:solidFill>
                <a:schemeClr val="tx1">
                  <a:lumMod val="85000"/>
                  <a:lumOff val="15000"/>
                </a:schemeClr>
              </a:solidFill>
              <a:latin typeface="+mn-ea"/>
              <a:sym typeface="+mn-ea"/>
            </a:endParaRPr>
          </a:p>
        </p:txBody>
      </p:sp>
      <p:sp>
        <p:nvSpPr>
          <p:cNvPr id="1049032"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34"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036"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艺术素养能够增强学生的自信心和自尊心，帮助学生更好地展示自我。</a:t>
            </a:r>
            <a:endParaRPr altLang="en-US" dirty="0" sz="2000" lang="zh-CN" spc="200">
              <a:solidFill>
                <a:schemeClr val="tx1">
                  <a:lumMod val="85000"/>
                  <a:lumOff val="15000"/>
                </a:schemeClr>
              </a:solidFill>
              <a:latin typeface="+mn-ea"/>
              <a:sym typeface="+mn-ea"/>
            </a:endParaRPr>
          </a:p>
        </p:txBody>
      </p:sp>
      <p:sp>
        <p:nvSpPr>
          <p:cNvPr id="1049038"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40"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042"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艺术素养能够提高学生的文化素养和综合素质，增强学生的社会适应能力。</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76" name="标题 1"/>
          <p:cNvSpPr>
            <a:spLocks noGrp="1"/>
          </p:cNvSpPr>
          <p:nvPr>
            <p:ph type="title" idx="3"/>
          </p:nvPr>
        </p:nvSpPr>
        <p:spPr/>
        <p:txBody>
          <a:bodyPr/>
          <a:p>
            <a:r>
              <a:rPr altLang="en-US" lang="zh-CN"/>
              <a:t>艺术素养在初中教育中的地位和作用</a:t>
            </a:r>
            <a:endParaRPr altLang="en-US" lang="zh-CN"/>
          </a:p>
        </p:txBody>
      </p:sp>
      <p:sp>
        <p:nvSpPr>
          <p:cNvPr id="1049078"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80"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82"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84"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86"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88"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90"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92"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9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艺术素养是初中教育的重要组成部分，有助于培养学生的审美观念和创造力</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09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fontScale="80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艺术素养在初中教育中具有独特的地位和作用，能够丰富学生的精神世界和文化生活</a:t>
            </a:r>
            <a:endParaRPr dirty="0" sz="2000" err="1">
              <a:solidFill>
                <a:schemeClr val="tx1">
                  <a:lumMod val="75000"/>
                  <a:lumOff val="25000"/>
                </a:schemeClr>
              </a:solidFill>
              <a:latin typeface="+mn-ea"/>
              <a:ea typeface="+mn-ea"/>
              <a:cs typeface="+mn-ea"/>
              <a:sym typeface="+mn-lt"/>
            </a:endParaRPr>
          </a:p>
        </p:txBody>
      </p:sp>
      <p:sp>
        <p:nvSpPr>
          <p:cNvPr id="1049098"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00"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02"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104"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06"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08"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10"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12"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1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fontScale="80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艺术素养在初中教育中的重要性不言而喻，对于培养学生的审美能力和创造力具有重要意义</a:t>
            </a:r>
            <a:endParaRPr dirty="0" sz="2000" err="1">
              <a:solidFill>
                <a:schemeClr val="tx1">
                  <a:lumMod val="75000"/>
                  <a:lumOff val="25000"/>
                </a:schemeClr>
              </a:solidFill>
              <a:latin typeface="+mn-ea"/>
              <a:ea typeface="+mn-ea"/>
              <a:cs typeface="+mn-ea"/>
              <a:sym typeface="+mn-lt"/>
            </a:endParaRPr>
          </a:p>
        </p:txBody>
      </p:sp>
      <p:sp>
        <p:nvSpPr>
          <p:cNvPr id="104911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艺术素养能够提高学生的文化素养和综合素质，促进全面发展</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50" name="标题 1"/>
          <p:cNvSpPr>
            <a:spLocks noGrp="1"/>
          </p:cNvSpPr>
          <p:nvPr>
            <p:ph type="title" idx="4"/>
            <p:custDataLst>
              <p:tags r:id="rId1"/>
            </p:custDataLst>
          </p:nvPr>
        </p:nvSpPr>
        <p:spPr/>
        <p:txBody>
          <a:bodyPr>
            <a:normAutofit fontScale="90000"/>
          </a:bodyPr>
          <a:p>
            <a:r>
              <a:rPr altLang="en-US" lang="zh-CN"/>
              <a:t>初中教育中艺术素养的培养途径</a:t>
            </a:r>
            <a:endParaRPr altLang="en-US" lang="zh-CN"/>
          </a:p>
        </p:txBody>
      </p:sp>
      <p:sp>
        <p:nvSpPr>
          <p:cNvPr id="1049152"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9154" name="文本占位符 4"/>
          <p:cNvSpPr>
            <a:spLocks noGrp="1"/>
          </p:cNvSpPr>
          <p:nvPr>
            <p:ph type="body" idx="1"/>
            <p:custDataLst>
              <p:tags r:id="rId3"/>
            </p:custDataLst>
          </p:nvPr>
        </p:nvSpPr>
        <p:spPr/>
        <p:txBody>
          <a:bodyPr/>
          <a:p>
            <a:r>
              <a:rPr altLang="en-US" lang="zh-CN"/>
              <a:t>PART TWO</a:t>
            </a:r>
            <a:endParaRPr altLang="en-US" lang="zh-CN"/>
          </a:p>
        </p:txBody>
      </p:sp>
    </p:spTree>
    <p:custDataLst>
      <p:tags r:id="rId4"/>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96" name="标题 1"/>
          <p:cNvSpPr>
            <a:spLocks noGrp="1"/>
          </p:cNvSpPr>
          <p:nvPr>
            <p:ph type="title" idx="3"/>
          </p:nvPr>
        </p:nvSpPr>
        <p:spPr/>
        <p:txBody>
          <a:bodyPr/>
          <a:p>
            <a:r>
              <a:rPr altLang="en-US" lang="zh-CN"/>
              <a:t>美术课程设置与教学</a:t>
            </a:r>
            <a:endParaRPr altLang="en-US" lang="zh-CN"/>
          </a:p>
        </p:txBody>
      </p:sp>
      <p:sp>
        <p:nvSpPr>
          <p:cNvPr id="1049198"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200"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02"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美术课程在初中教育中的地位和作用</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204"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206"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08"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美术课程设置的目标和原则</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210"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212"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美术课程的教学方法和手段</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214"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16"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218"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20"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美术课程评价标准和方式</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54" name="标题 1"/>
          <p:cNvSpPr>
            <a:spLocks noGrp="1"/>
          </p:cNvSpPr>
          <p:nvPr>
            <p:ph type="title" idx="3"/>
          </p:nvPr>
        </p:nvSpPr>
        <p:spPr/>
        <p:txBody>
          <a:bodyPr/>
          <a:p>
            <a:r>
              <a:rPr altLang="en-US" lang="zh-CN"/>
              <a:t>音乐课程设置与教学</a:t>
            </a:r>
            <a:endParaRPr altLang="en-US" lang="zh-CN"/>
          </a:p>
        </p:txBody>
      </p:sp>
      <p:sp>
        <p:nvSpPr>
          <p:cNvPr id="1049256"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58"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60"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音乐课程在初中教育中的地位和作用</a:t>
            </a:r>
            <a:endParaRPr altLang="en-US" dirty="0" sz="2000" lang="zh-CN" spc="150">
              <a:solidFill>
                <a:schemeClr val="tx1">
                  <a:lumMod val="85000"/>
                  <a:lumOff val="15000"/>
                </a:schemeClr>
              </a:solidFill>
              <a:latin typeface="+mn-ea"/>
              <a:sym typeface="+mn-ea"/>
            </a:endParaRPr>
          </a:p>
        </p:txBody>
      </p:sp>
      <p:sp>
        <p:nvSpPr>
          <p:cNvPr id="1049262"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64"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66"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音乐课程设置的目标和原则</a:t>
            </a:r>
            <a:endParaRPr altLang="en-US" dirty="0" sz="2000" lang="zh-CN" spc="150">
              <a:solidFill>
                <a:schemeClr val="tx1">
                  <a:lumMod val="85000"/>
                  <a:lumOff val="15000"/>
                </a:schemeClr>
              </a:solidFill>
              <a:latin typeface="+mn-ea"/>
              <a:sym typeface="+mn-ea"/>
            </a:endParaRPr>
          </a:p>
        </p:txBody>
      </p:sp>
      <p:sp>
        <p:nvSpPr>
          <p:cNvPr id="1049268"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70"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72"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音乐课程的教学方法和手段</a:t>
            </a:r>
            <a:endParaRPr altLang="en-US" dirty="0" sz="2000" lang="zh-CN" spc="150">
              <a:solidFill>
                <a:schemeClr val="tx1">
                  <a:lumMod val="85000"/>
                  <a:lumOff val="15000"/>
                </a:schemeClr>
              </a:solidFill>
              <a:latin typeface="+mn-ea"/>
              <a:sym typeface="+mn-ea"/>
            </a:endParaRPr>
          </a:p>
        </p:txBody>
      </p:sp>
      <p:sp>
        <p:nvSpPr>
          <p:cNvPr id="1049274"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76"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78"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音乐课程评价标准和方式</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312" name="标题 1"/>
          <p:cNvSpPr>
            <a:spLocks noGrp="1"/>
          </p:cNvSpPr>
          <p:nvPr>
            <p:ph type="title" idx="3"/>
          </p:nvPr>
        </p:nvSpPr>
        <p:spPr/>
        <p:txBody>
          <a:bodyPr/>
          <a:p>
            <a:r>
              <a:rPr altLang="en-US" lang="zh-CN"/>
              <a:t>舞蹈课程设置与教学</a:t>
            </a:r>
            <a:endParaRPr altLang="en-US" lang="zh-CN"/>
          </a:p>
        </p:txBody>
      </p:sp>
      <p:sp>
        <p:nvSpPr>
          <p:cNvPr id="1049314"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舞蹈课程在初中教育中的地位和作用</a:t>
            </a:r>
            <a:endParaRPr altLang="en-US" dirty="0" sz="1200" lang="zh-CN" spc="150">
              <a:solidFill>
                <a:schemeClr val="tx1">
                  <a:lumMod val="65000"/>
                  <a:lumOff val="35000"/>
                </a:schemeClr>
              </a:solidFill>
              <a:latin typeface="+mn-ea"/>
              <a:sym typeface="+mn-ea"/>
            </a:endParaRPr>
          </a:p>
        </p:txBody>
      </p:sp>
      <p:sp>
        <p:nvSpPr>
          <p:cNvPr id="1049316"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舞蹈课程设置的原则和依据</a:t>
            </a:r>
            <a:endParaRPr altLang="en-US" dirty="0" sz="1200" lang="zh-CN" spc="150">
              <a:solidFill>
                <a:schemeClr val="tx1">
                  <a:lumMod val="65000"/>
                  <a:lumOff val="35000"/>
                </a:schemeClr>
              </a:solidFill>
              <a:latin typeface="+mn-ea"/>
              <a:sym typeface="+mn-ea"/>
            </a:endParaRPr>
          </a:p>
        </p:txBody>
      </p:sp>
      <p:sp>
        <p:nvSpPr>
          <p:cNvPr id="1049318"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舞蹈课程的教学目标和内容</a:t>
            </a:r>
            <a:endParaRPr altLang="en-US" dirty="0" sz="1200" lang="zh-CN" spc="150">
              <a:solidFill>
                <a:schemeClr val="tx1">
                  <a:lumMod val="65000"/>
                  <a:lumOff val="35000"/>
                </a:schemeClr>
              </a:solidFill>
              <a:latin typeface="+mn-ea"/>
              <a:sym typeface="+mn-ea"/>
            </a:endParaRPr>
          </a:p>
        </p:txBody>
      </p:sp>
      <p:sp>
        <p:nvSpPr>
          <p:cNvPr id="1049320"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舞蹈课程的教学方法与手段</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54" name="标题 1"/>
          <p:cNvSpPr>
            <a:spLocks noGrp="1"/>
          </p:cNvSpPr>
          <p:nvPr>
            <p:ph type="title" idx="3"/>
          </p:nvPr>
        </p:nvSpPr>
        <p:spPr/>
        <p:txBody>
          <a:bodyPr/>
          <a:p>
            <a:r>
              <a:rPr altLang="en-US" lang="zh-CN"/>
              <a:t>戏剧课程设置与教学</a:t>
            </a:r>
            <a:endParaRPr altLang="en-US" lang="zh-CN"/>
          </a:p>
        </p:txBody>
      </p:sp>
      <p:sp>
        <p:nvSpPr>
          <p:cNvPr id="1049356"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58"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戏剧课程的目标：培养学生的艺术素养和审美能力</a:t>
            </a:r>
            <a:endParaRPr altLang="en-US" dirty="0" sz="2000" lang="zh-CN" spc="150">
              <a:solidFill>
                <a:schemeClr val="tx1">
                  <a:lumMod val="75000"/>
                  <a:lumOff val="25000"/>
                </a:schemeClr>
              </a:solidFill>
              <a:latin typeface="+mn-ea"/>
              <a:sym typeface="+mn-ea"/>
            </a:endParaRPr>
          </a:p>
        </p:txBody>
      </p:sp>
      <p:sp>
        <p:nvSpPr>
          <p:cNvPr id="1049360"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62"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64"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戏剧课程的内容：涵盖剧本阅读、表演技巧、舞台设计等方面</a:t>
            </a:r>
            <a:endParaRPr altLang="en-US" dirty="0" sz="2000" lang="zh-CN" spc="150">
              <a:solidFill>
                <a:schemeClr val="tx1">
                  <a:lumMod val="75000"/>
                  <a:lumOff val="25000"/>
                </a:schemeClr>
              </a:solidFill>
              <a:latin typeface="+mn-ea"/>
              <a:sym typeface="+mn-ea"/>
            </a:endParaRPr>
          </a:p>
        </p:txBody>
      </p:sp>
      <p:sp>
        <p:nvSpPr>
          <p:cNvPr id="1049366"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68"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70"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戏剧课程的教学方法：采用实践与理论相结合的方式，注重学生的参与和体验</a:t>
            </a:r>
            <a:endParaRPr altLang="en-US" dirty="0" sz="2000" lang="zh-CN" spc="150">
              <a:solidFill>
                <a:schemeClr val="tx1">
                  <a:lumMod val="75000"/>
                  <a:lumOff val="25000"/>
                </a:schemeClr>
              </a:solidFill>
              <a:latin typeface="+mn-ea"/>
              <a:sym typeface="+mn-ea"/>
            </a:endParaRPr>
          </a:p>
        </p:txBody>
      </p:sp>
      <p:sp>
        <p:nvSpPr>
          <p:cNvPr id="1049372"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74"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76"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戏剧课程的效果：提高学生的艺术素养和审美能力，同时增强学生的创造力和团队协作能力</a:t>
            </a:r>
            <a:endParaRPr altLang="en-US" dirty="0" sz="2000" lang="zh-CN" spc="150">
              <a:solidFill>
                <a:schemeClr val="tx1">
                  <a:lumMod val="75000"/>
                  <a:lumOff val="25000"/>
                </a:schemeClr>
              </a:solidFill>
              <a:latin typeface="+mn-ea"/>
              <a:sym typeface="+mn-ea"/>
            </a:endParaRPr>
          </a:p>
        </p:txBody>
      </p:sp>
      <p:sp>
        <p:nvSpPr>
          <p:cNvPr id="1049378"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412" name="标题 1"/>
          <p:cNvSpPr>
            <a:spLocks noGrp="1"/>
          </p:cNvSpPr>
          <p:nvPr>
            <p:ph type="title" idx="4"/>
            <p:custDataLst>
              <p:tags r:id="rId1"/>
            </p:custDataLst>
          </p:nvPr>
        </p:nvSpPr>
        <p:spPr/>
        <p:txBody>
          <a:bodyPr>
            <a:normAutofit fontScale="90000"/>
          </a:bodyPr>
          <a:p>
            <a:r>
              <a:rPr altLang="en-US" lang="zh-CN"/>
              <a:t>审美教育在初中教育中的实施策略</a:t>
            </a:r>
            <a:endParaRPr altLang="en-US" lang="zh-CN"/>
          </a:p>
        </p:txBody>
      </p:sp>
      <p:sp>
        <p:nvSpPr>
          <p:cNvPr id="1049414"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9416" name="文本占位符 4"/>
          <p:cNvSpPr>
            <a:spLocks noGrp="1"/>
          </p:cNvSpPr>
          <p:nvPr>
            <p:ph type="body" idx="1"/>
            <p:custDataLst>
              <p:tags r:id="rId3"/>
            </p:custDataLst>
          </p:nvPr>
        </p:nvSpPr>
        <p:spPr/>
        <p:txBody>
          <a:bodyPr/>
          <a:p>
            <a:r>
              <a:rPr altLang="en-US" lang="zh-CN"/>
              <a:t>PART THREE</a:t>
            </a:r>
            <a:endParaRPr altLang="en-US" lang="zh-CN"/>
          </a:p>
        </p:txBody>
      </p:sp>
    </p:spTree>
    <p:custDataLst>
      <p:tags r:id="rId4"/>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58" name="标题 1"/>
          <p:cNvSpPr>
            <a:spLocks noGrp="1"/>
          </p:cNvSpPr>
          <p:nvPr>
            <p:ph type="title" idx="3"/>
          </p:nvPr>
        </p:nvSpPr>
        <p:spPr/>
        <p:txBody>
          <a:bodyPr/>
          <a:p>
            <a:r>
              <a:rPr altLang="en-US" lang="zh-CN"/>
              <a:t>审美教育的定义和内涵</a:t>
            </a:r>
            <a:endParaRPr altLang="en-US" lang="zh-CN"/>
          </a:p>
        </p:txBody>
      </p:sp>
      <p:sp>
        <p:nvSpPr>
          <p:cNvPr id="1049460"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审美教育是一种通过艺术手段培养人的审美能力和审美情趣的教育方式。</a:t>
            </a:r>
            <a:endParaRPr altLang="en-US" dirty="0" sz="1200" lang="zh-CN" spc="150">
              <a:solidFill>
                <a:schemeClr val="tx1">
                  <a:lumMod val="65000"/>
                  <a:lumOff val="35000"/>
                </a:schemeClr>
              </a:solidFill>
              <a:latin typeface="+mn-ea"/>
              <a:sym typeface="+mn-ea"/>
            </a:endParaRPr>
          </a:p>
        </p:txBody>
      </p:sp>
      <p:sp>
        <p:nvSpPr>
          <p:cNvPr id="1049462"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内涵包括对美的感知、欣赏、评价和创造能力，以及情感、态度和价值观等方面的培养。</a:t>
            </a:r>
            <a:endParaRPr altLang="en-US" dirty="0" sz="1200" lang="zh-CN" spc="150">
              <a:solidFill>
                <a:schemeClr val="tx1">
                  <a:lumMod val="65000"/>
                  <a:lumOff val="35000"/>
                </a:schemeClr>
              </a:solidFill>
              <a:latin typeface="+mn-ea"/>
              <a:sym typeface="+mn-ea"/>
            </a:endParaRPr>
          </a:p>
        </p:txBody>
      </p:sp>
      <p:sp>
        <p:nvSpPr>
          <p:cNvPr id="1049464"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初中教育中的审美教育旨在通过各种艺术形式和活动，培养学生的审美素养和创造力。</a:t>
            </a:r>
            <a:endParaRPr altLang="en-US" dirty="0" sz="1200" lang="zh-CN" spc="150">
              <a:solidFill>
                <a:schemeClr val="tx1">
                  <a:lumMod val="65000"/>
                  <a:lumOff val="35000"/>
                </a:schemeClr>
              </a:solidFill>
              <a:latin typeface="+mn-ea"/>
              <a:sym typeface="+mn-ea"/>
            </a:endParaRPr>
          </a:p>
        </p:txBody>
      </p:sp>
      <p:sp>
        <p:nvSpPr>
          <p:cNvPr id="1049466"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实施策略包括课程设置、教学方法、教学资源等方面的优化和创新。</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500" name="标题 1"/>
          <p:cNvSpPr>
            <a:spLocks noGrp="1"/>
          </p:cNvSpPr>
          <p:nvPr>
            <p:ph type="title" idx="3"/>
          </p:nvPr>
        </p:nvSpPr>
        <p:spPr/>
        <p:txBody>
          <a:bodyPr/>
          <a:p>
            <a:r>
              <a:rPr altLang="en-US" lang="zh-CN"/>
              <a:t>审美教育在初中教育中的目标和方法</a:t>
            </a:r>
            <a:endParaRPr altLang="en-US" lang="zh-CN"/>
          </a:p>
        </p:txBody>
      </p:sp>
      <p:sp>
        <p:nvSpPr>
          <p:cNvPr id="1049502"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04"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06"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08"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10"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方法：开展多样化的艺术课程和活动，如绘画、音乐、舞蹈等，引导学生参与和体验</a:t>
            </a:r>
            <a:endParaRPr altLang="en-US" sz="1400" lang="zh-CN" spc="150">
              <a:solidFill>
                <a:schemeClr val="tx1"/>
              </a:solidFill>
              <a:effectLst/>
              <a:latin typeface="+mn-ea"/>
              <a:sym typeface="+mn-ea"/>
            </a:endParaRPr>
          </a:p>
        </p:txBody>
      </p:sp>
      <p:sp>
        <p:nvSpPr>
          <p:cNvPr id="1049512"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目标：培养学生的审美意识和审美情趣，提高学生的艺术素养和创造力</a:t>
            </a:r>
            <a:endParaRPr altLang="en-US" dirty="0" sz="1400" lang="zh-CN" spc="150">
              <a:solidFill>
                <a:schemeClr val="tx1"/>
              </a:solidFill>
              <a:effectLst/>
              <a:latin typeface="+mn-ea"/>
              <a:sym typeface="+mn-ea"/>
            </a:endParaRPr>
          </a:p>
        </p:txBody>
      </p:sp>
      <p:sp>
        <p:nvSpPr>
          <p:cNvPr id="1049514"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结合学科特点，将审美教育渗透到其他学科的教学中</a:t>
            </a:r>
            <a:endParaRPr altLang="en-US" sz="1400" lang="zh-CN" spc="150">
              <a:solidFill>
                <a:schemeClr val="tx1"/>
              </a:solidFill>
              <a:effectLst/>
              <a:latin typeface="+mn-ea"/>
              <a:sym typeface="+mn-ea"/>
            </a:endParaRPr>
          </a:p>
        </p:txBody>
      </p:sp>
      <p:sp>
        <p:nvSpPr>
          <p:cNvPr id="1049516"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加强师资培训，提高教师的审美素养和教学能力</a:t>
            </a:r>
            <a:endParaRPr altLang="en-US" sz="1400" lang="zh-CN" spc="150">
              <a:solidFill>
                <a:schemeClr val="tx1"/>
              </a:solidFill>
              <a:effectLst/>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50" name="标题 1"/>
          <p:cNvSpPr>
            <a:spLocks noGrp="1"/>
          </p:cNvSpPr>
          <p:nvPr>
            <p:ph type="title" idx="3"/>
          </p:nvPr>
        </p:nvSpPr>
        <p:spPr/>
        <p:txBody>
          <a:bodyPr/>
          <a:p>
            <a:r>
              <a:rPr altLang="en-US" lang="zh-CN"/>
              <a:t>审美教育在初中教育中的实践和效果</a:t>
            </a:r>
            <a:endParaRPr altLang="en-US" lang="zh-CN"/>
          </a:p>
        </p:txBody>
      </p:sp>
      <p:sp>
        <p:nvSpPr>
          <p:cNvPr id="1049552"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54"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56"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58"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60"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62"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64"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66"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6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fontScale="8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实施策略：通过艺术课程、校园文化活动等途径，培养学生的审美意识和审美能力。</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57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效果体现：提高学生的审美素养，增强学生的文化自信心和民族自豪感。</a:t>
            </a:r>
            <a:endParaRPr dirty="0" sz="2000" err="1">
              <a:solidFill>
                <a:schemeClr val="tx1">
                  <a:lumMod val="75000"/>
                  <a:lumOff val="25000"/>
                </a:schemeClr>
              </a:solidFill>
              <a:latin typeface="+mn-ea"/>
              <a:ea typeface="+mn-ea"/>
              <a:cs typeface="+mn-ea"/>
              <a:sym typeface="+mn-lt"/>
            </a:endParaRPr>
          </a:p>
        </p:txBody>
      </p:sp>
      <p:sp>
        <p:nvSpPr>
          <p:cNvPr id="1049572"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74"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76"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578"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80"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82"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84"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86"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8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实际应用：将审美教育融入日常教学中，促进学生的全面发展。</a:t>
            </a:r>
            <a:endParaRPr dirty="0" sz="2000" err="1">
              <a:solidFill>
                <a:schemeClr val="tx1">
                  <a:lumMod val="75000"/>
                  <a:lumOff val="25000"/>
                </a:schemeClr>
              </a:solidFill>
              <a:latin typeface="+mn-ea"/>
              <a:ea typeface="+mn-ea"/>
              <a:cs typeface="+mn-ea"/>
              <a:sym typeface="+mn-lt"/>
            </a:endParaRPr>
          </a:p>
        </p:txBody>
      </p:sp>
      <p:sp>
        <p:nvSpPr>
          <p:cNvPr id="104959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fontScale="8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实践方式：组织学生参加艺术展览、音乐会等文化活动，提供丰富的艺术资源。</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624" name="标题 1"/>
          <p:cNvSpPr>
            <a:spLocks noGrp="1"/>
          </p:cNvSpPr>
          <p:nvPr>
            <p:ph type="title" idx="4"/>
            <p:custDataLst>
              <p:tags r:id="rId1"/>
            </p:custDataLst>
          </p:nvPr>
        </p:nvSpPr>
        <p:spPr/>
        <p:txBody>
          <a:bodyPr>
            <a:normAutofit fontScale="90000"/>
          </a:bodyPr>
          <a:p>
            <a:r>
              <a:rPr altLang="en-US" lang="zh-CN"/>
              <a:t>初中教育中艺术素养与审美教育的融合发展</a:t>
            </a:r>
            <a:endParaRPr altLang="en-US" lang="zh-CN"/>
          </a:p>
        </p:txBody>
      </p:sp>
      <p:sp>
        <p:nvSpPr>
          <p:cNvPr id="1049626"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9628" name="文本占位符 4"/>
          <p:cNvSpPr>
            <a:spLocks noGrp="1"/>
          </p:cNvSpPr>
          <p:nvPr>
            <p:ph type="body" idx="1"/>
            <p:custDataLst>
              <p:tags r:id="rId3"/>
            </p:custDataLst>
          </p:nvPr>
        </p:nvSpPr>
        <p:spPr/>
        <p:txBody>
          <a:bodyPr/>
          <a:p>
            <a:r>
              <a:rPr altLang="en-US" lang="zh-CN"/>
              <a:t>PART FOUR</a:t>
            </a:r>
            <a:endParaRPr altLang="en-US" lang="zh-CN"/>
          </a:p>
        </p:txBody>
      </p:sp>
    </p:spTree>
    <p:custDataLst>
      <p:tags r:id="rId4"/>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670" name="标题 1"/>
          <p:cNvSpPr>
            <a:spLocks noGrp="1"/>
          </p:cNvSpPr>
          <p:nvPr>
            <p:ph type="title" idx="3"/>
          </p:nvPr>
        </p:nvSpPr>
        <p:spPr/>
        <p:txBody>
          <a:bodyPr/>
          <a:p>
            <a:r>
              <a:rPr altLang="en-US" lang="zh-CN"/>
              <a:t>艺术素养与审美教育的关系</a:t>
            </a:r>
            <a:endParaRPr altLang="en-US" lang="zh-CN"/>
          </a:p>
        </p:txBody>
      </p:sp>
      <p:sp>
        <p:nvSpPr>
          <p:cNvPr id="1049672"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4"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6"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8"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初中教育中的艺术素养与审美教育融合发展，有助于培养学生的综合素质和全面发展。</a:t>
            </a:r>
            <a:endParaRPr altLang="zh-CN" dirty="0" lang="en-US">
              <a:solidFill>
                <a:schemeClr val="dk1">
                  <a:lumMod val="80000"/>
                  <a:lumOff val="20000"/>
                </a:schemeClr>
              </a:solidFill>
              <a:latin typeface="+mn-ea"/>
              <a:sym typeface="+mn-ea"/>
            </a:endParaRPr>
          </a:p>
        </p:txBody>
      </p:sp>
      <p:sp>
        <p:nvSpPr>
          <p:cNvPr id="1049680"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2"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4"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6" name="文本框 56"/>
          <p:cNvSpPr txBox="1"/>
          <p:nvPr>
            <p:custDataLst>
              <p:tags r:id="rId8"/>
            </p:custDataLst>
          </p:nvPr>
        </p:nvSpPr>
        <p:spPr>
          <a:xfrm>
            <a:off x="2094963" y="1634892"/>
            <a:ext cx="8300713" cy="760993"/>
          </a:xfrm>
          <a:prstGeom prst="rect"/>
          <a:noFill/>
        </p:spPr>
        <p:txBody>
          <a:bodyPr anchor="ctr" anchorCtr="0" bIns="107950" rtlCol="0" tIns="0" wrap="square">
            <a:normAutofit fontScale="90000"/>
          </a:bodyPr>
          <a:p>
            <a:pPr>
              <a:lnSpc>
                <a:spcPct val="150000"/>
              </a:lnSpc>
            </a:pPr>
            <a:r>
              <a:rPr altLang="en-US" dirty="0" lang="zh-CN">
                <a:solidFill>
                  <a:schemeClr val="dk1">
                    <a:lumMod val="80000"/>
                    <a:lumOff val="20000"/>
                  </a:schemeClr>
                </a:solidFill>
                <a:latin typeface="+mn-ea"/>
                <a:sym typeface="+mn-ea"/>
              </a:rPr>
              <a:t>艺术素养是审美教育的重要组成部分，对于培养学生的审美观念和创造力具有重要意义。</a:t>
            </a:r>
            <a:endParaRPr altLang="en-US" dirty="0" lang="zh-CN">
              <a:solidFill>
                <a:schemeClr val="dk1">
                  <a:lumMod val="80000"/>
                  <a:lumOff val="20000"/>
                </a:schemeClr>
              </a:solidFill>
              <a:latin typeface="+mn-ea"/>
              <a:sym typeface="+mn-ea"/>
            </a:endParaRPr>
          </a:p>
        </p:txBody>
      </p:sp>
      <p:sp>
        <p:nvSpPr>
          <p:cNvPr id="1049688"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90"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92"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94" name="文本框 8"/>
          <p:cNvSpPr txBox="1"/>
          <p:nvPr>
            <p:custDataLst>
              <p:tags r:id="rId12"/>
            </p:custDataLst>
          </p:nvPr>
        </p:nvSpPr>
        <p:spPr>
          <a:xfrm>
            <a:off x="2094963" y="2923707"/>
            <a:ext cx="8300713" cy="760993"/>
          </a:xfrm>
          <a:prstGeom prst="rect"/>
          <a:noFill/>
        </p:spPr>
        <p:txBody>
          <a:bodyPr anchor="ctr" anchorCtr="0" bIns="107950" rtlCol="0" tIns="0" wrap="square">
            <a:normAutofit fontScale="84444" lnSpcReduction="20000"/>
          </a:bodyPr>
          <a:p>
            <a:pPr>
              <a:lnSpc>
                <a:spcPct val="150000"/>
              </a:lnSpc>
            </a:pPr>
            <a:r>
              <a:rPr altLang="en-US" dirty="0" lang="zh-CN">
                <a:solidFill>
                  <a:schemeClr val="dk1">
                    <a:lumMod val="80000"/>
                    <a:lumOff val="20000"/>
                  </a:schemeClr>
                </a:solidFill>
                <a:latin typeface="+mn-ea"/>
                <a:sym typeface="+mn-ea"/>
              </a:rPr>
              <a:t>艺术素养与审美教育相互促进，通过艺术作品的欣赏和创作，提高学生的审美能力和艺术修养。</a:t>
            </a:r>
            <a:endParaRPr altLang="en-US" dirty="0" lang="zh-CN">
              <a:solidFill>
                <a:schemeClr val="dk1">
                  <a:lumMod val="80000"/>
                  <a:lumOff val="20000"/>
                </a:schemeClr>
              </a:solidFill>
              <a:latin typeface="+mn-ea"/>
              <a:sym typeface="+mn-ea"/>
            </a:endParaRPr>
          </a:p>
        </p:txBody>
      </p:sp>
      <p:sp>
        <p:nvSpPr>
          <p:cNvPr id="1049696"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98"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00"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02"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90000"/>
          </a:bodyPr>
          <a:p>
            <a:pPr>
              <a:lnSpc>
                <a:spcPct val="150000"/>
              </a:lnSpc>
            </a:pPr>
            <a:r>
              <a:rPr altLang="zh-CN" dirty="0" lang="en-US">
                <a:solidFill>
                  <a:schemeClr val="dk1">
                    <a:lumMod val="80000"/>
                    <a:lumOff val="20000"/>
                  </a:schemeClr>
                </a:solidFill>
                <a:latin typeface="+mn-ea"/>
                <a:sym typeface="+mn-ea"/>
              </a:rPr>
              <a:t>艺术素养和审美教育的融合，能够丰富学生的精神世界，提高其生活品质和社会文明程度。</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736" name="标题 1"/>
          <p:cNvSpPr>
            <a:spLocks noGrp="1"/>
          </p:cNvSpPr>
          <p:nvPr>
            <p:ph type="title" idx="3"/>
          </p:nvPr>
        </p:nvSpPr>
        <p:spPr/>
        <p:txBody>
          <a:bodyPr/>
          <a:p>
            <a:r>
              <a:rPr altLang="en-US" lang="zh-CN"/>
              <a:t>艺术素养与审美教育融合发展的必要性</a:t>
            </a:r>
            <a:endParaRPr altLang="en-US" lang="zh-CN"/>
          </a:p>
        </p:txBody>
      </p:sp>
      <p:sp>
        <p:nvSpPr>
          <p:cNvPr id="1049738" name="正文"/>
          <p:cNvSpPr txBox="1"/>
          <p:nvPr>
            <p:custDataLst>
              <p:tags r:id="rId1"/>
            </p:custDataLst>
          </p:nvPr>
        </p:nvSpPr>
        <p:spPr>
          <a:xfrm>
            <a:off x="621788" y="3458303"/>
            <a:ext cx="2371773" cy="1379016"/>
          </a:xfrm>
          <a:prstGeom prst="rect"/>
          <a:noFill/>
        </p:spPr>
        <p:txBody>
          <a:bodyPr anchor="t" anchorCtr="0" bIns="0" lIns="0" rIns="0" rtlCol="0" tIns="0" wrap="square">
            <a:normAutofit fontScale="91667" lnSpcReduction="10000"/>
          </a:bodyPr>
          <a:p>
            <a:pPr algn="just" fontAlgn="auto" indent="0">
              <a:lnSpc>
                <a:spcPct val="130000"/>
              </a:lnSpc>
            </a:pPr>
            <a:r>
              <a:rPr altLang="en-US" dirty="0" sz="1200" lang="zh-CN" spc="150">
                <a:latin typeface="+mn-ea"/>
              </a:rPr>
              <a:t>提升学生的综合素质：艺术素养与审美教育融合发展有助于培养学生的创造力、想象力、表达力等方面的能力，提高学生的综合素质。</a:t>
            </a:r>
            <a:endParaRPr altLang="en-US" dirty="0" sz="1200" lang="zh-CN" spc="150">
              <a:latin typeface="+mn-ea"/>
            </a:endParaRPr>
          </a:p>
        </p:txBody>
      </p:sp>
      <p:sp>
        <p:nvSpPr>
          <p:cNvPr id="1049740" name="标题"/>
          <p:cNvSpPr txBox="1"/>
          <p:nvPr>
            <p:custDataLst>
              <p:tags r:id="rId2"/>
            </p:custDataLst>
          </p:nvPr>
        </p:nvSpPr>
        <p:spPr>
          <a:xfrm>
            <a:off x="608400" y="2902681"/>
            <a:ext cx="2385831" cy="393622"/>
          </a:xfrm>
          <a:prstGeom prst="rect"/>
          <a:noFill/>
        </p:spPr>
        <p:txBody>
          <a:bodyPr anchor="b" bIns="0" lIns="0" rIns="0" rtlCol="0" tIns="0" wrap="square">
            <a:normAutofit/>
          </a:bodyPr>
          <a:p>
            <a:r>
              <a:rPr altLang="en-US" b="1" dirty="0" lang="zh-CN" spc="300">
                <a:solidFill>
                  <a:schemeClr val="accent1"/>
                </a:solidFill>
                <a:latin typeface="+mj-ea"/>
                <a:ea typeface="+mj-ea"/>
              </a:rPr>
              <a:t>添加标题</a:t>
            </a:r>
            <a:endParaRPr altLang="en-US" b="1" dirty="0" lang="zh-CN" spc="300">
              <a:solidFill>
                <a:schemeClr val="accent1"/>
              </a:solidFill>
              <a:latin typeface="+mj-ea"/>
              <a:ea typeface="+mj-ea"/>
            </a:endParaRPr>
          </a:p>
        </p:txBody>
      </p:sp>
      <p:sp>
        <p:nvSpPr>
          <p:cNvPr id="1049742" name="正文"/>
          <p:cNvSpPr txBox="1"/>
          <p:nvPr>
            <p:custDataLst>
              <p:tags r:id="rId3"/>
            </p:custDataLst>
          </p:nvPr>
        </p:nvSpPr>
        <p:spPr>
          <a:xfrm>
            <a:off x="3482911" y="3458303"/>
            <a:ext cx="2371773" cy="1379016"/>
          </a:xfrm>
          <a:prstGeom prst="rect"/>
          <a:noFill/>
        </p:spPr>
        <p:txBody>
          <a:bodyPr anchor="t" anchorCtr="0" bIns="0" lIns="0" rIns="0" rtlCol="0" tIns="0" wrap="square">
            <a:normAutofit fontScale="91667" lnSpcReduction="10000"/>
          </a:bodyPr>
          <a:p>
            <a:pPr algn="just" fontAlgn="auto" indent="0">
              <a:lnSpc>
                <a:spcPct val="130000"/>
              </a:lnSpc>
            </a:pPr>
            <a:r>
              <a:rPr altLang="en-US" dirty="0" sz="1200" lang="zh-CN" spc="150">
                <a:latin typeface="+mn-ea"/>
              </a:rPr>
              <a:t>促进学科之间的交叉融合：艺术素养与审美教育融合发展可以促进学科之间的交叉融合，拓展学生的知识面，培养学生的跨学科思维。</a:t>
            </a:r>
            <a:endParaRPr altLang="en-US" dirty="0" sz="1200" lang="zh-CN" spc="150">
              <a:latin typeface="+mn-ea"/>
            </a:endParaRPr>
          </a:p>
        </p:txBody>
      </p:sp>
      <p:sp>
        <p:nvSpPr>
          <p:cNvPr id="1049744" name="标题"/>
          <p:cNvSpPr txBox="1"/>
          <p:nvPr>
            <p:custDataLst>
              <p:tags r:id="rId4"/>
            </p:custDataLst>
          </p:nvPr>
        </p:nvSpPr>
        <p:spPr>
          <a:xfrm>
            <a:off x="3469523" y="2902681"/>
            <a:ext cx="2385831" cy="393622"/>
          </a:xfrm>
          <a:prstGeom prst="rect"/>
          <a:noFill/>
        </p:spPr>
        <p:txBody>
          <a:bodyPr anchor="b" bIns="0" lIns="0" rIns="0" rtlCol="0" tIns="0" wrap="square">
            <a:normAutofit/>
          </a:bodyPr>
          <a:p>
            <a:r>
              <a:rPr altLang="en-US" b="1" dirty="0" lang="zh-CN" spc="300">
                <a:solidFill>
                  <a:schemeClr val="accent4"/>
                </a:solidFill>
                <a:latin typeface="+mj-ea"/>
                <a:ea typeface="+mj-ea"/>
              </a:rPr>
              <a:t>添加标题</a:t>
            </a:r>
            <a:endParaRPr altLang="en-US" b="1" dirty="0" lang="zh-CN" spc="300">
              <a:solidFill>
                <a:schemeClr val="accent4"/>
              </a:solidFill>
              <a:latin typeface="+mj-ea"/>
              <a:ea typeface="+mj-ea"/>
            </a:endParaRPr>
          </a:p>
        </p:txBody>
      </p:sp>
      <p:sp>
        <p:nvSpPr>
          <p:cNvPr id="1049746" name="正文"/>
          <p:cNvSpPr txBox="1"/>
          <p:nvPr>
            <p:custDataLst>
              <p:tags r:id="rId5"/>
            </p:custDataLst>
          </p:nvPr>
        </p:nvSpPr>
        <p:spPr>
          <a:xfrm>
            <a:off x="6344035" y="3458303"/>
            <a:ext cx="2371773" cy="1379016"/>
          </a:xfrm>
          <a:prstGeom prst="rect"/>
          <a:noFill/>
        </p:spPr>
        <p:txBody>
          <a:bodyPr anchor="t" anchorCtr="0" bIns="0" lIns="0" rIns="0" rtlCol="0" tIns="0" wrap="square">
            <a:normAutofit fontScale="91667" lnSpcReduction="10000"/>
          </a:bodyPr>
          <a:p>
            <a:pPr algn="just" fontAlgn="auto" indent="0">
              <a:lnSpc>
                <a:spcPct val="130000"/>
              </a:lnSpc>
            </a:pPr>
            <a:r>
              <a:rPr altLang="en-US" dirty="0" sz="1200" lang="zh-CN" spc="150">
                <a:latin typeface="+mn-ea"/>
              </a:rPr>
              <a:t>适应社会发展的需要：随着社会的发展，对于多元化人才的需求越来越高，艺术素养与审美教育融合发展可以帮助学生更好地适应社会发展的需要。</a:t>
            </a:r>
            <a:endParaRPr altLang="en-US" dirty="0" sz="1200" lang="zh-CN" spc="150">
              <a:latin typeface="+mn-ea"/>
            </a:endParaRPr>
          </a:p>
        </p:txBody>
      </p:sp>
      <p:sp>
        <p:nvSpPr>
          <p:cNvPr id="1049748" name="标题"/>
          <p:cNvSpPr txBox="1"/>
          <p:nvPr>
            <p:custDataLst>
              <p:tags r:id="rId6"/>
            </p:custDataLst>
          </p:nvPr>
        </p:nvSpPr>
        <p:spPr>
          <a:xfrm>
            <a:off x="6330646" y="2902681"/>
            <a:ext cx="2385831" cy="393622"/>
          </a:xfrm>
          <a:prstGeom prst="rect"/>
          <a:noFill/>
        </p:spPr>
        <p:txBody>
          <a:bodyPr anchor="b" bIns="0" lIns="0" rIns="0" rtlCol="0" tIns="0" wrap="square">
            <a:normAutofit/>
          </a:bodyPr>
          <a:p>
            <a:r>
              <a:rPr altLang="en-US" b="1" dirty="0" lang="zh-CN" spc="300">
                <a:solidFill>
                  <a:schemeClr val="accent1"/>
                </a:solidFill>
                <a:latin typeface="+mj-ea"/>
                <a:ea typeface="+mj-ea"/>
              </a:rPr>
              <a:t>添加标题</a:t>
            </a:r>
            <a:endParaRPr altLang="en-US" b="1" dirty="0" lang="zh-CN" spc="300">
              <a:solidFill>
                <a:schemeClr val="accent1"/>
              </a:solidFill>
              <a:latin typeface="+mj-ea"/>
              <a:ea typeface="+mj-ea"/>
            </a:endParaRPr>
          </a:p>
        </p:txBody>
      </p:sp>
      <p:sp>
        <p:nvSpPr>
          <p:cNvPr id="1049750" name="正文"/>
          <p:cNvSpPr txBox="1"/>
          <p:nvPr>
            <p:custDataLst>
              <p:tags r:id="rId7"/>
            </p:custDataLst>
          </p:nvPr>
        </p:nvSpPr>
        <p:spPr>
          <a:xfrm>
            <a:off x="9205158" y="3458303"/>
            <a:ext cx="2371773" cy="1379016"/>
          </a:xfrm>
          <a:prstGeom prst="rect"/>
          <a:noFill/>
        </p:spPr>
        <p:txBody>
          <a:bodyPr anchor="t" anchorCtr="0" bIns="0" lIns="0" rIns="0" rtlCol="0" tIns="0" wrap="square">
            <a:normAutofit/>
          </a:bodyPr>
          <a:p>
            <a:pPr algn="just" fontAlgn="auto" indent="0">
              <a:lnSpc>
                <a:spcPct val="130000"/>
              </a:lnSpc>
            </a:pPr>
            <a:r>
              <a:rPr altLang="en-US" dirty="0" sz="1200" lang="zh-CN" spc="150">
                <a:latin typeface="+mn-ea"/>
              </a:rPr>
              <a:t>推动教育改革：艺术素养与审美教育融合发展符合当前教育改革的方向，可以推动教育改革的深入发展。</a:t>
            </a:r>
            <a:endParaRPr altLang="en-US" dirty="0" sz="1200" lang="zh-CN" spc="150">
              <a:latin typeface="+mn-ea"/>
            </a:endParaRPr>
          </a:p>
        </p:txBody>
      </p:sp>
      <p:sp>
        <p:nvSpPr>
          <p:cNvPr id="1049752" name="标题"/>
          <p:cNvSpPr txBox="1"/>
          <p:nvPr>
            <p:custDataLst>
              <p:tags r:id="rId8"/>
            </p:custDataLst>
          </p:nvPr>
        </p:nvSpPr>
        <p:spPr>
          <a:xfrm>
            <a:off x="9191769" y="2902681"/>
            <a:ext cx="2385831" cy="393622"/>
          </a:xfrm>
          <a:prstGeom prst="rect"/>
          <a:noFill/>
        </p:spPr>
        <p:txBody>
          <a:bodyPr anchor="b" bIns="0" lIns="0" rIns="0" rtlCol="0" tIns="0" wrap="square">
            <a:normAutofit/>
          </a:bodyPr>
          <a:p>
            <a:r>
              <a:rPr altLang="en-US" b="1" dirty="0" lang="zh-CN" spc="300">
                <a:solidFill>
                  <a:schemeClr val="accent4"/>
                </a:solidFill>
                <a:latin typeface="+mj-ea"/>
                <a:ea typeface="+mj-ea"/>
              </a:rPr>
              <a:t>添加标题</a:t>
            </a:r>
            <a:endParaRPr altLang="en-US" b="1" dirty="0" lang="zh-CN" spc="300">
              <a:solidFill>
                <a:schemeClr val="accent4"/>
              </a:solidFill>
              <a:latin typeface="+mj-ea"/>
              <a:ea typeface="+mj-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86" name="标题 1"/>
          <p:cNvSpPr>
            <a:spLocks noGrp="1"/>
          </p:cNvSpPr>
          <p:nvPr>
            <p:ph type="title" idx="3"/>
          </p:nvPr>
        </p:nvSpPr>
        <p:spPr/>
        <p:txBody>
          <a:bodyPr/>
          <a:p>
            <a:r>
              <a:rPr altLang="en-US" lang="zh-CN"/>
              <a:t>艺术素养与审美教育融合发展的实践和效果</a:t>
            </a:r>
            <a:endParaRPr altLang="en-US" lang="zh-CN"/>
          </a:p>
        </p:txBody>
      </p:sp>
      <p:sp>
        <p:nvSpPr>
          <p:cNvPr id="1049788"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90"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92"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艺术素养与审美教育的定义和重要性</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794"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96"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98"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初中教育中艺术素养与审美教育融合的实践方式</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800"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02"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04"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艺术素养与审美教育融合发展的效果和影响</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806"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08"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10"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未来发展展望和需要解决的问题</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844" name="文本占位符 2"/>
          <p:cNvSpPr>
            <a:spLocks noGrp="1"/>
          </p:cNvSpPr>
          <p:nvPr>
            <p:ph type="body" idx="3"/>
            <p:custDataLst>
              <p:tags r:id="rId1"/>
            </p:custDataLst>
          </p:nvPr>
        </p:nvSpPr>
        <p:spPr>
          <a:xfrm>
            <a:off x="1463143" y="6107907"/>
            <a:ext cx="1752600" cy="363176"/>
          </a:xfrm>
        </p:spPr>
        <p:txBody>
          <a:bodyPr/>
          <a:p>
            <a:r>
              <a:rPr altLang="en-US" lang="zh-CN"/>
              <a:t>汇报人：</a:t>
            </a:r>
            <a:r>
              <a:rPr altLang="zh-CN" lang="en-US"/>
              <a:t>xxx</a:t>
            </a:r>
            <a:endParaRPr altLang="en-US" lang="zh-CN"/>
          </a:p>
        </p:txBody>
      </p:sp>
      <p:sp>
        <p:nvSpPr>
          <p:cNvPr id="1049846" name="标题 3"/>
          <p:cNvSpPr>
            <a:spLocks noGrp="1"/>
          </p:cNvSpPr>
          <p:nvPr>
            <p:ph type="title" idx="1"/>
            <p:custDataLst>
              <p:tags r:id="rId2"/>
            </p:custDataLst>
          </p:nvPr>
        </p:nvSpPr>
        <p:spPr/>
        <p:txBody>
          <a:bodyPr/>
          <a:p>
            <a:r>
              <a:rPr altLang="en-US" lang="zh-CN"/>
              <a:t>感谢</a:t>
            </a:r>
            <a:endParaRPr altLang="en-US" lang="zh-CN"/>
          </a:p>
          <a:p>
            <a:r>
              <a:rPr altLang="en-US" lang="zh-CN"/>
              <a:t>您的观看</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Lst>
</file>

<file path=ppt/tags/tag3.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4.xml><?xml version="1.0" encoding="utf-8"?>
<p:tagLst xmlns:p="http://schemas.openxmlformats.org/presentationml/2006/main">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5.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6.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7.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8.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Lst>
</file>

<file path=ppt/tags/tag9.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Lst>
</file>

<file path=ppt/tags/tag10.xml><?xml version="1.0" encoding="utf-8"?>
<p:tagLst xmlns:p="http://schemas.openxmlformats.org/presentationml/2006/main">
  <p:tag name="KSO_WM_UNIT_ISCONTENTSTITLE" val="0"/>
  <p:tag name="KSO_WM_UNIT_ISNUMDGMTITLE" val="0"/>
  <p:tag name="KSO_WM_UNIT_PRESET_TEXT" val="单击此处添加副标题内容"/>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CONTENT_GROUP_TYPE" val="contentchip"/>
</p:tagLst>
</file>

<file path=ppt/tags/tag11.xml><?xml version="1.0" encoding="utf-8"?>
<p:tagLst xmlns:p="http://schemas.openxmlformats.org/presentationml/2006/main">
  <p:tag name="KSO_WM_UNIT_ISCONTENTSTITLE" val="0"/>
  <p:tag name="KSO_WM_UNIT_ISNUMDGMTITLE" val="0"/>
  <p:tag name="KSO_WM_UNIT_PRESET_TEXT" val="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TYPE" val="i"/>
  <p:tag name="KSO_WM_UNIT_INDEX" val="1"/>
</p:tagLst>
</file>

<file path=ppt/tags/tag16.xml><?xml version="1.0" encoding="utf-8"?>
<p:tagLst xmlns:p="http://schemas.openxmlformats.org/presentationml/2006/main">
  <p:tag name="KSO_WM_UNIT_ISCONTENTSTITLE" val="0"/>
  <p:tag name="KSO_WM_UNIT_ISNUMDGMTITLE" val="0"/>
  <p:tag name="KSO_WM_UNIT_PRESET_TEXT" val="单击此处添加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Lst>
</file>

<file path=ppt/tags/tag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4.xml><?xml version="1.0" encoding="utf-8"?>
<p:tagLst xmlns:p="http://schemas.openxmlformats.org/presentationml/2006/main">
  <p:tag name="KSO_WM_UNIT_ISCONTENTSTITLE" val="0"/>
  <p:tag name="KSO_WM_UNIT_ISNUMDGMTITLE" val="0"/>
  <p:tag name="KSO_WM_UNIT_PRESET_TEXT" val="C O N T E N T 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Lst>
</file>

<file path=ppt/tags/tag25.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6.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7.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28.xml><?xml version="1.0" encoding="utf-8"?>
<p:tagLst xmlns:p="http://schemas.openxmlformats.org/presentationml/2006/main">
  <p:tag name="KSO_WM_BEAUTIFY_FLAG" val="#wm#"/>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TYPE" val="i"/>
  <p:tag name="KSO_WM_UNIT_INDEX" val="5"/>
</p:tagLst>
</file>

<file path=ppt/tags/tag29.xml><?xml version="1.0" encoding="utf-8"?>
<p:tagLst xmlns:p="http://schemas.openxmlformats.org/presentationml/2006/main">
  <p:tag name="KSO_WM_BEAUTIFY_FLAG" val="#wm#"/>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UNIT_TYPE" val="i"/>
  <p:tag name="KSO_WM_UNIT_INDEX" val="6"/>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3.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CONTENT_GROUP_TYPE" val="contentchip"/>
  <p:tag name="KSO_WM_UNIT_TYPE" val="i"/>
  <p:tag name="KSO_WM_UNIT_INDEX" val="1"/>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5.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6.xml><?xml version="1.0" encoding="utf-8"?>
<p:tagLst xmlns:p="http://schemas.openxmlformats.org/presentationml/2006/main">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7.xml><?xml version="1.0" encoding="utf-8"?>
<p:tagLst xmlns:p="http://schemas.openxmlformats.org/presentationml/2006/main">
  <p:tag name="KSO_WM_UNIT_SUBTYPE" val="d"/>
  <p:tag name="KSO_WM_UNIT_PRESET_TEXT" val="https://www.docer.com"/>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4*f*1"/>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Lst>
</file>

<file path=ppt/tags/tag38.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TYPE" val="i"/>
  <p:tag name="KSO_WM_UNIT_INDEX" val="1"/>
</p:tagLst>
</file>

<file path=ppt/tags/tag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4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52.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 name="KSO_WM_UNIT_TEXT_FILL_FORE_SCHEMECOLOR_INDEX_BRIGHTNESS" val="0.15"/>
  <p:tag name="KSO_WM_UNIT_TEXT_FILL_FORE_SCHEMECOLOR_INDEX" val="13"/>
  <p:tag name="KSO_WM_UNIT_TEXT_FILL_TYPE" val="1"/>
</p:tagLst>
</file>

<file path=ppt/tags/tag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54.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 name="KSO_WM_UNIT_TEXT_FILL_FORE_SCHEMECOLOR_INDEX_BRIGHTNESS" val="0.15"/>
  <p:tag name="KSO_WM_UNIT_TEXT_FILL_FORE_SCHEMECOLOR_INDEX" val="13"/>
  <p:tag name="KSO_WM_UNIT_TEXT_FILL_TYPE" val="1"/>
</p:tagLst>
</file>

<file path=ppt/tags/tag5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TYPE" val="i"/>
  <p:tag name="KSO_WM_UNIT_INDEX" val="1"/>
</p:tagLst>
</file>

<file path=ppt/tags/tag6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TYPE" val="i"/>
  <p:tag name="KSO_WM_UNIT_INDEX" val="1"/>
</p:tagLst>
</file>

<file path=ppt/tags/tag78.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CONTENT_GROUP_TYPE" val="titlestyle"/>
</p:tagLst>
</file>

<file path=ppt/tags/tag7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85.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86.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87.xml><?xml version="1.0" encoding="utf-8"?>
<p:tagLst xmlns:p="http://schemas.openxmlformats.org/presentationml/2006/main">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88.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89.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90.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91.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92.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Lst>
</file>

<file path=ppt/tags/tag93.xml><?xml version="1.0" encoding="utf-8"?>
<p:tagLst xmlns:p="http://schemas.openxmlformats.org/presentationml/2006/main">
  <p:tag name="KSO_WM_UNIT_ISCONTENTSTITLE" val="0"/>
  <p:tag name="KSO_WM_UNIT_ISNUMDGMTITLE" val="0"/>
  <p:tag name="KSO_WM_UNIT_PRESET_TEXT" val="感谢 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0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00"/>
</p:tagLst>
</file>

<file path=ppt/tags/tag10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300"/>
  <p:tag name="KSO_WM_SPECIAL_SOURCE" val="bdnull"/>
  <p:tag name="KSO_WM_TEMPLATE_THUMBS_INDEX" val="1、9"/>
</p:tagLst>
</file>

<file path=ppt/tags/tag105.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1*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汇报人：WPS"/>
</p:tagLst>
</file>

<file path=ppt/tags/tag106.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00_1*b*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CONTENT_GROUP_TYPE" val="contentchip"/>
  <p:tag name="KSO_WM_UNIT_PRESET_TEXT" val="单击此处添加副标题内容"/>
</p:tagLst>
</file>

<file path=ppt/tags/tag10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1*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文档标题"/>
</p:tagLst>
</file>

<file path=ppt/tags/tag108.xml><?xml version="1.0" encoding="utf-8"?>
<p:tagLst xmlns:p="http://schemas.openxmlformats.org/presentationml/2006/main">
  <p:tag name="KSO_WM_SLIDE_ID" val="custom20230300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300"/>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52.5&quot;,&quot;top&quot;:&quot;72.25&quot;,&quot;width&quot;:&quot;514.2&quot;,&quot;height&quot;:&quot;263.3&quot;}"/>
</p:tagLst>
</file>

<file path=ppt/tags/tag109.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00_4*b*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DIAGRAM_GROUP_CODE" val="l1-1"/>
  <p:tag name="KSO_WM_UNIT_PRESET_TEXT" val="C O N T E N T S"/>
</p:tagLst>
</file>

<file path=ppt/tags/tag110.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4*a*1"/>
  <p:tag name="KSO_WM_TEMPLATE_CATEGORY" val="custom"/>
  <p:tag name="KSO_WM_TEMPLATE_INDEX" val="20230300"/>
  <p:tag name="KSO_WM_UNIT_LAYERLEVEL" val="1"/>
  <p:tag name="KSO_WM_TAG_VERSION" val="1.0"/>
  <p:tag name="KSO_WM_BEAUTIFY_FLAG" val="#wm#"/>
  <p:tag name="KSO_WM_DIAGRAM_GROUP_CODE" val="l1-1"/>
  <p:tag name="KSO_WM_UNIT_PRESET_TEXT" val="目录"/>
</p:tagLst>
</file>

<file path=ppt/tags/tag111.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4*l_h_i*1_1_1"/>
  <p:tag name="KSO_WM_TEMPLATE_CATEGORY" val="custom"/>
  <p:tag name="KSO_WM_TEMPLATE_INDEX" val="20230300"/>
  <p:tag name="KSO_WM_UNIT_LAYERLEVEL" val="1_1_1"/>
  <p:tag name="KSO_WM_TAG_VERSION" val="1.0"/>
  <p:tag name="KSO_WM_DIAGRAM_GROUP_CODE" val="l1-1"/>
  <p:tag name="KSO_WM_UNIT_TYPE" val="l_h_i"/>
  <p:tag name="KSO_WM_UNIT_INDEX" val="1_1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300_4*l_h_i*1_1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TYPE" val="l_h_a"/>
  <p:tag name="KSO_WM_UNIT_ID" val="custom20230300_4*l_h_a*1_1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4*l_h_i*1_4_1"/>
  <p:tag name="KSO_WM_TEMPLATE_CATEGORY" val="custom"/>
  <p:tag name="KSO_WM_TEMPLATE_INDEX" val="20230300"/>
  <p:tag name="KSO_WM_UNIT_LAYERLEVEL" val="1_1_1"/>
  <p:tag name="KSO_WM_TAG_VERSION" val="1.0"/>
  <p:tag name="KSO_WM_DIAGRAM_GROUP_CODE" val="l1-1"/>
  <p:tag name="KSO_WM_UNIT_TYPE" val="l_h_i"/>
  <p:tag name="KSO_WM_UNIT_INDEX" val="1_4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300_4*l_h_i*1_4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TYPE" val="l_h_a"/>
  <p:tag name="KSO_WM_UNIT_ID" val="custom20230300_4*l_h_a*1_4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4*l_h_i*1_2_1"/>
  <p:tag name="KSO_WM_TEMPLATE_CATEGORY" val="custom"/>
  <p:tag name="KSO_WM_TEMPLATE_INDEX" val="20230300"/>
  <p:tag name="KSO_WM_UNIT_LAYERLEVEL" val="1_1_1"/>
  <p:tag name="KSO_WM_TAG_VERSION" val="1.0"/>
  <p:tag name="KSO_WM_DIAGRAM_GROUP_CODE" val="l1-1"/>
  <p:tag name="KSO_WM_UNIT_TYPE" val="l_h_i"/>
  <p:tag name="KSO_WM_UNIT_INDEX" val="1_2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300_4*l_h_i*1_2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TYPE" val="l_h_a"/>
  <p:tag name="KSO_WM_UNIT_ID" val="custom20230300_4*l_h_a*1_2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4*l_h_i*1_3_1"/>
  <p:tag name="KSO_WM_TEMPLATE_CATEGORY" val="custom"/>
  <p:tag name="KSO_WM_TEMPLATE_INDEX" val="20230300"/>
  <p:tag name="KSO_WM_UNIT_LAYERLEVEL" val="1_1_1"/>
  <p:tag name="KSO_WM_TAG_VERSION" val="1.0"/>
  <p:tag name="KSO_WM_DIAGRAM_GROUP_CODE" val="l1-1"/>
  <p:tag name="KSO_WM_UNIT_TYPE" val="l_h_i"/>
  <p:tag name="KSO_WM_UNIT_INDEX" val="1_3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300_4*l_h_i*1_3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TYPE" val="l_h_a"/>
  <p:tag name="KSO_WM_UNIT_ID" val="custom20230300_4*l_h_a*1_3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SLIDE_ID" val="custom20230300_4"/>
  <p:tag name="KSO_WM_TEMPLATE_SUBCATEGORY" val="29"/>
  <p:tag name="KSO_WM_TEMPLATE_MASTER_TYPE" val="0"/>
  <p:tag name="KSO_WM_TEMPLATE_COLOR_TYPE" val="0"/>
  <p:tag name="KSO_WM_SLIDE_ITEM_CNT" val="4"/>
  <p:tag name="KSO_WM_SLIDE_INDEX" val="4"/>
  <p:tag name="KSO_WM_TAG_VERSION" val="1.0"/>
  <p:tag name="KSO_WM_BEAUTIFY_FLAG" val="#wm#"/>
  <p:tag name="KSO_WM_TEMPLATE_CATEGORY" val="custom"/>
  <p:tag name="KSO_WM_TEMPLATE_INDEX" val="20230300"/>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2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125.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12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ONE"/>
</p:tagLst>
</file>

<file path=ppt/tags/tag127.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173.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17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TWO"/>
</p:tagLst>
</file>

<file path=ppt/tags/tag175.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217.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21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THREE"/>
</p:tagLst>
</file>

<file path=ppt/tags/tag219.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22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253.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25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FOUR"/>
</p:tagLst>
</file>

<file path=ppt/tags/tag255.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58_3*l_h_f*1_1_1"/>
  <p:tag name="KSO_WM_TEMPLATE_CATEGORY" val="diagram"/>
  <p:tag name="KSO_WM_TEMPLATE_INDEX" val="20231258"/>
  <p:tag name="KSO_WM_UNIT_LAYERLEVEL" val="1_1_1"/>
  <p:tag name="KSO_WM_TAG_VERSION" val="3.0"/>
  <p:tag name="KSO_WM_BEAUTIFY_FLAG" val="#wm#"/>
  <p:tag name="KSO_WM_UNIT_TEXT_FILL_FORE_SCHEMECOLOR_INDEX_BRIGHTNESS" val="0.35"/>
  <p:tag name="KSO_WM_UNIT_TEXT_FILL_TYPE" val="1"/>
  <p:tag name="KSO_WM_DIAGRAM_VERSION" val="3"/>
  <p:tag name="KSO_WM_DIAGRAM_COLOR_TRICK" val="2"/>
  <p:tag name="KSO_WM_DIAGRAM_COLOR_TEXT_CAN_REMOVE" val="n"/>
  <p:tag name="KSO_WM_DIAGRAM_GROUP_CODE" val="l1-1"/>
  <p:tag name="KSO_WM_UNIT_PRESET_TEXT" val="单击此处输入你的项正文，文字是您思想的提炼，请尽量言简意赅的阐述观点。单击此处输入你的项正文，文字是您思想的提炼，请尽量言简意赅的阐述观点"/>
  <p:tag name="KSO_WM_DIAGRAM_MAX_ITEMCNT" val="4"/>
  <p:tag name="KSO_WM_DIAGRAM_MIN_ITEMCNT" val="2"/>
  <p:tag name="KSO_WM_DIAGRAM_VIRTUALLY_FRAME" val="{&quot;height&quot;:144.5,&quot;width&quot;:819.2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258_3*l_h_a*1_1_1"/>
  <p:tag name="KSO_WM_TEMPLATE_CATEGORY" val="diagram"/>
  <p:tag name="KSO_WM_TEMPLATE_INDEX" val="20231258"/>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5"/>
  <p:tag name="KSO_WM_DIAGRAM_MAX_ITEMCNT" val="4"/>
  <p:tag name="KSO_WM_DIAGRAM_MIN_ITEMCNT" val="2"/>
  <p:tag name="KSO_WM_DIAGRAM_VIRTUALLY_FRAME" val="{&quot;height&quot;:144.5,&quot;width&quot;:819.2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58_3*l_h_f*1_2_1"/>
  <p:tag name="KSO_WM_TEMPLATE_CATEGORY" val="diagram"/>
  <p:tag name="KSO_WM_TEMPLATE_INDEX" val="20231258"/>
  <p:tag name="KSO_WM_UNIT_LAYERLEVEL" val="1_1_1"/>
  <p:tag name="KSO_WM_TAG_VERSION" val="3.0"/>
  <p:tag name="KSO_WM_BEAUTIFY_FLAG" val="#wm#"/>
  <p:tag name="KSO_WM_UNIT_TEXT_FILL_FORE_SCHEMECOLOR_INDEX_BRIGHTNESS" val="0.35"/>
  <p:tag name="KSO_WM_UNIT_TEXT_FILL_TYPE" val="1"/>
  <p:tag name="KSO_WM_DIAGRAM_VERSION" val="3"/>
  <p:tag name="KSO_WM_DIAGRAM_COLOR_TRICK" val="2"/>
  <p:tag name="KSO_WM_DIAGRAM_COLOR_TEXT_CAN_REMOVE" val="n"/>
  <p:tag name="KSO_WM_DIAGRAM_GROUP_CODE" val="l1-1"/>
  <p:tag name="KSO_WM_UNIT_PRESET_TEXT" val="单击此处输入你的项正文，文字是您思想的提炼，请尽量言简意赅的阐述观点。单击此处输入你的项正文，文字是您思想的提炼，请尽量言简意赅的阐述观点"/>
  <p:tag name="KSO_WM_DIAGRAM_MAX_ITEMCNT" val="4"/>
  <p:tag name="KSO_WM_DIAGRAM_MIN_ITEMCNT" val="2"/>
  <p:tag name="KSO_WM_DIAGRAM_VIRTUALLY_FRAME" val="{&quot;height&quot;:144.5,&quot;width&quot;:819.2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258_3*l_h_a*1_2_1"/>
  <p:tag name="KSO_WM_TEMPLATE_CATEGORY" val="diagram"/>
  <p:tag name="KSO_WM_TEMPLATE_INDEX" val="20231258"/>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8"/>
  <p:tag name="KSO_WM_DIAGRAM_MAX_ITEMCNT" val="4"/>
  <p:tag name="KSO_WM_DIAGRAM_MIN_ITEMCNT" val="2"/>
  <p:tag name="KSO_WM_DIAGRAM_VIRTUALLY_FRAME" val="{&quot;height&quot;:144.5,&quot;width&quot;:819.2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58_3*l_h_f*1_3_1"/>
  <p:tag name="KSO_WM_TEMPLATE_CATEGORY" val="diagram"/>
  <p:tag name="KSO_WM_TEMPLATE_INDEX" val="20231258"/>
  <p:tag name="KSO_WM_UNIT_LAYERLEVEL" val="1_1_1"/>
  <p:tag name="KSO_WM_TAG_VERSION" val="3.0"/>
  <p:tag name="KSO_WM_BEAUTIFY_FLAG" val="#wm#"/>
  <p:tag name="KSO_WM_UNIT_TEXT_FILL_FORE_SCHEMECOLOR_INDEX_BRIGHTNESS" val="0.35"/>
  <p:tag name="KSO_WM_UNIT_TEXT_FILL_TYPE" val="1"/>
  <p:tag name="KSO_WM_DIAGRAM_VERSION" val="3"/>
  <p:tag name="KSO_WM_DIAGRAM_COLOR_TRICK" val="2"/>
  <p:tag name="KSO_WM_DIAGRAM_COLOR_TEXT_CAN_REMOVE" val="n"/>
  <p:tag name="KSO_WM_DIAGRAM_GROUP_CODE" val="l1-1"/>
  <p:tag name="KSO_WM_UNIT_PRESET_TEXT" val="单击此处输入你的项正文，文字是您思想的提炼，请尽量言简意赅的阐述观点。单击此处输入你的项正文，文字是您思想的提炼，请尽量言简意赅的阐述观点"/>
  <p:tag name="KSO_WM_DIAGRAM_MAX_ITEMCNT" val="4"/>
  <p:tag name="KSO_WM_DIAGRAM_MIN_ITEMCNT" val="2"/>
  <p:tag name="KSO_WM_DIAGRAM_VIRTUALLY_FRAME" val="{&quot;height&quot;:144.5,&quot;width&quot;:819.2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258_3*l_h_a*1_3_1"/>
  <p:tag name="KSO_WM_TEMPLATE_CATEGORY" val="diagram"/>
  <p:tag name="KSO_WM_TEMPLATE_INDEX" val="20231258"/>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5"/>
  <p:tag name="KSO_WM_DIAGRAM_MAX_ITEMCNT" val="4"/>
  <p:tag name="KSO_WM_DIAGRAM_MIN_ITEMCNT" val="2"/>
  <p:tag name="KSO_WM_DIAGRAM_VIRTUALLY_FRAME" val="{&quot;height&quot;:144.5,&quot;width&quot;:819.2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58_3*l_h_f*1_4_1"/>
  <p:tag name="KSO_WM_TEMPLATE_CATEGORY" val="diagram"/>
  <p:tag name="KSO_WM_TEMPLATE_INDEX" val="20231258"/>
  <p:tag name="KSO_WM_UNIT_LAYERLEVEL" val="1_1_1"/>
  <p:tag name="KSO_WM_TAG_VERSION" val="3.0"/>
  <p:tag name="KSO_WM_BEAUTIFY_FLAG" val="#wm#"/>
  <p:tag name="KSO_WM_UNIT_TEXT_FILL_FORE_SCHEMECOLOR_INDEX_BRIGHTNESS" val="0.35"/>
  <p:tag name="KSO_WM_UNIT_TEXT_FILL_TYPE" val="1"/>
  <p:tag name="KSO_WM_DIAGRAM_VERSION" val="3"/>
  <p:tag name="KSO_WM_DIAGRAM_COLOR_TRICK" val="2"/>
  <p:tag name="KSO_WM_DIAGRAM_COLOR_TEXT_CAN_REMOVE" val="n"/>
  <p:tag name="KSO_WM_DIAGRAM_GROUP_CODE" val="l1-1"/>
  <p:tag name="KSO_WM_UNIT_PRESET_TEXT" val="单击此处输入你的项正文，文字是您思想的提炼，请尽量言简意赅的阐述观点。单击此处输入你的项正文，文字是您思想的提炼，请尽量言简意赅的阐述观点"/>
  <p:tag name="KSO_WM_DIAGRAM_MAX_ITEMCNT" val="4"/>
  <p:tag name="KSO_WM_DIAGRAM_MIN_ITEMCNT" val="2"/>
  <p:tag name="KSO_WM_DIAGRAM_VIRTUALLY_FRAME" val="{&quot;height&quot;:144.5,&quot;width&quot;:819.2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258_3*l_h_a*1_4_1"/>
  <p:tag name="KSO_WM_TEMPLATE_CATEGORY" val="diagram"/>
  <p:tag name="KSO_WM_TEMPLATE_INDEX" val="20231258"/>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8"/>
  <p:tag name="KSO_WM_DIAGRAM_MAX_ITEMCNT" val="4"/>
  <p:tag name="KSO_WM_DIAGRAM_MIN_ITEMCNT" val="2"/>
  <p:tag name="KSO_WM_DIAGRAM_VIRTUALLY_FRAME" val="{&quot;height&quot;:144.5,&quot;width&quot;:819.2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9*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汇报人：WPS"/>
</p:tagLst>
</file>

<file path=ppt/tags/tag29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9*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感谢 您的观看"/>
</p:tagLst>
</file>

<file path=ppt/tags/tag294.xml><?xml version="1.0" encoding="utf-8"?>
<p:tagLst xmlns:p="http://schemas.openxmlformats.org/presentationml/2006/main">
  <p:tag name="KSO_WM_SLIDE_ID" val="custom20230300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300"/>
  <p:tag name="KSO_WM_SLIDE_TYPE" val="endPage"/>
  <p:tag name="KSO_WM_SLIDE_SUBTYPE" val="pureTxt"/>
  <p:tag name="KSO_WM_SLIDE_LAYOUT" val="a_f"/>
  <p:tag name="KSO_WM_SLIDE_LAYOUT_CNT" val="1_1"/>
  <p:tag name="KSO_WM_SPECIAL_SOURCE" val="bdnull"/>
  <p:tag name="KSO_WM_SLIDE_CONTENT_AREA" val="{&quot;left&quot;:&quot;67.99992&quot;,&quot;top&quot;:&quot;112.45&quot;,&quot;width&quot;:&quot;558.2858&quot;,&quot;height&quot;:&quot;274.9786&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8">
      <a:dk1>
        <a:srgbClr val="000000"/>
      </a:dk1>
      <a:lt1>
        <a:srgbClr val="FFFFFF"/>
      </a:lt1>
      <a:dk2>
        <a:srgbClr val="2A5043"/>
      </a:dk2>
      <a:lt2>
        <a:srgbClr val="F2F8F6"/>
      </a:lt2>
      <a:accent1>
        <a:srgbClr val="549A54"/>
      </a:accent1>
      <a:accent2>
        <a:srgbClr val="4E9574"/>
      </a:accent2>
      <a:accent3>
        <a:srgbClr val="499094"/>
      </a:accent3>
      <a:accent4>
        <a:srgbClr val="66958F"/>
      </a:accent4>
      <a:accent5>
        <a:srgbClr val="A7A666"/>
      </a:accent5>
      <a:accent6>
        <a:srgbClr val="E7B63D"/>
      </a:accent6>
      <a:hlink>
        <a:srgbClr val="FFC000"/>
      </a:hlink>
      <a:folHlink>
        <a:srgbClr val="0EE29F"/>
      </a:folHlink>
    </a:clrScheme>
    <a:fontScheme name="自定义 30">
      <a:majorFont>
        <a:latin typeface="站酷文艺体"/>
        <a:ea typeface="站酷文艺体"/>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A1D6E7"/>
        </a:solidFill>
        <a:ln>
          <a:noFill/>
        </a:ln>
      </a:spPr>
      <a:bodyPr anchor="ctr" rtlCol="0"/>
      <a:lstStyle>
        <a:defPPr algn="ctr">
          <a:defRPr dirty="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GM1910</dc:creator>
  <dcterms:created xsi:type="dcterms:W3CDTF">2023-12-31T19:22:36Z</dcterms:created>
  <dcterms:modified xsi:type="dcterms:W3CDTF">2023-12-31T19:22:36Z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c07f4318e31943c0847b1dd64f856941_21</vt:lpwstr>
  </property>
</Properties>
</file>