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5067" r:id="rId1"/>
    <p:sldMasterId id="2147495104" r:id="rId2"/>
  </p:sldMasterIdLst>
  <p:notesMasterIdLst>
    <p:notesMasterId r:id="rId3"/>
  </p:notesMasterIdLst>
  <p:sldIdLst>
    <p:sldId id="5244" r:id="rId4"/>
    <p:sldId id="5249" r:id="rId5"/>
    <p:sldId id="5253" r:id="rId6"/>
    <p:sldId id="5256" r:id="rId7"/>
    <p:sldId id="5259" r:id="rId8"/>
    <p:sldId id="5262" r:id="rId9"/>
    <p:sldId id="5265" r:id="rId10"/>
    <p:sldId id="5268" r:id="rId11"/>
    <p:sldId id="5271" r:id="rId12"/>
    <p:sldId id="5274" r:id="rId13"/>
    <p:sldId id="5277" r:id="rId14"/>
    <p:sldId id="5280" r:id="rId15"/>
    <p:sldId id="5283" r:id="rId16"/>
    <p:sldId id="5286" r:id="rId17"/>
    <p:sldId id="5289" r:id="rId18"/>
    <p:sldId id="5292" r:id="rId19"/>
    <p:sldId id="5295" r:id="rId20"/>
    <p:sldId id="5298" r:id="rId21"/>
    <p:sldId id="5301" r:id="rId22"/>
    <p:sldId id="5304" r:id="rId23"/>
    <p:sldId id="5307" r:id="rId24"/>
    <p:sldId id="5310" r:id="rId25"/>
    <p:sldId id="5313" r:id="rId26"/>
    <p:sldId id="5316" r:id="rId2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tableStyles" Target="tableStyles.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3" name="幻灯片图像占位符 1"/>
          <p:cNvSpPr>
            <a:spLocks noChangeAspect="1" noRot="1" noGrp="1"/>
          </p:cNvSpPr>
          <p:nvPr>
            <p:ph type="sldImg"/>
          </p:nvPr>
        </p:nvSpPr>
        <p:spPr/>
      </p:sp>
      <p:sp>
        <p:nvSpPr>
          <p:cNvPr id="1048675" name="备注占位符 2"/>
          <p:cNvSpPr>
            <a:spLocks noGrp="1"/>
          </p:cNvSpPr>
          <p:nvPr>
            <p:ph type="body" idx="1"/>
          </p:nvPr>
        </p:nvSpPr>
        <p:spPr/>
        <p:txBody>
          <a:bodyPr/>
          <a:p>
            <a:endParaRPr altLang="en-US" dirty="0" lang="zh-CN"/>
          </a:p>
        </p:txBody>
      </p:sp>
      <p:sp>
        <p:nvSpPr>
          <p:cNvPr id="104867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2" name="幻灯片图像占位符 1"/>
          <p:cNvSpPr>
            <a:spLocks noChangeAspect="1" noRot="1" noGrp="1"/>
          </p:cNvSpPr>
          <p:nvPr>
            <p:ph type="sldImg"/>
          </p:nvPr>
        </p:nvSpPr>
        <p:spPr/>
      </p:sp>
      <p:sp>
        <p:nvSpPr>
          <p:cNvPr id="1048624" name="备注占位符 2"/>
          <p:cNvSpPr>
            <a:spLocks noGrp="1"/>
          </p:cNvSpPr>
          <p:nvPr>
            <p:ph type="body" idx="1"/>
          </p:nvPr>
        </p:nvSpPr>
        <p:spPr/>
        <p:txBody>
          <a:bodyPr/>
          <a:p>
            <a:endParaRPr altLang="en-US" dirty="0" lang="zh-CN"/>
          </a:p>
        </p:txBody>
      </p:sp>
      <p:sp>
        <p:nvSpPr>
          <p:cNvPr id="1048626"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image" Target="../media/image3.png"/><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image" Target="../media/image4.png"/><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image" Target="../media/image5.png"/><Relationship Id="rId3" Type="http://schemas.openxmlformats.org/officeDocument/2006/relationships/tags" Target="../tags/tag23.xml"/><Relationship Id="rId4" Type="http://schemas.openxmlformats.org/officeDocument/2006/relationships/image" Target="../media/image6.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tags" Target="../tags/tag30.xml"/><Relationship Id="rId12" Type="http://schemas.openxmlformats.org/officeDocument/2006/relationships/tags" Target="../tags/tag31.xml"/><Relationship Id="rId13" Type="http://schemas.openxmlformats.org/officeDocument/2006/relationships/tags" Target="../tags/tag32.xml"/><Relationship Id="rId1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image" Target="../media/image7.png"/><Relationship Id="rId4" Type="http://schemas.openxmlformats.org/officeDocument/2006/relationships/tags" Target="../tags/tag35.xml"/><Relationship Id="rId5" Type="http://schemas.openxmlformats.org/officeDocument/2006/relationships/tags" Target="../tags/tag36.xml"/><Relationship Id="rId6" Type="http://schemas.openxmlformats.org/officeDocument/2006/relationships/image" Target="../media/image2.png"/><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tags" Target="../tags/tag39.xml"/><Relationship Id="rId10" Type="http://schemas.openxmlformats.org/officeDocument/2006/relationships/tags" Target="../tags/tag40.xml"/><Relationship Id="rId11" Type="http://schemas.openxmlformats.org/officeDocument/2006/relationships/tags" Target="../tags/tag41.xml"/><Relationship Id="rId12"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image" Target="../media/image3.png"/><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image" Target="../media/image4.png"/><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3.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tags" Target="../tags/tag55.xml"/><Relationship Id="rId8" Type="http://schemas.openxmlformats.org/officeDocument/2006/relationships/tags" Target="../tags/tag56.xml"/><Relationship Id="rId9" Type="http://schemas.openxmlformats.org/officeDocument/2006/relationships/image" Target="../media/image4.png"/><Relationship Id="rId10" Type="http://schemas.openxmlformats.org/officeDocument/2006/relationships/tags" Target="../tags/tag57.xml"/><Relationship Id="rId11" Type="http://schemas.openxmlformats.org/officeDocument/2006/relationships/tags" Target="../tags/tag58.xml"/><Relationship Id="rId12" Type="http://schemas.openxmlformats.org/officeDocument/2006/relationships/tags" Target="../tags/tag59.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3.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image" Target="../media/image4.png"/><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image" Target="../media/image4.png"/><Relationship Id="rId3" Type="http://schemas.openxmlformats.org/officeDocument/2006/relationships/tags" Target="../tags/tag67.xml"/><Relationship Id="rId4" Type="http://schemas.openxmlformats.org/officeDocument/2006/relationships/image" Target="../media/image3.png"/><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image" Target="../media/image3.png"/><Relationship Id="rId3" Type="http://schemas.openxmlformats.org/officeDocument/2006/relationships/tags" Target="../tags/tag72.xml"/><Relationship Id="rId4" Type="http://schemas.openxmlformats.org/officeDocument/2006/relationships/tags" Target="../tags/tag73.xml"/><Relationship Id="rId5" Type="http://schemas.openxmlformats.org/officeDocument/2006/relationships/image" Target="../media/image4.png"/><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image" Target="../media/image3.png"/><Relationship Id="rId3" Type="http://schemas.openxmlformats.org/officeDocument/2006/relationships/tags" Target="../tags/tag78.xml"/><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image" Target="../media/image4.png"/><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image" Target="../media/image1.png"/><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image" Target="../media/image2.png"/><Relationship Id="rId7" Type="http://schemas.openxmlformats.org/officeDocument/2006/relationships/tags" Target="../tags/tag88.xml"/><Relationship Id="rId8" Type="http://schemas.openxmlformats.org/officeDocument/2006/relationships/tags" Target="../tags/tag89.xml"/><Relationship Id="rId9" Type="http://schemas.openxmlformats.org/officeDocument/2006/relationships/tags" Target="../tags/tag90.xml"/><Relationship Id="rId10" Type="http://schemas.openxmlformats.org/officeDocument/2006/relationships/tags" Target="../tags/tag91.xml"/><Relationship Id="rId11" Type="http://schemas.openxmlformats.org/officeDocument/2006/relationships/tags" Target="../tags/tag92.xml"/><Relationship Id="rId12" Type="http://schemas.openxmlformats.org/officeDocument/2006/relationships/tags" Target="../tags/tag93.xml"/><Relationship Id="rId13" Type="http://schemas.openxmlformats.org/officeDocument/2006/relationships/tags" Target="../tags/tag94.xml"/><Relationship Id="rId14" Type="http://schemas.openxmlformats.org/officeDocument/2006/relationships/tags" Target="../tags/tag95.xml"/><Relationship Id="rId15" Type="http://schemas.openxmlformats.org/officeDocument/2006/relationships/tags" Target="../tags/tag96.xml"/><Relationship Id="rId16"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666"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dirty="0" lang="zh-CN">
              <a:solidFill>
                <a:schemeClr val="lt1"/>
              </a:solidFill>
              <a:cs typeface="MiSans Normal" panose="00000500000000000000" charset="-122"/>
            </a:endParaRPr>
          </a:p>
        </p:txBody>
      </p:sp>
      <p:sp>
        <p:nvSpPr>
          <p:cNvPr id="1048668"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solidFill>
                <a:schemeClr val="lt1"/>
              </a:solidFill>
              <a:cs typeface="MiSans Normal" panose="00000500000000000000" charset="-122"/>
            </a:endParaRPr>
          </a:p>
        </p:txBody>
      </p:sp>
      <p:pic>
        <p:nvPicPr>
          <p:cNvPr id="209715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670"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672"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674"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6"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8" name="署名"/>
          <p:cNvSpPr txBox="1">
            <a:spLocks noGrp="1"/>
          </p:cNvSpPr>
          <p:nvPr>
            <p:ph type="body" idx="3" hasCustomPrompt="1"/>
            <p:custDataLst>
              <p:tags r:id="rId11"/>
            </p:custDataLst>
          </p:nvPr>
        </p:nvSpPr>
        <p:spPr>
          <a:xfrm>
            <a:off x="1463143" y="6107907"/>
            <a:ext cx="1752600" cy="361950"/>
          </a:xfrm>
          <a:prstGeom prst="rect"/>
          <a:noFill/>
        </p:spPr>
        <p:txBody>
          <a:bodyPr anchor="t" bIns="45720" lIns="91440" rIns="91440" rtlCol="0" tIns="45720" vert="horz" wrap="square">
            <a:norm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mj-ea"/>
                <a:ea typeface="+mj-ea"/>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680" name="副标题"/>
          <p:cNvSpPr txBox="1">
            <a:spLocks noGrp="1"/>
          </p:cNvSpPr>
          <p:nvPr>
            <p:ph type="body" idx="2" hasCustomPrompt="1"/>
            <p:custDataLst>
              <p:tags r:id="rId12"/>
            </p:custDataLst>
          </p:nvPr>
        </p:nvSpPr>
        <p:spPr>
          <a:xfrm>
            <a:off x="1106170" y="3143250"/>
            <a:ext cx="5610860" cy="902335"/>
          </a:xfrm>
          <a:prstGeom prst="rect"/>
          <a:noFill/>
        </p:spPr>
        <p:txBody>
          <a:bodyPr anchor="t" anchorCtr="0" bIns="0" lIns="10795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sz="2000" i="0" kern="1200" kumimoji="0" lang="zh-CN" noProof="1" normalizeH="0" spc="0" strike="noStrike" u="none">
                <a:solidFill>
                  <a:schemeClr val="bg1">
                    <a:lumMod val="50000"/>
                  </a:schemeClr>
                </a:solidFill>
                <a:latin typeface="+mn-lt"/>
                <a:ea typeface="+mn-ea"/>
                <a:cs typeface="MiSans Normal" panose="00000500000000000000" charset="-122"/>
                <a:sym typeface="+mn-ea"/>
              </a:defRPr>
            </a:lvl1pPr>
          </a:lstStyle>
          <a:p>
            <a:pPr algn="l" lvl="0">
              <a:lnSpc>
                <a:spcPct val="110000"/>
              </a:lnSpc>
              <a:buClrTx/>
              <a:buSzTx/>
              <a:buFontTx/>
            </a:pPr>
            <a:r>
              <a:rPr>
                <a:sym typeface="+mn-ea"/>
              </a:rPr>
              <a:t>单击此处编辑母版副标题样式</a:t>
            </a:r>
            <a:endParaRPr>
              <a:sym typeface="+mn-ea"/>
            </a:endParaRPr>
          </a:p>
        </p:txBody>
      </p:sp>
      <p:sp>
        <p:nvSpPr>
          <p:cNvPr id="1048682" name="标题"/>
          <p:cNvSpPr txBox="1">
            <a:spLocks noGrp="1"/>
          </p:cNvSpPr>
          <p:nvPr>
            <p:ph type="title" idx="1" hasCustomPrompt="1"/>
            <p:custDataLst>
              <p:tags r:id="rId13"/>
            </p:custDataLst>
          </p:nvPr>
        </p:nvSpPr>
        <p:spPr>
          <a:xfrm>
            <a:off x="1106170" y="995681"/>
            <a:ext cx="5611495" cy="2147570"/>
          </a:xfrm>
          <a:prstGeom prst="rect"/>
          <a:noFill/>
        </p:spPr>
        <p:txBody>
          <a:bodyPr anchor="b"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66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684" name="日期占位符 3"/>
          <p:cNvSpPr>
            <a:spLocks noGrp="1"/>
          </p:cNvSpPr>
          <p:nvPr>
            <p:ph type="dt" sz="half" idx="10"/>
            <p:custDataLst>
              <p:tags r:id="rId14"/>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86" name="页脚占位符 4"/>
          <p:cNvSpPr>
            <a:spLocks noGrp="1"/>
          </p:cNvSpPr>
          <p:nvPr>
            <p:ph type="ftr" sz="quarter" idx="11"/>
            <p:custDataLst>
              <p:tags r:id="rId15"/>
            </p:custDataLst>
          </p:nvPr>
        </p:nvSpPr>
        <p:spPr>
          <a:xfrm>
            <a:off x="4038600" y="6356350"/>
            <a:ext cx="4114800" cy="365125"/>
          </a:xfrm>
        </p:spPr>
        <p:txBody>
          <a:bodyPr/>
          <a:p>
            <a:endParaRPr altLang="en-US" lang="zh-CN"/>
          </a:p>
        </p:txBody>
      </p:sp>
      <p:sp>
        <p:nvSpPr>
          <p:cNvPr id="1048688" name="灯片编号占位符 5"/>
          <p:cNvSpPr>
            <a:spLocks noGrp="1"/>
          </p:cNvSpPr>
          <p:nvPr>
            <p:ph type="sldNum" sz="quarter" idx="12"/>
            <p:custDataLst>
              <p:tags r:id="rId16"/>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61" name="图片 9"/>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690" name="标题"/>
          <p:cNvSpPr txBox="1">
            <a:spLocks noGrp="1"/>
          </p:cNvSpPr>
          <p:nvPr>
            <p:ph type="title" idx="3"/>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sp>
        <p:nvSpPr>
          <p:cNvPr id="1048692" name="正文"/>
          <p:cNvSpPr txBox="1">
            <a:spLocks noGrp="1"/>
          </p:cNvSpPr>
          <p:nvPr>
            <p:ph idx="2"/>
            <p:custDataLst>
              <p:tags r:id="rId4"/>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Wingdings" panose="05000000000000000000" pitchFamily="2" charset="2"/>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buFont typeface="Wingdings" panose="05000000000000000000" pitchFamily="2" charset="2"/>
              <a:buChar char="¢"/>
            </a:pPr>
            <a:r>
              <a:rPr dirty="0">
                <a:sym typeface="+mn-ea"/>
              </a:rPr>
              <a:t>单击此处编辑母版文本样式</a:t>
            </a:r>
            <a:endParaRPr dirty="0">
              <a:sym typeface="+mn-ea"/>
            </a:endParaRPr>
          </a:p>
          <a:p>
            <a:pPr lvl="1">
              <a:spcBef>
                <a:spcPts val="1200"/>
              </a:spcBef>
              <a:spcAft>
                <a:spcPts val="0"/>
              </a:spcAft>
              <a:buClr>
                <a:schemeClr val="accent1"/>
              </a:buClr>
              <a:buFont typeface="Wingdings" panose="05000000000000000000" pitchFamily="2" charset="2"/>
              <a:buChar char="¢"/>
            </a:pPr>
            <a:r>
              <a:rPr dirty="0" err="1">
                <a:sym typeface="+mn-ea"/>
              </a:rPr>
              <a:t>第二级</a:t>
            </a:r>
            <a:endParaRPr dirty="0">
              <a:sym typeface="+mn-ea"/>
            </a:endParaRPr>
          </a:p>
          <a:p>
            <a:pPr lvl="2">
              <a:spcBef>
                <a:spcPts val="1200"/>
              </a:spcBef>
              <a:spcAft>
                <a:spcPts val="0"/>
              </a:spcAft>
              <a:buClr>
                <a:schemeClr val="accent1"/>
              </a:buClr>
              <a:buFont typeface="Wingdings" panose="05000000000000000000" pitchFamily="2" charset="2"/>
              <a:buChar char="¢"/>
            </a:pPr>
            <a:r>
              <a:rPr dirty="0" err="1">
                <a:sym typeface="+mn-ea"/>
              </a:rPr>
              <a:t>第三级</a:t>
            </a:r>
            <a:endParaRPr dirty="0">
              <a:sym typeface="+mn-ea"/>
            </a:endParaRPr>
          </a:p>
          <a:p>
            <a:pPr lvl="3">
              <a:spcBef>
                <a:spcPts val="1200"/>
              </a:spcBef>
              <a:spcAft>
                <a:spcPts val="0"/>
              </a:spcAft>
              <a:buClr>
                <a:schemeClr val="accent1"/>
              </a:buClr>
              <a:buFont typeface="Wingdings" panose="05000000000000000000" pitchFamily="2" charset="2"/>
              <a:buChar char="¢"/>
            </a:pPr>
            <a:r>
              <a:rPr dirty="0" err="1">
                <a:sym typeface="+mn-ea"/>
              </a:rPr>
              <a:t>第四级</a:t>
            </a:r>
            <a:endParaRPr dirty="0">
              <a:sym typeface="+mn-ea"/>
            </a:endParaRPr>
          </a:p>
          <a:p>
            <a:pPr lvl="4">
              <a:spcBef>
                <a:spcPts val="1200"/>
              </a:spcBef>
              <a:spcAft>
                <a:spcPts val="0"/>
              </a:spcAft>
              <a:buClr>
                <a:schemeClr val="accent1"/>
              </a:buClr>
              <a:buFont typeface="Wingdings" panose="05000000000000000000" pitchFamily="2" charset="2"/>
              <a:buChar char="¢"/>
            </a:pPr>
            <a:r>
              <a:rPr dirty="0" err="1">
                <a:sym typeface="+mn-ea"/>
              </a:rPr>
              <a:t>第五级</a:t>
            </a:r>
            <a:endParaRPr dirty="0">
              <a:sym typeface="+mn-ea"/>
            </a:endParaRPr>
          </a:p>
        </p:txBody>
      </p:sp>
      <p:pic>
        <p:nvPicPr>
          <p:cNvPr id="2097163" name="图片 6"/>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694" name="日期占位符 3"/>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96"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98" name="灯片编号占位符 5"/>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5" name="VCG41N1215645107"/>
          <p:cNvPicPr>
            <a:picLocks noChangeAspect="1"/>
          </p:cNvPicPr>
          <p:nvPr>
            <p:custDataLst>
              <p:tags r:id="rId1"/>
            </p:custDataLst>
          </p:nvPr>
        </p:nvPicPr>
        <p:blipFill rotWithShape="1">
          <a:blip xmlns:r="http://schemas.openxmlformats.org/officeDocument/2006/relationships" r:embed="rId2"/>
          <a:srcRect/>
          <a:stretch>
            <a:fillRect/>
          </a:stretch>
        </p:blipFill>
        <p:spPr>
          <a:xfrm>
            <a:off x="0" y="2771775"/>
            <a:ext cx="4980305" cy="4086225"/>
          </a:xfrm>
          <a:prstGeom prst="rect"/>
        </p:spPr>
      </p:pic>
      <p:pic>
        <p:nvPicPr>
          <p:cNvPr id="2097167" name="图片 71"/>
          <p:cNvPicPr>
            <a:picLocks noChangeAspect="1"/>
          </p:cNvPicPr>
          <p:nvPr>
            <p:custDataLst>
              <p:tags r:id="rId3"/>
            </p:custDataLst>
          </p:nvPr>
        </p:nvPicPr>
        <p:blipFill rotWithShape="1">
          <a:blip xmlns:r="http://schemas.openxmlformats.org/officeDocument/2006/relationships" r:embed="rId4"/>
          <a:srcRect/>
          <a:stretch>
            <a:fillRect/>
          </a:stretch>
        </p:blipFill>
        <p:spPr>
          <a:xfrm rot="11077148">
            <a:off x="8822897" y="-131634"/>
            <a:ext cx="3427141" cy="13031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00" name="副标题"/>
          <p:cNvSpPr txBox="1">
            <a:spLocks noGrp="1"/>
          </p:cNvSpPr>
          <p:nvPr>
            <p:ph type="body" idx="6" hasCustomPrompt="1"/>
            <p:custDataLst>
              <p:tags r:id="rId5"/>
            </p:custDataLst>
          </p:nvPr>
        </p:nvSpPr>
        <p:spPr>
          <a:xfrm>
            <a:off x="494030" y="1307465"/>
            <a:ext cx="2223135" cy="368300"/>
          </a:xfrm>
          <a:prstGeom prst="rect"/>
          <a:noFill/>
        </p:spPr>
        <p:txBody>
          <a:bodyPr anchor="t" anchorCtr="0" bIns="0" lIns="144145" rIns="91440" rtlCol="0" tIns="0" vert="horz" wrap="square">
            <a:normAutofit/>
          </a:bodyPr>
          <a:lstStyle>
            <a:lvl1pPr algn="l" defTabSz="914400" eaLnBrk="1" fontAlgn="auto" hangingPunct="1" latinLnBrk="0" lvl="0" marL="0" marR="0" rtl="0">
              <a:lnSpc>
                <a:spcPct val="100000"/>
              </a:lnSpc>
              <a:buClrTx/>
              <a:buSzTx/>
              <a:buFontTx/>
              <a:buNone/>
              <a:defRPr altLang="en-US" baseline="0" b="0" cap="none" dirty="0" sz="1800" i="0" kern="1200" kumimoji="0" lang="zh-CN" noProof="1" normalizeH="0" spc="0" strike="noStrike" u="none">
                <a:solidFill>
                  <a:schemeClr val="tx1">
                    <a:lumMod val="65000"/>
                    <a:lumOff val="35000"/>
                  </a:schemeClr>
                </a:solidFill>
                <a:latin typeface="+mn-lt"/>
                <a:ea typeface="+mn-ea"/>
                <a:cs typeface="MiSans Normal" panose="00000500000000000000" charset="-122"/>
                <a:sym typeface="+mn-ea"/>
              </a:defRPr>
            </a:lvl1pPr>
          </a:lstStyle>
          <a:p>
            <a:pPr algn="l" lvl="0">
              <a:buClrTx/>
              <a:buSzTx/>
              <a:buFontTx/>
            </a:pPr>
            <a:r>
              <a:rPr>
                <a:sym typeface="+mn-ea"/>
              </a:rPr>
              <a:t>单击编辑副标题</a:t>
            </a:r>
            <a:endParaRPr>
              <a:sym typeface="+mn-ea"/>
            </a:endParaRPr>
          </a:p>
        </p:txBody>
      </p:sp>
      <p:sp>
        <p:nvSpPr>
          <p:cNvPr id="1048702" name="标题"/>
          <p:cNvSpPr txBox="1">
            <a:spLocks noGrp="1"/>
          </p:cNvSpPr>
          <p:nvPr>
            <p:ph type="title" idx="5" hasCustomPrompt="1"/>
            <p:custDataLst>
              <p:tags r:id="rId6"/>
            </p:custDataLst>
          </p:nvPr>
        </p:nvSpPr>
        <p:spPr>
          <a:xfrm>
            <a:off x="494030" y="327660"/>
            <a:ext cx="2223135" cy="979805"/>
          </a:xfrm>
          <a:prstGeom prst="rect"/>
          <a:noFill/>
        </p:spPr>
        <p:txBody>
          <a:bodyPr anchor="b" anchorCtr="0" bIns="0" lIns="71755" rIns="91440" rtlCol="0" tIns="0" vert="horz" wrap="square">
            <a:normAutofit/>
          </a:bodyPr>
          <a:lstStyle>
            <a:lvl1pPr algn="l" defTabSz="914400" eaLnBrk="1" fontAlgn="auto" hangingPunct="1" latinLnBrk="0" lvl="0" marL="0" marR="0" rtl="0">
              <a:lnSpc>
                <a:spcPct val="120000"/>
              </a:lnSpc>
              <a:buClrTx/>
              <a:buSzTx/>
              <a:buFontTx/>
              <a:buNone/>
              <a:defRPr altLang="en-US" baseline="0" b="0" cap="none" dirty="0" sz="6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20000"/>
              </a:lnSpc>
              <a:buClrTx/>
              <a:buSzTx/>
              <a:buFontTx/>
            </a:pPr>
            <a:r>
              <a:rPr>
                <a:sym typeface="+mn-ea"/>
              </a:rPr>
              <a:t>标题</a:t>
            </a:r>
            <a:endParaRPr>
              <a:sym typeface="+mn-ea"/>
            </a:endParaRPr>
          </a:p>
        </p:txBody>
      </p:sp>
      <p:sp>
        <p:nvSpPr>
          <p:cNvPr id="1048704" name="椭圆 58"/>
          <p:cNvSpPr/>
          <p:nvPr>
            <p:custDataLst>
              <p:tags r:id="rId7"/>
            </p:custDataLst>
          </p:nvPr>
        </p:nvSpPr>
        <p:spPr>
          <a:xfrm>
            <a:off x="11436350" y="544957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706" name="椭圆 59"/>
          <p:cNvSpPr/>
          <p:nvPr>
            <p:custDataLst>
              <p:tags r:id="rId8"/>
            </p:custDataLst>
          </p:nvPr>
        </p:nvSpPr>
        <p:spPr>
          <a:xfrm>
            <a:off x="11436350" y="564451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708" name="椭圆 60"/>
          <p:cNvSpPr/>
          <p:nvPr>
            <p:custDataLst>
              <p:tags r:id="rId9"/>
            </p:custDataLst>
          </p:nvPr>
        </p:nvSpPr>
        <p:spPr>
          <a:xfrm>
            <a:off x="11436350" y="583882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0" name="椭圆 61"/>
          <p:cNvSpPr/>
          <p:nvPr>
            <p:custDataLst>
              <p:tags r:id="rId10"/>
            </p:custDataLst>
          </p:nvPr>
        </p:nvSpPr>
        <p:spPr>
          <a:xfrm>
            <a:off x="11436350" y="603377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2" name="日期占位符 2"/>
          <p:cNvSpPr>
            <a:spLocks noGrp="1"/>
          </p:cNvSpPr>
          <p:nvPr>
            <p:ph type="dt" sz="half" idx="10"/>
            <p:custDataLst>
              <p:tags r:id="rId11"/>
            </p:custDataLst>
          </p:nvPr>
        </p:nvSpPr>
        <p:spPr>
          <a:xfrm>
            <a:off x="838200" y="6356350"/>
            <a:ext cx="2743200" cy="365125"/>
          </a:xfrm>
        </p:spPr>
        <p:txBody>
          <a:bodyPr/>
          <a:p>
            <a:fld id="{263DB197-84B0-484E-9C0F-88358ECCB797}" type="datetimeFigureOut">
              <a:rPr altLang="en-US" lang="zh-CN" smtClean="0"/>
            </a:fld>
            <a:endParaRPr altLang="en-US" lang="zh-CN"/>
          </a:p>
        </p:txBody>
      </p:sp>
      <p:sp>
        <p:nvSpPr>
          <p:cNvPr id="1048714" name="页脚占位符 3"/>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16" name="灯片编号占位符 4"/>
          <p:cNvSpPr>
            <a:spLocks noGrp="1"/>
          </p:cNvSpPr>
          <p:nvPr>
            <p:ph type="sldNum" sz="quarter" idx="12"/>
            <p:custDataLst>
              <p:tags r:id="rId13"/>
            </p:custDataLst>
          </p:nvPr>
        </p:nvSpPr>
        <p:spPr>
          <a:xfrm>
            <a:off x="8610600" y="6356350"/>
            <a:ext cx="2743200" cy="365125"/>
          </a:xfrm>
        </p:spPr>
        <p:txBody>
          <a:bodyPr/>
          <a:p>
            <a:fld id="{E077DA78-E013-4A8C-AD75-63A150561B10}"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18" name="矩形: 圆角 28"/>
          <p:cNvSpPr/>
          <p:nvPr>
            <p:custDataLst>
              <p:tags r:id="rId1"/>
            </p:custDataLst>
          </p:nvPr>
        </p:nvSpPr>
        <p:spPr>
          <a:xfrm>
            <a:off x="840740" y="3615055"/>
            <a:ext cx="10354310" cy="1998345"/>
          </a:xfrm>
          <a:prstGeom prst="roundRect">
            <a:avLst>
              <a:gd name="adj" fmla="val 679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pic>
        <p:nvPicPr>
          <p:cNvPr id="2097169" name="图片 10"/>
          <p:cNvPicPr>
            <a:picLocks noChangeAspect="1"/>
          </p:cNvPicPr>
          <p:nvPr>
            <p:custDataLst>
              <p:tags r:id="rId2"/>
            </p:custDataLst>
          </p:nvPr>
        </p:nvPicPr>
        <p:blipFill rotWithShape="1">
          <a:blip xmlns:r="http://schemas.openxmlformats.org/officeDocument/2006/relationships" r:embed="rId3"/>
          <a:srcRect/>
          <a:stretch>
            <a:fillRect/>
          </a:stretch>
        </p:blipFill>
        <p:spPr>
          <a:xfrm flipH="1">
            <a:off x="5776686" y="1594582"/>
            <a:ext cx="6415314" cy="5263418"/>
          </a:xfrm>
          <a:prstGeom prst="rect"/>
        </p:spPr>
      </p:pic>
      <p:sp>
        <p:nvSpPr>
          <p:cNvPr id="1048720" name="标题"/>
          <p:cNvSpPr txBox="1">
            <a:spLocks noGrp="1"/>
          </p:cNvSpPr>
          <p:nvPr>
            <p:ph type="title" idx="4" hasCustomPrompt="1"/>
            <p:custDataLst>
              <p:tags r:id="rId4"/>
            </p:custDataLst>
          </p:nvPr>
        </p:nvSpPr>
        <p:spPr>
          <a:xfrm>
            <a:off x="996950" y="3731895"/>
            <a:ext cx="5430520" cy="1765300"/>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6000" i="0" kern="1200" kumimoji="0" lang="zh-CN" noProof="1" normalizeH="0" spc="0" strike="noStrike" u="none">
                <a:solidFill>
                  <a:schemeClr val="accent1">
                    <a:lumMod val="75000"/>
                  </a:schemeClr>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单击编辑标题</a:t>
            </a:r>
            <a:endParaRPr>
              <a:sym typeface="+mn-ea"/>
            </a:endParaRPr>
          </a:p>
        </p:txBody>
      </p:sp>
      <p:pic>
        <p:nvPicPr>
          <p:cNvPr id="2097171"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22" name="联系方式"/>
          <p:cNvSpPr txBox="1">
            <a:spLocks noGrp="1"/>
          </p:cNvSpPr>
          <p:nvPr>
            <p:ph type="body" idx="2"/>
            <p:custDataLst>
              <p:tags r:id="rId7"/>
            </p:custDataLst>
          </p:nvPr>
        </p:nvSpPr>
        <p:spPr>
          <a:xfrm>
            <a:off x="1111885" y="323057"/>
            <a:ext cx="1956435" cy="260350"/>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baseline="0" b="0" cap="none" dirty="0" sz="1100" i="0" kern="1200" kumimoji="0" noProof="1" normalizeH="0" spc="0" strike="noStrike" u="none">
                <a:solidFill>
                  <a:schemeClr val="accent1"/>
                </a:solidFill>
                <a:latin typeface="+mn-lt"/>
                <a:ea typeface="+mn-ea"/>
                <a:cs typeface="MiSans Normal" panose="00000500000000000000" charset="-122"/>
                <a:sym typeface="+mn-ea"/>
              </a:defRPr>
            </a:lvl1pPr>
          </a:lstStyle>
          <a:p>
            <a:pPr algn="l" lvl="0">
              <a:buClrTx/>
              <a:buSzTx/>
              <a:buFontTx/>
            </a:pPr>
            <a:r>
              <a:rPr>
                <a:sym typeface="+mn-ea"/>
              </a:rPr>
              <a:t>单击此处编辑母版文本样式</a:t>
            </a:r>
            <a:endParaRPr>
              <a:sym typeface="+mn-ea"/>
            </a:endParaRPr>
          </a:p>
        </p:txBody>
      </p:sp>
      <p:sp>
        <p:nvSpPr>
          <p:cNvPr id="1048724" name="节编号"/>
          <p:cNvSpPr txBox="1">
            <a:spLocks noGrp="1"/>
          </p:cNvSpPr>
          <p:nvPr>
            <p:ph type="body" idx="1" hasCustomPrompt="1"/>
            <p:custDataLst>
              <p:tags r:id="rId8"/>
            </p:custDataLst>
          </p:nvPr>
        </p:nvSpPr>
        <p:spPr>
          <a:xfrm>
            <a:off x="863600" y="2158466"/>
            <a:ext cx="7115956" cy="1556964"/>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500" strike="noStrike" u="none">
                <a:solidFill>
                  <a:schemeClr val="accent1"/>
                </a:solidFill>
                <a:latin typeface="+mj-ea"/>
                <a:ea typeface="+mj-ea"/>
                <a:cs typeface="+mn-cs"/>
                <a:sym typeface="站酷文艺体" panose="02000603000000000000" charset="-122"/>
              </a:defRPr>
            </a:lvl1pPr>
          </a:lstStyle>
          <a:p>
            <a:pPr algn="l" lvl="0"/>
            <a:r>
              <a:rPr>
                <a:sym typeface="+mn-ea"/>
              </a:rPr>
              <a:t>编辑节编号</a:t>
            </a:r>
            <a:endParaRPr>
              <a:sym typeface="+mn-ea"/>
            </a:endParaRPr>
          </a:p>
        </p:txBody>
      </p:sp>
      <p:sp>
        <p:nvSpPr>
          <p:cNvPr id="1048726" name="日期占位符 3"/>
          <p:cNvSpPr>
            <a:spLocks noGrp="1"/>
          </p:cNvSpPr>
          <p:nvPr>
            <p:ph type="dt" sz="half" idx="10"/>
            <p:custDataLst>
              <p:tags r:id="rId9"/>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28"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0" name="灯片编号占位符 5"/>
          <p:cNvSpPr>
            <a:spLocks noGrp="1"/>
          </p:cNvSpPr>
          <p:nvPr>
            <p:ph type="sldNum" sz="quarter" idx="12"/>
            <p:custDataLst>
              <p:tags r:id="rId11"/>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73" name="图片 11"/>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32"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defRPr baseline="0" b="0" cap="none" dirty="0" sz="1800" i="0" kumimoji="0" normalizeH="0" spc="150" strike="noStrike" u="none">
                <a:ln>
                  <a:noFill/>
                  <a:prstDash val="sysDot"/>
                </a:ln>
                <a:solidFill>
                  <a:schemeClr val="tx1"/>
                </a:solidFill>
                <a:latin typeface="+mn-ea"/>
                <a:cs typeface="MiSans Normal" panose="00000500000000000000" charset="-122"/>
                <a:sym typeface="+mn-ea"/>
              </a:defRPr>
            </a:lvl1pPr>
            <a:lvl2pPr>
              <a:defRPr baseline="0" b="0" cap="none" dirty="0" sz="1600" i="0" kumimoji="0" normalizeH="0" spc="150" strike="noStrike" u="none">
                <a:solidFill>
                  <a:schemeClr val="tx1">
                    <a:lumMod val="50000"/>
                    <a:lumOff val="50000"/>
                  </a:schemeClr>
                </a:solidFill>
                <a:latin typeface="+mn-ea"/>
                <a:sym typeface="+mn-ea"/>
              </a:defRPr>
            </a:lvl2pPr>
            <a:lvl3pPr>
              <a:defRPr baseline="0" b="0" cap="none" dirty="0" sz="1600" i="0" kumimoji="0" normalizeH="0" spc="150" strike="noStrike" u="none">
                <a:solidFill>
                  <a:schemeClr val="tx1">
                    <a:lumMod val="50000"/>
                    <a:lumOff val="50000"/>
                  </a:schemeClr>
                </a:solidFill>
                <a:latin typeface="+mn-ea"/>
                <a:sym typeface="+mn-ea"/>
              </a:defRPr>
            </a:lvl3pPr>
            <a:lvl4pPr>
              <a:defRPr baseline="0" b="0" cap="none" dirty="0" sz="1400" i="0" kumimoji="0" normalizeH="0" spc="150" strike="noStrike" u="none">
                <a:solidFill>
                  <a:schemeClr val="tx1">
                    <a:lumMod val="50000"/>
                    <a:lumOff val="50000"/>
                  </a:schemeClr>
                </a:solidFill>
                <a:latin typeface="+mn-ea"/>
                <a:sym typeface="+mn-ea"/>
              </a:defRPr>
            </a:lvl4pPr>
            <a:lvl5pPr>
              <a:defRPr baseline="0" b="0" cap="none" dirty="0" sz="1400" i="0" kumimoji="0" normalizeH="0" spc="150" strike="noStrike" u="none">
                <a:solidFill>
                  <a:schemeClr val="tx1">
                    <a:lumMod val="50000"/>
                    <a:lumOff val="50000"/>
                  </a:schemeClr>
                </a:solidFill>
                <a:latin typeface="+mn-ea"/>
                <a:sym typeface="+mn-ea"/>
              </a:defRPr>
            </a:lvl5pPr>
          </a:lstStyle>
          <a:p>
            <a:pPr fontAlgn="auto" lvl="0" marR="0">
              <a:lnSpc>
                <a:spcPct val="130000"/>
              </a:lnSpc>
              <a:spcBef>
                <a:spcPts val="0"/>
              </a:spcBef>
              <a:spcAft>
                <a:spcPts val="1000"/>
              </a:spcAft>
              <a:buClrTx/>
              <a:buSzTx/>
              <a:buChar char="●"/>
            </a:pPr>
            <a:r>
              <a:rPr dirty="0">
                <a:sym typeface="+mn-ea"/>
              </a:rPr>
              <a:t>单击此处编辑母版文本样式</a:t>
            </a:r>
            <a:endParaRPr dirty="0">
              <a:sym typeface="+mn-ea"/>
            </a:endParaRPr>
          </a:p>
          <a:p>
            <a:pPr fontAlgn="auto" lvl="1" marR="0">
              <a:lnSpc>
                <a:spcPct val="120000"/>
              </a:lnSpc>
              <a:spcBef>
                <a:spcPts val="0"/>
              </a:spcBef>
              <a:spcAft>
                <a:spcPts val="600"/>
              </a:spcAft>
              <a:buChar char="●"/>
              <a:tabLst>
                <a:tab algn="l" pos="1609725"/>
              </a:tabLst>
            </a:pPr>
            <a:r>
              <a:rPr dirty="0" err="1">
                <a:sym typeface="+mn-ea"/>
              </a:rPr>
              <a:t>第二级</a:t>
            </a:r>
            <a:endParaRPr dirty="0">
              <a:sym typeface="+mn-ea"/>
            </a:endParaRPr>
          </a:p>
          <a:p>
            <a:pPr fontAlgn="auto" lvl="2" marR="0">
              <a:lnSpc>
                <a:spcPct val="120000"/>
              </a:lnSpc>
              <a:spcBef>
                <a:spcPts val="0"/>
              </a:spcBef>
              <a:spcAft>
                <a:spcPts val="600"/>
              </a:spcAft>
              <a:buChar char="●"/>
            </a:pPr>
            <a:r>
              <a:rPr dirty="0" err="1">
                <a:sym typeface="+mn-ea"/>
              </a:rPr>
              <a:t>第三级</a:t>
            </a:r>
            <a:endParaRPr dirty="0">
              <a:sym typeface="+mn-ea"/>
            </a:endParaRPr>
          </a:p>
          <a:p>
            <a:pPr fontAlgn="auto" lvl="3" marR="0">
              <a:lnSpc>
                <a:spcPct val="120000"/>
              </a:lnSpc>
              <a:spcBef>
                <a:spcPts val="0"/>
              </a:spcBef>
              <a:spcAft>
                <a:spcPts val="300"/>
              </a:spcAft>
              <a:buFont typeface="Wingdings" panose="05000000000000000000" charset="0"/>
              <a:buChar char=""/>
            </a:pPr>
            <a:r>
              <a:rPr dirty="0" err="1">
                <a:sym typeface="+mn-ea"/>
              </a:rPr>
              <a:t>第四级</a:t>
            </a:r>
            <a:endParaRPr dirty="0">
              <a:sym typeface="+mn-ea"/>
            </a:endParaRPr>
          </a:p>
          <a:p>
            <a:pPr fontAlgn="auto" lvl="4" marR="0">
              <a:lnSpc>
                <a:spcPct val="120000"/>
              </a:lnSpc>
              <a:spcBef>
                <a:spcPts val="0"/>
              </a:spcBef>
              <a:spcAft>
                <a:spcPts val="300"/>
              </a:spcAft>
            </a:pPr>
            <a:r>
              <a:rPr dirty="0" err="1">
                <a:sym typeface="+mn-ea"/>
              </a:rPr>
              <a:t>第五级</a:t>
            </a:r>
            <a:endParaRPr dirty="0">
              <a:sym typeface="+mn-ea"/>
            </a:endParaRPr>
          </a:p>
        </p:txBody>
      </p:sp>
      <p:sp>
        <p:nvSpPr>
          <p:cNvPr id="1048734"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6" name="标题"/>
          <p:cNvSpPr txBox="1">
            <a:spLocks noGrp="1"/>
          </p:cNvSpPr>
          <p:nvPr>
            <p:ph type="title" idx="2"/>
            <p:custDataLst>
              <p:tags r:id="rId5"/>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5" name="图片 7"/>
          <p:cNvPicPr>
            <a:picLocks noChangeAspect="1"/>
          </p:cNvPicPr>
          <p:nvPr>
            <p:custDataLst>
              <p:tags r:id="rId6"/>
            </p:custDataLst>
          </p:nvPr>
        </p:nvPicPr>
        <p:blipFill rotWithShape="1">
          <a:blip xmlns:r="http://schemas.openxmlformats.org/officeDocument/2006/relationships" r:embed="rId7"/>
          <a:srcRect/>
          <a:stretch>
            <a:fillRect/>
          </a:stretch>
        </p:blipFill>
        <p:spPr>
          <a:xfrm flipH="1" flipV="1">
            <a:off x="10700385" y="0"/>
            <a:ext cx="1491615" cy="1223645"/>
          </a:xfrm>
          <a:prstGeom prst="rect"/>
        </p:spPr>
      </p:pic>
      <p:sp>
        <p:nvSpPr>
          <p:cNvPr id="1048738" name="日期占位符 4"/>
          <p:cNvSpPr>
            <a:spLocks noGrp="1"/>
          </p:cNvSpPr>
          <p:nvPr>
            <p:ph type="dt" sz="half" idx="10"/>
            <p:custDataLst>
              <p:tags r:id="rId8"/>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40"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42" name="灯片编号占位符 6"/>
          <p:cNvSpPr>
            <a:spLocks noGrp="1"/>
          </p:cNvSpPr>
          <p:nvPr>
            <p:ph type="sldNum" sz="quarter" idx="12"/>
            <p:custDataLst>
              <p:tags r:id="rId10"/>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7" name="图片 15"/>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44"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6" name="标题"/>
          <p:cNvSpPr txBox="1">
            <a:spLocks noGrp="1"/>
          </p:cNvSpPr>
          <p:nvPr>
            <p:ph type="title" idx="5"/>
            <p:custDataLst>
              <p:tags r:id="rId4"/>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0"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52" name="标题"/>
          <p:cNvSpPr txBox="1">
            <a:spLocks noGrp="1"/>
          </p:cNvSpPr>
          <p:nvPr>
            <p:ph type="title" idx="2"/>
            <p:custDataLst>
              <p:tags r:id="rId7"/>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9" name="图片 9"/>
          <p:cNvPicPr>
            <a:picLocks noChangeAspect="1"/>
          </p:cNvPicPr>
          <p:nvPr>
            <p:custDataLst>
              <p:tags r:id="rId8"/>
            </p:custDataLst>
          </p:nvPr>
        </p:nvPicPr>
        <p:blipFill rotWithShape="1">
          <a:blip xmlns:r="http://schemas.openxmlformats.org/officeDocument/2006/relationships" r:embed="rId9"/>
          <a:srcRect/>
          <a:stretch>
            <a:fillRect/>
          </a:stretch>
        </p:blipFill>
        <p:spPr>
          <a:xfrm flipH="1" flipV="1">
            <a:off x="10700385" y="0"/>
            <a:ext cx="1491615" cy="1223645"/>
          </a:xfrm>
          <a:prstGeom prst="rect"/>
        </p:spPr>
      </p:pic>
      <p:sp>
        <p:nvSpPr>
          <p:cNvPr id="1048754" name="日期占位符 6"/>
          <p:cNvSpPr>
            <a:spLocks noGrp="1"/>
          </p:cNvSpPr>
          <p:nvPr>
            <p:ph type="dt" sz="half" idx="10"/>
            <p:custDataLst>
              <p:tags r:id="rId10"/>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56"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58" name="灯片编号占位符 8"/>
          <p:cNvSpPr>
            <a:spLocks noGrp="1"/>
          </p:cNvSpPr>
          <p:nvPr>
            <p:ph type="sldNum" sz="quarter" idx="12"/>
            <p:custDataLst>
              <p:tags r:id="rId12"/>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81" name="图片 7"/>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0" name="标题"/>
          <p:cNvSpPr txBox="1">
            <a:spLocks noGrp="1"/>
          </p:cNvSpPr>
          <p:nvPr>
            <p:ph type="title" idx="2"/>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83" name="图片 5"/>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62" name="日期占位符 2"/>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64"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6" name="灯片编号占位符 4"/>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85" name="图片 6"/>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flipV="1">
            <a:off x="10700385" y="0"/>
            <a:ext cx="1491615" cy="1223645"/>
          </a:xfrm>
          <a:prstGeom prst="rect"/>
        </p:spPr>
      </p:pic>
      <p:pic>
        <p:nvPicPr>
          <p:cNvPr id="2097187" name="图片 8"/>
          <p:cNvPicPr>
            <a:picLocks noChangeAspect="1"/>
          </p:cNvPicPr>
          <p:nvPr>
            <p:custDataLst>
              <p:tags r:id="rId3"/>
            </p:custDataLst>
          </p:nvPr>
        </p:nvPicPr>
        <p:blipFill rotWithShape="1">
          <a:blip xmlns:r="http://schemas.openxmlformats.org/officeDocument/2006/relationships" r:embed="rId4"/>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8" name="日期占位符 1"/>
          <p:cNvSpPr>
            <a:spLocks noGrp="1"/>
          </p:cNvSpPr>
          <p:nvPr>
            <p:ph type="dt" sz="half" idx="10"/>
            <p:custDataLst>
              <p:tags r:id="rId5"/>
            </p:custDataLst>
          </p:nvPr>
        </p:nvSpPr>
        <p:spPr/>
        <p:txBody>
          <a:bodyPr/>
          <a:p>
            <a:fld id="{AC1B7B3F-A56B-4310-A966-BD55D80449F1}" type="datetimeFigureOut">
              <a:rPr altLang="en-US" lang="zh-CN" smtClean="0"/>
            </a:fld>
            <a:endParaRPr altLang="en-US" lang="zh-CN"/>
          </a:p>
        </p:txBody>
      </p:sp>
      <p:sp>
        <p:nvSpPr>
          <p:cNvPr id="1048770" name="页脚占位符 2"/>
          <p:cNvSpPr>
            <a:spLocks noGrp="1"/>
          </p:cNvSpPr>
          <p:nvPr>
            <p:ph type="ftr" sz="quarter" idx="11"/>
            <p:custDataLst>
              <p:tags r:id="rId6"/>
            </p:custDataLst>
          </p:nvPr>
        </p:nvSpPr>
        <p:spPr/>
        <p:txBody>
          <a:bodyPr/>
          <a:p>
            <a:endParaRPr altLang="en-US" lang="zh-CN"/>
          </a:p>
        </p:txBody>
      </p:sp>
      <p:sp>
        <p:nvSpPr>
          <p:cNvPr id="1048772" name="灯片编号占位符 3"/>
          <p:cNvSpPr>
            <a:spLocks noGrp="1"/>
          </p:cNvSpPr>
          <p:nvPr>
            <p:ph type="sldNum" sz="quarter" idx="12"/>
            <p:custDataLst>
              <p:tags r:id="rId7"/>
            </p:custDataLst>
          </p:nvPr>
        </p:nvSpPr>
        <p:spPr/>
        <p:txBody>
          <a:bodyPr/>
          <a:p>
            <a:fld id="{73127340-2293-49D2-96F1-6E7BF0C8FD9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89"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74" name="正文"/>
          <p:cNvSpPr txBox="1">
            <a:spLocks noGrp="1"/>
          </p:cNvSpPr>
          <p:nvPr>
            <p:ph idx="2"/>
            <p:custDataLst>
              <p:tags r:id="rId3"/>
            </p:custDataLst>
          </p:nvPr>
        </p:nvSpPr>
        <p:spPr>
          <a:xfrm>
            <a:off x="608330" y="327025"/>
            <a:ext cx="10968990" cy="592963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pic>
        <p:nvPicPr>
          <p:cNvPr id="2097191" name="图片 6"/>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76" name="日期占位符 3"/>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78"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80" name="灯片编号占位符 5"/>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93"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82" name="副标题"/>
          <p:cNvSpPr txBox="1">
            <a:spLocks noGrp="1"/>
          </p:cNvSpPr>
          <p:nvPr>
            <p:ph type="body" idx="3" hasCustomPrompt="1"/>
            <p:custDataLst>
              <p:tags r:id="rId3"/>
            </p:custDataLst>
          </p:nvPr>
        </p:nvSpPr>
        <p:spPr>
          <a:xfrm>
            <a:off x="969010" y="962025"/>
            <a:ext cx="10608310" cy="398780"/>
          </a:xfrm>
          <a:prstGeom prst="rect"/>
          <a:noFill/>
          <a:ln>
            <a:noFill/>
            <a:prstDash val="sysDash"/>
          </a:ln>
        </p:spPr>
        <p:txBody>
          <a:bodyPr b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65000"/>
                    <a:lumOff val="35000"/>
                  </a:schemeClr>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784" name="标题"/>
          <p:cNvSpPr txBox="1">
            <a:spLocks noGrp="1"/>
          </p:cNvSpPr>
          <p:nvPr>
            <p:ph type="title" idx="2"/>
            <p:custDataLst>
              <p:tags r:id="rId4"/>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95" name="图片 5"/>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786" name="日期占位符 2"/>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88"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90" name="灯片编号占位符 4"/>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9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792"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chemeClr val="lt1"/>
              </a:solidFill>
              <a:cs typeface="MiSans Normal" panose="00000500000000000000" charset="-122"/>
            </a:endParaRPr>
          </a:p>
        </p:txBody>
      </p:sp>
      <p:sp>
        <p:nvSpPr>
          <p:cNvPr id="1048794"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pic>
        <p:nvPicPr>
          <p:cNvPr id="209719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96"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02703B"/>
              </a:solidFill>
              <a:cs typeface="MiSans Normal" panose="00000500000000000000" charset="-122"/>
            </a:endParaRPr>
          </a:p>
        </p:txBody>
      </p:sp>
      <p:sp>
        <p:nvSpPr>
          <p:cNvPr id="1048798"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sp>
        <p:nvSpPr>
          <p:cNvPr id="1048800"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2"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4" name="署名"/>
          <p:cNvSpPr txBox="1">
            <a:spLocks noGrp="1"/>
          </p:cNvSpPr>
          <p:nvPr>
            <p:ph type="body" idx="3" hasCustomPrompt="1"/>
            <p:custDataLst>
              <p:tags r:id="rId11"/>
            </p:custDataLst>
          </p:nvPr>
        </p:nvSpPr>
        <p:spPr>
          <a:xfrm>
            <a:off x="1463143" y="6107907"/>
            <a:ext cx="1752600" cy="627380"/>
          </a:xfrm>
          <a:prstGeom prst="rect"/>
          <a:noFill/>
        </p:spPr>
        <p:txBody>
          <a:bodyPr anchor="t" bIns="45720" lIns="91440" rIns="91440" rtlCol="0" tIns="45720" vert="horz" wrap="square">
            <a:sp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站酷文艺体" panose="02000603000000000000" charset="-122"/>
                <a:ea typeface="站酷文艺体" panose="02000603000000000000" charset="-122"/>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806" name="标题"/>
          <p:cNvSpPr txBox="1">
            <a:spLocks noGrp="1"/>
          </p:cNvSpPr>
          <p:nvPr>
            <p:ph type="title" idx="1" hasCustomPrompt="1"/>
            <p:custDataLst>
              <p:tags r:id="rId12"/>
            </p:custDataLst>
          </p:nvPr>
        </p:nvSpPr>
        <p:spPr>
          <a:xfrm>
            <a:off x="1106170" y="1579245"/>
            <a:ext cx="6847840" cy="2820035"/>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8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808" name="日期占位符 3"/>
          <p:cNvSpPr>
            <a:spLocks noGrp="1"/>
          </p:cNvSpPr>
          <p:nvPr>
            <p:ph type="dt" sz="half" idx="10"/>
            <p:custDataLst>
              <p:tags r:id="rId13"/>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810"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812" name="灯片编号占位符 5"/>
          <p:cNvSpPr>
            <a:spLocks noGrp="1"/>
          </p:cNvSpPr>
          <p:nvPr>
            <p:ph type="sldNum" sz="quarter" idx="12"/>
            <p:custDataLst>
              <p:tags r:id="rId15"/>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image" Target="../media/image3.png"/><Relationship Id="rId14" Type="http://schemas.openxmlformats.org/officeDocument/2006/relationships/tags" Target="../tags/tag98.xml"/><Relationship Id="rId15" Type="http://schemas.openxmlformats.org/officeDocument/2006/relationships/image" Target="../media/image4.png"/><Relationship Id="rId16" Type="http://schemas.openxmlformats.org/officeDocument/2006/relationships/tags" Target="../tags/tag99.xml"/><Relationship Id="rId17" Type="http://schemas.openxmlformats.org/officeDocument/2006/relationships/tags" Target="../tags/tag100.xml"/><Relationship Id="rId18" Type="http://schemas.openxmlformats.org/officeDocument/2006/relationships/tags" Target="../tags/tag101.xml"/><Relationship Id="rId19" Type="http://schemas.openxmlformats.org/officeDocument/2006/relationships/tags" Target="../tags/tag102.xml"/><Relationship Id="rId20" Type="http://schemas.openxmlformats.org/officeDocument/2006/relationships/tags" Target="../tags/tag103.xml"/><Relationship Id="rId21" Type="http://schemas.openxmlformats.org/officeDocument/2006/relationships/tags" Target="../tags/tag104.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5068" r:id="rId1"/>
    <p:sldLayoutId id="2147495069" r:id="rId2"/>
    <p:sldLayoutId id="2147495070" r:id="rId3"/>
    <p:sldLayoutId id="2147495071" r:id="rId4"/>
    <p:sldLayoutId id="2147495072" r:id="rId5"/>
    <p:sldLayoutId id="2147495073" r:id="rId6"/>
    <p:sldLayoutId id="2147495074" r:id="rId7"/>
    <p:sldLayoutId id="2147495075" r:id="rId8"/>
    <p:sldLayoutId id="2147495076" r:id="rId9"/>
    <p:sldLayoutId id="2147495077" r:id="rId10"/>
    <p:sldLayoutId id="2147495078"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pic>
        <p:nvPicPr>
          <p:cNvPr id="2097155" name="图片 5"/>
          <p:cNvPicPr>
            <a:picLocks noChangeAspect="1"/>
          </p:cNvPicPr>
          <p:nvPr>
            <p:custDataLst>
              <p:tags r:id="rId14"/>
            </p:custDataLst>
          </p:nvPr>
        </p:nvPicPr>
        <p:blipFill rotWithShape="1">
          <a:blip xmlns:r="http://schemas.openxmlformats.org/officeDocument/2006/relationships" r:embed="rId15"/>
          <a:srcRect/>
          <a:stretch>
            <a:fillRect/>
          </a:stretch>
        </p:blipFill>
        <p:spPr>
          <a:xfrm flipH="1" flipV="1">
            <a:off x="10700385" y="0"/>
            <a:ext cx="1491615" cy="1223645"/>
          </a:xfrm>
          <a:prstGeom prst="rect"/>
        </p:spPr>
      </p:pic>
      <p:sp>
        <p:nvSpPr>
          <p:cNvPr id="1048654" name="日期占位符 2"/>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56" name="页脚占位符 3"/>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658" name="灯片编号占位符 4"/>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
        <p:nvSpPr>
          <p:cNvPr id="1048660" name="标题占位符 8"/>
          <p:cNvSpPr>
            <a:spLocks noGrp="1"/>
          </p:cNvSpPr>
          <p:nvPr>
            <p:ph type="title"/>
            <p:custDataLst>
              <p:tags r:id="rId19"/>
            </p:custDataLst>
          </p:nvPr>
        </p:nvSpPr>
        <p:spPr>
          <a:xfrm>
            <a:off x="838200" y="391003"/>
            <a:ext cx="10515600" cy="530927"/>
          </a:xfrm>
          <a:prstGeom prst="rect"/>
          <a:noFill/>
        </p:spPr>
        <p:txBody>
          <a:bodyPr anchor="b" anchorCtr="0" bIns="0" lIns="91440" rIns="91440" rtlCol="0" tIns="0" vert="horz" wrap="square">
            <a:normAutofit/>
          </a:bodyPr>
          <a:p>
            <a:pPr fontAlgn="auto" lvl="0" marL="0" marR="0">
              <a:lnSpc>
                <a:spcPct val="110000"/>
              </a:lnSpc>
              <a:buClrTx/>
              <a:buSzTx/>
              <a:buFontTx/>
            </a:pPr>
            <a:r>
              <a:rPr altLang="en-US" dirty="0" lang="zh-CN"/>
              <a:t>单击此处编辑母版标题样式</a:t>
            </a:r>
            <a:endParaRPr altLang="en-US" dirty="0" lang="zh-CN"/>
          </a:p>
        </p:txBody>
      </p:sp>
      <p:sp>
        <p:nvSpPr>
          <p:cNvPr id="1048662" name="文本占位符 9"/>
          <p:cNvSpPr>
            <a:spLocks noGrp="1"/>
          </p:cNvSpPr>
          <p:nvPr>
            <p:ph type="body" idx="1"/>
            <p:custDataLst>
              <p:tags r:id="rId20"/>
            </p:custDataLst>
          </p:nvPr>
        </p:nvSpPr>
        <p:spPr>
          <a:xfrm>
            <a:off x="838200" y="1052423"/>
            <a:ext cx="10515600" cy="5124540"/>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Font typeface="Wingdings" panose="05000000000000000000" pitchFamily="2" charset="2"/>
              <a:buChar char="¢"/>
            </a:pPr>
            <a:r>
              <a:rPr altLang="en-US" lang="zh-CN"/>
              <a:t>单击此处编辑母版文本样式</a:t>
            </a:r>
            <a:endParaRPr altLang="en-US" lang="zh-CN"/>
          </a:p>
          <a:p>
            <a:pPr fontAlgn="auto" lvl="1" marR="0">
              <a:lnSpc>
                <a:spcPct val="120000"/>
              </a:lnSpc>
              <a:spcBef>
                <a:spcPts val="1200"/>
              </a:spcBef>
              <a:spcAft>
                <a:spcPts val="0"/>
              </a:spcAft>
              <a:buClr>
                <a:schemeClr val="accent1"/>
              </a:buClr>
              <a:buFont typeface="Wingdings" panose="05000000000000000000" pitchFamily="2" charset="2"/>
              <a:buChar char="¢"/>
              <a:tabLst>
                <a:tab algn="l" pos="1609725"/>
              </a:tabLst>
            </a:pPr>
            <a:r>
              <a:rPr altLang="en-US" lang="zh-CN"/>
              <a:t>二级</a:t>
            </a:r>
            <a:endParaRPr altLang="en-US" lang="zh-CN"/>
          </a:p>
          <a:p>
            <a:pPr fontAlgn="auto" lvl="2" marR="0">
              <a:lnSpc>
                <a:spcPct val="120000"/>
              </a:lnSpc>
              <a:spcBef>
                <a:spcPts val="1200"/>
              </a:spcBef>
              <a:spcAft>
                <a:spcPts val="0"/>
              </a:spcAft>
              <a:buClr>
                <a:schemeClr val="accent1"/>
              </a:buClr>
              <a:buFont typeface="Wingdings" panose="05000000000000000000" pitchFamily="2" charset="2"/>
              <a:buChar char="¢"/>
            </a:pPr>
            <a:r>
              <a:rPr altLang="en-US" lang="zh-CN"/>
              <a:t>三级</a:t>
            </a:r>
            <a:endParaRPr altLang="en-US" lang="zh-CN"/>
          </a:p>
          <a:p>
            <a:pPr fontAlgn="auto" lvl="3" marR="0">
              <a:lnSpc>
                <a:spcPct val="120000"/>
              </a:lnSpc>
              <a:spcBef>
                <a:spcPts val="1200"/>
              </a:spcBef>
              <a:spcAft>
                <a:spcPts val="0"/>
              </a:spcAft>
              <a:buClr>
                <a:schemeClr val="accent1"/>
              </a:buClr>
              <a:buFont typeface="Wingdings" panose="05000000000000000000" pitchFamily="2" charset="2"/>
              <a:buChar char="¢"/>
            </a:pPr>
            <a:r>
              <a:rPr altLang="en-US" lang="zh-CN"/>
              <a:t>四级</a:t>
            </a:r>
            <a:endParaRPr altLang="en-US" lang="zh-CN"/>
          </a:p>
          <a:p>
            <a:pPr fontAlgn="auto" lvl="4" marR="0">
              <a:lnSpc>
                <a:spcPct val="120000"/>
              </a:lnSpc>
              <a:spcBef>
                <a:spcPts val="1200"/>
              </a:spcBef>
              <a:spcAft>
                <a:spcPts val="0"/>
              </a:spcAft>
              <a:buClr>
                <a:schemeClr val="accent1"/>
              </a:buClr>
              <a:buFont typeface="Wingdings" panose="05000000000000000000" pitchFamily="2" charset="2"/>
              <a:buChar char="¢"/>
            </a:pPr>
            <a:r>
              <a:rPr altLang="en-US" lang="zh-CN"/>
              <a:t>五级</a:t>
            </a:r>
            <a:endParaRPr altLang="en-US" lang="zh-CN"/>
          </a:p>
        </p:txBody>
      </p:sp>
      <p:sp>
        <p:nvSpPr>
          <p:cNvPr id="1048664" name="KSO_TEMPLATE" hidden="1"/>
          <p:cNvSpPr/>
          <p:nvPr userDrawn="1">
            <p:custDataLst>
              <p:tags r:id="rId21"/>
            </p:custDataLst>
          </p:nvPr>
        </p:nvSpPr>
        <p:spPr>
          <a:xfrm>
            <a:off x="0" y="0"/>
            <a:ext cx="0" cy="0"/>
          </a:xfrm>
          <a:prstGeom prst="rect"/>
          <a:solidFill>
            <a:srgbClr val="A1D6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bg1"/>
              </a:solidFill>
            </a:endParaRPr>
          </a:p>
        </p:txBody>
      </p:sp>
    </p:spTree>
  </p:cSld>
  <p:clrMap accent1="accent1" accent2="accent2" accent3="accent3" accent4="accent4" accent5="accent5" accent6="accent6" bg1="lt1" bg2="lt2" tx1="dk1" tx2="dk2" hlink="hlink" folHlink="folHlink"/>
  <p:sldLayoutIdLst>
    <p:sldLayoutId id="2147495105" r:id="rId1"/>
    <p:sldLayoutId id="2147495106" r:id="rId2"/>
    <p:sldLayoutId id="2147495107" r:id="rId3"/>
    <p:sldLayoutId id="2147495108" r:id="rId4"/>
    <p:sldLayoutId id="2147495109" r:id="rId5"/>
    <p:sldLayoutId id="2147495110" r:id="rId6"/>
    <p:sldLayoutId id="2147495111" r:id="rId7"/>
    <p:sldLayoutId id="2147495112" r:id="rId8"/>
    <p:sldLayoutId id="2147495113" r:id="rId9"/>
    <p:sldLayoutId id="2147495114" r:id="rId10"/>
    <p:sldLayoutId id="2147495115" r:id="rId11"/>
  </p:sldLayoutIdLst>
  <p:txStyles>
    <p:titleStyle>
      <a:lvl1pPr algn="l" defTabSz="914400" eaLnBrk="1" hangingPunct="1" latinLnBrk="0" rtl="0">
        <a:lnSpc>
          <a:spcPct val="90000"/>
        </a:lnSpc>
        <a:spcBef>
          <a:spcPct val="0"/>
        </a:spcBef>
        <a:buNone/>
        <a:defRPr altLang="en-US" baseline="0" b="0" cap="none" dirty="0" sz="3200" i="0" kern="1200" kumimoji="0" lang="zh-CN" normalizeH="0" spc="0" strike="noStrike" u="none" smtClean="0">
          <a:solidFill>
            <a:schemeClr val="accent1"/>
          </a:solidFill>
          <a:latin typeface="+mj-ea"/>
          <a:ea typeface="+mj-ea"/>
          <a:cs typeface="+mj-cs"/>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n-cs"/>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tags" Target="../tags/tag123.xml"/><Relationship Id="rId16" Type="http://schemas.openxmlformats.org/officeDocument/2006/relationships/tags" Target="../tags/tag124.xml"/><Relationship Id="rId17" Type="http://schemas.openxmlformats.org/officeDocument/2006/relationships/tags" Target="../tags/tag125.xml"/><Relationship Id="rId18" Type="http://schemas.openxmlformats.org/officeDocument/2006/relationships/tags" Target="../tags/tag126.xml"/><Relationship Id="rId19" Type="http://schemas.openxmlformats.org/officeDocument/2006/relationships/slideLayout" Target="../slideLayouts/slideLayout14.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tags" Target="../tags/tag129.xml"/><Relationship Id="rId4" Type="http://schemas.openxmlformats.org/officeDocument/2006/relationships/tags" Target="../tags/tag130.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tags" Target="../tags/tag139.xml"/><Relationship Id="rId10" Type="http://schemas.openxmlformats.org/officeDocument/2006/relationships/tags" Target="../tags/tag140.xml"/><Relationship Id="rId11" Type="http://schemas.openxmlformats.org/officeDocument/2006/relationships/tags" Target="../tags/tag141.xml"/><Relationship Id="rId12" Type="http://schemas.openxmlformats.org/officeDocument/2006/relationships/tags" Target="../tags/tag142.xml"/><Relationship Id="rId13" Type="http://schemas.openxmlformats.org/officeDocument/2006/relationships/tags" Target="../tags/tag143.xml"/><Relationship Id="rId14" Type="http://schemas.openxmlformats.org/officeDocument/2006/relationships/tags" Target="../tags/tag144.xml"/><Relationship Id="rId15"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tags" Target="../tags/tag148.xml"/><Relationship Id="rId5" Type="http://schemas.openxmlformats.org/officeDocument/2006/relationships/tags" Target="../tags/tag149.xml"/><Relationship Id="rId6" Type="http://schemas.openxmlformats.org/officeDocument/2006/relationships/tags" Target="../tags/tag150.xml"/><Relationship Id="rId7" Type="http://schemas.openxmlformats.org/officeDocument/2006/relationships/tags" Target="../tags/tag151.xml"/><Relationship Id="rId8" Type="http://schemas.openxmlformats.org/officeDocument/2006/relationships/tags" Target="../tags/tag152.xml"/><Relationship Id="rId9" Type="http://schemas.openxmlformats.org/officeDocument/2006/relationships/tags" Target="../tags/tag153.xml"/><Relationship Id="rId10" Type="http://schemas.openxmlformats.org/officeDocument/2006/relationships/tags" Target="../tags/tag154.xml"/><Relationship Id="rId11" Type="http://schemas.openxmlformats.org/officeDocument/2006/relationships/tags" Target="../tags/tag155.xml"/><Relationship Id="rId12" Type="http://schemas.openxmlformats.org/officeDocument/2006/relationships/tags" Target="../tags/tag156.xml"/><Relationship Id="rId13" Type="http://schemas.openxmlformats.org/officeDocument/2006/relationships/tags" Target="../tags/tag157.xml"/><Relationship Id="rId14" Type="http://schemas.openxmlformats.org/officeDocument/2006/relationships/tags" Target="../tags/tag158.xml"/><Relationship Id="rId15" Type="http://schemas.openxmlformats.org/officeDocument/2006/relationships/tags" Target="../tags/tag159.xml"/><Relationship Id="rId16" Type="http://schemas.openxmlformats.org/officeDocument/2006/relationships/tags" Target="../tags/tag160.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tags" Target="../tags/tag164.xml"/><Relationship Id="rId5" Type="http://schemas.openxmlformats.org/officeDocument/2006/relationships/tags" Target="../tags/tag165.xml"/><Relationship Id="rId6" Type="http://schemas.openxmlformats.org/officeDocument/2006/relationships/tags" Target="../tags/tag166.xml"/><Relationship Id="rId7" Type="http://schemas.openxmlformats.org/officeDocument/2006/relationships/tags" Target="../tags/tag167.xml"/><Relationship Id="rId8" Type="http://schemas.openxmlformats.org/officeDocument/2006/relationships/tags" Target="../tags/tag168.xml"/><Relationship Id="rId9" Type="http://schemas.openxmlformats.org/officeDocument/2006/relationships/tags" Target="../tags/tag169.xml"/><Relationship Id="rId10" Type="http://schemas.openxmlformats.org/officeDocument/2006/relationships/tags" Target="../tags/tag170.xml"/><Relationship Id="rId11" Type="http://schemas.openxmlformats.org/officeDocument/2006/relationships/tags" Target="../tags/tag171.xml"/><Relationship Id="rId12" Type="http://schemas.openxmlformats.org/officeDocument/2006/relationships/tags" Target="../tags/tag172.xml"/><Relationship Id="rId13" Type="http://schemas.openxmlformats.org/officeDocument/2006/relationships/tags" Target="../tags/tag173.xml"/><Relationship Id="rId14" Type="http://schemas.openxmlformats.org/officeDocument/2006/relationships/tags" Target="../tags/tag174.xml"/><Relationship Id="rId15" Type="http://schemas.openxmlformats.org/officeDocument/2006/relationships/tags" Target="../tags/tag175.xml"/><Relationship Id="rId16" Type="http://schemas.openxmlformats.org/officeDocument/2006/relationships/tags" Target="../tags/tag176.xml"/><Relationship Id="rId17" Type="http://schemas.openxmlformats.org/officeDocument/2006/relationships/tags" Target="../tags/tag177.xml"/><Relationship Id="rId18" Type="http://schemas.openxmlformats.org/officeDocument/2006/relationships/tags" Target="../tags/tag178.xml"/><Relationship Id="rId19" Type="http://schemas.openxmlformats.org/officeDocument/2006/relationships/tags" Target="../tags/tag179.xml"/><Relationship Id="rId20" Type="http://schemas.openxmlformats.org/officeDocument/2006/relationships/tags" Target="../tags/tag180.xml"/><Relationship Id="rId2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81.xml"/><Relationship Id="rId2" Type="http://schemas.openxmlformats.org/officeDocument/2006/relationships/tags" Target="../tags/tag182.xml"/><Relationship Id="rId3" Type="http://schemas.openxmlformats.org/officeDocument/2006/relationships/tags" Target="../tags/tag183.xml"/><Relationship Id="rId4" Type="http://schemas.openxmlformats.org/officeDocument/2006/relationships/tags" Target="../tags/tag184.xml"/><Relationship Id="rId5"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85.xml"/><Relationship Id="rId2" Type="http://schemas.openxmlformats.org/officeDocument/2006/relationships/tags" Target="../tags/tag186.xml"/><Relationship Id="rId3" Type="http://schemas.openxmlformats.org/officeDocument/2006/relationships/tags" Target="../tags/tag187.xml"/><Relationship Id="rId4" Type="http://schemas.openxmlformats.org/officeDocument/2006/relationships/tags" Target="../tags/tag188.xml"/><Relationship Id="rId5" Type="http://schemas.openxmlformats.org/officeDocument/2006/relationships/tags" Target="../tags/tag189.xml"/><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201.xml"/><Relationship Id="rId2" Type="http://schemas.openxmlformats.org/officeDocument/2006/relationships/tags" Target="../tags/tag202.xml"/><Relationship Id="rId3" Type="http://schemas.openxmlformats.org/officeDocument/2006/relationships/tags" Target="../tags/tag203.xml"/><Relationship Id="rId4" Type="http://schemas.openxmlformats.org/officeDocument/2006/relationships/tags" Target="../tags/tag204.xml"/><Relationship Id="rId5" Type="http://schemas.openxmlformats.org/officeDocument/2006/relationships/tags" Target="../tags/tag205.xml"/><Relationship Id="rId6" Type="http://schemas.openxmlformats.org/officeDocument/2006/relationships/tags" Target="../tags/tag206.xml"/><Relationship Id="rId7" Type="http://schemas.openxmlformats.org/officeDocument/2006/relationships/tags" Target="../tags/tag207.xml"/><Relationship Id="rId8" Type="http://schemas.openxmlformats.org/officeDocument/2006/relationships/tags" Target="../tags/tag208.xml"/><Relationship Id="rId9" Type="http://schemas.openxmlformats.org/officeDocument/2006/relationships/tags" Target="../tags/tag209.xml"/><Relationship Id="rId10" Type="http://schemas.openxmlformats.org/officeDocument/2006/relationships/tags" Target="../tags/tag210.xml"/><Relationship Id="rId11" Type="http://schemas.openxmlformats.org/officeDocument/2006/relationships/tags" Target="../tags/tag211.xml"/><Relationship Id="rId12" Type="http://schemas.openxmlformats.org/officeDocument/2006/relationships/tags" Target="../tags/tag212.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13.xml"/><Relationship Id="rId2" Type="http://schemas.openxmlformats.org/officeDocument/2006/relationships/tags" Target="../tags/tag214.xml"/><Relationship Id="rId3" Type="http://schemas.openxmlformats.org/officeDocument/2006/relationships/tags" Target="../tags/tag215.xml"/><Relationship Id="rId4" Type="http://schemas.openxmlformats.org/officeDocument/2006/relationships/tags" Target="../tags/tag216.xml"/><Relationship Id="rId5" Type="http://schemas.openxmlformats.org/officeDocument/2006/relationships/tags" Target="../tags/tag217.xml"/><Relationship Id="rId6" Type="http://schemas.openxmlformats.org/officeDocument/2006/relationships/tags" Target="../tags/tag218.xml"/><Relationship Id="rId7" Type="http://schemas.openxmlformats.org/officeDocument/2006/relationships/tags" Target="../tags/tag219.xml"/><Relationship Id="rId8" Type="http://schemas.openxmlformats.org/officeDocument/2006/relationships/tags" Target="../tags/tag220.xml"/><Relationship Id="rId9" Type="http://schemas.openxmlformats.org/officeDocument/2006/relationships/tags" Target="../tags/tag221.xml"/><Relationship Id="rId10" Type="http://schemas.openxmlformats.org/officeDocument/2006/relationships/tags" Target="../tags/tag222.xml"/><Relationship Id="rId11" Type="http://schemas.openxmlformats.org/officeDocument/2006/relationships/tags" Target="../tags/tag223.xml"/><Relationship Id="rId12" Type="http://schemas.openxmlformats.org/officeDocument/2006/relationships/tags" Target="../tags/tag224.xml"/><Relationship Id="rId13" Type="http://schemas.openxmlformats.org/officeDocument/2006/relationships/tags" Target="../tags/tag225.xml"/><Relationship Id="rId14" Type="http://schemas.openxmlformats.org/officeDocument/2006/relationships/tags" Target="../tags/tag226.xml"/><Relationship Id="rId15" Type="http://schemas.openxmlformats.org/officeDocument/2006/relationships/tags" Target="../tags/tag227.xml"/><Relationship Id="rId16" Type="http://schemas.openxmlformats.org/officeDocument/2006/relationships/tags" Target="../tags/tag228.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tags" Target="../tags/tag232.xml"/><Relationship Id="rId5"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tags" Target="../tags/tag241.xml"/><Relationship Id="rId10" Type="http://schemas.openxmlformats.org/officeDocument/2006/relationships/tags" Target="../tags/tag242.xml"/><Relationship Id="rId11" Type="http://schemas.openxmlformats.org/officeDocument/2006/relationships/tags" Target="../tags/tag243.xml"/><Relationship Id="rId12" Type="http://schemas.openxmlformats.org/officeDocument/2006/relationships/tags" Target="../tags/tag244.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49.xml"/><Relationship Id="rId2" Type="http://schemas.openxmlformats.org/officeDocument/2006/relationships/tags" Target="../tags/tag250.xml"/><Relationship Id="rId3" Type="http://schemas.openxmlformats.org/officeDocument/2006/relationships/tags" Target="../tags/tag251.xml"/><Relationship Id="rId4" Type="http://schemas.openxmlformats.org/officeDocument/2006/relationships/tags" Target="../tags/tag252.xml"/><Relationship Id="rId5" Type="http://schemas.openxmlformats.org/officeDocument/2006/relationships/tags" Target="../tags/tag253.xml"/><Relationship Id="rId6" Type="http://schemas.openxmlformats.org/officeDocument/2006/relationships/tags" Target="../tags/tag254.xml"/><Relationship Id="rId7" Type="http://schemas.openxmlformats.org/officeDocument/2006/relationships/tags" Target="../tags/tag255.xml"/><Relationship Id="rId8" Type="http://schemas.openxmlformats.org/officeDocument/2006/relationships/tags" Target="../tags/tag256.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tags" Target="../tags/tag265.xml"/><Relationship Id="rId6" Type="http://schemas.openxmlformats.org/officeDocument/2006/relationships/tags" Target="../tags/tag266.xml"/><Relationship Id="rId7" Type="http://schemas.openxmlformats.org/officeDocument/2006/relationships/tags" Target="../tags/tag267.xml"/><Relationship Id="rId8" Type="http://schemas.openxmlformats.org/officeDocument/2006/relationships/tags" Target="../tags/tag268.xml"/><Relationship Id="rId9" Type="http://schemas.openxmlformats.org/officeDocument/2006/relationships/tags" Target="../tags/tag269.xml"/><Relationship Id="rId10" Type="http://schemas.openxmlformats.org/officeDocument/2006/relationships/tags" Target="../tags/tag270.xml"/><Relationship Id="rId11" Type="http://schemas.openxmlformats.org/officeDocument/2006/relationships/tags" Target="../tags/tag271.xml"/><Relationship Id="rId12" Type="http://schemas.openxmlformats.org/officeDocument/2006/relationships/tags" Target="../tags/tag272.xml"/><Relationship Id="rId13" Type="http://schemas.openxmlformats.org/officeDocument/2006/relationships/tags" Target="../tags/tag273.xml"/><Relationship Id="rId14" Type="http://schemas.openxmlformats.org/officeDocument/2006/relationships/tags" Target="../tags/tag274.xml"/><Relationship Id="rId15" Type="http://schemas.openxmlformats.org/officeDocument/2006/relationships/tags" Target="../tags/tag275.xml"/><Relationship Id="rId16" Type="http://schemas.openxmlformats.org/officeDocument/2006/relationships/tags" Target="../tags/tag276.xml"/><Relationship Id="rId1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tags" Target="../tags/tag292.xml"/><Relationship Id="rId5" Type="http://schemas.openxmlformats.org/officeDocument/2006/relationships/tags" Target="../tags/tag293.xml"/><Relationship Id="rId6" Type="http://schemas.openxmlformats.org/officeDocument/2006/relationships/tags" Target="../tags/tag294.xml"/><Relationship Id="rId7" Type="http://schemas.openxmlformats.org/officeDocument/2006/relationships/tags" Target="../tags/tag295.xml"/><Relationship Id="rId8" Type="http://schemas.openxmlformats.org/officeDocument/2006/relationships/tags" Target="../tags/tag296.xml"/><Relationship Id="rId9" Type="http://schemas.openxmlformats.org/officeDocument/2006/relationships/tags" Target="../tags/tag297.xml"/><Relationship Id="rId10" Type="http://schemas.openxmlformats.org/officeDocument/2006/relationships/tags" Target="../tags/tag298.xml"/><Relationship Id="rId11" Type="http://schemas.openxmlformats.org/officeDocument/2006/relationships/tags" Target="../tags/tag299.xml"/><Relationship Id="rId12" Type="http://schemas.openxmlformats.org/officeDocument/2006/relationships/tags" Target="../tags/tag300.xml"/><Relationship Id="rId13" Type="http://schemas.openxmlformats.org/officeDocument/2006/relationships/tags" Target="../tags/tag301.xml"/><Relationship Id="rId14" Type="http://schemas.openxmlformats.org/officeDocument/2006/relationships/tags" Target="../tags/tag302.xml"/><Relationship Id="rId1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tags" Target="../tags/tag307.xml"/><Relationship Id="rId6" Type="http://schemas.openxmlformats.org/officeDocument/2006/relationships/tags" Target="../tags/tag308.xml"/><Relationship Id="rId7" Type="http://schemas.openxmlformats.org/officeDocument/2006/relationships/tags" Target="../tags/tag309.xml"/><Relationship Id="rId8" Type="http://schemas.openxmlformats.org/officeDocument/2006/relationships/tags" Target="../tags/tag310.xml"/><Relationship Id="rId9" Type="http://schemas.openxmlformats.org/officeDocument/2006/relationships/tags" Target="../tags/tag311.xml"/><Relationship Id="rId10" Type="http://schemas.openxmlformats.org/officeDocument/2006/relationships/tags" Target="../tags/tag312.xml"/><Relationship Id="rId11" Type="http://schemas.openxmlformats.org/officeDocument/2006/relationships/tags" Target="../tags/tag313.xml"/><Relationship Id="rId12" Type="http://schemas.openxmlformats.org/officeDocument/2006/relationships/tags" Target="../tags/tag314.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tags" Target="../tags/tag318.xml"/><Relationship Id="rId5"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319.xml"/><Relationship Id="rId2" Type="http://schemas.openxmlformats.org/officeDocument/2006/relationships/tags" Target="../tags/tag320.xml"/><Relationship Id="rId3" Type="http://schemas.openxmlformats.org/officeDocument/2006/relationships/tags" Target="../tags/tag321.xml"/><Relationship Id="rId4" Type="http://schemas.openxmlformats.org/officeDocument/2006/relationships/tags" Target="../tags/tag322.xml"/><Relationship Id="rId5" Type="http://schemas.openxmlformats.org/officeDocument/2006/relationships/tags" Target="../tags/tag323.xml"/><Relationship Id="rId6" Type="http://schemas.openxmlformats.org/officeDocument/2006/relationships/tags" Target="../tags/tag324.xml"/><Relationship Id="rId7" Type="http://schemas.openxmlformats.org/officeDocument/2006/relationships/tags" Target="../tags/tag325.xml"/><Relationship Id="rId8" Type="http://schemas.openxmlformats.org/officeDocument/2006/relationships/tags" Target="../tags/tag326.xml"/><Relationship Id="rId9" Type="http://schemas.openxmlformats.org/officeDocument/2006/relationships/tags" Target="../tags/tag327.xml"/><Relationship Id="rId10" Type="http://schemas.openxmlformats.org/officeDocument/2006/relationships/tags" Target="../tags/tag328.xml"/><Relationship Id="rId11" Type="http://schemas.openxmlformats.org/officeDocument/2006/relationships/tags" Target="../tags/tag329.xml"/><Relationship Id="rId12" Type="http://schemas.openxmlformats.org/officeDocument/2006/relationships/tags" Target="../tags/tag330.xml"/><Relationship Id="rId13" Type="http://schemas.openxmlformats.org/officeDocument/2006/relationships/tags" Target="../tags/tag331.xml"/><Relationship Id="rId14" Type="http://schemas.openxmlformats.org/officeDocument/2006/relationships/tags" Target="../tags/tag332.xml"/><Relationship Id="rId15" Type="http://schemas.openxmlformats.org/officeDocument/2006/relationships/tags" Target="../tags/tag333.xml"/><Relationship Id="rId16" Type="http://schemas.openxmlformats.org/officeDocument/2006/relationships/tags" Target="../tags/tag334.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35.xml"/><Relationship Id="rId2" Type="http://schemas.openxmlformats.org/officeDocument/2006/relationships/tags" Target="../tags/tag336.xml"/><Relationship Id="rId3" Type="http://schemas.openxmlformats.org/officeDocument/2006/relationships/tags" Target="../tags/tag337.xml"/><Relationship Id="rId4" Type="http://schemas.openxmlformats.org/officeDocument/2006/relationships/tags" Target="../tags/tag338.xml"/><Relationship Id="rId5" Type="http://schemas.openxmlformats.org/officeDocument/2006/relationships/tags" Target="../tags/tag339.xml"/><Relationship Id="rId6" Type="http://schemas.openxmlformats.org/officeDocument/2006/relationships/tags" Target="../tags/tag340.xml"/><Relationship Id="rId7" Type="http://schemas.openxmlformats.org/officeDocument/2006/relationships/tags" Target="../tags/tag341.xml"/><Relationship Id="rId8" Type="http://schemas.openxmlformats.org/officeDocument/2006/relationships/tags" Target="../tags/tag342.xml"/><Relationship Id="rId9" Type="http://schemas.openxmlformats.org/officeDocument/2006/relationships/tags" Target="../tags/tag343.xml"/><Relationship Id="rId10" Type="http://schemas.openxmlformats.org/officeDocument/2006/relationships/tags" Target="../tags/tag344.xml"/><Relationship Id="rId11" Type="http://schemas.openxmlformats.org/officeDocument/2006/relationships/tags" Target="../tags/tag345.xml"/><Relationship Id="rId12" Type="http://schemas.openxmlformats.org/officeDocument/2006/relationships/tags" Target="../tags/tag346.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47.xml"/><Relationship Id="rId2" Type="http://schemas.openxmlformats.org/officeDocument/2006/relationships/tags" Target="../tags/tag348.xml"/><Relationship Id="rId3" Type="http://schemas.openxmlformats.org/officeDocument/2006/relationships/tags" Target="../tags/tag349.xml"/><Relationship Id="rId4" Type="http://schemas.openxmlformats.org/officeDocument/2006/relationships/tags" Target="../tags/tag350.xml"/><Relationship Id="rId5" Type="http://schemas.openxmlformats.org/officeDocument/2006/relationships/tags" Target="../tags/tag351.xml"/><Relationship Id="rId6" Type="http://schemas.openxmlformats.org/officeDocument/2006/relationships/tags" Target="../tags/tag352.xml"/><Relationship Id="rId7" Type="http://schemas.openxmlformats.org/officeDocument/2006/relationships/tags" Target="../tags/tag353.xml"/><Relationship Id="rId8" Type="http://schemas.openxmlformats.org/officeDocument/2006/relationships/tags" Target="../tags/tag354.xml"/><Relationship Id="rId9" Type="http://schemas.openxmlformats.org/officeDocument/2006/relationships/tags" Target="../tags/tag355.xml"/><Relationship Id="rId10" Type="http://schemas.openxmlformats.org/officeDocument/2006/relationships/tags" Target="../tags/tag356.xml"/><Relationship Id="rId11" Type="http://schemas.openxmlformats.org/officeDocument/2006/relationships/tags" Target="../tags/tag357.xml"/><Relationship Id="rId12" Type="http://schemas.openxmlformats.org/officeDocument/2006/relationships/tags" Target="../tags/tag358.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59.xml"/><Relationship Id="rId2" Type="http://schemas.openxmlformats.org/officeDocument/2006/relationships/tags" Target="../tags/tag360.xml"/><Relationship Id="rId3" Type="http://schemas.openxmlformats.org/officeDocument/2006/relationships/tags" Target="../tags/tag36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3"/>
            <p:custDataLst>
              <p:tags r:id="rId1"/>
            </p:custDataLst>
          </p:nvPr>
        </p:nvSpPr>
        <p:spPr/>
        <p:txBody>
          <a:bodyPr/>
          <a:p>
            <a:r>
              <a:rPr altLang="en-US" lang="zh-CN"/>
              <a:t>汇报人：</a:t>
            </a:r>
            <a:r>
              <a:rPr altLang="zh-CN" lang="en-US"/>
              <a:t>xxx</a:t>
            </a:r>
            <a:endParaRPr altLang="en-US" dirty="0" lang="zh-CN"/>
          </a:p>
        </p:txBody>
      </p:sp>
      <p:sp>
        <p:nvSpPr>
          <p:cNvPr id="1048650" name="文本占位符 4"/>
          <p:cNvSpPr>
            <a:spLocks noGrp="1"/>
          </p:cNvSpPr>
          <p:nvPr>
            <p:ph type="body" idx="2"/>
            <p:custDataLst>
              <p:tags r:id="rId2"/>
            </p:custDataLst>
          </p:nvPr>
        </p:nvSpPr>
        <p:spPr/>
        <p:txBody>
          <a:bodyPr/>
          <a:p>
            <a:r>
              <a:rPr altLang="en-US" lang="zh-CN"/>
              <a:t>单击此处添加副标题内容</a:t>
            </a:r>
            <a:endParaRPr altLang="en-US" lang="zh-CN"/>
          </a:p>
        </p:txBody>
      </p:sp>
      <p:sp>
        <p:nvSpPr>
          <p:cNvPr id="1048652" name="标题 5"/>
          <p:cNvSpPr>
            <a:spLocks noGrp="1"/>
          </p:cNvSpPr>
          <p:nvPr>
            <p:ph type="title" idx="1"/>
            <p:custDataLst>
              <p:tags r:id="rId3"/>
            </p:custDataLst>
          </p:nvPr>
        </p:nvSpPr>
        <p:spPr/>
        <p:txBody>
          <a:bodyPr>
            <a:normAutofit fontScale="93030"/>
          </a:bodyPr>
          <a:p>
            <a:r>
              <a:rPr altLang="en-US" lang="zh-CN"/>
              <a:t>社会责任教育在初中阶段的应用</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8" name="文本占位符 1"/>
          <p:cNvSpPr>
            <a:spLocks noGrp="1"/>
          </p:cNvSpPr>
          <p:nvPr>
            <p:ph type="body" idx="6"/>
            <p:custDataLst>
              <p:tags r:id="rId1"/>
            </p:custDataLst>
          </p:nvPr>
        </p:nvSpPr>
        <p:spPr/>
        <p:txBody>
          <a:bodyPr/>
          <a:p>
            <a:r>
              <a:rPr altLang="en-US" lang="zh-CN"/>
              <a:t>C O N T E N T S</a:t>
            </a:r>
            <a:endParaRPr altLang="en-US" lang="zh-CN"/>
          </a:p>
        </p:txBody>
      </p:sp>
      <p:sp>
        <p:nvSpPr>
          <p:cNvPr id="1048840" name="标题 2"/>
          <p:cNvSpPr>
            <a:spLocks noGrp="1"/>
          </p:cNvSpPr>
          <p:nvPr>
            <p:ph type="title" idx="5"/>
            <p:custDataLst>
              <p:tags r:id="rId2"/>
            </p:custDataLst>
          </p:nvPr>
        </p:nvSpPr>
        <p:spPr/>
        <p:txBody>
          <a:bodyPr>
            <a:normAutofit fontScale="90000"/>
          </a:bodyPr>
          <a:p>
            <a:r>
              <a:rPr altLang="en-US" lang="zh-CN"/>
              <a:t>目录</a:t>
            </a:r>
            <a:endParaRPr altLang="en-US" lang="zh-CN"/>
          </a:p>
        </p:txBody>
      </p:sp>
      <p:sp>
        <p:nvSpPr>
          <p:cNvPr id="1048842" name="矩形: 圆角 28"/>
          <p:cNvSpPr/>
          <p:nvPr>
            <p:custDataLst>
              <p:tags r:id="rId3"/>
            </p:custDataLst>
          </p:nvPr>
        </p:nvSpPr>
        <p:spPr>
          <a:xfrm>
            <a:off x="3818890" y="110299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44" name="序号"/>
          <p:cNvSpPr txBox="1"/>
          <p:nvPr>
            <p:custDataLst>
              <p:tags r:id="rId4"/>
            </p:custDataLst>
          </p:nvPr>
        </p:nvSpPr>
        <p:spPr>
          <a:xfrm>
            <a:off x="3892830" y="114841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01</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46" name="标题"/>
          <p:cNvSpPr txBox="1"/>
          <p:nvPr>
            <p:custDataLst>
              <p:tags r:id="rId5"/>
            </p:custDataLst>
          </p:nvPr>
        </p:nvSpPr>
        <p:spPr>
          <a:xfrm>
            <a:off x="4750004" y="1213899"/>
            <a:ext cx="4286398" cy="489034"/>
          </a:xfrm>
          <a:prstGeom prst="rect"/>
          <a:noFill/>
        </p:spPr>
        <p:txBody>
          <a:bodyPr anchor="ctr" anchorCtr="0" bIns="0" lIns="0" rIns="0" rtlCol="0" tIns="0" wrap="square">
            <a:normAutofit/>
          </a:bodyPr>
          <a:p>
            <a:pPr algn="l" lvl="0">
              <a:buClrTx/>
              <a:buSzTx/>
              <a:buFontTx/>
            </a:pPr>
            <a:r>
              <a:rPr altLang="en-US" dirty="0" sz="1700" lang="zh-CN">
                <a:solidFill>
                  <a:schemeClr val="accent1">
                    <a:lumMod val="75000"/>
                  </a:schemeClr>
                </a:solidFill>
                <a:latin typeface="+mj-ea"/>
                <a:ea typeface="+mj-ea"/>
                <a:cs typeface="MiSans Normal" panose="00000500000000000000" charset="-122"/>
                <a:sym typeface="+mn-ea"/>
              </a:rPr>
              <a:t>社会责任教育的重要性</a:t>
            </a:r>
            <a:endParaRPr altLang="en-US" dirty="0" sz="1700" lang="zh-CN">
              <a:solidFill>
                <a:schemeClr val="accent1">
                  <a:lumMod val="75000"/>
                </a:schemeClr>
              </a:solidFill>
              <a:latin typeface="+mj-ea"/>
              <a:ea typeface="+mj-ea"/>
              <a:cs typeface="MiSans Normal" panose="00000500000000000000" charset="-122"/>
              <a:sym typeface="+mn-ea"/>
            </a:endParaRPr>
          </a:p>
        </p:txBody>
      </p:sp>
      <p:sp>
        <p:nvSpPr>
          <p:cNvPr id="1048848" name="矩形: 圆角 28"/>
          <p:cNvSpPr/>
          <p:nvPr>
            <p:custDataLst>
              <p:tags r:id="rId6"/>
            </p:custDataLst>
          </p:nvPr>
        </p:nvSpPr>
        <p:spPr>
          <a:xfrm>
            <a:off x="3818890" y="213296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0" name="序号"/>
          <p:cNvSpPr txBox="1"/>
          <p:nvPr>
            <p:custDataLst>
              <p:tags r:id="rId7"/>
            </p:custDataLst>
          </p:nvPr>
        </p:nvSpPr>
        <p:spPr>
          <a:xfrm>
            <a:off x="3892830" y="217838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02</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2" name="标题"/>
          <p:cNvSpPr txBox="1"/>
          <p:nvPr>
            <p:custDataLst>
              <p:tags r:id="rId8"/>
            </p:custDataLst>
          </p:nvPr>
        </p:nvSpPr>
        <p:spPr>
          <a:xfrm>
            <a:off x="4750004" y="2243869"/>
            <a:ext cx="4286398" cy="489034"/>
          </a:xfrm>
          <a:prstGeom prst="rect"/>
          <a:noFill/>
        </p:spPr>
        <p:txBody>
          <a:bodyPr anchor="ctr" anchorCtr="0" bIns="0" lIns="0" rIns="0" rtlCol="0" tIns="0" wrap="square">
            <a:normAutofit/>
          </a:bodyPr>
          <a:p>
            <a:pPr algn="l" lvl="0">
              <a:buClrTx/>
              <a:buSzTx/>
              <a:buFontTx/>
            </a:pPr>
            <a:r>
              <a:rPr altLang="en-US" dirty="0" sz="1700" lang="zh-CN">
                <a:solidFill>
                  <a:schemeClr val="accent1">
                    <a:lumMod val="75000"/>
                  </a:schemeClr>
                </a:solidFill>
                <a:latin typeface="+mj-ea"/>
                <a:ea typeface="+mj-ea"/>
                <a:cs typeface="MiSans Normal" panose="00000500000000000000" charset="-122"/>
                <a:sym typeface="+mn-ea"/>
              </a:rPr>
              <a:t>社会责任教育在初中阶段的应用现状</a:t>
            </a:r>
            <a:endParaRPr altLang="en-US" dirty="0" sz="1700" lang="zh-CN">
              <a:solidFill>
                <a:schemeClr val="accent1">
                  <a:lumMod val="75000"/>
                </a:schemeClr>
              </a:solidFill>
              <a:latin typeface="+mj-ea"/>
              <a:ea typeface="+mj-ea"/>
              <a:cs typeface="MiSans Normal" panose="00000500000000000000" charset="-122"/>
              <a:sym typeface="+mn-ea"/>
            </a:endParaRPr>
          </a:p>
        </p:txBody>
      </p:sp>
      <p:sp>
        <p:nvSpPr>
          <p:cNvPr id="1048854" name="矩形: 圆角 28"/>
          <p:cNvSpPr/>
          <p:nvPr>
            <p:custDataLst>
              <p:tags r:id="rId9"/>
            </p:custDataLst>
          </p:nvPr>
        </p:nvSpPr>
        <p:spPr>
          <a:xfrm>
            <a:off x="3818890" y="316293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6" name="序号"/>
          <p:cNvSpPr txBox="1"/>
          <p:nvPr>
            <p:custDataLst>
              <p:tags r:id="rId10"/>
            </p:custDataLst>
          </p:nvPr>
        </p:nvSpPr>
        <p:spPr>
          <a:xfrm>
            <a:off x="3892830" y="320835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03</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8" name="标题"/>
          <p:cNvSpPr txBox="1"/>
          <p:nvPr>
            <p:custDataLst>
              <p:tags r:id="rId11"/>
            </p:custDataLst>
          </p:nvPr>
        </p:nvSpPr>
        <p:spPr>
          <a:xfrm>
            <a:off x="4750004" y="3273839"/>
            <a:ext cx="4286398" cy="489034"/>
          </a:xfrm>
          <a:prstGeom prst="rect"/>
          <a:noFill/>
        </p:spPr>
        <p:txBody>
          <a:bodyPr anchor="ctr" anchorCtr="0" bIns="0" lIns="0" rIns="0" rtlCol="0" tIns="0" wrap="square">
            <a:normAutofit/>
          </a:bodyPr>
          <a:p>
            <a:pPr algn="l" lvl="0">
              <a:buClrTx/>
              <a:buSzTx/>
              <a:buFontTx/>
            </a:pPr>
            <a:r>
              <a:rPr altLang="en-US" dirty="0" sz="1700" lang="zh-CN">
                <a:solidFill>
                  <a:schemeClr val="accent1">
                    <a:lumMod val="75000"/>
                  </a:schemeClr>
                </a:solidFill>
                <a:latin typeface="+mj-ea"/>
                <a:ea typeface="+mj-ea"/>
                <a:cs typeface="MiSans Normal" panose="00000500000000000000" charset="-122"/>
                <a:sym typeface="+mn-ea"/>
              </a:rPr>
              <a:t>社会责任教育在初中阶段的实践案例</a:t>
            </a:r>
            <a:endParaRPr altLang="en-US" dirty="0" sz="1700" lang="zh-CN">
              <a:solidFill>
                <a:schemeClr val="accent1">
                  <a:lumMod val="75000"/>
                </a:schemeClr>
              </a:solidFill>
              <a:latin typeface="+mj-ea"/>
              <a:ea typeface="+mj-ea"/>
              <a:cs typeface="MiSans Normal" panose="00000500000000000000" charset="-122"/>
              <a:sym typeface="+mn-ea"/>
            </a:endParaRPr>
          </a:p>
        </p:txBody>
      </p:sp>
      <p:sp>
        <p:nvSpPr>
          <p:cNvPr id="1048860" name="矩形: 圆角 28"/>
          <p:cNvSpPr/>
          <p:nvPr>
            <p:custDataLst>
              <p:tags r:id="rId12"/>
            </p:custDataLst>
          </p:nvPr>
        </p:nvSpPr>
        <p:spPr>
          <a:xfrm>
            <a:off x="3818890" y="419290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2" name="序号"/>
          <p:cNvSpPr txBox="1"/>
          <p:nvPr>
            <p:custDataLst>
              <p:tags r:id="rId13"/>
            </p:custDataLst>
          </p:nvPr>
        </p:nvSpPr>
        <p:spPr>
          <a:xfrm>
            <a:off x="3892830" y="423832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04</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64" name="标题"/>
          <p:cNvSpPr txBox="1"/>
          <p:nvPr>
            <p:custDataLst>
              <p:tags r:id="rId14"/>
            </p:custDataLst>
          </p:nvPr>
        </p:nvSpPr>
        <p:spPr>
          <a:xfrm>
            <a:off x="4750004" y="4303809"/>
            <a:ext cx="4286398" cy="489034"/>
          </a:xfrm>
          <a:prstGeom prst="rect"/>
          <a:noFill/>
        </p:spPr>
        <p:txBody>
          <a:bodyPr anchor="ctr" anchorCtr="0" bIns="0" lIns="0" rIns="0" rtlCol="0" tIns="0" wrap="square">
            <a:normAutofit fontScale="60000"/>
          </a:bodyPr>
          <a:p>
            <a:pPr algn="l" lvl="0">
              <a:buClrTx/>
              <a:buSzTx/>
              <a:buFontTx/>
            </a:pPr>
            <a:r>
              <a:rPr altLang="en-US" dirty="0" sz="2800" lang="zh-CN">
                <a:solidFill>
                  <a:schemeClr val="accent1">
                    <a:lumMod val="75000"/>
                  </a:schemeClr>
                </a:solidFill>
                <a:latin typeface="+mj-ea"/>
                <a:ea typeface="+mj-ea"/>
                <a:cs typeface="MiSans Normal" panose="00000500000000000000" charset="-122"/>
                <a:sym typeface="+mn-ea"/>
              </a:rPr>
              <a:t>社会责任教育在初中阶段面临的挑战与对策</a:t>
            </a:r>
            <a:endParaRPr altLang="en-US" dirty="0" sz="2800" lang="zh-CN">
              <a:solidFill>
                <a:schemeClr val="accent1">
                  <a:lumMod val="75000"/>
                </a:schemeClr>
              </a:solidFill>
              <a:latin typeface="+mj-ea"/>
              <a:ea typeface="+mj-ea"/>
              <a:cs typeface="MiSans Normal" panose="00000500000000000000" charset="-122"/>
              <a:sym typeface="+mn-ea"/>
            </a:endParaRPr>
          </a:p>
        </p:txBody>
      </p:sp>
      <p:sp>
        <p:nvSpPr>
          <p:cNvPr id="1048866" name="矩形: 圆角 28"/>
          <p:cNvSpPr/>
          <p:nvPr>
            <p:custDataLst>
              <p:tags r:id="rId15"/>
            </p:custDataLst>
          </p:nvPr>
        </p:nvSpPr>
        <p:spPr>
          <a:xfrm>
            <a:off x="3818890" y="522287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8" name="序号"/>
          <p:cNvSpPr txBox="1"/>
          <p:nvPr>
            <p:custDataLst>
              <p:tags r:id="rId16"/>
            </p:custDataLst>
          </p:nvPr>
        </p:nvSpPr>
        <p:spPr>
          <a:xfrm>
            <a:off x="3892830" y="526829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05</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70" name="标题"/>
          <p:cNvSpPr txBox="1"/>
          <p:nvPr>
            <p:custDataLst>
              <p:tags r:id="rId17"/>
            </p:custDataLst>
          </p:nvPr>
        </p:nvSpPr>
        <p:spPr>
          <a:xfrm>
            <a:off x="4750004" y="5333779"/>
            <a:ext cx="4286398" cy="489034"/>
          </a:xfrm>
          <a:prstGeom prst="rect"/>
          <a:noFill/>
        </p:spPr>
        <p:txBody>
          <a:bodyPr anchor="ctr" anchorCtr="0" bIns="0" lIns="0" rIns="0" rtlCol="0" tIns="0" wrap="square">
            <a:normAutofit/>
          </a:bodyPr>
          <a:p>
            <a:pPr algn="l" lvl="0">
              <a:buClrTx/>
              <a:buSzTx/>
              <a:buFontTx/>
            </a:pPr>
            <a:r>
              <a:rPr altLang="en-US" dirty="0" sz="1700" lang="zh-CN">
                <a:solidFill>
                  <a:schemeClr val="accent1">
                    <a:lumMod val="75000"/>
                  </a:schemeClr>
                </a:solidFill>
                <a:latin typeface="+mj-ea"/>
                <a:ea typeface="+mj-ea"/>
                <a:cs typeface="MiSans Normal" panose="00000500000000000000" charset="-122"/>
                <a:sym typeface="+mn-ea"/>
              </a:rPr>
              <a:t>社会责任教育在初中阶段的未来展望</a:t>
            </a:r>
            <a:endParaRPr altLang="en-US" dirty="0" sz="1700" lang="zh-CN">
              <a:solidFill>
                <a:schemeClr val="accent1">
                  <a:lumMod val="75000"/>
                </a:schemeClr>
              </a:solidFill>
              <a:latin typeface="+mj-ea"/>
              <a:ea typeface="+mj-ea"/>
              <a:cs typeface="MiSans Normal" panose="00000500000000000000" charset="-122"/>
              <a:sym typeface="+mn-ea"/>
            </a:endParaRPr>
          </a:p>
        </p:txBody>
      </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20" name="标题 1"/>
          <p:cNvSpPr>
            <a:spLocks noGrp="1"/>
          </p:cNvSpPr>
          <p:nvPr>
            <p:ph type="title" idx="4"/>
            <p:custDataLst>
              <p:tags r:id="rId1"/>
            </p:custDataLst>
          </p:nvPr>
        </p:nvSpPr>
        <p:spPr/>
        <p:txBody>
          <a:bodyPr>
            <a:normAutofit fontScale="90000"/>
          </a:bodyPr>
          <a:p>
            <a:r>
              <a:rPr altLang="en-US" lang="zh-CN"/>
              <a:t>社会责任教育的重要性</a:t>
            </a:r>
            <a:endParaRPr altLang="en-US" lang="zh-CN"/>
          </a:p>
        </p:txBody>
      </p:sp>
      <p:sp>
        <p:nvSpPr>
          <p:cNvPr id="1048922"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8924" name="文本占位符 4"/>
          <p:cNvSpPr>
            <a:spLocks noGrp="1"/>
          </p:cNvSpPr>
          <p:nvPr>
            <p:ph type="body" idx="1"/>
            <p:custDataLst>
              <p:tags r:id="rId3"/>
            </p:custDataLst>
          </p:nvPr>
        </p:nvSpPr>
        <p:spPr/>
        <p:txBody>
          <a:bodyPr/>
          <a:p>
            <a:r>
              <a:rPr altLang="en-US" lang="zh-CN"/>
              <a:t>PART ONE</a:t>
            </a:r>
            <a:endParaRPr altLang="en-US" lang="zh-CN"/>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66" name="标题 1"/>
          <p:cNvSpPr>
            <a:spLocks noGrp="1"/>
          </p:cNvSpPr>
          <p:nvPr>
            <p:ph type="title" idx="3"/>
          </p:nvPr>
        </p:nvSpPr>
        <p:spPr/>
        <p:txBody>
          <a:bodyPr/>
          <a:p>
            <a:r>
              <a:rPr altLang="en-US" lang="zh-CN"/>
              <a:t>培养学生社会责任感</a:t>
            </a:r>
            <a:endParaRPr altLang="en-US" lang="zh-CN"/>
          </a:p>
        </p:txBody>
      </p:sp>
      <p:sp>
        <p:nvSpPr>
          <p:cNvPr id="1048968"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8970"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8972"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74"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76"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引导学生树立正确的价值观和人生观</a:t>
            </a:r>
            <a:endParaRPr altLang="en-US" dirty="0" sz="1200" lang="zh-CN" spc="150">
              <a:solidFill>
                <a:srgbClr val="FFFFFF"/>
              </a:solidFill>
              <a:latin typeface="+mn-ea"/>
              <a:sym typeface="+mn-ea"/>
            </a:endParaRPr>
          </a:p>
        </p:txBody>
      </p:sp>
      <p:sp>
        <p:nvSpPr>
          <p:cNvPr id="1048978"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0"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2"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增强学生的团队协作意识和集体荣誉感</a:t>
            </a:r>
            <a:endParaRPr altLang="en-US" dirty="0" sz="1200" lang="zh-CN" spc="150">
              <a:solidFill>
                <a:schemeClr val="tx1">
                  <a:lumMod val="65000"/>
                  <a:lumOff val="35000"/>
                </a:schemeClr>
              </a:solidFill>
              <a:latin typeface="+mn-ea"/>
              <a:sym typeface="+mn-ea"/>
            </a:endParaRPr>
          </a:p>
        </p:txBody>
      </p:sp>
      <p:sp>
        <p:nvSpPr>
          <p:cNvPr id="1048984"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6"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8"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培养学生对家庭、社会的责任感和使命感</a:t>
            </a:r>
            <a:endParaRPr altLang="en-US" dirty="0" sz="1200" lang="zh-CN" spc="150">
              <a:solidFill>
                <a:srgbClr val="FFFFFF"/>
              </a:solidFill>
              <a:latin typeface="+mn-ea"/>
              <a:sym typeface="+mn-ea"/>
            </a:endParaRPr>
          </a:p>
        </p:txBody>
      </p:sp>
      <p:sp>
        <p:nvSpPr>
          <p:cNvPr id="1048990"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92"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94"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提高学生综合素质，促进学生全面发展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28" name="标题 1"/>
          <p:cNvSpPr>
            <a:spLocks noGrp="1"/>
          </p:cNvSpPr>
          <p:nvPr>
            <p:ph type="title" idx="3"/>
          </p:nvPr>
        </p:nvSpPr>
        <p:spPr/>
        <p:txBody>
          <a:bodyPr/>
          <a:p>
            <a:r>
              <a:rPr altLang="en-US" lang="zh-CN"/>
              <a:t>提高学生综合素质</a:t>
            </a:r>
            <a:endParaRPr altLang="en-US" lang="zh-CN"/>
          </a:p>
        </p:txBody>
      </p:sp>
      <p:sp>
        <p:nvSpPr>
          <p:cNvPr id="104903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6"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社会责任教育强调创新和批判性思维的培养，有助于激发学生的创造力和独立思考能力。</a:t>
            </a:r>
            <a:endParaRPr altLang="zh-CN" dirty="0" lang="en-US">
              <a:solidFill>
                <a:schemeClr val="dk1">
                  <a:lumMod val="80000"/>
                  <a:lumOff val="20000"/>
                </a:schemeClr>
              </a:solidFill>
              <a:latin typeface="+mn-ea"/>
              <a:sym typeface="+mn-ea"/>
            </a:endParaRPr>
          </a:p>
        </p:txBody>
      </p:sp>
      <p:sp>
        <p:nvSpPr>
          <p:cNvPr id="104903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社会责任教育能够培养学生的道德观念和社会责任感，促进个人品质的发展。</a:t>
            </a:r>
            <a:endParaRPr altLang="en-US" dirty="0" sz="1600" lang="zh-CN">
              <a:solidFill>
                <a:schemeClr val="dk1">
                  <a:lumMod val="80000"/>
                  <a:lumOff val="20000"/>
                </a:schemeClr>
              </a:solidFill>
              <a:latin typeface="+mn-ea"/>
              <a:sym typeface="+mn-ea"/>
            </a:endParaRPr>
          </a:p>
        </p:txBody>
      </p:sp>
      <p:sp>
        <p:nvSpPr>
          <p:cNvPr id="104904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社会责任教育注重团队合作和实践能力的培养，有助于提高学生的沟通协作能力。</a:t>
            </a:r>
            <a:endParaRPr altLang="en-US" dirty="0" sz="1600" lang="zh-CN">
              <a:solidFill>
                <a:schemeClr val="dk1">
                  <a:lumMod val="80000"/>
                  <a:lumOff val="20000"/>
                </a:schemeClr>
              </a:solidFill>
              <a:latin typeface="+mn-ea"/>
              <a:sym typeface="+mn-ea"/>
            </a:endParaRPr>
          </a:p>
        </p:txBody>
      </p:sp>
      <p:sp>
        <p:nvSpPr>
          <p:cNvPr id="104905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84444" lnSpcReduction="20000"/>
          </a:bodyPr>
          <a:p>
            <a:pPr>
              <a:lnSpc>
                <a:spcPct val="150000"/>
              </a:lnSpc>
            </a:pPr>
            <a:r>
              <a:rPr altLang="zh-CN" dirty="0" lang="en-US">
                <a:solidFill>
                  <a:schemeClr val="dk1">
                    <a:lumMod val="80000"/>
                    <a:lumOff val="20000"/>
                  </a:schemeClr>
                </a:solidFill>
                <a:latin typeface="+mn-ea"/>
                <a:sym typeface="+mn-ea"/>
              </a:rPr>
              <a:t>社会责任教育关注社会热点问题和可持续发展，能够引导学生关注社会现实，增强社会责任感。</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94" name="标题 1"/>
          <p:cNvSpPr>
            <a:spLocks noGrp="1"/>
          </p:cNvSpPr>
          <p:nvPr>
            <p:ph type="title" idx="3"/>
          </p:nvPr>
        </p:nvSpPr>
        <p:spPr/>
        <p:txBody>
          <a:bodyPr/>
          <a:p>
            <a:r>
              <a:rPr altLang="en-US" lang="zh-CN"/>
              <a:t>促进学生个人发展</a:t>
            </a:r>
            <a:endParaRPr altLang="en-US" lang="zh-CN"/>
          </a:p>
        </p:txBody>
      </p:sp>
      <p:sp>
        <p:nvSpPr>
          <p:cNvPr id="104909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培养学生的社会责任感</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增强学生的团队协作能力</a:t>
            </a:r>
            <a:endParaRPr dirty="0" sz="2000" err="1">
              <a:solidFill>
                <a:schemeClr val="tx1">
                  <a:lumMod val="75000"/>
                  <a:lumOff val="25000"/>
                </a:schemeClr>
              </a:solidFill>
              <a:latin typeface="+mn-ea"/>
              <a:ea typeface="+mn-ea"/>
              <a:cs typeface="+mn-ea"/>
              <a:sym typeface="+mn-lt"/>
            </a:endParaRPr>
          </a:p>
        </p:txBody>
      </p:sp>
      <p:sp>
        <p:nvSpPr>
          <p:cNvPr id="104911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2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激发学生的创新精神</a:t>
            </a:r>
            <a:endParaRPr dirty="0" sz="2000" err="1">
              <a:solidFill>
                <a:schemeClr val="tx1">
                  <a:lumMod val="75000"/>
                  <a:lumOff val="25000"/>
                </a:schemeClr>
              </a:solidFill>
              <a:latin typeface="+mn-ea"/>
              <a:ea typeface="+mn-ea"/>
              <a:cs typeface="+mn-ea"/>
              <a:sym typeface="+mn-lt"/>
            </a:endParaRPr>
          </a:p>
        </p:txBody>
      </p:sp>
      <p:sp>
        <p:nvSpPr>
          <p:cNvPr id="10491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提高学生的道德素质</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68" name="标题 1"/>
          <p:cNvSpPr>
            <a:spLocks noGrp="1"/>
          </p:cNvSpPr>
          <p:nvPr>
            <p:ph type="title" idx="4"/>
            <p:custDataLst>
              <p:tags r:id="rId1"/>
            </p:custDataLst>
          </p:nvPr>
        </p:nvSpPr>
        <p:spPr/>
        <p:txBody>
          <a:bodyPr>
            <a:normAutofit fontScale="90000"/>
          </a:bodyPr>
          <a:p>
            <a:r>
              <a:rPr altLang="en-US" lang="zh-CN"/>
              <a:t>社会责任教育在初中阶段的应用现状</a:t>
            </a:r>
            <a:endParaRPr altLang="en-US" lang="zh-CN"/>
          </a:p>
        </p:txBody>
      </p:sp>
      <p:sp>
        <p:nvSpPr>
          <p:cNvPr id="1049170"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172" name="文本占位符 4"/>
          <p:cNvSpPr>
            <a:spLocks noGrp="1"/>
          </p:cNvSpPr>
          <p:nvPr>
            <p:ph type="body" idx="1"/>
            <p:custDataLst>
              <p:tags r:id="rId3"/>
            </p:custDataLst>
          </p:nvPr>
        </p:nvSpPr>
        <p:spPr/>
        <p:txBody>
          <a:bodyPr/>
          <a:p>
            <a:r>
              <a:rPr altLang="en-US" lang="zh-CN"/>
              <a:t>PART TWO</a:t>
            </a:r>
            <a:endParaRPr altLang="en-US" lang="zh-CN"/>
          </a:p>
        </p:txBody>
      </p:sp>
    </p:spTree>
    <p:custDataLst>
      <p:tags r:id="rId4"/>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14" name="标题 1"/>
          <p:cNvSpPr>
            <a:spLocks noGrp="1"/>
          </p:cNvSpPr>
          <p:nvPr>
            <p:ph type="title" idx="3"/>
          </p:nvPr>
        </p:nvSpPr>
        <p:spPr/>
        <p:txBody>
          <a:bodyPr/>
          <a:p>
            <a:r>
              <a:rPr altLang="en-US" lang="zh-CN"/>
              <a:t>课程设置与教材编写</a:t>
            </a:r>
            <a:endParaRPr altLang="en-US" lang="zh-CN"/>
          </a:p>
        </p:txBody>
      </p:sp>
      <p:sp>
        <p:nvSpPr>
          <p:cNvPr id="104921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2"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实际应用：在初中阶段，学校可以通过开展各种形式的社会责任教育活动，如志愿服务、社会实践等，让学生在实际行动中体验和践行社会责任。</a:t>
            </a:r>
            <a:endParaRPr altLang="zh-CN" dirty="0" lang="en-US">
              <a:solidFill>
                <a:schemeClr val="dk1">
                  <a:lumMod val="80000"/>
                  <a:lumOff val="20000"/>
                </a:schemeClr>
              </a:solidFill>
              <a:latin typeface="+mn-ea"/>
              <a:sym typeface="+mn-ea"/>
            </a:endParaRPr>
          </a:p>
        </p:txBody>
      </p:sp>
      <p:sp>
        <p:nvSpPr>
          <p:cNvPr id="104922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0"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课程设置：社会责任教育在初中阶段的课程设置应注重培养学生的社会责任感和公民意识，包括相关课程和活动的设计与安排。</a:t>
            </a:r>
            <a:endParaRPr altLang="en-US" dirty="0" lang="zh-CN">
              <a:solidFill>
                <a:schemeClr val="dk1">
                  <a:lumMod val="80000"/>
                  <a:lumOff val="20000"/>
                </a:schemeClr>
              </a:solidFill>
              <a:latin typeface="+mn-ea"/>
              <a:sym typeface="+mn-ea"/>
            </a:endParaRPr>
          </a:p>
        </p:txBody>
      </p:sp>
      <p:sp>
        <p:nvSpPr>
          <p:cNvPr id="104923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8"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教材编写：教材是学生学习的重要资源，因此教材中应包含丰富的社会责任教育内容，引导学生认识和理解社会责任，提高其社会责任感。</a:t>
            </a:r>
            <a:endParaRPr altLang="en-US" dirty="0" lang="zh-CN">
              <a:solidFill>
                <a:schemeClr val="dk1">
                  <a:lumMod val="80000"/>
                  <a:lumOff val="20000"/>
                </a:schemeClr>
              </a:solidFill>
              <a:latin typeface="+mn-ea"/>
              <a:sym typeface="+mn-ea"/>
            </a:endParaRPr>
          </a:p>
        </p:txBody>
      </p:sp>
      <p:sp>
        <p:nvSpPr>
          <p:cNvPr id="104924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效果评估：学校应对社会责任教育的效果进行评估，了解学生的学习成果和社会责任感的提升情况，为进一步优化课程设置和教材编写提供依据。</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80" name="标题 1"/>
          <p:cNvSpPr>
            <a:spLocks noGrp="1"/>
          </p:cNvSpPr>
          <p:nvPr>
            <p:ph type="title" idx="3"/>
          </p:nvPr>
        </p:nvSpPr>
        <p:spPr/>
        <p:txBody>
          <a:bodyPr/>
          <a:p>
            <a:r>
              <a:rPr altLang="en-US" lang="zh-CN"/>
              <a:t>教学方法与手段</a:t>
            </a:r>
            <a:endParaRPr altLang="en-US" lang="zh-CN"/>
          </a:p>
        </p:txBody>
      </p:sp>
      <p:sp>
        <p:nvSpPr>
          <p:cNvPr id="104928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8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28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案例教学法：通过具体案例引导学生认识社会责任，提高其分析、解决问题的能力。</a:t>
            </a:r>
            <a:endParaRPr altLang="en-US" dirty="0" sz="2000" lang="zh-CN" spc="200">
              <a:solidFill>
                <a:schemeClr val="tx1">
                  <a:lumMod val="85000"/>
                  <a:lumOff val="15000"/>
                </a:schemeClr>
              </a:solidFill>
              <a:latin typeface="+mn-ea"/>
              <a:sym typeface="+mn-ea"/>
            </a:endParaRPr>
          </a:p>
        </p:txBody>
      </p:sp>
      <p:sp>
        <p:nvSpPr>
          <p:cNvPr id="104928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9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92"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小组合作学习法：组织学生进行小组讨论，共同探讨社会责任的内涵与实践，促进相互学习与交流。</a:t>
            </a:r>
            <a:endParaRPr altLang="en-US" dirty="0" sz="2000" lang="zh-CN" spc="200">
              <a:solidFill>
                <a:schemeClr val="tx1">
                  <a:lumMod val="85000"/>
                  <a:lumOff val="15000"/>
                </a:schemeClr>
              </a:solidFill>
              <a:latin typeface="+mn-ea"/>
              <a:sym typeface="+mn-ea"/>
            </a:endParaRPr>
          </a:p>
        </p:txBody>
      </p:sp>
      <p:sp>
        <p:nvSpPr>
          <p:cNvPr id="104929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9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98"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角色扮演法：让学生扮演不同角色，体验不同情境下应承担的社会责任，增强社会责任感。</a:t>
            </a:r>
            <a:endParaRPr altLang="en-US" dirty="0" sz="2000" lang="zh-CN" spc="200">
              <a:solidFill>
                <a:schemeClr val="tx1">
                  <a:lumMod val="85000"/>
                  <a:lumOff val="15000"/>
                </a:schemeClr>
              </a:solidFill>
              <a:latin typeface="+mn-ea"/>
              <a:sym typeface="+mn-ea"/>
            </a:endParaRPr>
          </a:p>
        </p:txBody>
      </p:sp>
      <p:sp>
        <p:nvSpPr>
          <p:cNvPr id="104930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0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04"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课堂讲授法：教师系统讲授社会责任的基本概念、理论和方法，为学生打下坚实基础。</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38" name="标题 1"/>
          <p:cNvSpPr>
            <a:spLocks noGrp="1"/>
          </p:cNvSpPr>
          <p:nvPr>
            <p:ph type="title" idx="3"/>
          </p:nvPr>
        </p:nvSpPr>
        <p:spPr/>
        <p:txBody>
          <a:bodyPr/>
          <a:p>
            <a:r>
              <a:rPr altLang="en-US" lang="zh-CN"/>
              <a:t>教育评价与反馈</a:t>
            </a:r>
            <a:endParaRPr altLang="en-US" lang="zh-CN"/>
          </a:p>
        </p:txBody>
      </p:sp>
      <p:sp>
        <p:nvSpPr>
          <p:cNvPr id="104934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评价标准：制定科学、合理的评价标准，确保评价的客观性和公正性</a:t>
            </a:r>
            <a:endParaRPr altLang="zh-CN" dirty="0" lang="en-US">
              <a:solidFill>
                <a:schemeClr val="dk1">
                  <a:lumMod val="80000"/>
                  <a:lumOff val="20000"/>
                </a:schemeClr>
              </a:solidFill>
              <a:latin typeface="+mn-ea"/>
              <a:sym typeface="+mn-ea"/>
            </a:endParaRPr>
          </a:p>
        </p:txBody>
      </p:sp>
      <p:sp>
        <p:nvSpPr>
          <p:cNvPr id="104934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评价方式：采用多种评价方式，如考试、作品评定、口头表达等</a:t>
            </a:r>
            <a:endParaRPr altLang="en-US" dirty="0" lang="zh-CN">
              <a:solidFill>
                <a:schemeClr val="dk1">
                  <a:lumMod val="80000"/>
                  <a:lumOff val="20000"/>
                </a:schemeClr>
              </a:solidFill>
              <a:latin typeface="+mn-ea"/>
              <a:sym typeface="+mn-ea"/>
            </a:endParaRPr>
          </a:p>
        </p:txBody>
      </p:sp>
      <p:sp>
        <p:nvSpPr>
          <p:cNvPr id="104935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反馈机制：建立有效的反馈机制，及时向学生、家长、教师提供评价结果</a:t>
            </a:r>
            <a:endParaRPr altLang="en-US" dirty="0" lang="zh-CN">
              <a:solidFill>
                <a:schemeClr val="dk1">
                  <a:lumMod val="80000"/>
                  <a:lumOff val="20000"/>
                </a:schemeClr>
              </a:solidFill>
              <a:latin typeface="+mn-ea"/>
              <a:sym typeface="+mn-ea"/>
            </a:endParaRPr>
          </a:p>
        </p:txBody>
      </p:sp>
      <p:sp>
        <p:nvSpPr>
          <p:cNvPr id="104936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评价效果：定期对评价效果进行评估，不断改进和优化评价方式</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404" name="标题 1"/>
          <p:cNvSpPr>
            <a:spLocks noGrp="1"/>
          </p:cNvSpPr>
          <p:nvPr>
            <p:ph type="title" idx="4"/>
            <p:custDataLst>
              <p:tags r:id="rId1"/>
            </p:custDataLst>
          </p:nvPr>
        </p:nvSpPr>
        <p:spPr/>
        <p:txBody>
          <a:bodyPr>
            <a:normAutofit fontScale="90000"/>
          </a:bodyPr>
          <a:p>
            <a:r>
              <a:rPr altLang="en-US" lang="zh-CN"/>
              <a:t>社会责任教育在初中阶段的实践案例</a:t>
            </a:r>
            <a:endParaRPr altLang="en-US" lang="zh-CN"/>
          </a:p>
        </p:txBody>
      </p:sp>
      <p:sp>
        <p:nvSpPr>
          <p:cNvPr id="1049406"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408" name="文本占位符 4"/>
          <p:cNvSpPr>
            <a:spLocks noGrp="1"/>
          </p:cNvSpPr>
          <p:nvPr>
            <p:ph type="body" idx="1"/>
            <p:custDataLst>
              <p:tags r:id="rId3"/>
            </p:custDataLst>
          </p:nvPr>
        </p:nvSpPr>
        <p:spPr/>
        <p:txBody>
          <a:bodyPr/>
          <a:p>
            <a:r>
              <a:rPr altLang="en-US" lang="zh-CN"/>
              <a:t>PART THREE</a:t>
            </a:r>
            <a:endParaRPr altLang="en-US" lang="zh-CN"/>
          </a:p>
        </p:txBody>
      </p:sp>
    </p:spTree>
    <p:custDataLst>
      <p:tags r:id="rId4"/>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50" name="标题 1"/>
          <p:cNvSpPr>
            <a:spLocks noGrp="1"/>
          </p:cNvSpPr>
          <p:nvPr>
            <p:ph type="title" idx="3"/>
          </p:nvPr>
        </p:nvSpPr>
        <p:spPr/>
        <p:txBody>
          <a:bodyPr/>
          <a:p>
            <a:r>
              <a:rPr altLang="en-US" lang="zh-CN"/>
              <a:t>校园环保项目</a:t>
            </a:r>
            <a:endParaRPr altLang="en-US" lang="zh-CN"/>
          </a:p>
        </p:txBody>
      </p:sp>
      <p:sp>
        <p:nvSpPr>
          <p:cNvPr id="104945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5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5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5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6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6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6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6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6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实施效果：提高了学生的环保意识，培养了学生的社会责任感</a:t>
            </a:r>
            <a:endParaRPr altLang="en-US" dirty="0" sz="2400" lang="zh-CN">
              <a:latin typeface="+mn-ea"/>
              <a:ea typeface="+mn-ea"/>
            </a:endParaRPr>
          </a:p>
        </p:txBody>
      </p:sp>
      <p:sp>
        <p:nvSpPr>
          <p:cNvPr id="104947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推广价值：具有推广价值，可以在其他学校和社区进行复制和推广</a:t>
            </a:r>
            <a:endParaRPr altLang="en-US" dirty="0" sz="2400" lang="zh-CN">
              <a:latin typeface="+mn-ea"/>
              <a:ea typeface="+mn-ea"/>
            </a:endParaRPr>
          </a:p>
        </p:txBody>
      </p:sp>
      <p:sp>
        <p:nvSpPr>
          <p:cNvPr id="104947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项目背景：为了提高学生的环保意识，培养学生的社会责任感</a:t>
            </a:r>
            <a:endParaRPr altLang="en-US" dirty="0" sz="2400" lang="zh-CN">
              <a:latin typeface="+mn-ea"/>
              <a:ea typeface="+mn-ea"/>
            </a:endParaRPr>
          </a:p>
        </p:txBody>
      </p:sp>
      <p:sp>
        <p:nvSpPr>
          <p:cNvPr id="104947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实施方式：组织学生参与校园垃圾分类、植树造林等环保活动</a:t>
            </a:r>
            <a:endParaRPr altLang="en-US" dirty="0" sz="2400" lang="zh-CN">
              <a:latin typeface="+mn-ea"/>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508" name="标题 1"/>
          <p:cNvSpPr>
            <a:spLocks noGrp="1"/>
          </p:cNvSpPr>
          <p:nvPr>
            <p:ph type="title" idx="3"/>
          </p:nvPr>
        </p:nvSpPr>
        <p:spPr/>
        <p:txBody>
          <a:bodyPr/>
          <a:p>
            <a:r>
              <a:rPr altLang="en-US" lang="zh-CN"/>
              <a:t>志愿服务活动</a:t>
            </a:r>
            <a:endParaRPr altLang="en-US" lang="zh-CN"/>
          </a:p>
        </p:txBody>
      </p:sp>
      <p:sp>
        <p:nvSpPr>
          <p:cNvPr id="104951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组织学生参与社区服务，如环保、助老、助残等</a:t>
            </a:r>
            <a:endParaRPr altLang="en-US" dirty="0" sz="1200" lang="zh-CN" spc="150">
              <a:solidFill>
                <a:schemeClr val="tx1">
                  <a:lumMod val="65000"/>
                  <a:lumOff val="35000"/>
                </a:schemeClr>
              </a:solidFill>
              <a:latin typeface="+mn-ea"/>
              <a:sym typeface="+mn-ea"/>
            </a:endParaRPr>
          </a:p>
        </p:txBody>
      </p:sp>
      <p:sp>
        <p:nvSpPr>
          <p:cNvPr id="104951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开展校园义卖活动，筹集善款用于社会公益事业</a:t>
            </a:r>
            <a:endParaRPr altLang="en-US" dirty="0" sz="1200" lang="zh-CN" spc="150">
              <a:solidFill>
                <a:schemeClr val="tx1">
                  <a:lumMod val="65000"/>
                  <a:lumOff val="35000"/>
                </a:schemeClr>
              </a:solidFill>
              <a:latin typeface="+mn-ea"/>
              <a:sym typeface="+mn-ea"/>
            </a:endParaRPr>
          </a:p>
        </p:txBody>
      </p:sp>
      <p:sp>
        <p:nvSpPr>
          <p:cNvPr id="104951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鼓励学生参与社会实践，如社会调查、志愿服务等</a:t>
            </a:r>
            <a:endParaRPr altLang="en-US" dirty="0" sz="1200" lang="zh-CN" spc="150">
              <a:solidFill>
                <a:schemeClr val="tx1">
                  <a:lumMod val="65000"/>
                  <a:lumOff val="35000"/>
                </a:schemeClr>
              </a:solidFill>
              <a:latin typeface="+mn-ea"/>
              <a:sym typeface="+mn-ea"/>
            </a:endParaRPr>
          </a:p>
        </p:txBody>
      </p:sp>
      <p:sp>
        <p:nvSpPr>
          <p:cNvPr id="104951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组织学生参与社会公益项目，如支教、扶贫等</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50" name="标题 1"/>
          <p:cNvSpPr>
            <a:spLocks noGrp="1"/>
          </p:cNvSpPr>
          <p:nvPr>
            <p:ph type="title" idx="3"/>
          </p:nvPr>
        </p:nvSpPr>
        <p:spPr/>
        <p:txBody>
          <a:bodyPr/>
          <a:p>
            <a:r>
              <a:rPr altLang="en-US" lang="zh-CN"/>
              <a:t>社会实践调查</a:t>
            </a:r>
            <a:endParaRPr altLang="en-US" lang="zh-CN"/>
          </a:p>
        </p:txBody>
      </p:sp>
      <p:sp>
        <p:nvSpPr>
          <p:cNvPr id="104955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5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5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5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6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调查方法：问卷调查、访谈、观察等</a:t>
            </a:r>
            <a:endParaRPr altLang="en-US" sz="1400" lang="zh-CN" spc="150">
              <a:solidFill>
                <a:schemeClr val="tx1"/>
              </a:solidFill>
              <a:effectLst/>
              <a:latin typeface="+mn-ea"/>
              <a:sym typeface="+mn-ea"/>
            </a:endParaRPr>
          </a:p>
        </p:txBody>
      </p:sp>
      <p:sp>
        <p:nvSpPr>
          <p:cNvPr id="104956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调查目的：了解初中生对社会责任的认识和态度</a:t>
            </a:r>
            <a:endParaRPr altLang="en-US" dirty="0" sz="1400" lang="zh-CN" spc="150">
              <a:solidFill>
                <a:schemeClr val="tx1"/>
              </a:solidFill>
              <a:effectLst/>
              <a:latin typeface="+mn-ea"/>
              <a:sym typeface="+mn-ea"/>
            </a:endParaRPr>
          </a:p>
        </p:txBody>
      </p:sp>
      <p:sp>
        <p:nvSpPr>
          <p:cNvPr id="104956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调查结果：初中生普遍缺乏对社会责任的认识和重视，需要加强教育引导</a:t>
            </a:r>
            <a:endParaRPr altLang="en-US" sz="1400" lang="zh-CN" spc="150">
              <a:solidFill>
                <a:schemeClr val="tx1"/>
              </a:solidFill>
              <a:effectLst/>
              <a:latin typeface="+mn-ea"/>
              <a:sym typeface="+mn-ea"/>
            </a:endParaRPr>
          </a:p>
        </p:txBody>
      </p:sp>
      <p:sp>
        <p:nvSpPr>
          <p:cNvPr id="104956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调查建议：加强初中生社会责任教育，提高其社会责任感和实践能力</a:t>
            </a:r>
            <a:endParaRPr altLang="en-US" sz="1400" lang="zh-CN" spc="150">
              <a:solidFill>
                <a:schemeClr val="tx1"/>
              </a:solidFill>
              <a:effectLst/>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00" name="标题 1"/>
          <p:cNvSpPr>
            <a:spLocks noGrp="1"/>
          </p:cNvSpPr>
          <p:nvPr>
            <p:ph type="title" idx="4"/>
            <p:custDataLst>
              <p:tags r:id="rId1"/>
            </p:custDataLst>
          </p:nvPr>
        </p:nvSpPr>
        <p:spPr/>
        <p:txBody>
          <a:bodyPr>
            <a:normAutofit fontScale="90000"/>
          </a:bodyPr>
          <a:p>
            <a:r>
              <a:rPr altLang="en-US" lang="zh-CN"/>
              <a:t>社会责任教育在初中阶段面临的挑战与对策</a:t>
            </a:r>
            <a:endParaRPr altLang="en-US" lang="zh-CN"/>
          </a:p>
        </p:txBody>
      </p:sp>
      <p:sp>
        <p:nvSpPr>
          <p:cNvPr id="1049602"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604" name="文本占位符 4"/>
          <p:cNvSpPr>
            <a:spLocks noGrp="1"/>
          </p:cNvSpPr>
          <p:nvPr>
            <p:ph type="body" idx="1"/>
            <p:custDataLst>
              <p:tags r:id="rId3"/>
            </p:custDataLst>
          </p:nvPr>
        </p:nvSpPr>
        <p:spPr/>
        <p:txBody>
          <a:bodyPr/>
          <a:p>
            <a:r>
              <a:rPr altLang="en-US" lang="zh-CN"/>
              <a:t>PART FOUR</a:t>
            </a:r>
            <a:endParaRPr altLang="en-US" lang="zh-CN"/>
          </a:p>
        </p:txBody>
      </p:sp>
    </p:spTree>
    <p:custDataLst>
      <p:tags r:id="rId4"/>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46" name="标题 1"/>
          <p:cNvSpPr>
            <a:spLocks noGrp="1"/>
          </p:cNvSpPr>
          <p:nvPr>
            <p:ph type="title" idx="3"/>
          </p:nvPr>
        </p:nvSpPr>
        <p:spPr/>
        <p:txBody>
          <a:bodyPr/>
          <a:p>
            <a:r>
              <a:rPr altLang="en-US" lang="zh-CN"/>
              <a:t>挑战：如何提高教育效果</a:t>
            </a:r>
            <a:endParaRPr altLang="en-US" lang="zh-CN"/>
          </a:p>
        </p:txBody>
      </p:sp>
      <p:sp>
        <p:nvSpPr>
          <p:cNvPr id="104964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4"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加强与家长的沟通，共同推进教育效果。</a:t>
            </a:r>
            <a:endParaRPr altLang="zh-CN" dirty="0" lang="en-US">
              <a:solidFill>
                <a:schemeClr val="dk1">
                  <a:lumMod val="80000"/>
                  <a:lumOff val="20000"/>
                </a:schemeClr>
              </a:solidFill>
              <a:latin typeface="+mn-ea"/>
              <a:sym typeface="+mn-ea"/>
            </a:endParaRPr>
          </a:p>
        </p:txBody>
      </p:sp>
      <p:sp>
        <p:nvSpPr>
          <p:cNvPr id="104965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针对不同学生的特点，制定个性化的教育方案。</a:t>
            </a:r>
            <a:endParaRPr altLang="en-US" dirty="0" lang="zh-CN">
              <a:solidFill>
                <a:schemeClr val="dk1">
                  <a:lumMod val="80000"/>
                  <a:lumOff val="20000"/>
                </a:schemeClr>
              </a:solidFill>
              <a:latin typeface="+mn-ea"/>
              <a:sym typeface="+mn-ea"/>
            </a:endParaRPr>
          </a:p>
        </p:txBody>
      </p:sp>
      <p:sp>
        <p:nvSpPr>
          <p:cNvPr id="104966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结合实际案例，让学生更好地理解社会责任。</a:t>
            </a:r>
            <a:endParaRPr altLang="en-US" dirty="0" lang="zh-CN">
              <a:solidFill>
                <a:schemeClr val="dk1">
                  <a:lumMod val="80000"/>
                  <a:lumOff val="20000"/>
                </a:schemeClr>
              </a:solidFill>
              <a:latin typeface="+mn-ea"/>
              <a:sym typeface="+mn-ea"/>
            </a:endParaRPr>
          </a:p>
        </p:txBody>
      </p:sp>
      <p:sp>
        <p:nvSpPr>
          <p:cNvPr id="104967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引入社会资源，丰富教育内容和形式。</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12" name="标题 1"/>
          <p:cNvSpPr>
            <a:spLocks noGrp="1"/>
          </p:cNvSpPr>
          <p:nvPr>
            <p:ph type="title" idx="3"/>
          </p:nvPr>
        </p:nvSpPr>
        <p:spPr/>
        <p:txBody>
          <a:bodyPr/>
          <a:p>
            <a:r>
              <a:rPr altLang="en-US" lang="zh-CN"/>
              <a:t>对策：创新教育方式与方法</a:t>
            </a:r>
            <a:endParaRPr altLang="en-US" lang="zh-CN"/>
          </a:p>
        </p:txBody>
      </p:sp>
      <p:sp>
        <p:nvSpPr>
          <p:cNvPr id="104971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1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结合实际：将社会责任教育与实际生活相结合，提高学生对社会责任的认识和理解。</a:t>
            </a:r>
            <a:endParaRPr altLang="en-US" dirty="0" sz="2000" lang="zh-CN" spc="150">
              <a:solidFill>
                <a:schemeClr val="tx1">
                  <a:lumMod val="75000"/>
                  <a:lumOff val="25000"/>
                </a:schemeClr>
              </a:solidFill>
              <a:latin typeface="+mn-ea"/>
              <a:sym typeface="+mn-ea"/>
            </a:endParaRPr>
          </a:p>
        </p:txBody>
      </p:sp>
      <p:sp>
        <p:nvSpPr>
          <p:cNvPr id="104971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2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2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8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多元化教学方式：采用案例分析、角色扮演、小组讨论等多种教学方式，激发学生学习兴趣和积极性。</a:t>
            </a:r>
            <a:endParaRPr altLang="en-US" dirty="0" sz="2000" lang="zh-CN" spc="150">
              <a:solidFill>
                <a:schemeClr val="tx1">
                  <a:lumMod val="75000"/>
                  <a:lumOff val="25000"/>
                </a:schemeClr>
              </a:solidFill>
              <a:latin typeface="+mn-ea"/>
              <a:sym typeface="+mn-ea"/>
            </a:endParaRPr>
          </a:p>
        </p:txBody>
      </p:sp>
      <p:sp>
        <p:nvSpPr>
          <p:cNvPr id="104972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2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2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利用信息技术：利用多媒体、网络等信息技术手段，丰富教学内容和形式，提高教学效果。</a:t>
            </a:r>
            <a:endParaRPr altLang="en-US" dirty="0" sz="2000" lang="zh-CN" spc="150">
              <a:solidFill>
                <a:schemeClr val="tx1">
                  <a:lumMod val="75000"/>
                  <a:lumOff val="25000"/>
                </a:schemeClr>
              </a:solidFill>
              <a:latin typeface="+mn-ea"/>
              <a:sym typeface="+mn-ea"/>
            </a:endParaRPr>
          </a:p>
        </p:txBody>
      </p:sp>
      <p:sp>
        <p:nvSpPr>
          <p:cNvPr id="104973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3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3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8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注重实践：组织学生参与社会实践活动，让学生在实践中体验和感悟社会责任，提高实践能力和社会责任感。</a:t>
            </a:r>
            <a:endParaRPr altLang="en-US" dirty="0" sz="2000" lang="zh-CN" spc="150">
              <a:solidFill>
                <a:schemeClr val="tx1">
                  <a:lumMod val="75000"/>
                  <a:lumOff val="25000"/>
                </a:schemeClr>
              </a:solidFill>
              <a:latin typeface="+mn-ea"/>
              <a:sym typeface="+mn-ea"/>
            </a:endParaRPr>
          </a:p>
        </p:txBody>
      </p:sp>
      <p:sp>
        <p:nvSpPr>
          <p:cNvPr id="104973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70" name="标题 1"/>
          <p:cNvSpPr>
            <a:spLocks noGrp="1"/>
          </p:cNvSpPr>
          <p:nvPr>
            <p:ph type="title" idx="3"/>
          </p:nvPr>
        </p:nvSpPr>
        <p:spPr/>
        <p:txBody>
          <a:bodyPr/>
          <a:p>
            <a:r>
              <a:rPr altLang="en-US" lang="zh-CN"/>
              <a:t>挑战：如何建立长效机制</a:t>
            </a:r>
            <a:endParaRPr altLang="en-US" lang="zh-CN"/>
          </a:p>
        </p:txBody>
      </p:sp>
      <p:sp>
        <p:nvSpPr>
          <p:cNvPr id="1049772"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774"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776"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78"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80"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缺乏有效的评估和反馈机制</a:t>
            </a:r>
            <a:endParaRPr altLang="en-US" dirty="0" sz="1200" lang="zh-CN" spc="150">
              <a:solidFill>
                <a:srgbClr val="FFFFFF"/>
              </a:solidFill>
              <a:latin typeface="+mn-ea"/>
              <a:sym typeface="+mn-ea"/>
            </a:endParaRPr>
          </a:p>
        </p:txBody>
      </p:sp>
      <p:sp>
        <p:nvSpPr>
          <p:cNvPr id="1049782"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84"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86"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教材和课程设置不完善</a:t>
            </a:r>
            <a:endParaRPr altLang="en-US" dirty="0" sz="1200" lang="zh-CN" spc="150">
              <a:solidFill>
                <a:schemeClr val="tx1">
                  <a:lumMod val="65000"/>
                  <a:lumOff val="35000"/>
                </a:schemeClr>
              </a:solidFill>
              <a:latin typeface="+mn-ea"/>
              <a:sym typeface="+mn-ea"/>
            </a:endParaRPr>
          </a:p>
        </p:txBody>
      </p:sp>
      <p:sp>
        <p:nvSpPr>
          <p:cNvPr id="1049788"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90"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92"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师资力量不足，缺乏专业培训</a:t>
            </a:r>
            <a:endParaRPr altLang="en-US" dirty="0" sz="1200" lang="zh-CN" spc="150">
              <a:solidFill>
                <a:srgbClr val="FFFFFF"/>
              </a:solidFill>
              <a:latin typeface="+mn-ea"/>
              <a:sym typeface="+mn-ea"/>
            </a:endParaRPr>
          </a:p>
        </p:txBody>
      </p:sp>
      <p:sp>
        <p:nvSpPr>
          <p:cNvPr id="1049794"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96"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98"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缺乏统一的教育理念和标准</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32" name="标题 1"/>
          <p:cNvSpPr>
            <a:spLocks noGrp="1"/>
          </p:cNvSpPr>
          <p:nvPr>
            <p:ph type="title" idx="3"/>
          </p:nvPr>
        </p:nvSpPr>
        <p:spPr/>
        <p:txBody>
          <a:bodyPr/>
          <a:p>
            <a:r>
              <a:rPr altLang="en-US" lang="zh-CN"/>
              <a:t>对策：加强教育评价与反馈</a:t>
            </a:r>
            <a:endParaRPr altLang="en-US" lang="zh-CN"/>
          </a:p>
        </p:txBody>
      </p:sp>
      <p:sp>
        <p:nvSpPr>
          <p:cNvPr id="104983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3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建立科学评价体系：注重过程评价和结果评价相结合，确保教育质量</a:t>
            </a:r>
            <a:endParaRPr altLang="en-US" dirty="0" sz="2000" lang="zh-CN" spc="150">
              <a:solidFill>
                <a:schemeClr val="tx1">
                  <a:lumMod val="85000"/>
                  <a:lumOff val="15000"/>
                </a:schemeClr>
              </a:solidFill>
              <a:latin typeface="+mn-ea"/>
              <a:sym typeface="+mn-ea"/>
            </a:endParaRPr>
          </a:p>
        </p:txBody>
      </p:sp>
      <p:sp>
        <p:nvSpPr>
          <p:cNvPr id="104984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强化反馈机制：及时反馈学生表现，调整教学策略，提高教学效果</a:t>
            </a:r>
            <a:endParaRPr altLang="en-US" dirty="0" sz="2000" lang="zh-CN" spc="150">
              <a:solidFill>
                <a:schemeClr val="tx1">
                  <a:lumMod val="85000"/>
                  <a:lumOff val="15000"/>
                </a:schemeClr>
              </a:solidFill>
              <a:latin typeface="+mn-ea"/>
              <a:sym typeface="+mn-ea"/>
            </a:endParaRPr>
          </a:p>
        </p:txBody>
      </p:sp>
      <p:sp>
        <p:nvSpPr>
          <p:cNvPr id="104984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促进家校合作：加强与家长的沟通与合作，共同关注学生成长</a:t>
            </a:r>
            <a:endParaRPr altLang="en-US" dirty="0" sz="2000" lang="zh-CN" spc="150">
              <a:solidFill>
                <a:schemeClr val="tx1">
                  <a:lumMod val="85000"/>
                  <a:lumOff val="15000"/>
                </a:schemeClr>
              </a:solidFill>
              <a:latin typeface="+mn-ea"/>
              <a:sym typeface="+mn-ea"/>
            </a:endParaRPr>
          </a:p>
        </p:txBody>
      </p:sp>
      <p:sp>
        <p:nvSpPr>
          <p:cNvPr id="104985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注重实践与反思：鼓励学生参与社会实践，培养责任感和使命感</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90" name="标题 1"/>
          <p:cNvSpPr>
            <a:spLocks noGrp="1"/>
          </p:cNvSpPr>
          <p:nvPr>
            <p:ph type="title" idx="4"/>
            <p:custDataLst>
              <p:tags r:id="rId1"/>
            </p:custDataLst>
          </p:nvPr>
        </p:nvSpPr>
        <p:spPr/>
        <p:txBody>
          <a:bodyPr>
            <a:normAutofit fontScale="90000"/>
          </a:bodyPr>
          <a:p>
            <a:r>
              <a:rPr altLang="en-US" lang="zh-CN"/>
              <a:t>社会责任教育在初中阶段的未来展望</a:t>
            </a:r>
            <a:endParaRPr altLang="en-US" lang="zh-CN"/>
          </a:p>
        </p:txBody>
      </p:sp>
      <p:sp>
        <p:nvSpPr>
          <p:cNvPr id="1049892"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894" name="文本占位符 4"/>
          <p:cNvSpPr>
            <a:spLocks noGrp="1"/>
          </p:cNvSpPr>
          <p:nvPr>
            <p:ph type="body" idx="1"/>
            <p:custDataLst>
              <p:tags r:id="rId3"/>
            </p:custDataLst>
          </p:nvPr>
        </p:nvSpPr>
        <p:spPr/>
        <p:txBody>
          <a:bodyPr/>
          <a:p>
            <a:r>
              <a:rPr altLang="en-US" lang="zh-CN"/>
              <a:t>PART FIVE</a:t>
            </a:r>
            <a:endParaRPr altLang="en-US" lang="zh-CN"/>
          </a:p>
        </p:txBody>
      </p:sp>
    </p:spTree>
    <p:custDataLst>
      <p:tags r:id="rId4"/>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36" name="标题 1"/>
          <p:cNvSpPr>
            <a:spLocks noGrp="1"/>
          </p:cNvSpPr>
          <p:nvPr>
            <p:ph type="title" idx="3"/>
          </p:nvPr>
        </p:nvSpPr>
        <p:spPr/>
        <p:txBody>
          <a:bodyPr/>
          <a:p>
            <a:r>
              <a:rPr altLang="en-US" lang="zh-CN"/>
              <a:t>发展趋势：多元化、个性化</a:t>
            </a:r>
            <a:endParaRPr altLang="en-US" lang="zh-CN"/>
          </a:p>
        </p:txBody>
      </p:sp>
      <p:sp>
        <p:nvSpPr>
          <p:cNvPr id="104993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4"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社会责任教育将更加注重个性化教育，根据学生的兴趣和特长进行个性化培养</a:t>
            </a:r>
            <a:endParaRPr altLang="zh-CN" dirty="0" sz="1600" lang="en-US">
              <a:solidFill>
                <a:schemeClr val="dk1">
                  <a:lumMod val="80000"/>
                  <a:lumOff val="20000"/>
                </a:schemeClr>
              </a:solidFill>
              <a:latin typeface="+mn-ea"/>
              <a:sym typeface="+mn-ea"/>
            </a:endParaRPr>
          </a:p>
        </p:txBody>
      </p:sp>
      <p:sp>
        <p:nvSpPr>
          <p:cNvPr id="104994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社会责任教育将更加注重培养学生的创新能力和批判性思维</a:t>
            </a:r>
            <a:endParaRPr altLang="en-US" dirty="0" sz="1600" lang="zh-CN">
              <a:solidFill>
                <a:schemeClr val="dk1">
                  <a:lumMod val="80000"/>
                  <a:lumOff val="20000"/>
                </a:schemeClr>
              </a:solidFill>
              <a:latin typeface="+mn-ea"/>
              <a:sym typeface="+mn-ea"/>
            </a:endParaRPr>
          </a:p>
        </p:txBody>
      </p:sp>
      <p:sp>
        <p:nvSpPr>
          <p:cNvPr id="104995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社会责任教育将更加注重与社区、企业的合作，共同推进可持续发展</a:t>
            </a:r>
            <a:endParaRPr altLang="en-US" dirty="0" sz="1600" lang="zh-CN">
              <a:solidFill>
                <a:schemeClr val="dk1">
                  <a:lumMod val="80000"/>
                  <a:lumOff val="20000"/>
                </a:schemeClr>
              </a:solidFill>
              <a:latin typeface="+mn-ea"/>
              <a:sym typeface="+mn-ea"/>
            </a:endParaRPr>
          </a:p>
        </p:txBody>
      </p:sp>
      <p:sp>
        <p:nvSpPr>
          <p:cNvPr id="104996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社会责任教育将更加注重跨学科整合，与其他学科相互融合，形成更加完善的教育体系</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002" name="标题 1"/>
          <p:cNvSpPr>
            <a:spLocks noGrp="1"/>
          </p:cNvSpPr>
          <p:nvPr>
            <p:ph type="title" idx="3"/>
          </p:nvPr>
        </p:nvSpPr>
        <p:spPr/>
        <p:txBody>
          <a:bodyPr/>
          <a:p>
            <a:r>
              <a:rPr altLang="en-US" lang="zh-CN"/>
              <a:t>教育目标：培养具有全球视野的人才</a:t>
            </a:r>
            <a:endParaRPr altLang="en-US" lang="zh-CN"/>
          </a:p>
        </p:txBody>
      </p:sp>
      <p:sp>
        <p:nvSpPr>
          <p:cNvPr id="105000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0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08" name="TextBox 2"/>
          <p:cNvSpPr txBox="1"/>
          <p:nvPr>
            <p:custDataLst>
              <p:tags r:id="rId3"/>
            </p:custDataLst>
          </p:nvPr>
        </p:nvSpPr>
        <p:spPr>
          <a:xfrm>
            <a:off x="763381"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培养学生具备跨文化交流能力，了解不同国家和地区的文化背景</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1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1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14" name="TextBox 2"/>
          <p:cNvSpPr txBox="1"/>
          <p:nvPr>
            <p:custDataLst>
              <p:tags r:id="rId6"/>
            </p:custDataLst>
          </p:nvPr>
        </p:nvSpPr>
        <p:spPr>
          <a:xfrm>
            <a:off x="3561327"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引导学生关注全球性问题，如环境保护、可持续发展等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1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1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20" name="TextBox 2"/>
          <p:cNvSpPr txBox="1"/>
          <p:nvPr>
            <p:custDataLst>
              <p:tags r:id="rId9"/>
            </p:custDataLst>
          </p:nvPr>
        </p:nvSpPr>
        <p:spPr>
          <a:xfrm>
            <a:off x="6356085" y="3137508"/>
            <a:ext cx="2278952" cy="1840235"/>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强调团队合作和领导力的培养，以适应全球化环境下的合作与竞争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2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2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26" name="TextBox 2"/>
          <p:cNvSpPr txBox="1"/>
          <p:nvPr>
            <p:custDataLst>
              <p:tags r:id="rId12"/>
            </p:custDataLst>
          </p:nvPr>
        </p:nvSpPr>
        <p:spPr>
          <a:xfrm>
            <a:off x="9144465"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注重培养学生的创新思维和批判性思维，以应对未来挑战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60" name="标题 1"/>
          <p:cNvSpPr>
            <a:spLocks noGrp="1"/>
          </p:cNvSpPr>
          <p:nvPr>
            <p:ph type="title" idx="3"/>
          </p:nvPr>
        </p:nvSpPr>
        <p:spPr/>
        <p:txBody>
          <a:bodyPr/>
          <a:p>
            <a:r>
              <a:rPr altLang="en-US" lang="zh-CN"/>
              <a:t>教育手段：利用信息技术提升教育效果</a:t>
            </a:r>
            <a:endParaRPr altLang="en-US" lang="zh-CN"/>
          </a:p>
        </p:txBody>
      </p:sp>
      <p:sp>
        <p:nvSpPr>
          <p:cNvPr id="105006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6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利用在线课程和教学资源，提高教学质量和效果</a:t>
            </a:r>
            <a:endParaRPr altLang="en-US" dirty="0" sz="2000" lang="zh-CN" spc="150">
              <a:solidFill>
                <a:schemeClr val="tx1">
                  <a:lumMod val="85000"/>
                  <a:lumOff val="15000"/>
                </a:schemeClr>
              </a:solidFill>
              <a:latin typeface="+mn-ea"/>
              <a:sym typeface="+mn-ea"/>
            </a:endParaRPr>
          </a:p>
        </p:txBody>
      </p:sp>
      <p:sp>
        <p:nvSpPr>
          <p:cNvPr id="105006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利用大数据和人工智能技术，实现个性化教育和学习</a:t>
            </a:r>
            <a:endParaRPr altLang="en-US" dirty="0" sz="2000" lang="zh-CN" spc="150">
              <a:solidFill>
                <a:schemeClr val="tx1">
                  <a:lumMod val="85000"/>
                  <a:lumOff val="15000"/>
                </a:schemeClr>
              </a:solidFill>
              <a:latin typeface="+mn-ea"/>
              <a:sym typeface="+mn-ea"/>
            </a:endParaRPr>
          </a:p>
        </p:txBody>
      </p:sp>
      <p:sp>
        <p:nvSpPr>
          <p:cNvPr id="105007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利用虚拟现实和增强现实技术，模拟真实场景和社会互动</a:t>
            </a:r>
            <a:endParaRPr altLang="en-US" dirty="0" sz="2000" lang="zh-CN" spc="150">
              <a:solidFill>
                <a:schemeClr val="tx1">
                  <a:lumMod val="85000"/>
                  <a:lumOff val="15000"/>
                </a:schemeClr>
              </a:solidFill>
              <a:latin typeface="+mn-ea"/>
              <a:sym typeface="+mn-ea"/>
            </a:endParaRPr>
          </a:p>
        </p:txBody>
      </p:sp>
      <p:sp>
        <p:nvSpPr>
          <p:cNvPr id="105008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利用社交媒体和社区平台，加强师生互动和合作学习</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118" name="文本占位符 2"/>
          <p:cNvSpPr>
            <a:spLocks noGrp="1"/>
          </p:cNvSpPr>
          <p:nvPr>
            <p:ph type="body" idx="3"/>
            <p:custDataLst>
              <p:tags r:id="rId1"/>
            </p:custDataLst>
          </p:nvPr>
        </p:nvSpPr>
        <p:spPr>
          <a:xfrm>
            <a:off x="1463143" y="6107907"/>
            <a:ext cx="1752600" cy="363176"/>
          </a:xfrm>
        </p:spPr>
        <p:txBody>
          <a:bodyPr/>
          <a:p>
            <a:r>
              <a:rPr altLang="en-US" lang="zh-CN"/>
              <a:t>汇报人：</a:t>
            </a:r>
            <a:r>
              <a:rPr altLang="zh-CN" lang="en-US"/>
              <a:t>xxx</a:t>
            </a:r>
            <a:endParaRPr altLang="en-US" lang="zh-CN"/>
          </a:p>
        </p:txBody>
      </p:sp>
      <p:sp>
        <p:nvSpPr>
          <p:cNvPr id="1050120" name="标题 3"/>
          <p:cNvSpPr>
            <a:spLocks noGrp="1"/>
          </p:cNvSpPr>
          <p:nvPr>
            <p:ph type="title" idx="1"/>
            <p:custDataLst>
              <p:tags r:id="rId2"/>
            </p:custDataLst>
          </p:nvPr>
        </p:nvSpPr>
        <p:spPr/>
        <p:txBody>
          <a:bodyPr/>
          <a:p>
            <a:r>
              <a:rPr altLang="en-US" lang="zh-CN"/>
              <a:t>感谢</a:t>
            </a:r>
            <a:endParaRPr altLang="en-US" lang="zh-CN"/>
          </a:p>
          <a:p>
            <a:r>
              <a:rPr altLang="en-US" lang="zh-CN"/>
              <a:t>您的观看</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10.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6.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4.xml><?xml version="1.0" encoding="utf-8"?>
<p:tagLst xmlns:p="http://schemas.openxmlformats.org/presentationml/2006/main">
  <p:tag name="KSO_WM_UNIT_ISCONTENTSTITLE" val="0"/>
  <p:tag name="KSO_WM_UNIT_ISNUMDGMTITLE" val="0"/>
  <p:tag name="KSO_WM_UNIT_PRESET_TEXT" val="C O N T E N T 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29.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CONTENT_GROUP_TYPE" val="contentchip"/>
  <p:tag name="KSO_WM_UNIT_TYPE" val="i"/>
  <p:tag name="KSO_WM_UNIT_INDEX" val="1"/>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5.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7.xml><?xml version="1.0" encoding="utf-8"?>
<p:tagLst xmlns:p="http://schemas.openxmlformats.org/presentationml/2006/main">
  <p:tag name="KSO_WM_UNIT_SUBTYPE" val="d"/>
  <p:tag name="KSO_WM_UNIT_PRESET_TEXT" val="https://www.docer.com"/>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38.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7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7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9.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9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9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93.xml><?xml version="1.0" encoding="utf-8"?>
<p:tagLst xmlns:p="http://schemas.openxmlformats.org/presentationml/2006/main">
  <p:tag name="KSO_WM_UNIT_ISCONTENTSTITLE" val="0"/>
  <p:tag name="KSO_WM_UNIT_ISNUMDGMTITLE" val="0"/>
  <p:tag name="KSO_WM_UNIT_PRESET_TEXT" val="感谢 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0"/>
  <p:tag name="KSO_WM_SPECIAL_SOURCE" val="bdnull"/>
  <p:tag name="KSO_WM_TEMPLATE_THUMBS_INDEX" val="1、9"/>
</p:tagLst>
</file>

<file path=ppt/tags/tag10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1*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10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1*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 name="KSO_WM_UNIT_PRESET_TEXT" val="单击此处添加副标题内容"/>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1*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文档标题"/>
</p:tagLst>
</file>

<file path=ppt/tags/tag108.xml><?xml version="1.0" encoding="utf-8"?>
<p:tagLst xmlns:p="http://schemas.openxmlformats.org/presentationml/2006/main">
  <p:tag name="KSO_WM_SLIDE_ID" val="custom2023030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300"/>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52.5&quot;,&quot;top&quot;:&quot;72.25&quot;,&quot;width&quot;:&quot;514.2&quot;,&quot;height&quot;:&quot;263.3&quot;}"/>
</p:tagLst>
</file>

<file path=ppt/tags/tag10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5*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UNIT_PRESET_TEXT" val="C O N T E N T S"/>
</p:tagLst>
</file>

<file path=ppt/tags/tag11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5*a*1"/>
  <p:tag name="KSO_WM_TEMPLATE_CATEGORY" val="custom"/>
  <p:tag name="KSO_WM_TEMPLATE_INDEX" val="20230300"/>
  <p:tag name="KSO_WM_UNIT_LAYERLEVEL" val="1"/>
  <p:tag name="KSO_WM_TAG_VERSION" val="1.0"/>
  <p:tag name="KSO_WM_BEAUTIFY_FLAG" val="#wm#"/>
  <p:tag name="KSO_WM_DIAGRAM_GROUP_CODE" val="l1-1"/>
  <p:tag name="KSO_WM_UNIT_PRESET_TEXT" val="目录"/>
</p:tagLst>
</file>

<file path=ppt/tags/tag111.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1_1"/>
  <p:tag name="KSO_WM_TEMPLATE_CATEGORY" val="custom"/>
  <p:tag name="KSO_WM_TEMPLATE_INDEX" val="20230300"/>
  <p:tag name="KSO_WM_UNIT_LAYERLEVEL" val="1_1_1"/>
  <p:tag name="KSO_WM_TAG_VERSION" val="1.0"/>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0_5*l_h_i*1_1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1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2_1"/>
  <p:tag name="KSO_WM_TEMPLATE_CATEGORY" val="custom"/>
  <p:tag name="KSO_WM_TEMPLATE_INDEX" val="20230300"/>
  <p:tag name="KSO_WM_UNIT_LAYERLEVEL" val="1_1_1"/>
  <p:tag name="KSO_WM_TAG_VERSION" val="1.0"/>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0_5*l_h_i*1_2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2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3_1"/>
  <p:tag name="KSO_WM_TEMPLATE_CATEGORY" val="custom"/>
  <p:tag name="KSO_WM_TEMPLATE_INDEX" val="20230300"/>
  <p:tag name="KSO_WM_UNIT_LAYERLEVEL" val="1_1_1"/>
  <p:tag name="KSO_WM_TAG_VERSION" val="1.0"/>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0_5*l_h_i*1_3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3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4_1"/>
  <p:tag name="KSO_WM_TEMPLATE_CATEGORY" val="custom"/>
  <p:tag name="KSO_WM_TEMPLATE_INDEX" val="20230300"/>
  <p:tag name="KSO_WM_UNIT_LAYERLEVEL" val="1_1_1"/>
  <p:tag name="KSO_WM_TAG_VERSION" val="1.0"/>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0_5*l_h_i*1_4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4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5_1"/>
  <p:tag name="KSO_WM_TEMPLATE_CATEGORY" val="custom"/>
  <p:tag name="KSO_WM_TEMPLATE_INDEX" val="20230300"/>
  <p:tag name="KSO_WM_UNIT_LAYERLEVEL" val="1_1_1"/>
  <p:tag name="KSO_WM_TAG_VERSION" val="1.0"/>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0_5*l_h_i*1_5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5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SLIDE_ID" val="custom20230300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300"/>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28.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2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ONE"/>
</p:tagLst>
</file>

<file path=ppt/tags/tag130.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3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82.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8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WO"/>
</p:tagLst>
</file>

<file path=ppt/tags/tag184.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30.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3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HREE"/>
</p:tagLst>
</file>

<file path=ppt/tags/tag232.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58.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5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OUR"/>
</p:tagLst>
</file>

<file path=ppt/tags/tag260.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316.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31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IVE"/>
</p:tagLst>
</file>

<file path=ppt/tags/tag318.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9*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3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9*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感谢 您的观看"/>
</p:tagLst>
</file>

<file path=ppt/tags/tag361.xml><?xml version="1.0" encoding="utf-8"?>
<p:tagLst xmlns:p="http://schemas.openxmlformats.org/presentationml/2006/main">
  <p:tag name="KSO_WM_SLIDE_ID" val="custom2023030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0"/>
  <p:tag name="KSO_WM_SLIDE_TYPE" val="endPage"/>
  <p:tag name="KSO_WM_SLIDE_SUBTYPE" val="pureTxt"/>
  <p:tag name="KSO_WM_SLIDE_LAYOUT" val="a_f"/>
  <p:tag name="KSO_WM_SLIDE_LAYOUT_CNT" val="1_1"/>
  <p:tag name="KSO_WM_SPECIAL_SOURCE" val="bdnull"/>
  <p:tag name="KSO_WM_SLIDE_CONTENT_AREA" val="{&quot;left&quot;:&quot;67.99992&quot;,&quot;top&quot;:&quot;112.45&quot;,&quot;width&quot;:&quot;558.2858&quot;,&quot;height&quot;:&quot;274.9786&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
      <a:dk1>
        <a:srgbClr val="000000"/>
      </a:dk1>
      <a:lt1>
        <a:srgbClr val="FFFFFF"/>
      </a:lt1>
      <a:dk2>
        <a:srgbClr val="2A5043"/>
      </a:dk2>
      <a:lt2>
        <a:srgbClr val="F2F8F6"/>
      </a:lt2>
      <a:accent1>
        <a:srgbClr val="549A54"/>
      </a:accent1>
      <a:accent2>
        <a:srgbClr val="4E9574"/>
      </a:accent2>
      <a:accent3>
        <a:srgbClr val="499094"/>
      </a:accent3>
      <a:accent4>
        <a:srgbClr val="66958F"/>
      </a:accent4>
      <a:accent5>
        <a:srgbClr val="A7A666"/>
      </a:accent5>
      <a:accent6>
        <a:srgbClr val="E7B63D"/>
      </a:accent6>
      <a:hlink>
        <a:srgbClr val="FFC000"/>
      </a:hlink>
      <a:folHlink>
        <a:srgbClr val="0EE29F"/>
      </a:folHlink>
    </a:clrScheme>
    <a:fontScheme name="自定义 30">
      <a:majorFont>
        <a:latin typeface="站酷文艺体"/>
        <a:ea typeface="站酷文艺体"/>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A1D6E7"/>
        </a:solidFill>
        <a:ln>
          <a:noFill/>
        </a:ln>
      </a:spPr>
      <a:bodyPr anchor="ctr" rtlCol="0"/>
      <a:lstStyle>
        <a:defPPr algn="ctr">
          <a:defRPr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SM-N9760</dc:creator>
  <dcterms:created xsi:type="dcterms:W3CDTF">2023-12-31T16:32:20Z</dcterms:created>
  <dcterms:modified xsi:type="dcterms:W3CDTF">2023-12-31T16:32:20Z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2f3a65891f2c4c558d0bc2168dba603a_21</vt:lpwstr>
  </property>
</Properties>
</file>