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72" r:id="rId3"/>
    <p:sldId id="275" r:id="rId4"/>
    <p:sldId id="278" r:id="rId5"/>
    <p:sldId id="281" r:id="rId6"/>
    <p:sldId id="284" r:id="rId7"/>
    <p:sldId id="287" r:id="rId8"/>
    <p:sldId id="290" r:id="rId9"/>
    <p:sldId id="293" r:id="rId10"/>
    <p:sldId id="296" r:id="rId11"/>
    <p:sldId id="299" r:id="rId12"/>
    <p:sldId id="302" r:id="rId13"/>
    <p:sldId id="305" r:id="rId14"/>
    <p:sldId id="308" r:id="rId15"/>
    <p:sldId id="311" r:id="rId16"/>
    <p:sldId id="314" r:id="rId17"/>
    <p:sldId id="317" r:id="rId18"/>
    <p:sldId id="320" r:id="rId19"/>
    <p:sldId id="323" r:id="rId20"/>
    <p:sldId id="326" r:id="rId21"/>
    <p:sldId id="329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459"/>
    <a:srgbClr val="1405D1"/>
    <a:srgbClr val="202E4A"/>
    <a:srgbClr val="FF7124"/>
    <a:srgbClr val="EF7509"/>
    <a:srgbClr val="8CC5B1"/>
    <a:srgbClr val="68BC9E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939"/>
    <p:restoredTop sz="94676"/>
  </p:normalViewPr>
  <p:slideViewPr>
    <p:cSldViewPr snapToGrid="0" showGuides="1">
      <p:cViewPr>
        <p:scale>
          <a:sx n="70" d="100"/>
          <a:sy n="70" d="100"/>
        </p:scale>
        <p:origin x="2100" y="984"/>
      </p:cViewPr>
      <p:guideLst>
        <p:guide orient="horz" pos="2173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5" cy="72005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FAE1C94-68AE-4C4D-B303-6922BB66EEB0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135890" y="107950"/>
            <a:ext cx="11920220" cy="6642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组合 3"/>
          <p:cNvGrpSpPr/>
          <p:nvPr userDrawn="1"/>
        </p:nvGrpSpPr>
        <p:grpSpPr>
          <a:xfrm>
            <a:off x="0" y="0"/>
            <a:ext cx="12192000" cy="6858000"/>
            <a:chExt cx="12192001" cy="6837402"/>
          </a:xfrm>
        </p:grpSpPr>
        <p:sp>
          <p:nvSpPr>
            <p:cNvPr id="8" name="矩形 7"/>
            <p:cNvSpPr/>
            <p:nvPr/>
          </p:nvSpPr>
          <p:spPr>
            <a:xfrm>
              <a:off x="0" y="2988198"/>
              <a:ext cx="12192001" cy="38492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28" name="组合 2"/>
            <p:cNvGrpSpPr/>
            <p:nvPr/>
          </p:nvGrpSpPr>
          <p:grpSpPr>
            <a:xfrm>
              <a:off x="0" y="0"/>
              <a:ext cx="12192000" cy="6608763"/>
              <a:chExt cx="12192000" cy="6608763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0" y="0"/>
                <a:ext cx="12192001" cy="3535823"/>
              </a:xfrm>
              <a:prstGeom prst="rect">
                <a:avLst/>
              </a:prstGeom>
              <a:solidFill>
                <a:srgbClr val="0094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圆角矩形 1"/>
              <p:cNvSpPr/>
              <p:nvPr/>
            </p:nvSpPr>
            <p:spPr>
              <a:xfrm>
                <a:off x="234950" y="216835"/>
                <a:ext cx="11722101" cy="6392654"/>
              </a:xfrm>
              <a:prstGeom prst="roundRect">
                <a:avLst>
                  <a:gd name="adj" fmla="val 1474"/>
                </a:avLst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圆角矩形 1"/>
              <p:cNvSpPr/>
              <p:nvPr/>
            </p:nvSpPr>
            <p:spPr>
              <a:xfrm>
                <a:off x="384175" y="375108"/>
                <a:ext cx="11423651" cy="6077691"/>
              </a:xfrm>
              <a:prstGeom prst="roundRect">
                <a:avLst>
                  <a:gd name="adj" fmla="val 147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330" indent="-22733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6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image" Target="../media/image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Relationship Id="rId3" Type="http://schemas.openxmlformats.org/officeDocument/2006/relationships/image" Target="../media/image17.png" /><Relationship Id="rId4" Type="http://schemas.openxmlformats.org/officeDocument/2006/relationships/image" Target="../media/image18.png" /><Relationship Id="rId5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image" Target="../media/image6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Relationship Id="rId3" Type="http://schemas.openxmlformats.org/officeDocument/2006/relationships/image" Target="../media/image22.png" /><Relationship Id="rId4" Type="http://schemas.openxmlformats.org/officeDocument/2006/relationships/image" Target="../media/image6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Relationship Id="rId3" Type="http://schemas.openxmlformats.org/officeDocument/2006/relationships/image" Target="../media/image6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Relationship Id="rId3" Type="http://schemas.openxmlformats.org/officeDocument/2006/relationships/image" Target="../media/image6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Relationship Id="rId3" Type="http://schemas.openxmlformats.org/officeDocument/2006/relationships/image" Target="../media/image6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Relationship Id="rId3" Type="http://schemas.openxmlformats.org/officeDocument/2006/relationships/image" Target="../media/image2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Relationship Id="rId3" Type="http://schemas.openxmlformats.org/officeDocument/2006/relationships/image" Target="../media/image6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4A3563E-1512-43FA-B5E1-0CE1520E1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864" y="2735516"/>
            <a:ext cx="7570274" cy="138696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66FD027-35D9-47BB-8D9A-0BC5E238F3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844" r="0"/>
          <a:stretch>
            <a:fillRect/>
          </a:stretch>
        </p:blipFill>
        <p:spPr>
          <a:xfrm>
            <a:off x="966329" y="338800"/>
            <a:ext cx="9660006" cy="544989"/>
          </a:xfrm>
          <a:custGeom>
            <a:gdLst>
              <a:gd name="connsiteX0" fmla="*/ 2702560 w 7245004"/>
              <a:gd name="connsiteY0" fmla="*/ 0 h 408742"/>
              <a:gd name="connsiteX1" fmla="*/ 7245004 w 7245004"/>
              <a:gd name="connsiteY1" fmla="*/ 0 h 408742"/>
              <a:gd name="connsiteX2" fmla="*/ 7245004 w 7245004"/>
              <a:gd name="connsiteY2" fmla="*/ 408742 h 408742"/>
              <a:gd name="connsiteX3" fmla="*/ 5168053 w 7245004"/>
              <a:gd name="connsiteY3" fmla="*/ 408742 h 408742"/>
              <a:gd name="connsiteX4" fmla="*/ 5168053 w 7245004"/>
              <a:gd name="connsiteY4" fmla="*/ 285979 h 408742"/>
              <a:gd name="connsiteX5" fmla="*/ 0 w 7245004"/>
              <a:gd name="connsiteY5" fmla="*/ 285979 h 408742"/>
              <a:gd name="connsiteX6" fmla="*/ 0 w 7245004"/>
              <a:gd name="connsiteY6" fmla="*/ 91340 h 408742"/>
              <a:gd name="connsiteX7" fmla="*/ 2702560 w 7245004"/>
              <a:gd name="connsiteY7" fmla="*/ 91340 h 4087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45004" h="408742">
                <a:moveTo>
                  <a:pt x="2702560" y="0"/>
                </a:moveTo>
                <a:lnTo>
                  <a:pt x="7245004" y="0"/>
                </a:lnTo>
                <a:lnTo>
                  <a:pt x="7245004" y="408742"/>
                </a:lnTo>
                <a:lnTo>
                  <a:pt x="5168053" y="408742"/>
                </a:lnTo>
                <a:lnTo>
                  <a:pt x="5168053" y="285979"/>
                </a:lnTo>
                <a:lnTo>
                  <a:pt x="0" y="285979"/>
                </a:lnTo>
                <a:lnTo>
                  <a:pt x="0" y="91340"/>
                </a:lnTo>
                <a:lnTo>
                  <a:pt x="2702560" y="91340"/>
                </a:lnTo>
                <a:close/>
              </a:path>
            </a:pathLst>
          </a:cu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369AEB4-A056-4581-9384-5D8E6AE3C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21" y="841988"/>
            <a:ext cx="2314660" cy="60294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FF6E719-2A84-479B-8B30-9E4754AC0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984" y="1586272"/>
            <a:ext cx="10076033" cy="493292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28F8817-D7BB-4010-A8EB-4EDC10B0B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3891" y="3041053"/>
            <a:ext cx="6094028" cy="7217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0128A9-64E4-45E7-BE0D-A7AC855F6F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4007" y="4188003"/>
            <a:ext cx="9380010" cy="233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4014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314EA51-F5CF-43C8-9BF2-E65659FCD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21" y="373039"/>
            <a:ext cx="2314660" cy="60294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A112737-B545-4D5A-887A-83C1B55A7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84" y="1150717"/>
            <a:ext cx="10076033" cy="504424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E390E8C-C475-4464-9E8B-DF0C69B11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108" y="4644515"/>
            <a:ext cx="1352695" cy="29550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56098FD-34D1-4835-9302-A8F215DFD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553" y="5965935"/>
            <a:ext cx="1352695" cy="29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767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3DB3F5F-D854-41DC-BE7D-8F77F6E2D87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1223" y="595116"/>
            <a:ext cx="9649556" cy="566776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5D84E09-C8F0-4EFE-863B-ECB9C0805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883" y="2197083"/>
            <a:ext cx="1876499" cy="99992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040C4C5-6A03-4333-923E-840BA0796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220" y="2197083"/>
            <a:ext cx="1876499" cy="99992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752270E-8BD7-41A7-9887-149C7286E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883" y="3660990"/>
            <a:ext cx="1876499" cy="99992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6E01920-F0A9-460A-B712-7357225D5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220" y="3660990"/>
            <a:ext cx="1876499" cy="99992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79B424C-EDC4-426B-BFF8-B19EA08AD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883" y="5124896"/>
            <a:ext cx="1876499" cy="99992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FACF69E-2AA4-46C0-966A-C56933EBB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220" y="5124896"/>
            <a:ext cx="1876499" cy="99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068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B15B83F-C074-4E1D-B3A3-ED1FA46809B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1705" y="659556"/>
            <a:ext cx="8857912" cy="553888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73E2729-15F0-4AF6-A4FE-E9046622B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794" y="659555"/>
            <a:ext cx="1966809" cy="88476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BE8040A-A8ED-4F4A-9BF3-5E279248E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945" y="659555"/>
            <a:ext cx="1966809" cy="8847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3BC71C-4B27-4B64-94F0-B9BC4B2A3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794" y="2221936"/>
            <a:ext cx="1966809" cy="8847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54AD3ED-BBDA-4732-AF41-7A6FF240E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945" y="2221936"/>
            <a:ext cx="1966809" cy="88476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0DD31CF-14A4-4B4D-8072-BF2893453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794" y="3751301"/>
            <a:ext cx="1966809" cy="88476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C8E08ED-8056-4223-8E00-941D1AC81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945" y="3751301"/>
            <a:ext cx="1966809" cy="88476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C5E3D84-C007-4F9B-993A-16A285DEA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794" y="5193599"/>
            <a:ext cx="1966809" cy="88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831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C8C1D74-D094-4D02-B522-99B5F622B72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183" y="575480"/>
            <a:ext cx="11083636" cy="570704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E1E74A7C-D8EB-49A2-9F8F-08E1C755DA9B}"/>
              </a:ext>
            </a:extLst>
          </p:cNvPr>
          <p:cNvCxnSpPr/>
          <p:nvPr/>
        </p:nvCxnSpPr>
        <p:spPr>
          <a:xfrm>
            <a:off x="2287428" y="1893876"/>
            <a:ext cx="3320892" cy="10051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D0F1756C-5727-4AA7-92E2-7648B879F83B}"/>
              </a:ext>
            </a:extLst>
          </p:cNvPr>
          <p:cNvCxnSpPr/>
          <p:nvPr/>
        </p:nvCxnSpPr>
        <p:spPr>
          <a:xfrm flipV="1">
            <a:off x="2287428" y="1893876"/>
            <a:ext cx="3320892" cy="1060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AE42D405-D8A4-4976-90EC-ADF1FF59842A}"/>
              </a:ext>
            </a:extLst>
          </p:cNvPr>
          <p:cNvCxnSpPr/>
          <p:nvPr/>
        </p:nvCxnSpPr>
        <p:spPr>
          <a:xfrm>
            <a:off x="2287428" y="3959015"/>
            <a:ext cx="3239612" cy="17034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4B43F2D9-047C-456B-9A18-FA2C55977DE6}"/>
              </a:ext>
            </a:extLst>
          </p:cNvPr>
          <p:cNvCxnSpPr/>
          <p:nvPr/>
        </p:nvCxnSpPr>
        <p:spPr>
          <a:xfrm flipV="1">
            <a:off x="2287429" y="3959015"/>
            <a:ext cx="3402172" cy="8517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BEA00ADD-9A19-4C1F-A69C-72E49B15DF65}"/>
              </a:ext>
            </a:extLst>
          </p:cNvPr>
          <p:cNvCxnSpPr/>
          <p:nvPr/>
        </p:nvCxnSpPr>
        <p:spPr>
          <a:xfrm flipV="1">
            <a:off x="2287429" y="4964126"/>
            <a:ext cx="3402172" cy="8517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55451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97459C1-A690-4B13-B239-6BFA4678E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21" y="373039"/>
            <a:ext cx="2314660" cy="60294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89AE398-3F6A-4583-BD2A-543486282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985" y="975982"/>
            <a:ext cx="9160032" cy="455471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C0BAA82-DB1A-4556-9039-BA332C64BC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8783" y="5663435"/>
            <a:ext cx="8707233" cy="89392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E1DBDF4-AD91-4686-A999-DBD779D78F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1199" y="4581299"/>
            <a:ext cx="1632659" cy="72170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7873645-325A-432E-9F10-BDD49F21D2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3715" y="4581299"/>
            <a:ext cx="1632659" cy="7217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C23F072-5088-4996-84DB-4D2137655C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1458" y="4581299"/>
            <a:ext cx="1632659" cy="72170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1DEBD6F-14D6-4915-BF92-3F0282B808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8853" y="5717618"/>
            <a:ext cx="1632659" cy="72170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4AC65C3-751E-4177-A4F7-49F3EEF853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0160" y="5717618"/>
            <a:ext cx="1632659" cy="721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2490867-2046-4864-A8C3-E3FA886317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8490" y="5717618"/>
            <a:ext cx="1632659" cy="7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125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39120BF-D7E2-4AEB-978C-00B968DCE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985" y="1066960"/>
            <a:ext cx="9160032" cy="472407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145943D-AB39-40ED-A936-4B30EE836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7886" y="1149475"/>
            <a:ext cx="788128" cy="721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09D1E99-BB43-423A-A997-4549FEF92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607" y="2431892"/>
            <a:ext cx="2457643" cy="7217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EA0D6D5-779E-4681-8067-3C3DD23BA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8758" y="3687216"/>
            <a:ext cx="2457643" cy="7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768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63E44F79-69F2-4BFA-BF5A-3563D17B3C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530"/>
          <a:stretch>
            <a:fillRect/>
          </a:stretch>
        </p:blipFill>
        <p:spPr>
          <a:xfrm>
            <a:off x="554183" y="207463"/>
            <a:ext cx="9805670" cy="602515"/>
          </a:xfrm>
          <a:custGeom>
            <a:gdLst>
              <a:gd name="connsiteX0" fmla="*/ 0 w 7354253"/>
              <a:gd name="connsiteY0" fmla="*/ 0 h 451886"/>
              <a:gd name="connsiteX1" fmla="*/ 2246283 w 7354253"/>
              <a:gd name="connsiteY1" fmla="*/ 0 h 451886"/>
              <a:gd name="connsiteX2" fmla="*/ 2246283 w 7354253"/>
              <a:gd name="connsiteY2" fmla="*/ 126461 h 451886"/>
              <a:gd name="connsiteX3" fmla="*/ 7354253 w 7354253"/>
              <a:gd name="connsiteY3" fmla="*/ 126461 h 451886"/>
              <a:gd name="connsiteX4" fmla="*/ 7354253 w 7354253"/>
              <a:gd name="connsiteY4" fmla="*/ 451886 h 451886"/>
              <a:gd name="connsiteX5" fmla="*/ 0 w 7354253"/>
              <a:gd name="connsiteY5" fmla="*/ 451886 h 4518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54252" h="451886">
                <a:moveTo>
                  <a:pt x="0" y="0"/>
                </a:moveTo>
                <a:lnTo>
                  <a:pt x="2246283" y="0"/>
                </a:lnTo>
                <a:lnTo>
                  <a:pt x="2246283" y="126461"/>
                </a:lnTo>
                <a:lnTo>
                  <a:pt x="7354253" y="126461"/>
                </a:lnTo>
                <a:lnTo>
                  <a:pt x="7354253" y="451886"/>
                </a:lnTo>
                <a:lnTo>
                  <a:pt x="0" y="451886"/>
                </a:lnTo>
                <a:close/>
              </a:path>
            </a:pathLst>
          </a:cu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DD6C56C-084F-4F4E-A94D-7F48188FF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9389" y="809977"/>
            <a:ext cx="4273221" cy="54815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41EABEC-281B-4A89-9052-E77E1F291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2148" y="1412492"/>
            <a:ext cx="8527706" cy="515251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1B44C81-5885-49D6-81EE-1CD98563D1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7082" y="3504071"/>
            <a:ext cx="1569441" cy="84553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DA4A365-F3F6-49A3-AE58-78435B339E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7017" y="3504071"/>
            <a:ext cx="1569441" cy="84553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ADFAD50-C255-4654-9F9A-9904F2B9D7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6798" y="3504071"/>
            <a:ext cx="1569441" cy="84553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5F0CFBC-E7CB-4AE2-A4E8-7C17239C56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7082" y="5773836"/>
            <a:ext cx="1569441" cy="84553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E8314FD-8F30-4676-8C24-852E129717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7016" y="5773836"/>
            <a:ext cx="1569441" cy="84553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B9EB87F-4C09-44E7-9191-FA20CF5F83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8287" y="5773836"/>
            <a:ext cx="1569441" cy="84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107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BC74DF7-322B-44E1-A66E-32466850A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099723"/>
            <a:ext cx="10076033" cy="494755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8CB8E11-70D9-49E8-BEF2-6070E8705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3428" y="5204445"/>
            <a:ext cx="1578473" cy="7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763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CF8D3D5-98A3-49A9-A1BD-BFC921FF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2212487"/>
            <a:ext cx="10076033" cy="243302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7926A5C-6B09-4FE0-9756-5FCAE1C91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0870" y="3696250"/>
            <a:ext cx="1668784" cy="7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02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2B261F9-7C06-4746-AFC1-A142E9BE3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389" y="319473"/>
            <a:ext cx="4273221" cy="54558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F7E8C2D-7E8F-43BA-9E72-1E25EAC1D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689" y="1001516"/>
            <a:ext cx="9128620" cy="566776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0967D79-6512-43D5-BDD0-44C83C31C1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722" y="4581297"/>
            <a:ext cx="8974953" cy="20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07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4EBE37A-C967-4822-86DE-E1A445B78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014117"/>
            <a:ext cx="10076033" cy="520907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4655F5D-A0D4-4B14-9B6A-381A04E56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950" y="3732372"/>
            <a:ext cx="9878064" cy="249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1368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C78B85E-7844-4635-8ECC-BCDE819E5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035041"/>
            <a:ext cx="10076033" cy="493241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3497F71-F4B8-4343-AA59-8BB1166D3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550" y="3158453"/>
            <a:ext cx="8061466" cy="39077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8582550-9743-4227-94D9-DB7D170F9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701" y="4486024"/>
            <a:ext cx="3023449" cy="39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928125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3AFE9DF-093F-4BEA-87DE-F7D50D06E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815" y="311728"/>
            <a:ext cx="8915312" cy="62345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FCE72AE-ADB9-4A11-85F5-FEFD72EB7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0335" y="3687218"/>
            <a:ext cx="7864127" cy="2684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DD33C41-C199-4FCC-BC3F-63556E993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815" y="4955448"/>
            <a:ext cx="9027399" cy="2684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F51E9E6-3F41-43F0-AC57-A7DABDF29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815" y="6196587"/>
            <a:ext cx="9027399" cy="26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61807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B254EF8-E56E-478C-9256-7655F8DBB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2" y="1818284"/>
            <a:ext cx="10076033" cy="92752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9295371-6CC5-447B-B6BA-989CEC23B4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044" b="23577"/>
          <a:stretch>
            <a:fillRect/>
          </a:stretch>
        </p:blipFill>
        <p:spPr>
          <a:xfrm>
            <a:off x="1148296" y="2819400"/>
            <a:ext cx="10076033" cy="268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3559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EE513DE-036E-4010-8BFE-26A4428FA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066284"/>
            <a:ext cx="10076033" cy="508667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C88A674-2A7F-42E5-984D-2EB9F5145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9385" y="1065676"/>
            <a:ext cx="3565317" cy="92543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9B53836-AF5B-4A9E-A957-AD1C89ECD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141" y="2420341"/>
            <a:ext cx="1099823" cy="92543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C470AFB-42B9-4CF9-BE86-823856370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698" y="2420341"/>
            <a:ext cx="4829672" cy="92543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BE3931F-B1DA-465A-A5F3-4B6D1925B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4194" y="2420341"/>
            <a:ext cx="1099823" cy="92543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D5BA63E-32BF-42C2-9AF9-C0FFE7306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142" y="3774399"/>
            <a:ext cx="4829672" cy="92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738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5977F61-7929-499C-80E2-88E654147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553348"/>
            <a:ext cx="10076033" cy="375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81691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B7A19E9-CF1E-4273-A9BD-D306FF19B3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312"/>
          <a:stretch>
            <a:fillRect/>
          </a:stretch>
        </p:blipFill>
        <p:spPr>
          <a:xfrm>
            <a:off x="1846058" y="1824285"/>
            <a:ext cx="8915312" cy="384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9724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88D7FA0-42B8-4311-9943-19D430284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060" y="595116"/>
            <a:ext cx="8917070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1505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宽屏</PresentationFormat>
  <Paragraphs>0</Paragraphs>
  <Slides>20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1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Windows 用户</dc:creator>
  <cp:lastModifiedBy>天天向上</cp:lastModifiedBy>
  <cp:revision>390</cp:revision>
  <dcterms:created xsi:type="dcterms:W3CDTF">2017-11-13T08:28:00Z</dcterms:created>
  <dcterms:modified xsi:type="dcterms:W3CDTF">2023-05-30T05:23:11Z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613C3FEF98ED4CBA949B9665269A9B4A</vt:lpwstr>
  </property>
  <property fmtid="{D5CDD505-2E9C-101B-9397-08002B2CF9AE}" pid="3" name="KSOProductBuildVer">
    <vt:lpwstr>2052-11.1.0.11365</vt:lpwstr>
  </property>
</Properties>
</file>