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97" d="100"/>
          <a:sy n="97" d="100"/>
        </p:scale>
        <p:origin x="5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8A391C-4E0E-FB64-9040-418D455FB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93AEC67-9E19-3B5F-C8F9-6A44F68E4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625D94-F3F0-CFC6-9F6B-4227D168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F1D181-31F3-097D-0552-A15414CED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3E9D18-2B45-86B8-4EE3-B13058B75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3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C2C243-463F-DA59-9B40-101723C7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8B2FD0-3B57-D0CE-7950-0B34E8860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F30D58-548A-8A00-A97D-CB7C3C99A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69B23C-3920-0F41-0A5D-41515A252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B9FD4B-2E94-8061-DD85-7801DBF1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067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58BFCE-6FC3-CF53-4935-075A00F8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AA5D87-F757-37C4-F644-1D93C77B2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AC1D81-0A64-46C4-C649-DBD61ACC6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5D85A9-BB27-FE44-477E-A79A249E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1E598B-21B6-E5CE-4ADC-4F1ED270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66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06079-F367-E00E-DC0F-BA05AF67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3E9720-B87C-D79E-1721-5C677C121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4F325D-DE93-FBD4-2B6D-A55FD6327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B5ED5F-227F-5A71-1778-2C5CE926C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C893421-2B96-1DC2-16FC-2A7DF4F4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718EDF2-5C68-2CAD-09BC-364DD67FF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42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C1372F-F773-00BE-0FA1-C3A2054E3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415E67C-B786-3D41-F225-1E91AA653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AE7F7D9-C0D0-626A-17B0-416DAD613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03C66A9-BD63-D2F2-6C1C-10BEF3D33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4A32CA9-0997-55B2-7EA9-40BA999B5B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9EB2D40-113B-82FD-60A3-5A6B15BAC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AB49597-3C15-6DEE-5E8B-135C0D1EA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517D23B-41A7-2D67-5183-E7F40344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239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859CFF-245D-2F5B-E944-366DFAA89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E6658C5-EBA3-6AC5-864C-8333E1518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A42D6E5-A452-2780-562E-7EF97569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6DFFCA1-4D96-2841-9D0B-3FEADA1A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96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571EAD0-038A-BBC5-9354-72C758119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DFAB0F9-3B6D-05BE-40F0-C6158F3D4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9EAA1C-F43A-E5F1-E7F7-7F1A977B0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71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A1BF06-403A-9DC9-BDBA-5A6246D74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06268E-2EB4-1791-C47D-37D0AB5DC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F12AB3-EA20-63E0-463B-8E11BBFA1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250D1B-8E48-6045-6208-ED542B19B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3BA683-1D0D-1784-A457-FD956B98A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398E1E-FA8A-E97D-2521-24C6AF986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489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23081A-A0AB-9A7C-FF66-A13A0398D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D884EBA-B572-7940-1DD2-F6CAE81117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7B7B1E-EFFB-87D5-65D0-16C2A475F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59D2F04-2FE0-6823-6C8C-95CE87AB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1CC6DB2-FDAE-D4C6-4CDD-BDEFDE81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26A65A-42BD-D325-EC0E-9D534DFE2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0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2E2A3-7AE9-6649-509B-84AC9182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E568E3E-8516-0D97-E139-2C565D15B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5F957B-7AF8-656B-1674-0A3B37A26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1A7E77-77B8-7833-9436-C7C63D82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885BF1-61AB-4111-F0E3-FE80E746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50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6D6001-0298-0755-AE1A-76928986A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AE16A7-A463-11E5-793E-A1348CDF3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048162-2D58-69CB-419C-7BAA545CC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25626D-FF15-BA3B-C687-E93E55375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222E4E-1079-1CC3-DE79-4222825FD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780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C3666FF-50FB-F55C-0C28-AA1580488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AFC9D7-A112-AA7D-F308-341801A5C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4741D6-74DF-4FE7-5416-6DB420834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5D5745-BBBC-4ADF-BFE5-3DC530B9CA20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20BD64-1EE2-885A-323C-FC66B294B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2CE991-35A9-4C57-9F0E-5E5A7D75E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4AF29C-BE9F-4F8A-ADDB-EE32AFA37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56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2DFCC25-61B1-8F90-CDF1-EBA0D83DF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76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D3C5924-DC42-20B2-B30F-F6A035534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7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A5548-C2C0-157F-248C-54D4765DA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E97219B-B4F2-D61A-F7AA-DDC00B540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1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3D61F-7C99-2501-A284-4A67816FB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0FE9E79-52EF-3083-CC93-4629227F5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5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7A369-F38D-F137-A3DA-723642005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9F4EA4D-06D0-84EE-CC4E-1042DEC38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97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F5415-E92F-AE56-BC20-0797A5023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BB23CBE-F7FB-506C-B0A1-0EC0216EF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" y="0"/>
            <a:ext cx="12186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88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8EC2E-87AC-B18D-DF70-03B65DF8C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4BB30E-D88B-80B3-CFA2-DBF38A6FC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69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67FF5-186E-6696-DC4C-7C8148694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B9247A5-E975-EA9F-39D8-4AA5A99E6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5"/>
            <a:ext cx="12192000" cy="68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32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BC5C6-81FC-271E-F7A0-6808027FD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BFC5A2C-7D3D-DCCF-39E0-1A8C78101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35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38FF8-639B-5DA9-7497-96CFB902B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1B41875-3B4D-C1D2-A045-AA8FF4F4C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FA9F7-4C51-3CD7-240B-E46CD4D80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09B636F-3C49-CC67-7308-820A11542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50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3528F-5B9E-BEA6-C21C-1FA652291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B74357-6431-EEA2-0AAE-6D7F67B72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85"/>
            <a:ext cx="12192000" cy="680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69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6FC7D-4684-7F31-BFE5-43E50E5C0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54DB1E5-7094-CC3D-5634-296D460D9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64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19CBA-23D8-2DED-3B8F-40A4EC612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D753894-B382-3B72-1A4D-97EE044F8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3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58250-E7CF-FCF4-2711-175451184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413BDC7-38AF-EB42-9787-D365D1298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8"/>
            <a:ext cx="12192000" cy="684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89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33DC9-7882-002F-BDCF-BD71B7EC4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8D86254-A401-49B6-ECA1-5139A6D41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5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242E3-3F80-8730-0A4E-5FE65B96F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EDCB6EE-85EB-8E08-153F-FF92165A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70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59F11-68C3-50C4-0B82-CBCDF6E4B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2A720B9-1D5B-8F23-37BB-74EDD3602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42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BBAA5-7DBC-17F3-11BD-89C9B5D2A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FCAA8BF-FB28-54FB-5C02-8C89A7754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26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BAFE5-8AF6-817F-D585-EF85D00D1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B701693-610F-F098-97A2-8A65C8638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80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D61C-1F11-B921-6100-5496464DF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8028A0B-36CE-6241-065E-D9C5FCF85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1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21ABD-4AF7-D77B-B42E-6839DAC56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E80C2AE-21D4-8A81-E9F8-B5B44CB9E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27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51EC-A116-4B26-C50F-AC93DF235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8F63916-2861-DFF5-3429-FF9DCF8C1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59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CC69D-7176-7E78-9346-12AAFFC74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721C54C-15EF-9985-A049-3CBB99AD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70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宽屏</PresentationFormat>
  <Paragraphs>0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2452767447@qq.com</dc:creator>
  <cp:lastModifiedBy>2452767447@qq.com</cp:lastModifiedBy>
  <cp:revision>1</cp:revision>
  <dcterms:created xsi:type="dcterms:W3CDTF">2024-12-12T06:36:17Z</dcterms:created>
  <dcterms:modified xsi:type="dcterms:W3CDTF">2024-12-12T07:41:10Z</dcterms:modified>
</cp:coreProperties>
</file>