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44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0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署名"/>
          <p:cNvSpPr txBox="1"/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9" name="副标题"/>
          <p:cNvSpPr txBox="1"/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3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0"/>
            <a:endParaRPr lang="en-US" altLang="zh-CN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节编号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2878372" y="2818719"/>
            <a:ext cx="1502796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2755900"/>
            <a:ext cx="5019675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图片包含 游戏机, 窗帘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署名"/>
          <p:cNvSpPr txBox="1"/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标题"/>
          <p:cNvSpPr txBox="1"/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ags" Target="../tags/tag196.xml" /><Relationship Id="rId25" Type="http://schemas.openxmlformats.org/officeDocument/2006/relationships/tags" Target="../tags/tag19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image" Target="../media/image2.png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22" Type="http://schemas.openxmlformats.org/officeDocument/2006/relationships/tags" Target="../tags/tag234.xml" /><Relationship Id="rId23" Type="http://schemas.openxmlformats.org/officeDocument/2006/relationships/tags" Target="../tags/tag235.xml" /><Relationship Id="rId24" Type="http://schemas.openxmlformats.org/officeDocument/2006/relationships/tags" Target="../tags/tag236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17" Type="http://schemas.openxmlformats.org/officeDocument/2006/relationships/tags" Target="../tags/tag251.xml" /><Relationship Id="rId18" Type="http://schemas.openxmlformats.org/officeDocument/2006/relationships/tags" Target="../tags/tag252.xml" /><Relationship Id="rId19" Type="http://schemas.openxmlformats.org/officeDocument/2006/relationships/tags" Target="../tags/tag253.xml" /><Relationship Id="rId2" Type="http://schemas.openxmlformats.org/officeDocument/2006/relationships/image" Target="../media/image2.png" /><Relationship Id="rId20" Type="http://schemas.openxmlformats.org/officeDocument/2006/relationships/tags" Target="../tags/tag254.xml" /><Relationship Id="rId21" Type="http://schemas.openxmlformats.org/officeDocument/2006/relationships/tags" Target="../tags/tag255.xml" /><Relationship Id="rId22" Type="http://schemas.openxmlformats.org/officeDocument/2006/relationships/tags" Target="../tags/tag256.xml" /><Relationship Id="rId23" Type="http://schemas.openxmlformats.org/officeDocument/2006/relationships/tags" Target="../tags/tag257.xml" /><Relationship Id="rId24" Type="http://schemas.openxmlformats.org/officeDocument/2006/relationships/tags" Target="../tags/tag258.xml" /><Relationship Id="rId25" Type="http://schemas.openxmlformats.org/officeDocument/2006/relationships/tags" Target="../tags/tag259.xml" /><Relationship Id="rId26" Type="http://schemas.openxmlformats.org/officeDocument/2006/relationships/tags" Target="../tags/tag260.xml" /><Relationship Id="rId27" Type="http://schemas.openxmlformats.org/officeDocument/2006/relationships/tags" Target="../tags/tag261.xml" /><Relationship Id="rId28" Type="http://schemas.openxmlformats.org/officeDocument/2006/relationships/tags" Target="../tags/tag262.xml" /><Relationship Id="rId29" Type="http://schemas.openxmlformats.org/officeDocument/2006/relationships/tags" Target="../tags/tag263.xml" /><Relationship Id="rId3" Type="http://schemas.openxmlformats.org/officeDocument/2006/relationships/tags" Target="../tags/tag237.xml" /><Relationship Id="rId30" Type="http://schemas.openxmlformats.org/officeDocument/2006/relationships/tags" Target="../tags/tag264.xml" /><Relationship Id="rId31" Type="http://schemas.openxmlformats.org/officeDocument/2006/relationships/tags" Target="../tags/tag265.xml" /><Relationship Id="rId32" Type="http://schemas.openxmlformats.org/officeDocument/2006/relationships/tags" Target="../tags/tag266.xml" /><Relationship Id="rId33" Type="http://schemas.openxmlformats.org/officeDocument/2006/relationships/tags" Target="../tags/tag267.xml" /><Relationship Id="rId34" Type="http://schemas.openxmlformats.org/officeDocument/2006/relationships/tags" Target="../tags/tag268.xml" /><Relationship Id="rId35" Type="http://schemas.openxmlformats.org/officeDocument/2006/relationships/tags" Target="../tags/tag269.xml" /><Relationship Id="rId36" Type="http://schemas.openxmlformats.org/officeDocument/2006/relationships/tags" Target="../tags/tag270.xml" /><Relationship Id="rId37" Type="http://schemas.openxmlformats.org/officeDocument/2006/relationships/tags" Target="../tags/tag271.xml" /><Relationship Id="rId38" Type="http://schemas.openxmlformats.org/officeDocument/2006/relationships/tags" Target="../tags/tag272.xml" /><Relationship Id="rId39" Type="http://schemas.openxmlformats.org/officeDocument/2006/relationships/tags" Target="../tags/tag273.xml" /><Relationship Id="rId4" Type="http://schemas.openxmlformats.org/officeDocument/2006/relationships/tags" Target="../tags/tag238.xml" /><Relationship Id="rId40" Type="http://schemas.openxmlformats.org/officeDocument/2006/relationships/tags" Target="../tags/tag274.xml" /><Relationship Id="rId41" Type="http://schemas.openxmlformats.org/officeDocument/2006/relationships/tags" Target="../tags/tag275.xml" /><Relationship Id="rId42" Type="http://schemas.openxmlformats.org/officeDocument/2006/relationships/tags" Target="../tags/tag276.xml" /><Relationship Id="rId43" Type="http://schemas.openxmlformats.org/officeDocument/2006/relationships/tags" Target="../tags/tag277.xml" /><Relationship Id="rId44" Type="http://schemas.openxmlformats.org/officeDocument/2006/relationships/tags" Target="../tags/tag278.xml" /><Relationship Id="rId45" Type="http://schemas.openxmlformats.org/officeDocument/2006/relationships/tags" Target="../tags/tag279.xml" /><Relationship Id="rId46" Type="http://schemas.openxmlformats.org/officeDocument/2006/relationships/tags" Target="../tags/tag280.xml" /><Relationship Id="rId47" Type="http://schemas.openxmlformats.org/officeDocument/2006/relationships/tags" Target="../tags/tag281.xml" /><Relationship Id="rId48" Type="http://schemas.openxmlformats.org/officeDocument/2006/relationships/tags" Target="../tags/tag282.xml" /><Relationship Id="rId49" Type="http://schemas.openxmlformats.org/officeDocument/2006/relationships/tags" Target="../tags/tag283.xml" /><Relationship Id="rId5" Type="http://schemas.openxmlformats.org/officeDocument/2006/relationships/tags" Target="../tags/tag239.xml" /><Relationship Id="rId50" Type="http://schemas.openxmlformats.org/officeDocument/2006/relationships/tags" Target="../tags/tag284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tags" Target="../tags/tag296.xml" /><Relationship Id="rId15" Type="http://schemas.openxmlformats.org/officeDocument/2006/relationships/tags" Target="../tags/tag297.xml" /><Relationship Id="rId16" Type="http://schemas.openxmlformats.org/officeDocument/2006/relationships/tags" Target="../tags/tag298.xml" /><Relationship Id="rId17" Type="http://schemas.openxmlformats.org/officeDocument/2006/relationships/tags" Target="../tags/tag299.xml" /><Relationship Id="rId18" Type="http://schemas.openxmlformats.org/officeDocument/2006/relationships/tags" Target="../tags/tag300.xml" /><Relationship Id="rId19" Type="http://schemas.openxmlformats.org/officeDocument/2006/relationships/tags" Target="../tags/tag301.xml" /><Relationship Id="rId2" Type="http://schemas.openxmlformats.org/officeDocument/2006/relationships/image" Target="../media/image2.png" /><Relationship Id="rId20" Type="http://schemas.openxmlformats.org/officeDocument/2006/relationships/tags" Target="../tags/tag302.xml" /><Relationship Id="rId21" Type="http://schemas.openxmlformats.org/officeDocument/2006/relationships/tags" Target="../tags/tag303.xml" /><Relationship Id="rId22" Type="http://schemas.openxmlformats.org/officeDocument/2006/relationships/tags" Target="../tags/tag304.xml" /><Relationship Id="rId23" Type="http://schemas.openxmlformats.org/officeDocument/2006/relationships/tags" Target="../tags/tag305.xml" /><Relationship Id="rId24" Type="http://schemas.openxmlformats.org/officeDocument/2006/relationships/tags" Target="../tags/tag306.xml" /><Relationship Id="rId25" Type="http://schemas.openxmlformats.org/officeDocument/2006/relationships/tags" Target="../tags/tag307.xml" /><Relationship Id="rId26" Type="http://schemas.openxmlformats.org/officeDocument/2006/relationships/tags" Target="../tags/tag308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9.xml" /><Relationship Id="rId3" Type="http://schemas.openxmlformats.org/officeDocument/2006/relationships/tags" Target="../tags/tag310.xml" /><Relationship Id="rId4" Type="http://schemas.openxmlformats.org/officeDocument/2006/relationships/tags" Target="../tags/tag3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9.xml" /><Relationship Id="rId11" Type="http://schemas.openxmlformats.org/officeDocument/2006/relationships/tags" Target="../tags/tag320.xml" /><Relationship Id="rId12" Type="http://schemas.openxmlformats.org/officeDocument/2006/relationships/tags" Target="../tags/tag321.xml" /><Relationship Id="rId13" Type="http://schemas.openxmlformats.org/officeDocument/2006/relationships/tags" Target="../tags/tag322.xml" /><Relationship Id="rId14" Type="http://schemas.openxmlformats.org/officeDocument/2006/relationships/tags" Target="../tags/tag323.xml" /><Relationship Id="rId15" Type="http://schemas.openxmlformats.org/officeDocument/2006/relationships/tags" Target="../tags/tag324.xml" /><Relationship Id="rId16" Type="http://schemas.openxmlformats.org/officeDocument/2006/relationships/tags" Target="../tags/tag325.xml" /><Relationship Id="rId17" Type="http://schemas.openxmlformats.org/officeDocument/2006/relationships/tags" Target="../tags/tag326.xml" /><Relationship Id="rId18" Type="http://schemas.openxmlformats.org/officeDocument/2006/relationships/tags" Target="../tags/tag327.xml" /><Relationship Id="rId19" Type="http://schemas.openxmlformats.org/officeDocument/2006/relationships/tags" Target="../tags/tag328.xml" /><Relationship Id="rId2" Type="http://schemas.openxmlformats.org/officeDocument/2006/relationships/image" Target="../media/image2.png" /><Relationship Id="rId20" Type="http://schemas.openxmlformats.org/officeDocument/2006/relationships/tags" Target="../tags/tag329.xml" /><Relationship Id="rId21" Type="http://schemas.openxmlformats.org/officeDocument/2006/relationships/tags" Target="../tags/tag330.xml" /><Relationship Id="rId22" Type="http://schemas.openxmlformats.org/officeDocument/2006/relationships/tags" Target="../tags/tag331.xml" /><Relationship Id="rId23" Type="http://schemas.openxmlformats.org/officeDocument/2006/relationships/tags" Target="../tags/tag332.xml" /><Relationship Id="rId24" Type="http://schemas.openxmlformats.org/officeDocument/2006/relationships/tags" Target="../tags/tag333.xml" /><Relationship Id="rId25" Type="http://schemas.openxmlformats.org/officeDocument/2006/relationships/tags" Target="../tags/tag334.xml" /><Relationship Id="rId3" Type="http://schemas.openxmlformats.org/officeDocument/2006/relationships/tags" Target="../tags/tag312.xml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tags" Target="../tags/tag315.xml" /><Relationship Id="rId7" Type="http://schemas.openxmlformats.org/officeDocument/2006/relationships/tags" Target="../tags/tag316.xml" /><Relationship Id="rId8" Type="http://schemas.openxmlformats.org/officeDocument/2006/relationships/tags" Target="../tags/tag317.xml" /><Relationship Id="rId9" Type="http://schemas.openxmlformats.org/officeDocument/2006/relationships/tags" Target="../tags/tag3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2.xml" /><Relationship Id="rId11" Type="http://schemas.openxmlformats.org/officeDocument/2006/relationships/tags" Target="../tags/tag343.xml" /><Relationship Id="rId12" Type="http://schemas.openxmlformats.org/officeDocument/2006/relationships/tags" Target="../tags/tag344.xml" /><Relationship Id="rId13" Type="http://schemas.openxmlformats.org/officeDocument/2006/relationships/tags" Target="../tags/tag345.xml" /><Relationship Id="rId14" Type="http://schemas.openxmlformats.org/officeDocument/2006/relationships/tags" Target="../tags/tag346.xml" /><Relationship Id="rId15" Type="http://schemas.openxmlformats.org/officeDocument/2006/relationships/tags" Target="../tags/tag347.xml" /><Relationship Id="rId16" Type="http://schemas.openxmlformats.org/officeDocument/2006/relationships/tags" Target="../tags/tag348.xml" /><Relationship Id="rId17" Type="http://schemas.openxmlformats.org/officeDocument/2006/relationships/tags" Target="../tags/tag349.xml" /><Relationship Id="rId18" Type="http://schemas.openxmlformats.org/officeDocument/2006/relationships/tags" Target="../tags/tag350.xml" /><Relationship Id="rId19" Type="http://schemas.openxmlformats.org/officeDocument/2006/relationships/tags" Target="../tags/tag351.xml" /><Relationship Id="rId2" Type="http://schemas.openxmlformats.org/officeDocument/2006/relationships/image" Target="../media/image2.png" /><Relationship Id="rId20" Type="http://schemas.openxmlformats.org/officeDocument/2006/relationships/tags" Target="../tags/tag352.xml" /><Relationship Id="rId21" Type="http://schemas.openxmlformats.org/officeDocument/2006/relationships/tags" Target="../tags/tag353.xml" /><Relationship Id="rId22" Type="http://schemas.openxmlformats.org/officeDocument/2006/relationships/tags" Target="../tags/tag354.xml" /><Relationship Id="rId23" Type="http://schemas.openxmlformats.org/officeDocument/2006/relationships/tags" Target="../tags/tag355.xml" /><Relationship Id="rId24" Type="http://schemas.openxmlformats.org/officeDocument/2006/relationships/tags" Target="../tags/tag356.xml" /><Relationship Id="rId25" Type="http://schemas.openxmlformats.org/officeDocument/2006/relationships/tags" Target="../tags/tag357.xml" /><Relationship Id="rId26" Type="http://schemas.openxmlformats.org/officeDocument/2006/relationships/tags" Target="../tags/tag358.xml" /><Relationship Id="rId27" Type="http://schemas.openxmlformats.org/officeDocument/2006/relationships/tags" Target="../tags/tag359.xml" /><Relationship Id="rId28" Type="http://schemas.openxmlformats.org/officeDocument/2006/relationships/tags" Target="../tags/tag360.xml" /><Relationship Id="rId29" Type="http://schemas.openxmlformats.org/officeDocument/2006/relationships/tags" Target="../tags/tag361.xml" /><Relationship Id="rId3" Type="http://schemas.openxmlformats.org/officeDocument/2006/relationships/tags" Target="../tags/tag335.xml" /><Relationship Id="rId30" Type="http://schemas.openxmlformats.org/officeDocument/2006/relationships/tags" Target="../tags/tag362.xml" /><Relationship Id="rId4" Type="http://schemas.openxmlformats.org/officeDocument/2006/relationships/tags" Target="../tags/tag336.xml" /><Relationship Id="rId5" Type="http://schemas.openxmlformats.org/officeDocument/2006/relationships/tags" Target="../tags/tag337.xml" /><Relationship Id="rId6" Type="http://schemas.openxmlformats.org/officeDocument/2006/relationships/tags" Target="../tags/tag338.xml" /><Relationship Id="rId7" Type="http://schemas.openxmlformats.org/officeDocument/2006/relationships/tags" Target="../tags/tag339.xml" /><Relationship Id="rId8" Type="http://schemas.openxmlformats.org/officeDocument/2006/relationships/tags" Target="../tags/tag340.xml" /><Relationship Id="rId9" Type="http://schemas.openxmlformats.org/officeDocument/2006/relationships/tags" Target="../tags/tag3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0.xml" /><Relationship Id="rId11" Type="http://schemas.openxmlformats.org/officeDocument/2006/relationships/tags" Target="../tags/tag371.xml" /><Relationship Id="rId12" Type="http://schemas.openxmlformats.org/officeDocument/2006/relationships/tags" Target="../tags/tag372.xml" /><Relationship Id="rId13" Type="http://schemas.openxmlformats.org/officeDocument/2006/relationships/tags" Target="../tags/tag373.xml" /><Relationship Id="rId14" Type="http://schemas.openxmlformats.org/officeDocument/2006/relationships/tags" Target="../tags/tag374.xml" /><Relationship Id="rId15" Type="http://schemas.openxmlformats.org/officeDocument/2006/relationships/tags" Target="../tags/tag375.xml" /><Relationship Id="rId16" Type="http://schemas.openxmlformats.org/officeDocument/2006/relationships/tags" Target="../tags/tag376.xml" /><Relationship Id="rId17" Type="http://schemas.openxmlformats.org/officeDocument/2006/relationships/tags" Target="../tags/tag377.xml" /><Relationship Id="rId2" Type="http://schemas.openxmlformats.org/officeDocument/2006/relationships/image" Target="../media/image2.png" /><Relationship Id="rId3" Type="http://schemas.openxmlformats.org/officeDocument/2006/relationships/tags" Target="../tags/tag363.xml" /><Relationship Id="rId4" Type="http://schemas.openxmlformats.org/officeDocument/2006/relationships/tags" Target="../tags/tag364.xml" /><Relationship Id="rId5" Type="http://schemas.openxmlformats.org/officeDocument/2006/relationships/tags" Target="../tags/tag365.xml" /><Relationship Id="rId6" Type="http://schemas.openxmlformats.org/officeDocument/2006/relationships/tags" Target="../tags/tag366.xml" /><Relationship Id="rId7" Type="http://schemas.openxmlformats.org/officeDocument/2006/relationships/tags" Target="../tags/tag367.xml" /><Relationship Id="rId8" Type="http://schemas.openxmlformats.org/officeDocument/2006/relationships/tags" Target="../tags/tag368.xml" /><Relationship Id="rId9" Type="http://schemas.openxmlformats.org/officeDocument/2006/relationships/tags" Target="../tags/tag3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8.xml" /><Relationship Id="rId11" Type="http://schemas.openxmlformats.org/officeDocument/2006/relationships/tags" Target="../tags/tag389.xml" /><Relationship Id="rId12" Type="http://schemas.openxmlformats.org/officeDocument/2006/relationships/tags" Target="../tags/tag390.xml" /><Relationship Id="rId13" Type="http://schemas.openxmlformats.org/officeDocument/2006/relationships/tags" Target="../tags/tag391.xml" /><Relationship Id="rId14" Type="http://schemas.openxmlformats.org/officeDocument/2006/relationships/tags" Target="../tags/tag392.xml" /><Relationship Id="rId15" Type="http://schemas.openxmlformats.org/officeDocument/2006/relationships/tags" Target="../tags/tag393.xml" /><Relationship Id="rId16" Type="http://schemas.openxmlformats.org/officeDocument/2006/relationships/tags" Target="../tags/tag394.xml" /><Relationship Id="rId17" Type="http://schemas.openxmlformats.org/officeDocument/2006/relationships/tags" Target="../tags/tag395.xml" /><Relationship Id="rId2" Type="http://schemas.openxmlformats.org/officeDocument/2006/relationships/image" Target="../media/image2.png" /><Relationship Id="rId3" Type="http://schemas.openxmlformats.org/officeDocument/2006/relationships/tags" Target="../tags/tag381.xml" /><Relationship Id="rId4" Type="http://schemas.openxmlformats.org/officeDocument/2006/relationships/tags" Target="../tags/tag382.x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tags" Target="../tags/tag386.xml" /><Relationship Id="rId9" Type="http://schemas.openxmlformats.org/officeDocument/2006/relationships/tags" Target="../tags/tag38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3.xml" /><Relationship Id="rId11" Type="http://schemas.openxmlformats.org/officeDocument/2006/relationships/tags" Target="../tags/tag404.xml" /><Relationship Id="rId12" Type="http://schemas.openxmlformats.org/officeDocument/2006/relationships/tags" Target="../tags/tag405.xml" /><Relationship Id="rId13" Type="http://schemas.openxmlformats.org/officeDocument/2006/relationships/tags" Target="../tags/tag406.xml" /><Relationship Id="rId14" Type="http://schemas.openxmlformats.org/officeDocument/2006/relationships/tags" Target="../tags/tag407.xml" /><Relationship Id="rId15" Type="http://schemas.openxmlformats.org/officeDocument/2006/relationships/tags" Target="../tags/tag408.xml" /><Relationship Id="rId16" Type="http://schemas.openxmlformats.org/officeDocument/2006/relationships/tags" Target="../tags/tag409.xml" /><Relationship Id="rId17" Type="http://schemas.openxmlformats.org/officeDocument/2006/relationships/tags" Target="../tags/tag410.xml" /><Relationship Id="rId18" Type="http://schemas.openxmlformats.org/officeDocument/2006/relationships/tags" Target="../tags/tag411.xml" /><Relationship Id="rId19" Type="http://schemas.openxmlformats.org/officeDocument/2006/relationships/tags" Target="../tags/tag412.xml" /><Relationship Id="rId2" Type="http://schemas.openxmlformats.org/officeDocument/2006/relationships/image" Target="../media/image2.png" /><Relationship Id="rId20" Type="http://schemas.openxmlformats.org/officeDocument/2006/relationships/tags" Target="../tags/tag413.xml" /><Relationship Id="rId21" Type="http://schemas.openxmlformats.org/officeDocument/2006/relationships/tags" Target="../tags/tag414.xml" /><Relationship Id="rId22" Type="http://schemas.openxmlformats.org/officeDocument/2006/relationships/tags" Target="../tags/tag415.xml" /><Relationship Id="rId23" Type="http://schemas.openxmlformats.org/officeDocument/2006/relationships/tags" Target="../tags/tag416.xml" /><Relationship Id="rId24" Type="http://schemas.openxmlformats.org/officeDocument/2006/relationships/tags" Target="../tags/tag417.xml" /><Relationship Id="rId25" Type="http://schemas.openxmlformats.org/officeDocument/2006/relationships/tags" Target="../tags/tag418.xml" /><Relationship Id="rId26" Type="http://schemas.openxmlformats.org/officeDocument/2006/relationships/tags" Target="../tags/tag419.xml" /><Relationship Id="rId27" Type="http://schemas.openxmlformats.org/officeDocument/2006/relationships/tags" Target="../tags/tag420.xml" /><Relationship Id="rId28" Type="http://schemas.openxmlformats.org/officeDocument/2006/relationships/tags" Target="../tags/tag421.xml" /><Relationship Id="rId29" Type="http://schemas.openxmlformats.org/officeDocument/2006/relationships/tags" Target="../tags/tag422.xml" /><Relationship Id="rId3" Type="http://schemas.openxmlformats.org/officeDocument/2006/relationships/tags" Target="../tags/tag396.xml" /><Relationship Id="rId30" Type="http://schemas.openxmlformats.org/officeDocument/2006/relationships/tags" Target="../tags/tag423.xml" /><Relationship Id="rId31" Type="http://schemas.openxmlformats.org/officeDocument/2006/relationships/tags" Target="../tags/tag424.xml" /><Relationship Id="rId4" Type="http://schemas.openxmlformats.org/officeDocument/2006/relationships/tags" Target="../tags/tag397.xml" /><Relationship Id="rId5" Type="http://schemas.openxmlformats.org/officeDocument/2006/relationships/tags" Target="../tags/tag398.xml" /><Relationship Id="rId6" Type="http://schemas.openxmlformats.org/officeDocument/2006/relationships/tags" Target="../tags/tag399.xml" /><Relationship Id="rId7" Type="http://schemas.openxmlformats.org/officeDocument/2006/relationships/tags" Target="../tags/tag400.xml" /><Relationship Id="rId8" Type="http://schemas.openxmlformats.org/officeDocument/2006/relationships/tags" Target="../tags/tag401.xml" /><Relationship Id="rId9" Type="http://schemas.openxmlformats.org/officeDocument/2006/relationships/tags" Target="../tags/tag40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1.xml" /><Relationship Id="rId11" Type="http://schemas.openxmlformats.org/officeDocument/2006/relationships/image" Target="../media/image7.png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image" Target="../media/image8.png" /><Relationship Id="rId17" Type="http://schemas.openxmlformats.org/officeDocument/2006/relationships/tags" Target="../tags/tag436.xml" /><Relationship Id="rId18" Type="http://schemas.openxmlformats.org/officeDocument/2006/relationships/tags" Target="../tags/tag437.xml" /><Relationship Id="rId19" Type="http://schemas.openxmlformats.org/officeDocument/2006/relationships/tags" Target="../tags/tag438.xml" /><Relationship Id="rId2" Type="http://schemas.openxmlformats.org/officeDocument/2006/relationships/image" Target="../media/image2.png" /><Relationship Id="rId20" Type="http://schemas.openxmlformats.org/officeDocument/2006/relationships/tags" Target="../tags/tag439.xml" /><Relationship Id="rId21" Type="http://schemas.openxmlformats.org/officeDocument/2006/relationships/image" Target="../media/image9.png" /><Relationship Id="rId22" Type="http://schemas.openxmlformats.org/officeDocument/2006/relationships/tags" Target="../tags/tag440.xml" /><Relationship Id="rId23" Type="http://schemas.openxmlformats.org/officeDocument/2006/relationships/tags" Target="../tags/tag441.xml" /><Relationship Id="rId24" Type="http://schemas.openxmlformats.org/officeDocument/2006/relationships/tags" Target="../tags/tag442.xml" /><Relationship Id="rId25" Type="http://schemas.openxmlformats.org/officeDocument/2006/relationships/tags" Target="../tags/tag443.xml" /><Relationship Id="rId26" Type="http://schemas.openxmlformats.org/officeDocument/2006/relationships/tags" Target="../tags/tag444.xml" /><Relationship Id="rId3" Type="http://schemas.openxmlformats.org/officeDocument/2006/relationships/tags" Target="../tags/tag425.xml" /><Relationship Id="rId4" Type="http://schemas.openxmlformats.org/officeDocument/2006/relationships/tags" Target="../tags/tag426.xml" /><Relationship Id="rId5" Type="http://schemas.openxmlformats.org/officeDocument/2006/relationships/tags" Target="../tags/tag427.xml" /><Relationship Id="rId6" Type="http://schemas.openxmlformats.org/officeDocument/2006/relationships/tags" Target="../tags/tag428.xml" /><Relationship Id="rId7" Type="http://schemas.openxmlformats.org/officeDocument/2006/relationships/tags" Target="../tags/tag429.xml" /><Relationship Id="rId8" Type="http://schemas.openxmlformats.org/officeDocument/2006/relationships/image" Target="../media/image6.png" /><Relationship Id="rId9" Type="http://schemas.openxmlformats.org/officeDocument/2006/relationships/tags" Target="../tags/tag43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45.xml" /><Relationship Id="rId3" Type="http://schemas.openxmlformats.org/officeDocument/2006/relationships/tags" Target="../tags/tag44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/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2"/>
                </a:solidFill>
              </a:rPr>
              <a:t>演讲人</a:t>
            </a:r>
          </a:p>
        </p:txBody>
      </p:sp>
      <p:sp>
        <p:nvSpPr>
          <p:cNvPr id="8" name="标题 7"/>
          <p:cNvSpPr/>
          <p:nvPr>
            <p:ph type="title" idx="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危险源辨识与环境因素识别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危险源辨识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环境因素识别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危险源与环境因素的关系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危险源辨识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危险源分类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5805581" y="2144461"/>
            <a:ext cx="1331949" cy="1331949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6525765" y="2588443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8"/>
            </p:custDataLst>
          </p:nvPr>
        </p:nvSpPr>
        <p:spPr>
          <a:xfrm>
            <a:off x="5805581" y="3477214"/>
            <a:ext cx="1331949" cy="1331949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6525765" y="3921196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1" name="燕尾形 10"/>
          <p:cNvSpPr/>
          <p:nvPr>
            <p:custDataLst>
              <p:tags r:id="rId10"/>
            </p:custDataLst>
          </p:nvPr>
        </p:nvSpPr>
        <p:spPr>
          <a:xfrm>
            <a:off x="5805581" y="4809967"/>
            <a:ext cx="1331949" cy="1331949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525765" y="5253949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F</a:t>
            </a:r>
          </a:p>
        </p:txBody>
      </p:sp>
      <p:sp>
        <p:nvSpPr>
          <p:cNvPr id="14" name="燕尾形 13"/>
          <p:cNvSpPr/>
          <p:nvPr>
            <p:custDataLst>
              <p:tags r:id="rId12"/>
            </p:custDataLst>
          </p:nvPr>
        </p:nvSpPr>
        <p:spPr>
          <a:xfrm flipH="1">
            <a:off x="5062122" y="1478084"/>
            <a:ext cx="1331949" cy="1331949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 flipH="1">
            <a:off x="5229902" y="1922066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4"/>
            </p:custDataLst>
          </p:nvPr>
        </p:nvSpPr>
        <p:spPr>
          <a:xfrm flipH="1">
            <a:off x="5062122" y="2810837"/>
            <a:ext cx="1331949" cy="133194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5"/>
            </p:custDataLst>
          </p:nvPr>
        </p:nvSpPr>
        <p:spPr>
          <a:xfrm flipH="1">
            <a:off x="5229902" y="3254820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0" name="燕尾形 19"/>
          <p:cNvSpPr/>
          <p:nvPr>
            <p:custDataLst>
              <p:tags r:id="rId16"/>
            </p:custDataLst>
          </p:nvPr>
        </p:nvSpPr>
        <p:spPr>
          <a:xfrm flipH="1">
            <a:off x="5062122" y="4143590"/>
            <a:ext cx="1331949" cy="1331949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>
            <p:custDataLst>
              <p:tags r:id="rId17"/>
            </p:custDataLst>
          </p:nvPr>
        </p:nvSpPr>
        <p:spPr>
          <a:xfrm flipH="1">
            <a:off x="5229902" y="4587573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E</a:t>
            </a:r>
          </a:p>
        </p:txBody>
      </p:sp>
      <p:sp>
        <p:nvSpPr>
          <p:cNvPr id="24" name="矩形 23"/>
          <p:cNvSpPr/>
          <p:nvPr>
            <p:custDataLst>
              <p:tags r:id="rId18"/>
            </p:custDataLst>
          </p:nvPr>
        </p:nvSpPr>
        <p:spPr>
          <a:xfrm>
            <a:off x="2619191" y="1777007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物理危险源：如机械设备、电气设备等</a:t>
            </a:r>
          </a:p>
        </p:txBody>
      </p:sp>
      <p:sp>
        <p:nvSpPr>
          <p:cNvPr id="25" name="矩形 24"/>
          <p:cNvSpPr/>
          <p:nvPr>
            <p:custDataLst>
              <p:tags r:id="rId19"/>
            </p:custDataLst>
          </p:nvPr>
        </p:nvSpPr>
        <p:spPr>
          <a:xfrm>
            <a:off x="2619191" y="3109760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生物危险源：如病毒、细菌等</a:t>
            </a: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>
            <a:off x="2619191" y="4442513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社会危险源：如社会环境、人际关系等</a:t>
            </a:r>
          </a:p>
        </p:txBody>
      </p:sp>
      <p:sp>
        <p:nvSpPr>
          <p:cNvPr id="27" name="矩形 26"/>
          <p:cNvSpPr/>
          <p:nvPr>
            <p:custDataLst>
              <p:tags r:id="rId21"/>
            </p:custDataLst>
          </p:nvPr>
        </p:nvSpPr>
        <p:spPr>
          <a:xfrm>
            <a:off x="7137529" y="2443383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化学危险源：如化学品、有毒气体等</a:t>
            </a:r>
          </a:p>
        </p:txBody>
      </p:sp>
      <p:sp>
        <p:nvSpPr>
          <p:cNvPr id="28" name="矩形 27"/>
          <p:cNvSpPr/>
          <p:nvPr>
            <p:custDataLst>
              <p:tags r:id="rId22"/>
            </p:custDataLst>
          </p:nvPr>
        </p:nvSpPr>
        <p:spPr>
          <a:xfrm>
            <a:off x="7137529" y="3776137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心理危险源：如工作压力、疲劳等</a:t>
            </a:r>
          </a:p>
        </p:txBody>
      </p:sp>
      <p:sp>
        <p:nvSpPr>
          <p:cNvPr id="29" name="矩形 28"/>
          <p:cNvSpPr/>
          <p:nvPr>
            <p:custDataLst>
              <p:tags r:id="rId23"/>
            </p:custDataLst>
          </p:nvPr>
        </p:nvSpPr>
        <p:spPr>
          <a:xfrm>
            <a:off x="7137529" y="5108890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自然危险源：如地震、洪水等自然灾害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危险源识别方法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6"/>
            </p:custDataLst>
          </p:nvPr>
        </p:nvSpPr>
        <p:spPr>
          <a:xfrm>
            <a:off x="2481445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253640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安全检查表法：使用安全检查表，对生产现场进行系统检查，找出危险源</a:t>
            </a:r>
          </a:p>
        </p:txBody>
      </p:sp>
      <p:sp>
        <p:nvSpPr>
          <p:cNvPr id="33" name="圆角矩形 32"/>
          <p:cNvSpPr/>
          <p:nvPr>
            <p:custDataLst>
              <p:tags r:id="rId8"/>
            </p:custDataLst>
          </p:nvPr>
        </p:nvSpPr>
        <p:spPr>
          <a:xfrm>
            <a:off x="308232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9"/>
            </p:custDataLst>
          </p:nvPr>
        </p:nvSpPr>
        <p:spPr>
          <a:xfrm rot="5400000">
            <a:off x="245552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10"/>
            </p:custDataLst>
          </p:nvPr>
        </p:nvSpPr>
        <p:spPr>
          <a:xfrm rot="16200000" flipH="1">
            <a:off x="445673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11"/>
            </p:custDataLst>
          </p:nvPr>
        </p:nvSpPr>
        <p:spPr>
          <a:xfrm rot="5400000" flipH="1">
            <a:off x="245552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2"/>
            </p:custDataLst>
          </p:nvPr>
        </p:nvSpPr>
        <p:spPr>
          <a:xfrm rot="16200000">
            <a:off x="445673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矩形 63"/>
          <p:cNvSpPr/>
          <p:nvPr>
            <p:custDataLst>
              <p:tags r:id="rId13"/>
            </p:custDataLst>
          </p:nvPr>
        </p:nvSpPr>
        <p:spPr>
          <a:xfrm>
            <a:off x="7572604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文本框 64"/>
          <p:cNvSpPr txBox="1"/>
          <p:nvPr>
            <p:custDataLst>
              <p:tags r:id="rId14"/>
            </p:custDataLst>
          </p:nvPr>
        </p:nvSpPr>
        <p:spPr>
          <a:xfrm>
            <a:off x="762756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事故案例法：通过分析事故案例，找出潜在的危险源</a:t>
            </a:r>
          </a:p>
        </p:txBody>
      </p:sp>
      <p:sp>
        <p:nvSpPr>
          <p:cNvPr id="66" name="圆角矩形 65"/>
          <p:cNvSpPr/>
          <p:nvPr>
            <p:custDataLst>
              <p:tags r:id="rId15"/>
            </p:custDataLst>
          </p:nvPr>
        </p:nvSpPr>
        <p:spPr>
          <a:xfrm>
            <a:off x="817348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67" name="L 形 66"/>
          <p:cNvSpPr/>
          <p:nvPr>
            <p:custDataLst>
              <p:tags r:id="rId16"/>
            </p:custDataLst>
          </p:nvPr>
        </p:nvSpPr>
        <p:spPr>
          <a:xfrm rot="5400000">
            <a:off x="754668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L 形 67"/>
          <p:cNvSpPr/>
          <p:nvPr>
            <p:custDataLst>
              <p:tags r:id="rId17"/>
            </p:custDataLst>
          </p:nvPr>
        </p:nvSpPr>
        <p:spPr>
          <a:xfrm rot="16200000" flipH="1">
            <a:off x="9547891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L 形 68"/>
          <p:cNvSpPr/>
          <p:nvPr>
            <p:custDataLst>
              <p:tags r:id="rId18"/>
            </p:custDataLst>
          </p:nvPr>
        </p:nvSpPr>
        <p:spPr>
          <a:xfrm rot="5400000" flipH="1">
            <a:off x="754668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L 形 69"/>
          <p:cNvSpPr/>
          <p:nvPr>
            <p:custDataLst>
              <p:tags r:id="rId19"/>
            </p:custDataLst>
          </p:nvPr>
        </p:nvSpPr>
        <p:spPr>
          <a:xfrm rot="16200000">
            <a:off x="9547891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20"/>
            </p:custDataLst>
          </p:nvPr>
        </p:nvSpPr>
        <p:spPr>
          <a:xfrm>
            <a:off x="2481445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21"/>
            </p:custDataLst>
          </p:nvPr>
        </p:nvSpPr>
        <p:spPr>
          <a:xfrm>
            <a:off x="253640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现场调查法：通过实地考察，了解生产现场存在的危险源</a:t>
            </a:r>
          </a:p>
        </p:txBody>
      </p:sp>
      <p:sp>
        <p:nvSpPr>
          <p:cNvPr id="74" name="圆角矩形 73"/>
          <p:cNvSpPr/>
          <p:nvPr>
            <p:custDataLst>
              <p:tags r:id="rId22"/>
            </p:custDataLst>
          </p:nvPr>
        </p:nvSpPr>
        <p:spPr>
          <a:xfrm>
            <a:off x="308232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3"/>
            </p:custDataLst>
          </p:nvPr>
        </p:nvSpPr>
        <p:spPr>
          <a:xfrm rot="5400000">
            <a:off x="245552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4"/>
            </p:custDataLst>
          </p:nvPr>
        </p:nvSpPr>
        <p:spPr>
          <a:xfrm rot="16200000" flipH="1">
            <a:off x="445673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5"/>
            </p:custDataLst>
          </p:nvPr>
        </p:nvSpPr>
        <p:spPr>
          <a:xfrm rot="5400000" flipH="1">
            <a:off x="245552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6"/>
            </p:custDataLst>
          </p:nvPr>
        </p:nvSpPr>
        <p:spPr>
          <a:xfrm rot="16200000">
            <a:off x="445673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矩形 88"/>
          <p:cNvSpPr/>
          <p:nvPr>
            <p:custDataLst>
              <p:tags r:id="rId27"/>
            </p:custDataLst>
          </p:nvPr>
        </p:nvSpPr>
        <p:spPr>
          <a:xfrm>
            <a:off x="7572604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文本框 89"/>
          <p:cNvSpPr txBox="1"/>
          <p:nvPr>
            <p:custDataLst>
              <p:tags r:id="rId28"/>
            </p:custDataLst>
          </p:nvPr>
        </p:nvSpPr>
        <p:spPr>
          <a:xfrm>
            <a:off x="762756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风险评估法：通过风险评估模型，对危险源进行量化评估</a:t>
            </a:r>
          </a:p>
        </p:txBody>
      </p:sp>
      <p:sp>
        <p:nvSpPr>
          <p:cNvPr id="91" name="圆角矩形 90"/>
          <p:cNvSpPr/>
          <p:nvPr>
            <p:custDataLst>
              <p:tags r:id="rId29"/>
            </p:custDataLst>
          </p:nvPr>
        </p:nvSpPr>
        <p:spPr>
          <a:xfrm>
            <a:off x="817348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3" name="L 形 92"/>
          <p:cNvSpPr/>
          <p:nvPr>
            <p:custDataLst>
              <p:tags r:id="rId30"/>
            </p:custDataLst>
          </p:nvPr>
        </p:nvSpPr>
        <p:spPr>
          <a:xfrm rot="5400000">
            <a:off x="754668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L 形 93"/>
          <p:cNvSpPr/>
          <p:nvPr>
            <p:custDataLst>
              <p:tags r:id="rId31"/>
            </p:custDataLst>
          </p:nvPr>
        </p:nvSpPr>
        <p:spPr>
          <a:xfrm rot="16200000" flipH="1">
            <a:off x="9547891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L 形 94"/>
          <p:cNvSpPr/>
          <p:nvPr>
            <p:custDataLst>
              <p:tags r:id="rId32"/>
            </p:custDataLst>
          </p:nvPr>
        </p:nvSpPr>
        <p:spPr>
          <a:xfrm rot="5400000" flipH="1">
            <a:off x="754668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L 形 95"/>
          <p:cNvSpPr/>
          <p:nvPr>
            <p:custDataLst>
              <p:tags r:id="rId33"/>
            </p:custDataLst>
          </p:nvPr>
        </p:nvSpPr>
        <p:spPr>
          <a:xfrm rot="16200000">
            <a:off x="9547891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4"/>
            </p:custDataLst>
          </p:nvPr>
        </p:nvCxnSpPr>
        <p:spPr>
          <a:xfrm rot="5400000" flipV="1">
            <a:off x="4819880" y="2195577"/>
            <a:ext cx="10369" cy="2535681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>
            <a:stCxn id="82" idx="2"/>
            <a:endCxn id="91" idx="2"/>
          </p:cNvCxnSpPr>
          <p:nvPr>
            <p:custDataLst>
              <p:tags r:id="rId35"/>
            </p:custDataLst>
          </p:nvPr>
        </p:nvCxnSpPr>
        <p:spPr>
          <a:xfrm rot="5400000" flipV="1">
            <a:off x="7365683" y="2185353"/>
            <a:ext cx="3175" cy="2555875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stCxn id="91" idx="2"/>
            <a:endCxn id="66" idx="0"/>
          </p:cNvCxnSpPr>
          <p:nvPr>
            <p:custDataLst>
              <p:tags r:id="rId36"/>
            </p:custDataLst>
          </p:nvPr>
        </p:nvCxnSpPr>
        <p:spPr>
          <a:xfrm flipH="1">
            <a:off x="8643834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7"/>
            </p:custDataLst>
          </p:nvPr>
        </p:nvSpPr>
        <p:spPr>
          <a:xfrm rot="5400000">
            <a:off x="3550485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9" name="等腰三角形 118"/>
          <p:cNvSpPr/>
          <p:nvPr>
            <p:custDataLst>
              <p:tags r:id="rId38"/>
            </p:custDataLst>
          </p:nvPr>
        </p:nvSpPr>
        <p:spPr>
          <a:xfrm rot="10800000">
            <a:off x="8601982" y="3783947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39"/>
            </p:custDataLst>
          </p:nvPr>
        </p:nvSpPr>
        <p:spPr>
          <a:xfrm>
            <a:off x="5017126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40"/>
            </p:custDataLst>
          </p:nvPr>
        </p:nvSpPr>
        <p:spPr>
          <a:xfrm>
            <a:off x="5072081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专家经验法：邀请专家对危险源进行评估和识别</a:t>
            </a:r>
          </a:p>
        </p:txBody>
      </p:sp>
      <p:sp>
        <p:nvSpPr>
          <p:cNvPr id="82" name="圆角矩形 81"/>
          <p:cNvSpPr/>
          <p:nvPr>
            <p:custDataLst>
              <p:tags r:id="rId41"/>
            </p:custDataLst>
          </p:nvPr>
        </p:nvSpPr>
        <p:spPr>
          <a:xfrm>
            <a:off x="5618007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42"/>
            </p:custDataLst>
          </p:nvPr>
        </p:nvSpPr>
        <p:spPr>
          <a:xfrm rot="5400000">
            <a:off x="499120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43"/>
            </p:custDataLst>
          </p:nvPr>
        </p:nvSpPr>
        <p:spPr>
          <a:xfrm rot="16200000" flipH="1">
            <a:off x="699241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44"/>
            </p:custDataLst>
          </p:nvPr>
        </p:nvSpPr>
        <p:spPr>
          <a:xfrm rot="5400000" flipH="1">
            <a:off x="499120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45"/>
            </p:custDataLst>
          </p:nvPr>
        </p:nvSpPr>
        <p:spPr>
          <a:xfrm rot="16200000">
            <a:off x="699241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46"/>
            </p:custDataLst>
          </p:nvPr>
        </p:nvSpPr>
        <p:spPr>
          <a:xfrm rot="5400000">
            <a:off x="6084092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47"/>
            </p:custDataLst>
          </p:nvPr>
        </p:nvSpPr>
        <p:spPr>
          <a:xfrm rot="10800000">
            <a:off x="3510564" y="3966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" name="直接连接符 1"/>
          <p:cNvCxnSpPr/>
          <p:nvPr>
            <p:custDataLst>
              <p:tags r:id="rId48"/>
            </p:custDataLst>
          </p:nvPr>
        </p:nvCxnSpPr>
        <p:spPr>
          <a:xfrm>
            <a:off x="3572259" y="3981866"/>
            <a:ext cx="5081828" cy="0"/>
          </a:xfrm>
          <a:prstGeom prst="line">
            <a:avLst/>
          </a:prstGeom>
          <a:ln w="3175"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49"/>
            </p:custDataLst>
          </p:nvPr>
        </p:nvCxnSpPr>
        <p:spPr>
          <a:xfrm flipH="1">
            <a:off x="3556706" y="4049264"/>
            <a:ext cx="5184" cy="219304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危险源评估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84" y="2689425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07774" y="2146185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TextBox 6"/>
          <p:cNvSpPr txBox="1"/>
          <p:nvPr>
            <p:custDataLst>
              <p:tags r:id="rId8"/>
            </p:custDataLst>
          </p:nvPr>
        </p:nvSpPr>
        <p:spPr>
          <a:xfrm>
            <a:off x="321510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" name="TextBox 36"/>
          <p:cNvSpPr txBox="1"/>
          <p:nvPr>
            <p:custDataLst>
              <p:tags r:id="rId9"/>
            </p:custDataLst>
          </p:nvPr>
        </p:nvSpPr>
        <p:spPr>
          <a:xfrm>
            <a:off x="130777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评估目的：了解危险源的性质、危害程度和影响范围</a:t>
            </a: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 flipV="1">
            <a:off x="1307774" y="3625326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217504" y="2689425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6218894" y="2146185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>
            <p:custDataLst>
              <p:tags r:id="rId13"/>
            </p:custDataLst>
          </p:nvPr>
        </p:nvSpPr>
        <p:spPr>
          <a:xfrm>
            <a:off x="812622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" name="TextBox 36"/>
          <p:cNvSpPr txBox="1"/>
          <p:nvPr>
            <p:custDataLst>
              <p:tags r:id="rId14"/>
            </p:custDataLst>
          </p:nvPr>
        </p:nvSpPr>
        <p:spPr>
          <a:xfrm>
            <a:off x="621889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评估方法：采用定性和定量相结合的方法，如专家评估、风险矩阵法等</a:t>
            </a:r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 flipV="1">
            <a:off x="6218894" y="3625326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16"/>
            </p:custDataLst>
          </p:nvPr>
        </p:nvSpPr>
        <p:spPr>
          <a:xfrm>
            <a:off x="1306384" y="4553819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307774" y="4010579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TextBox 6"/>
          <p:cNvSpPr txBox="1"/>
          <p:nvPr>
            <p:custDataLst>
              <p:tags r:id="rId18"/>
            </p:custDataLst>
          </p:nvPr>
        </p:nvSpPr>
        <p:spPr>
          <a:xfrm>
            <a:off x="321510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6" name="TextBox 36"/>
          <p:cNvSpPr txBox="1"/>
          <p:nvPr>
            <p:custDataLst>
              <p:tags r:id="rId19"/>
            </p:custDataLst>
          </p:nvPr>
        </p:nvSpPr>
        <p:spPr>
          <a:xfrm>
            <a:off x="130777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评估内容：包括危险源的种类、数量、分布、危害程度、控制措施等</a:t>
            </a: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 flipV="1">
            <a:off x="1307774" y="5489720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217504" y="4553819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218894" y="4010579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TextBox 6"/>
          <p:cNvSpPr txBox="1"/>
          <p:nvPr>
            <p:custDataLst>
              <p:tags r:id="rId23"/>
            </p:custDataLst>
          </p:nvPr>
        </p:nvSpPr>
        <p:spPr>
          <a:xfrm>
            <a:off x="812622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1" name="TextBox 36"/>
          <p:cNvSpPr txBox="1"/>
          <p:nvPr>
            <p:custDataLst>
              <p:tags r:id="rId24"/>
            </p:custDataLst>
          </p:nvPr>
        </p:nvSpPr>
        <p:spPr>
          <a:xfrm>
            <a:off x="621889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评估结果：形成危险源评估报告，为后续风险控制和管理提供依据</a:t>
            </a:r>
          </a:p>
        </p:txBody>
      </p:sp>
      <p:sp>
        <p:nvSpPr>
          <p:cNvPr id="22" name="矩形 21"/>
          <p:cNvSpPr/>
          <p:nvPr>
            <p:custDataLst>
              <p:tags r:id="rId25"/>
            </p:custDataLst>
          </p:nvPr>
        </p:nvSpPr>
        <p:spPr>
          <a:xfrm flipV="1">
            <a:off x="6218894" y="5489720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环境因素识别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环境因素分类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6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7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8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0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1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自然环境因素：如气候、地形、土壤、水文等</a:t>
            </a:r>
          </a:p>
        </p:txBody>
      </p:sp>
      <p:sp>
        <p:nvSpPr>
          <p:cNvPr id="54" name="矩形 53"/>
          <p:cNvSpPr/>
          <p:nvPr>
            <p:custDataLst>
              <p:tags r:id="rId13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生态环境因素：如生物多样性、生态系统、生态平衡等</a:t>
            </a: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人为环境因素：如工业、农业、交通、建筑等</a:t>
            </a:r>
          </a:p>
        </p:txBody>
      </p:sp>
      <p:sp>
        <p:nvSpPr>
          <p:cNvPr id="60" name="矩形 59"/>
          <p:cNvSpPr/>
          <p:nvPr>
            <p:custDataLst>
              <p:tags r:id="rId15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社会环境因素：如人口、文化、教育、经济等</a:t>
            </a:r>
          </a:p>
        </p:txBody>
      </p:sp>
      <p:cxnSp>
        <p:nvCxnSpPr>
          <p:cNvPr id="65" name="直接连接符 64"/>
          <p:cNvCxnSpPr/>
          <p:nvPr>
            <p:custDataLst>
              <p:tags r:id="rId16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8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9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0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1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2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3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4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环境因素识别方法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4639228" y="1478280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现场调查法：通过实地考察，了解环境因素</a:t>
            </a:r>
          </a:p>
        </p:txBody>
      </p: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 flipH="1">
            <a:off x="4215142" y="2059711"/>
            <a:ext cx="4496" cy="897622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ardrop 1"/>
          <p:cNvSpPr/>
          <p:nvPr>
            <p:custDataLst>
              <p:tags r:id="rId8"/>
            </p:custDataLst>
          </p:nvPr>
        </p:nvSpPr>
        <p:spPr>
          <a:xfrm>
            <a:off x="3700396" y="1619142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1" name="Teardrop 20"/>
          <p:cNvSpPr/>
          <p:nvPr>
            <p:custDataLst>
              <p:tags r:id="rId9"/>
            </p:custDataLst>
          </p:nvPr>
        </p:nvSpPr>
        <p:spPr>
          <a:xfrm>
            <a:off x="4212894" y="1933084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4639228" y="2445584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资料收集法：收集相关法律法规、技术标准等资料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4639228" y="3412888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专家咨询法：请教行业专家，获取专业意见</a:t>
            </a: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4639228" y="4380192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风险评估法：对环境因素进行风险评估，确定其重要性和影响程度</a:t>
            </a: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4639228" y="5347497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综合分析法：综合各种方法，全面分析环境因素</a:t>
            </a:r>
          </a:p>
        </p:txBody>
      </p:sp>
      <p:sp>
        <p:nvSpPr>
          <p:cNvPr id="115" name="Teardrop 21"/>
          <p:cNvSpPr/>
          <p:nvPr>
            <p:custDataLst>
              <p:tags r:id="rId14"/>
            </p:custDataLst>
          </p:nvPr>
        </p:nvSpPr>
        <p:spPr>
          <a:xfrm>
            <a:off x="3700398" y="2586459"/>
            <a:ext cx="512500" cy="512499"/>
          </a:xfrm>
          <a:custGeom>
            <a:gdLst>
              <a:gd name="connsiteX0" fmla="*/ 217170 w 434341"/>
              <a:gd name="connsiteY0" fmla="*/ 1 h 434340"/>
              <a:gd name="connsiteX1" fmla="*/ 434340 w 434341"/>
              <a:gd name="connsiteY1" fmla="*/ 217171 h 434340"/>
              <a:gd name="connsiteX2" fmla="*/ 434341 w 434341"/>
              <a:gd name="connsiteY2" fmla="*/ 434340 h 434340"/>
              <a:gd name="connsiteX3" fmla="*/ 217170 w 434341"/>
              <a:gd name="connsiteY3" fmla="*/ 434340 h 434340"/>
              <a:gd name="connsiteX4" fmla="*/ 1 w 434341"/>
              <a:gd name="connsiteY4" fmla="*/ 217171 h 434340"/>
              <a:gd name="connsiteX5" fmla="*/ 217170 w 434341"/>
              <a:gd name="connsiteY5" fmla="*/ 1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1" h="434340">
                <a:moveTo>
                  <a:pt x="217170" y="1"/>
                </a:moveTo>
                <a:cubicBezTo>
                  <a:pt x="337110" y="0"/>
                  <a:pt x="434340" y="97230"/>
                  <a:pt x="434340" y="217171"/>
                </a:cubicBezTo>
                <a:lnTo>
                  <a:pt x="434341" y="434340"/>
                </a:lnTo>
                <a:lnTo>
                  <a:pt x="217170" y="434340"/>
                </a:lnTo>
                <a:cubicBezTo>
                  <a:pt x="97230" y="434341"/>
                  <a:pt x="0" y="337111"/>
                  <a:pt x="1" y="217171"/>
                </a:cubicBezTo>
                <a:cubicBezTo>
                  <a:pt x="0" y="97231"/>
                  <a:pt x="97230" y="1"/>
                  <a:pt x="2171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9" name="Teardrop 22"/>
          <p:cNvSpPr/>
          <p:nvPr>
            <p:custDataLst>
              <p:tags r:id="rId15"/>
            </p:custDataLst>
          </p:nvPr>
        </p:nvSpPr>
        <p:spPr>
          <a:xfrm>
            <a:off x="4212894" y="2900388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Teardrop 27"/>
          <p:cNvSpPr/>
          <p:nvPr>
            <p:custDataLst>
              <p:tags r:id="rId16"/>
            </p:custDataLst>
          </p:nvPr>
        </p:nvSpPr>
        <p:spPr>
          <a:xfrm>
            <a:off x="3700406" y="3553761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69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40" y="434339"/>
                </a:lnTo>
                <a:lnTo>
                  <a:pt x="217169" y="434340"/>
                </a:lnTo>
                <a:cubicBezTo>
                  <a:pt x="97230" y="434339"/>
                  <a:pt x="0" y="337109"/>
                  <a:pt x="0" y="217169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" name="Teardrop 28"/>
          <p:cNvSpPr/>
          <p:nvPr>
            <p:custDataLst>
              <p:tags r:id="rId17"/>
            </p:custDataLst>
          </p:nvPr>
        </p:nvSpPr>
        <p:spPr>
          <a:xfrm>
            <a:off x="4212894" y="3867692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5 h 168276"/>
              <a:gd name="connsiteX5" fmla="*/ 1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5"/>
                </a:lnTo>
                <a:lnTo>
                  <a:pt x="1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Teardrop 32"/>
          <p:cNvSpPr/>
          <p:nvPr>
            <p:custDataLst>
              <p:tags r:id="rId18"/>
            </p:custDataLst>
          </p:nvPr>
        </p:nvSpPr>
        <p:spPr>
          <a:xfrm>
            <a:off x="3700396" y="4521055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7" name="Teardrop 33"/>
          <p:cNvSpPr/>
          <p:nvPr>
            <p:custDataLst>
              <p:tags r:id="rId19"/>
            </p:custDataLst>
          </p:nvPr>
        </p:nvSpPr>
        <p:spPr>
          <a:xfrm>
            <a:off x="4212894" y="4834997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7" name="Teardrop 36"/>
          <p:cNvSpPr/>
          <p:nvPr>
            <p:custDataLst>
              <p:tags r:id="rId20"/>
            </p:custDataLst>
          </p:nvPr>
        </p:nvSpPr>
        <p:spPr>
          <a:xfrm>
            <a:off x="3700396" y="5488359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7" name="Teardrop 41"/>
          <p:cNvSpPr/>
          <p:nvPr>
            <p:custDataLst>
              <p:tags r:id="rId21"/>
            </p:custDataLst>
          </p:nvPr>
        </p:nvSpPr>
        <p:spPr>
          <a:xfrm>
            <a:off x="4212894" y="5802301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22"/>
            </p:custDataLst>
          </p:nvPr>
        </p:nvCxnSpPr>
        <p:spPr>
          <a:xfrm flipH="1">
            <a:off x="4215142" y="3035258"/>
            <a:ext cx="4496" cy="897622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3"/>
            </p:custDataLst>
          </p:nvPr>
        </p:nvCxnSpPr>
        <p:spPr>
          <a:xfrm flipH="1">
            <a:off x="4215142" y="4010804"/>
            <a:ext cx="4496" cy="897622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>
            <p:custDataLst>
              <p:tags r:id="rId24"/>
            </p:custDataLst>
          </p:nvPr>
        </p:nvCxnSpPr>
        <p:spPr>
          <a:xfrm flipH="1">
            <a:off x="4215142" y="4986350"/>
            <a:ext cx="4496" cy="897622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25"/>
            </p:custDataLst>
          </p:nvPr>
        </p:nvSpPr>
        <p:spPr>
          <a:xfrm>
            <a:off x="3755470" y="168170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50" name="文本框 49"/>
          <p:cNvSpPr txBox="1"/>
          <p:nvPr>
            <p:custDataLst>
              <p:tags r:id="rId26"/>
            </p:custDataLst>
          </p:nvPr>
        </p:nvSpPr>
        <p:spPr>
          <a:xfrm>
            <a:off x="3762961" y="2649007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2" name="文本框 51"/>
          <p:cNvSpPr txBox="1"/>
          <p:nvPr>
            <p:custDataLst>
              <p:tags r:id="rId27"/>
            </p:custDataLst>
          </p:nvPr>
        </p:nvSpPr>
        <p:spPr>
          <a:xfrm>
            <a:off x="3735239" y="3618560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3" name="文本框 52"/>
          <p:cNvSpPr txBox="1"/>
          <p:nvPr>
            <p:custDataLst>
              <p:tags r:id="rId28"/>
            </p:custDataLst>
          </p:nvPr>
        </p:nvSpPr>
        <p:spPr>
          <a:xfrm>
            <a:off x="3735239" y="458586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54" name="文本框 53"/>
          <p:cNvSpPr txBox="1"/>
          <p:nvPr>
            <p:custDataLst>
              <p:tags r:id="rId29"/>
            </p:custDataLst>
          </p:nvPr>
        </p:nvSpPr>
        <p:spPr>
          <a:xfrm>
            <a:off x="3755468" y="5548672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环境因素评估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环境因素分类：自然环境、社会环境、经济环境等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评估方法：定性评估、定量评估、综合评估等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评估标准：法律法规、行业标准、企业标准等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 lnSpcReduction="10000"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评估结果应用：制定环境管理措施、优化生产工艺、提高资源利用率等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555">
                <a:solidFill>
                  <a:schemeClr val="lt2"/>
                </a:solidFill>
              </a:rPr>
              <a:t>危险源与环境因素的关系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相互影响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危险源与环境因素相互影响，共同影响生产安全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危险源可能导致环境因素恶化，进而加剧生产安全风险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环境因素的变化可能导致危险源的生成或加剧，进而影响生产安全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识别危险源与环境因素，采取有效措施，降低生产安全风险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2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共同管理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10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危险源与环境因素的共同管理是确保安全生产和环境保护的关键。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5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建立完善的危险源与环境因素管理体系，明确责任部门和责任人。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9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20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定期对危险源与环境因素进行评估和监测，确保其处于可控状态。</a:t>
            </a: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4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5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加强危险源与环境因素的培训和教育，提高员工的安全意识和环保意识。</a:t>
            </a:r>
          </a:p>
        </p:txBody>
      </p:sp>
      <p:sp>
        <p:nvSpPr>
          <p:cNvPr id="23" name="矩形 22"/>
          <p:cNvSpPr/>
          <p:nvPr>
            <p:custDataLst>
              <p:tags r:id="rId26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8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30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制定应急预案，确保在发生危险源与环境因素事故时能够及时有效地应对和处理。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6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建立危险源与环境因素的识别体系，明确识别标准和流程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10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定期对危险源与环境因素进行评估和监测，确保其处于可控状态</a:t>
            </a:r>
          </a:p>
        </p:txBody>
      </p:sp>
      <p:sp>
        <p:nvSpPr>
          <p:cNvPr id="8" name="直角三角形 7"/>
          <p:cNvSpPr/>
          <p:nvPr>
            <p:custDataLst>
              <p:tags r:id="rId15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制定应急预案，确保在发生事故时能够及时应对和处理</a:t>
            </a:r>
          </a:p>
        </p:txBody>
      </p:sp>
      <p:sp>
        <p:nvSpPr>
          <p:cNvPr id="12" name="直角三角形 11"/>
          <p:cNvSpPr/>
          <p:nvPr>
            <p:custDataLst>
              <p:tags r:id="rId20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加强员工培训，提高员工对危险源与环境因素的认识和防范意识</a:t>
            </a:r>
          </a:p>
        </p:txBody>
      </p:sp>
      <p:sp>
        <p:nvSpPr>
          <p:cNvPr id="13" name="直角三角形 12"/>
          <p:cNvSpPr/>
          <p:nvPr>
            <p:custDataLst>
              <p:tags r:id="rId25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8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29"/>
  <p:tag name="KSO_WM_TEMPLATE_THUMBS_INDEX" val="1、9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6"/>
  <p:tag name="KSO_WM_UNIT_TEXT_FILL_FORE_SCHEMECOLOR_INDEX_BRIGHTNESS" val="0"/>
  <p:tag name="KSO_WM_UNIT_TEXT_FILL_TYPE" val="1"/>
  <p:tag name="KSO_WM_UNIT_TYPE" val="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  <p:tag name="KSO_WM_TEMPLATE_THUMBS_INDEX" val="1、9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14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83_6*m_h_i*1_2_1"/>
  <p:tag name="KSO_WM_UNIT_INDEX" val="1_2_1"/>
  <p:tag name="KSO_WM_UNIT_LAYERLEVEL" val="1_1_1"/>
  <p:tag name="KSO_WM_UNIT_TYPE" val="m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6*m_h_i*1_4_1"/>
  <p:tag name="KSO_WM_UNIT_INDEX" val="1_4_1"/>
  <p:tag name="KSO_WM_UNIT_LAYERLEVEL" val="1_1_1"/>
  <p:tag name="KSO_WM_UNIT_TYPE" val="m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6*m_h_i*1_6_1"/>
  <p:tag name="KSO_WM_UNIT_INDEX" val="1_6_1"/>
  <p:tag name="KSO_WM_UNIT_LAYERLEVEL" val="1_1_1"/>
  <p:tag name="KSO_WM_UNIT_TYPE" val="m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6_2"/>
  <p:tag name="KSO_WM_UNIT_INDEX" val="1_6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83_6*m_h_i*1_1_1"/>
  <p:tag name="KSO_WM_UNIT_INDEX" val="1_1_1"/>
  <p:tag name="KSO_WM_UNIT_LAYERLEVEL" val="1_1_1"/>
  <p:tag name="KSO_WM_UNIT_TYPE" val="m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6*m_h_i*1_3_2"/>
  <p:tag name="KSO_WM_UNIT_INDEX" val="1_3_2"/>
  <p:tag name="KSO_WM_UNIT_LAYERLEVEL" val="1_1_1"/>
  <p:tag name="KSO_WM_UNIT_TYPE" val="m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3_1"/>
  <p:tag name="KSO_WM_UNIT_INDEX" val="1_3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6*m_h_i*1_5_1"/>
  <p:tag name="KSO_WM_UNIT_INDEX" val="1_5_1"/>
  <p:tag name="KSO_WM_UNIT_LAYERLEVEL" val="1_1_1"/>
  <p:tag name="KSO_WM_UNIT_TYPE" val="m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5_2"/>
  <p:tag name="KSO_WM_UNIT_INDEX" val="1_5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5_1"/>
  <p:tag name="KSO_WM_UNIT_INDEX" val="1_5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6_1"/>
  <p:tag name="KSO_WM_UNIT_INDEX" val="1_6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2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8:23&quot;,&quot;maxSize&quot;:{&quot;size1&quot;:22.2},&quot;minSize&quot;:{&quot;size1&quot;:13.5},&quot;normalSize&quot;:{&quot;size1&quot;:13.5},&quot;subLayout&quot;:[{&quot;id&quot;:&quot;2023-09-05T08:28:23&quot;,&quot;margin&quot;:{&quot;bottom&quot;:0.025999998673796654,&quot;left&quot;:2.117000102996826,&quot;right&quot;:1.2699999809265137,&quot;top&quot;:0.4230000376701355},&quot;type&quot;:0},{&quot;id&quot;:&quot;2023-09-05T08:28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1"/>
  <p:tag name="KSO_WM_UNIT_INDEX" val="1_5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6"/>
  <p:tag name="KSO_WM_UNIT_INDEX" val="1_5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2_2"/>
  <p:tag name="KSO_WM_UNIT_INDEX" val="1_2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3_7"/>
  <p:tag name="KSO_WM_UNIT_INDEX" val="1_3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5_7"/>
  <p:tag name="KSO_WM_UNIT_INDEX" val="1_5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i*1_1"/>
  <p:tag name="KSO_WM_UNIT_INDEX" val="1_1"/>
  <p:tag name="KSO_WM_UNIT_LAYERLEVEL" val="1_1"/>
  <p:tag name="KSO_WM_UNIT_LINE_FILL_TYPE" val="2"/>
  <p:tag name="KSO_WM_UNIT_LINE_FORE_SCHEMECOLOR_INDEX" val="13"/>
  <p:tag name="KSO_WM_UNIT_LINE_FORE_SCHEMECOLOR_INDEX_BRIGHTNESS" val="0.5"/>
  <p:tag name="KSO_WM_UNIT_TYPE" val="m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4_9"/>
  <p:tag name="KSO_WM_UNIT_INDEX" val="1_4_9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8:30&quot;,&quot;maxSize&quot;:{&quot;size1&quot;:22.2},&quot;minSize&quot;:{&quot;size1&quot;:13.5},&quot;normalSize&quot;:{&quot;size1&quot;:13.5},&quot;subLayout&quot;:[{&quot;id&quot;:&quot;2023-09-05T08:28:30&quot;,&quot;margin&quot;:{&quot;bottom&quot;:0.025999998673796654,&quot;left&quot;:2.117000102996826,&quot;right&quot;:1.2699999809265137,&quot;top&quot;:0.4230000376701355},&quot;type&quot;:0},{&quot;id&quot;:&quot;2023-09-05T08:28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28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29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29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1_1"/>
  <p:tag name="KSO_WM_UNIT_INDEX" val="1_1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29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29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29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29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29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2_1"/>
  <p:tag name="KSO_WM_UNIT_INDEX" val="1_2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29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29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29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30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30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3_1"/>
  <p:tag name="KSO_WM_UNIT_INDEX" val="1_3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30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30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30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30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30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4_1"/>
  <p:tag name="KSO_WM_UNIT_INDEX" val="1_4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30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3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8:36&quot;,&quot;maxSize&quot;:{&quot;size1&quot;:22.2},&quot;minSize&quot;:{&quot;size1&quot;:13.5},&quot;normalSize&quot;:{&quot;size1&quot;:13.5},&quot;subLayout&quot;:[{&quot;id&quot;:&quot;2023-09-05T08:28:36&quot;,&quot;margin&quot;:{&quot;bottom&quot;:0.025999998673796654,&quot;left&quot;:2.117000102996826,&quot;right&quot;:1.2699999809265137,&quot;top&quot;:0.4230000376701355},&quot;type&quot;:0},{&quot;id&quot;:&quot;2023-09-05T08:28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31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8:43&quot;,&quot;maxSize&quot;:{&quot;size1&quot;:22.2},&quot;minSize&quot;:{&quot;size1&quot;:13.5},&quot;normalSize&quot;:{&quot;size1&quot;:13.5},&quot;subLayout&quot;:[{&quot;id&quot;:&quot;2023-09-05T08:28:43&quot;,&quot;margin&quot;:{&quot;bottom&quot;:0.025999998673796654,&quot;left&quot;:2.117000102996826,&quot;right&quot;:1.2699999809265137,&quot;top&quot;:0.4230000376701355},&quot;type&quot;:0},{&quot;id&quot;:&quot;2023-09-05T08:28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4"/>
  <p:tag name="KSO_WM_UNIT_INDEX" val="1_5_4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8:52&quot;,&quot;maxSize&quot;:{&quot;size1&quot;:22.2},&quot;minSize&quot;:{&quot;size1&quot;:13.5},&quot;normalSize&quot;:{&quot;size1&quot;:13.5},&quot;subLayout&quot;:[{&quot;id&quot;:&quot;2023-09-05T08:28:52&quot;,&quot;margin&quot;:{&quot;bottom&quot;:0.025999998673796654,&quot;left&quot;:2.117000102996826,&quot;right&quot;:1.2699999809265137,&quot;top&quot;:0.4230000376701355},&quot;type&quot;:0},{&quot;id&quot;:&quot;2023-09-05T08:28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8:58&quot;,&quot;maxSize&quot;:{&quot;size1&quot;:22.2},&quot;minSize&quot;:{&quot;size1&quot;:13.5},&quot;normalSize&quot;:{&quot;size1&quot;:13.5},&quot;subLayout&quot;:[{&quot;id&quot;:&quot;2023-09-05T08:28:58&quot;,&quot;margin&quot;:{&quot;bottom&quot;:0.025999998673796654,&quot;left&quot;:2.117000102996826,&quot;right&quot;:1.2699999809265137,&quot;top&quot;:0.4230000376701355},&quot;type&quot;:0},{&quot;id&quot;:&quot;2023-09-05T08:28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380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05&quot;,&quot;maxSize&quot;:{&quot;size1&quot;:22.2},&quot;minSize&quot;:{&quot;size1&quot;:13.5},&quot;normalSize&quot;:{&quot;size1&quot;:13.5},&quot;subLayout&quot;:[{&quot;id&quot;:&quot;2023-09-05T08:29:05&quot;,&quot;margin&quot;:{&quot;bottom&quot;:0.025999998673796654,&quot;left&quot;:2.117000102996826,&quot;right&quot;:1.2699999809265137,&quot;top&quot;:0.4230000376701355},&quot;type&quot;:0},{&quot;id&quot;:&quot;2023-09-05T08:29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40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40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40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0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404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40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40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40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0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40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41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41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41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1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414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41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41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41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1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41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42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42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42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2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4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12&quot;,&quot;maxSize&quot;:{&quot;size1&quot;:22.2},&quot;minSize&quot;:{&quot;size1&quot;:13.5},&quot;normalSize&quot;:{&quot;size1&quot;:13.5},&quot;subLayout&quot;:[{&quot;id&quot;:&quot;2023-09-05T08:29:12&quot;,&quot;margin&quot;:{&quot;bottom&quot;:0.025999998673796654,&quot;left&quot;:2.117000102996826,&quot;right&quot;:1.2699999809265137,&quot;top&quot;:0.4230000376701355},&quot;type&quot;:0},{&quot;id&quot;:&quot;2023-09-05T08:29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1"/>
  <p:tag name="KSO_WM_UNIT_VALUE" val="129*144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1"/>
  <p:tag name="KSO_WM_UNIT_VALUE" val="127*144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1"/>
  <p:tag name="KSO_WM_UNIT_VALUE" val="129*144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1"/>
  <p:tag name="KSO_WM_UNIT_VALUE" val="125*144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19&quot;,&quot;maxSize&quot;:{&quot;size1&quot;:22.2},&quot;minSize&quot;:{&quot;size1&quot;:13.5},&quot;normalSize&quot;:{&quot;size1&quot;:13.5},&quot;subLayout&quot;:[{&quot;id&quot;:&quot;2023-09-05T08:29:19&quot;,&quot;margin&quot;:{&quot;bottom&quot;:0.025999998673796654,&quot;left&quot;:2.117000102996826,&quot;right&quot;:1.2699999809265137,&quot;top&quot;:0.4230000376701355},&quot;type&quot;:0},{&quot;id&quot;:&quot;2023-09-05T08:29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446.xml><?xml version="1.0" encoding="utf-8"?>
<p:tagLst xmlns:p="http://schemas.openxmlformats.org/presentationml/2006/main">
  <p:tag name="KSO_WM_BEAUTIFY_FLAG" val="#wm#"/>
  <p:tag name="KSO_WM_SLIDE_CONTENT_AREA" val="{&quot;left&quot;:&quot;347&quot;,&quot;top&quot;:&quot;105.7&quot;,&quot;width&quot;:&quot;576.4&quot;,&quot;height&quot;:&quot;343.95&quot;}"/>
  <p:tag name="KSO_WM_SLIDE_ID" val="custom20230918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44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010200"/>
      </a:dk2>
      <a:lt2>
        <a:srgbClr val="FFFFFF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103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危险源辨识与环境因素识别</vt:lpstr>
      <vt:lpstr>Slide 2</vt:lpstr>
      <vt:lpstr>危险源辨识</vt:lpstr>
      <vt:lpstr>Slide 4</vt:lpstr>
      <vt:lpstr>Slide 5</vt:lpstr>
      <vt:lpstr>Slide 6</vt:lpstr>
      <vt:lpstr>环境因素识别</vt:lpstr>
      <vt:lpstr>Slide 8</vt:lpstr>
      <vt:lpstr>Slide 9</vt:lpstr>
      <vt:lpstr>Slide 10</vt:lpstr>
      <vt:lpstr>危险源与环境因素的关系</vt:lpstr>
      <vt:lpstr>Slide 12</vt:lpstr>
      <vt:lpstr>Slide 13</vt:lpstr>
      <vt:lpstr>Slide 14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2023-09-06T00:33:47Z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867CC99170004A68933CE9C2D2EA832D_11</vt:lpwstr>
  </property>
  <property fmtid="{D5CDD505-2E9C-101B-9397-08002B2CF9AE}" pid="3" name="KSOProductBuildVer">
    <vt:lpwstr>2052-12.1.0.15120</vt:lpwstr>
  </property>
</Properties>
</file>