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slideMaster" Target="slideMasters/slideMaster2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tags" Target="tags/tag909.xml" /><Relationship Id="rId39" Type="http://schemas.openxmlformats.org/officeDocument/2006/relationships/presProps" Target="presProps.xml" /><Relationship Id="rId4" Type="http://schemas.openxmlformats.org/officeDocument/2006/relationships/slide" Target="slides/slide1.xml" /><Relationship Id="rId40" Type="http://schemas.openxmlformats.org/officeDocument/2006/relationships/viewProps" Target="viewProps.xml" /><Relationship Id="rId41" Type="http://schemas.openxmlformats.org/officeDocument/2006/relationships/theme" Target="theme/theme1.xml" /><Relationship Id="rId42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0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署名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1308734" y="4063074"/>
            <a:ext cx="2124000" cy="504000"/>
          </a:xfrm>
          <a:prstGeom prst="roundRect">
            <a:avLst>
              <a:gd name="adj" fmla="val 18085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1308734" y="3261390"/>
            <a:ext cx="8281669" cy="801684"/>
          </a:xfrm>
          <a:prstGeom prst="rect">
            <a:avLst/>
          </a:prstGeom>
          <a:noFill/>
        </p:spPr>
        <p:txBody>
          <a:bodyPr wrap="square" lIns="7200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300" normalizeH="0" baseline="0" noProof="1" err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1308735" y="1881505"/>
            <a:ext cx="8281670" cy="1246505"/>
          </a:xfrm>
          <a:prstGeom prst="rect">
            <a:avLst/>
          </a:prstGeom>
          <a:noFill/>
        </p:spPr>
        <p:txBody>
          <a:bodyPr wrap="square" lIns="7200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 flipH="1"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b="1">
              <a:cs typeface="微软雅黑" panose="020b0503020204020204" charset="-122"/>
              <a:sym typeface="+mn-ea"/>
            </a:endParaRPr>
          </a:p>
        </p:txBody>
      </p:sp>
      <p:sp>
        <p:nvSpPr>
          <p:cNvPr id="9" name="日期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8711565" y="6039870"/>
            <a:ext cx="1754505" cy="29400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en-US" altLang="zh-CN" sz="1400" b="1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节编号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3042285" y="1996274"/>
            <a:ext cx="7423785" cy="8654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bg1">
                    <a:alpha val="28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6"/>
            </p:custDataLst>
          </p:nvPr>
        </p:nvSpPr>
        <p:spPr>
          <a:xfrm>
            <a:off x="3042285" y="2889885"/>
            <a:ext cx="7423785" cy="19456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4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73350" y="-2667000"/>
            <a:ext cx="6858000" cy="12192000"/>
          </a:xfrm>
          <a:prstGeom prst="rect">
            <a:avLst/>
          </a:prstGeom>
        </p:spPr>
      </p:pic>
      <p:sp>
        <p:nvSpPr>
          <p:cNvPr id="17" name="任意多边形 16"/>
          <p:cNvSpPr/>
          <p:nvPr>
            <p:custDataLst>
              <p:tags r:id="rId3"/>
            </p:custDataLst>
          </p:nvPr>
        </p:nvSpPr>
        <p:spPr>
          <a:xfrm>
            <a:off x="6350" y="5287860"/>
            <a:ext cx="12183110" cy="917344"/>
          </a:xfrm>
          <a:custGeom>
            <a:gdLst>
              <a:gd name="connsiteX0" fmla="*/ 0 w 19186"/>
              <a:gd name="connsiteY0" fmla="*/ 1441 h 1444"/>
              <a:gd name="connsiteX1" fmla="*/ 5475 w 19186"/>
              <a:gd name="connsiteY1" fmla="*/ 448 h 1444"/>
              <a:gd name="connsiteX2" fmla="*/ 10425 w 19186"/>
              <a:gd name="connsiteY2" fmla="*/ 1348 h 1444"/>
              <a:gd name="connsiteX3" fmla="*/ 14640 w 19186"/>
              <a:gd name="connsiteY3" fmla="*/ 13 h 1444"/>
              <a:gd name="connsiteX4" fmla="*/ 15740 w 19186"/>
              <a:gd name="connsiteY4" fmla="*/ 1379 h 1444"/>
              <a:gd name="connsiteX5" fmla="*/ 19186 w 19186"/>
              <a:gd name="connsiteY5" fmla="*/ 869 h 14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86" h="1445">
                <a:moveTo>
                  <a:pt x="0" y="1441"/>
                </a:moveTo>
                <a:cubicBezTo>
                  <a:pt x="1860" y="1484"/>
                  <a:pt x="3255" y="1152"/>
                  <a:pt x="5475" y="448"/>
                </a:cubicBezTo>
                <a:cubicBezTo>
                  <a:pt x="7695" y="-256"/>
                  <a:pt x="8715" y="1363"/>
                  <a:pt x="10425" y="1348"/>
                </a:cubicBezTo>
                <a:cubicBezTo>
                  <a:pt x="12135" y="1333"/>
                  <a:pt x="13665" y="-153"/>
                  <a:pt x="14640" y="13"/>
                </a:cubicBezTo>
                <a:cubicBezTo>
                  <a:pt x="15615" y="179"/>
                  <a:pt x="14825" y="1231"/>
                  <a:pt x="15740" y="1379"/>
                </a:cubicBezTo>
                <a:cubicBezTo>
                  <a:pt x="16655" y="1527"/>
                  <a:pt x="18607" y="404"/>
                  <a:pt x="19186" y="869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56000">
                  <a:schemeClr val="accent4">
                    <a:alpha val="10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814705" y="935355"/>
            <a:ext cx="10562590" cy="8337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ln w="19050">
                  <a:gradFill>
                    <a:gsLst>
                      <a:gs pos="8000">
                        <a:schemeClr val="accent2">
                          <a:lumMod val="20000"/>
                          <a:lumOff val="80000"/>
                          <a:alpha val="0"/>
                        </a:schemeClr>
                      </a:gs>
                      <a:gs pos="88000">
                        <a:schemeClr val="accent2">
                          <a:alpha val="34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916940" y="934720"/>
            <a:ext cx="10358120" cy="9220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b="1">
              <a:cs typeface="微软雅黑" panose="020b0503020204020204" charset="-122"/>
              <a:sym typeface="+mn-ea"/>
            </a:endParaRPr>
          </a:p>
        </p:txBody>
      </p:sp>
      <p:sp>
        <p:nvSpPr>
          <p:cNvPr id="8" name="署名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308734" y="4063074"/>
            <a:ext cx="2124000" cy="504000"/>
          </a:xfrm>
          <a:prstGeom prst="roundRect">
            <a:avLst>
              <a:gd name="adj" fmla="val 18085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1308735" y="2079706"/>
            <a:ext cx="8281670" cy="1692256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2.xml" /><Relationship Id="rId21" Type="http://schemas.openxmlformats.org/officeDocument/2006/relationships/tags" Target="../tags/tag183.xml" /><Relationship Id="rId22" Type="http://schemas.openxmlformats.org/officeDocument/2006/relationships/tags" Target="../tags/tag184.xml" /><Relationship Id="rId23" Type="http://schemas.openxmlformats.org/officeDocument/2006/relationships/tags" Target="../tags/tag185.xml" /><Relationship Id="rId24" Type="http://schemas.openxmlformats.org/officeDocument/2006/relationships/tags" Target="../tags/tag186.xml" /><Relationship Id="rId25" Type="http://schemas.openxmlformats.org/officeDocument/2006/relationships/tags" Target="../tags/tag18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00CC99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14" Type="http://schemas.openxmlformats.org/officeDocument/2006/relationships/tags" Target="../tags/tag205.xml" /><Relationship Id="rId15" Type="http://schemas.openxmlformats.org/officeDocument/2006/relationships/tags" Target="../tags/tag206.xml" /><Relationship Id="rId16" Type="http://schemas.openxmlformats.org/officeDocument/2006/relationships/tags" Target="../tags/tag207.xml" /><Relationship Id="rId2" Type="http://schemas.openxmlformats.org/officeDocument/2006/relationships/image" Target="../media/image1.jpeg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14" Type="http://schemas.openxmlformats.org/officeDocument/2006/relationships/tags" Target="../tags/tag219.xml" /><Relationship Id="rId15" Type="http://schemas.openxmlformats.org/officeDocument/2006/relationships/tags" Target="../tags/tag220.xml" /><Relationship Id="rId16" Type="http://schemas.openxmlformats.org/officeDocument/2006/relationships/tags" Target="../tags/tag221.xml" /><Relationship Id="rId17" Type="http://schemas.openxmlformats.org/officeDocument/2006/relationships/tags" Target="../tags/tag222.xml" /><Relationship Id="rId18" Type="http://schemas.openxmlformats.org/officeDocument/2006/relationships/tags" Target="../tags/tag223.xml" /><Relationship Id="rId19" Type="http://schemas.openxmlformats.org/officeDocument/2006/relationships/tags" Target="../tags/tag224.xml" /><Relationship Id="rId2" Type="http://schemas.openxmlformats.org/officeDocument/2006/relationships/image" Target="../media/image1.jpeg" /><Relationship Id="rId20" Type="http://schemas.openxmlformats.org/officeDocument/2006/relationships/tags" Target="../tags/tag225.xml" /><Relationship Id="rId21" Type="http://schemas.openxmlformats.org/officeDocument/2006/relationships/tags" Target="../tags/tag226.xml" /><Relationship Id="rId22" Type="http://schemas.openxmlformats.org/officeDocument/2006/relationships/tags" Target="../tags/tag227.xml" /><Relationship Id="rId23" Type="http://schemas.openxmlformats.org/officeDocument/2006/relationships/tags" Target="../tags/tag228.xml" /><Relationship Id="rId24" Type="http://schemas.openxmlformats.org/officeDocument/2006/relationships/tags" Target="../tags/tag229.xml" /><Relationship Id="rId25" Type="http://schemas.openxmlformats.org/officeDocument/2006/relationships/tags" Target="../tags/tag230.xml" /><Relationship Id="rId26" Type="http://schemas.openxmlformats.org/officeDocument/2006/relationships/tags" Target="../tags/tag231.xml" /><Relationship Id="rId27" Type="http://schemas.openxmlformats.org/officeDocument/2006/relationships/tags" Target="../tags/tag232.xml" /><Relationship Id="rId28" Type="http://schemas.openxmlformats.org/officeDocument/2006/relationships/tags" Target="../tags/tag233.xml" /><Relationship Id="rId29" Type="http://schemas.openxmlformats.org/officeDocument/2006/relationships/tags" Target="../tags/tag234.xml" /><Relationship Id="rId3" Type="http://schemas.openxmlformats.org/officeDocument/2006/relationships/tags" Target="../tags/tag208.xml" /><Relationship Id="rId30" Type="http://schemas.openxmlformats.org/officeDocument/2006/relationships/tags" Target="../tags/tag235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3.xml" /><Relationship Id="rId11" Type="http://schemas.openxmlformats.org/officeDocument/2006/relationships/tags" Target="../tags/tag244.xml" /><Relationship Id="rId12" Type="http://schemas.openxmlformats.org/officeDocument/2006/relationships/tags" Target="../tags/tag245.xml" /><Relationship Id="rId13" Type="http://schemas.openxmlformats.org/officeDocument/2006/relationships/tags" Target="../tags/tag246.xml" /><Relationship Id="rId14" Type="http://schemas.openxmlformats.org/officeDocument/2006/relationships/image" Target="../media/image2.png" /><Relationship Id="rId15" Type="http://schemas.openxmlformats.org/officeDocument/2006/relationships/tags" Target="../tags/tag247.xml" /><Relationship Id="rId16" Type="http://schemas.openxmlformats.org/officeDocument/2006/relationships/tags" Target="../tags/tag248.xml" /><Relationship Id="rId17" Type="http://schemas.openxmlformats.org/officeDocument/2006/relationships/tags" Target="../tags/tag249.xml" /><Relationship Id="rId18" Type="http://schemas.openxmlformats.org/officeDocument/2006/relationships/tags" Target="../tags/tag250.xml" /><Relationship Id="rId19" Type="http://schemas.openxmlformats.org/officeDocument/2006/relationships/tags" Target="../tags/tag251.xml" /><Relationship Id="rId2" Type="http://schemas.openxmlformats.org/officeDocument/2006/relationships/image" Target="../media/image1.jpeg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52.xml" /><Relationship Id="rId3" Type="http://schemas.openxmlformats.org/officeDocument/2006/relationships/tags" Target="../tags/tag253.xml" /><Relationship Id="rId4" Type="http://schemas.openxmlformats.org/officeDocument/2006/relationships/tags" Target="../tags/tag25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14" Type="http://schemas.openxmlformats.org/officeDocument/2006/relationships/tags" Target="../tags/tag266.xml" /><Relationship Id="rId15" Type="http://schemas.openxmlformats.org/officeDocument/2006/relationships/tags" Target="../tags/tag267.xml" /><Relationship Id="rId16" Type="http://schemas.openxmlformats.org/officeDocument/2006/relationships/tags" Target="../tags/tag268.xml" /><Relationship Id="rId17" Type="http://schemas.openxmlformats.org/officeDocument/2006/relationships/tags" Target="../tags/tag269.xml" /><Relationship Id="rId18" Type="http://schemas.openxmlformats.org/officeDocument/2006/relationships/tags" Target="../tags/tag270.xml" /><Relationship Id="rId2" Type="http://schemas.openxmlformats.org/officeDocument/2006/relationships/image" Target="../media/image1.jpeg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8.xml" /><Relationship Id="rId11" Type="http://schemas.openxmlformats.org/officeDocument/2006/relationships/tags" Target="../tags/tag279.xml" /><Relationship Id="rId12" Type="http://schemas.openxmlformats.org/officeDocument/2006/relationships/tags" Target="../tags/tag280.xml" /><Relationship Id="rId13" Type="http://schemas.openxmlformats.org/officeDocument/2006/relationships/tags" Target="../tags/tag281.xml" /><Relationship Id="rId14" Type="http://schemas.openxmlformats.org/officeDocument/2006/relationships/tags" Target="../tags/tag282.xml" /><Relationship Id="rId15" Type="http://schemas.openxmlformats.org/officeDocument/2006/relationships/tags" Target="../tags/tag283.xml" /><Relationship Id="rId16" Type="http://schemas.openxmlformats.org/officeDocument/2006/relationships/tags" Target="../tags/tag284.xml" /><Relationship Id="rId17" Type="http://schemas.openxmlformats.org/officeDocument/2006/relationships/tags" Target="../tags/tag285.xml" /><Relationship Id="rId18" Type="http://schemas.openxmlformats.org/officeDocument/2006/relationships/tags" Target="../tags/tag286.xml" /><Relationship Id="rId19" Type="http://schemas.openxmlformats.org/officeDocument/2006/relationships/tags" Target="../tags/tag287.xml" /><Relationship Id="rId2" Type="http://schemas.openxmlformats.org/officeDocument/2006/relationships/image" Target="../media/image1.jpeg" /><Relationship Id="rId20" Type="http://schemas.openxmlformats.org/officeDocument/2006/relationships/tags" Target="../tags/tag288.xml" /><Relationship Id="rId21" Type="http://schemas.openxmlformats.org/officeDocument/2006/relationships/tags" Target="../tags/tag289.xml" /><Relationship Id="rId22" Type="http://schemas.openxmlformats.org/officeDocument/2006/relationships/tags" Target="../tags/tag290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tags" Target="../tags/tag27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8.xml" /><Relationship Id="rId11" Type="http://schemas.openxmlformats.org/officeDocument/2006/relationships/tags" Target="../tags/tag299.xml" /><Relationship Id="rId12" Type="http://schemas.openxmlformats.org/officeDocument/2006/relationships/tags" Target="../tags/tag300.xml" /><Relationship Id="rId13" Type="http://schemas.openxmlformats.org/officeDocument/2006/relationships/tags" Target="../tags/tag301.xml" /><Relationship Id="rId14" Type="http://schemas.openxmlformats.org/officeDocument/2006/relationships/tags" Target="../tags/tag302.xml" /><Relationship Id="rId15" Type="http://schemas.openxmlformats.org/officeDocument/2006/relationships/tags" Target="../tags/tag303.xml" /><Relationship Id="rId16" Type="http://schemas.openxmlformats.org/officeDocument/2006/relationships/tags" Target="../tags/tag304.xml" /><Relationship Id="rId2" Type="http://schemas.openxmlformats.org/officeDocument/2006/relationships/image" Target="../media/image1.jpeg" /><Relationship Id="rId3" Type="http://schemas.openxmlformats.org/officeDocument/2006/relationships/tags" Target="../tags/tag291.xml" /><Relationship Id="rId4" Type="http://schemas.openxmlformats.org/officeDocument/2006/relationships/tags" Target="../tags/tag292.xml" /><Relationship Id="rId5" Type="http://schemas.openxmlformats.org/officeDocument/2006/relationships/tags" Target="../tags/tag293.xml" /><Relationship Id="rId6" Type="http://schemas.openxmlformats.org/officeDocument/2006/relationships/tags" Target="../tags/tag294.xml" /><Relationship Id="rId7" Type="http://schemas.openxmlformats.org/officeDocument/2006/relationships/tags" Target="../tags/tag295.xml" /><Relationship Id="rId8" Type="http://schemas.openxmlformats.org/officeDocument/2006/relationships/tags" Target="../tags/tag296.xml" /><Relationship Id="rId9" Type="http://schemas.openxmlformats.org/officeDocument/2006/relationships/tags" Target="../tags/tag29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5.xml" /><Relationship Id="rId3" Type="http://schemas.openxmlformats.org/officeDocument/2006/relationships/tags" Target="../tags/tag306.xml" /><Relationship Id="rId4" Type="http://schemas.openxmlformats.org/officeDocument/2006/relationships/tags" Target="../tags/tag30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5.xml" /><Relationship Id="rId11" Type="http://schemas.openxmlformats.org/officeDocument/2006/relationships/tags" Target="../tags/tag316.xml" /><Relationship Id="rId12" Type="http://schemas.openxmlformats.org/officeDocument/2006/relationships/tags" Target="../tags/tag317.xml" /><Relationship Id="rId13" Type="http://schemas.openxmlformats.org/officeDocument/2006/relationships/tags" Target="../tags/tag318.xml" /><Relationship Id="rId14" Type="http://schemas.openxmlformats.org/officeDocument/2006/relationships/tags" Target="../tags/tag319.xml" /><Relationship Id="rId15" Type="http://schemas.openxmlformats.org/officeDocument/2006/relationships/tags" Target="../tags/tag320.xml" /><Relationship Id="rId16" Type="http://schemas.openxmlformats.org/officeDocument/2006/relationships/tags" Target="../tags/tag321.xml" /><Relationship Id="rId17" Type="http://schemas.openxmlformats.org/officeDocument/2006/relationships/tags" Target="../tags/tag322.xml" /><Relationship Id="rId18" Type="http://schemas.openxmlformats.org/officeDocument/2006/relationships/tags" Target="../tags/tag323.xml" /><Relationship Id="rId19" Type="http://schemas.openxmlformats.org/officeDocument/2006/relationships/tags" Target="../tags/tag324.xml" /><Relationship Id="rId2" Type="http://schemas.openxmlformats.org/officeDocument/2006/relationships/image" Target="../media/image1.jpeg" /><Relationship Id="rId20" Type="http://schemas.openxmlformats.org/officeDocument/2006/relationships/tags" Target="../tags/tag325.xml" /><Relationship Id="rId21" Type="http://schemas.openxmlformats.org/officeDocument/2006/relationships/tags" Target="../tags/tag326.xml" /><Relationship Id="rId22" Type="http://schemas.openxmlformats.org/officeDocument/2006/relationships/tags" Target="../tags/tag327.x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tags" Target="../tags/tag310.xml" /><Relationship Id="rId6" Type="http://schemas.openxmlformats.org/officeDocument/2006/relationships/tags" Target="../tags/tag311.xml" /><Relationship Id="rId7" Type="http://schemas.openxmlformats.org/officeDocument/2006/relationships/tags" Target="../tags/tag312.xml" /><Relationship Id="rId8" Type="http://schemas.openxmlformats.org/officeDocument/2006/relationships/tags" Target="../tags/tag313.xml" /><Relationship Id="rId9" Type="http://schemas.openxmlformats.org/officeDocument/2006/relationships/tags" Target="../tags/tag3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5.xml" /><Relationship Id="rId11" Type="http://schemas.openxmlformats.org/officeDocument/2006/relationships/tags" Target="../tags/tag336.xml" /><Relationship Id="rId12" Type="http://schemas.openxmlformats.org/officeDocument/2006/relationships/tags" Target="../tags/tag337.xml" /><Relationship Id="rId13" Type="http://schemas.openxmlformats.org/officeDocument/2006/relationships/tags" Target="../tags/tag338.xml" /><Relationship Id="rId14" Type="http://schemas.openxmlformats.org/officeDocument/2006/relationships/tags" Target="../tags/tag339.xml" /><Relationship Id="rId15" Type="http://schemas.openxmlformats.org/officeDocument/2006/relationships/tags" Target="../tags/tag340.xml" /><Relationship Id="rId16" Type="http://schemas.openxmlformats.org/officeDocument/2006/relationships/tags" Target="../tags/tag341.xml" /><Relationship Id="rId17" Type="http://schemas.openxmlformats.org/officeDocument/2006/relationships/tags" Target="../tags/tag342.xml" /><Relationship Id="rId18" Type="http://schemas.openxmlformats.org/officeDocument/2006/relationships/tags" Target="../tags/tag343.xml" /><Relationship Id="rId19" Type="http://schemas.openxmlformats.org/officeDocument/2006/relationships/tags" Target="../tags/tag344.xml" /><Relationship Id="rId2" Type="http://schemas.openxmlformats.org/officeDocument/2006/relationships/image" Target="../media/image1.jpeg" /><Relationship Id="rId20" Type="http://schemas.openxmlformats.org/officeDocument/2006/relationships/tags" Target="../tags/tag345.xml" /><Relationship Id="rId21" Type="http://schemas.openxmlformats.org/officeDocument/2006/relationships/tags" Target="../tags/tag346.xml" /><Relationship Id="rId22" Type="http://schemas.openxmlformats.org/officeDocument/2006/relationships/tags" Target="../tags/tag347.xml" /><Relationship Id="rId23" Type="http://schemas.openxmlformats.org/officeDocument/2006/relationships/tags" Target="../tags/tag348.xml" /><Relationship Id="rId24" Type="http://schemas.openxmlformats.org/officeDocument/2006/relationships/tags" Target="../tags/tag349.xml" /><Relationship Id="rId3" Type="http://schemas.openxmlformats.org/officeDocument/2006/relationships/tags" Target="../tags/tag328.xml" /><Relationship Id="rId4" Type="http://schemas.openxmlformats.org/officeDocument/2006/relationships/tags" Target="../tags/tag329.xml" /><Relationship Id="rId5" Type="http://schemas.openxmlformats.org/officeDocument/2006/relationships/tags" Target="../tags/tag330.xml" /><Relationship Id="rId6" Type="http://schemas.openxmlformats.org/officeDocument/2006/relationships/tags" Target="../tags/tag331.xml" /><Relationship Id="rId7" Type="http://schemas.openxmlformats.org/officeDocument/2006/relationships/tags" Target="../tags/tag332.xml" /><Relationship Id="rId8" Type="http://schemas.openxmlformats.org/officeDocument/2006/relationships/tags" Target="../tags/tag333.xml" /><Relationship Id="rId9" Type="http://schemas.openxmlformats.org/officeDocument/2006/relationships/tags" Target="../tags/tag33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7.xml" /><Relationship Id="rId11" Type="http://schemas.openxmlformats.org/officeDocument/2006/relationships/tags" Target="../tags/tag358.xml" /><Relationship Id="rId12" Type="http://schemas.openxmlformats.org/officeDocument/2006/relationships/tags" Target="../tags/tag359.xml" /><Relationship Id="rId13" Type="http://schemas.openxmlformats.org/officeDocument/2006/relationships/tags" Target="../tags/tag360.xml" /><Relationship Id="rId14" Type="http://schemas.openxmlformats.org/officeDocument/2006/relationships/tags" Target="../tags/tag361.xml" /><Relationship Id="rId15" Type="http://schemas.openxmlformats.org/officeDocument/2006/relationships/tags" Target="../tags/tag362.xml" /><Relationship Id="rId16" Type="http://schemas.openxmlformats.org/officeDocument/2006/relationships/tags" Target="../tags/tag363.xml" /><Relationship Id="rId17" Type="http://schemas.openxmlformats.org/officeDocument/2006/relationships/tags" Target="../tags/tag364.xml" /><Relationship Id="rId18" Type="http://schemas.openxmlformats.org/officeDocument/2006/relationships/tags" Target="../tags/tag365.xml" /><Relationship Id="rId19" Type="http://schemas.openxmlformats.org/officeDocument/2006/relationships/tags" Target="../tags/tag366.xml" /><Relationship Id="rId2" Type="http://schemas.openxmlformats.org/officeDocument/2006/relationships/image" Target="../media/image1.jpeg" /><Relationship Id="rId20" Type="http://schemas.openxmlformats.org/officeDocument/2006/relationships/tags" Target="../tags/tag367.xml" /><Relationship Id="rId21" Type="http://schemas.openxmlformats.org/officeDocument/2006/relationships/tags" Target="../tags/tag368.xml" /><Relationship Id="rId22" Type="http://schemas.openxmlformats.org/officeDocument/2006/relationships/tags" Target="../tags/tag369.xml" /><Relationship Id="rId23" Type="http://schemas.openxmlformats.org/officeDocument/2006/relationships/tags" Target="../tags/tag370.xml" /><Relationship Id="rId24" Type="http://schemas.openxmlformats.org/officeDocument/2006/relationships/tags" Target="../tags/tag371.xml" /><Relationship Id="rId25" Type="http://schemas.openxmlformats.org/officeDocument/2006/relationships/tags" Target="../tags/tag372.xml" /><Relationship Id="rId26" Type="http://schemas.openxmlformats.org/officeDocument/2006/relationships/tags" Target="../tags/tag373.xml" /><Relationship Id="rId27" Type="http://schemas.openxmlformats.org/officeDocument/2006/relationships/tags" Target="../tags/tag374.xml" /><Relationship Id="rId28" Type="http://schemas.openxmlformats.org/officeDocument/2006/relationships/tags" Target="../tags/tag375.xml" /><Relationship Id="rId3" Type="http://schemas.openxmlformats.org/officeDocument/2006/relationships/tags" Target="../tags/tag350.xml" /><Relationship Id="rId4" Type="http://schemas.openxmlformats.org/officeDocument/2006/relationships/tags" Target="../tags/tag351.xml" /><Relationship Id="rId5" Type="http://schemas.openxmlformats.org/officeDocument/2006/relationships/tags" Target="../tags/tag352.xml" /><Relationship Id="rId6" Type="http://schemas.openxmlformats.org/officeDocument/2006/relationships/tags" Target="../tags/tag353.xml" /><Relationship Id="rId7" Type="http://schemas.openxmlformats.org/officeDocument/2006/relationships/tags" Target="../tags/tag354.xml" /><Relationship Id="rId8" Type="http://schemas.openxmlformats.org/officeDocument/2006/relationships/tags" Target="../tags/tag355.xml" /><Relationship Id="rId9" Type="http://schemas.openxmlformats.org/officeDocument/2006/relationships/tags" Target="../tags/tag35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76.xml" /><Relationship Id="rId3" Type="http://schemas.openxmlformats.org/officeDocument/2006/relationships/tags" Target="../tags/tag377.xml" /><Relationship Id="rId4" Type="http://schemas.openxmlformats.org/officeDocument/2006/relationships/tags" Target="../tags/tag37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6.xml" /><Relationship Id="rId11" Type="http://schemas.openxmlformats.org/officeDocument/2006/relationships/tags" Target="../tags/tag387.xml" /><Relationship Id="rId12" Type="http://schemas.openxmlformats.org/officeDocument/2006/relationships/tags" Target="../tags/tag388.xml" /><Relationship Id="rId13" Type="http://schemas.openxmlformats.org/officeDocument/2006/relationships/tags" Target="../tags/tag389.xml" /><Relationship Id="rId14" Type="http://schemas.openxmlformats.org/officeDocument/2006/relationships/tags" Target="../tags/tag390.xml" /><Relationship Id="rId15" Type="http://schemas.openxmlformats.org/officeDocument/2006/relationships/tags" Target="../tags/tag391.xml" /><Relationship Id="rId16" Type="http://schemas.openxmlformats.org/officeDocument/2006/relationships/tags" Target="../tags/tag392.xml" /><Relationship Id="rId17" Type="http://schemas.openxmlformats.org/officeDocument/2006/relationships/tags" Target="../tags/tag393.xml" /><Relationship Id="rId18" Type="http://schemas.openxmlformats.org/officeDocument/2006/relationships/tags" Target="../tags/tag394.xml" /><Relationship Id="rId19" Type="http://schemas.openxmlformats.org/officeDocument/2006/relationships/tags" Target="../tags/tag395.xml" /><Relationship Id="rId2" Type="http://schemas.openxmlformats.org/officeDocument/2006/relationships/image" Target="../media/image1.jpeg" /><Relationship Id="rId20" Type="http://schemas.openxmlformats.org/officeDocument/2006/relationships/tags" Target="../tags/tag396.xml" /><Relationship Id="rId21" Type="http://schemas.openxmlformats.org/officeDocument/2006/relationships/tags" Target="../tags/tag397.xml" /><Relationship Id="rId22" Type="http://schemas.openxmlformats.org/officeDocument/2006/relationships/tags" Target="../tags/tag398.xml" /><Relationship Id="rId3" Type="http://schemas.openxmlformats.org/officeDocument/2006/relationships/tags" Target="../tags/tag379.xml" /><Relationship Id="rId4" Type="http://schemas.openxmlformats.org/officeDocument/2006/relationships/tags" Target="../tags/tag380.xml" /><Relationship Id="rId5" Type="http://schemas.openxmlformats.org/officeDocument/2006/relationships/tags" Target="../tags/tag381.xml" /><Relationship Id="rId6" Type="http://schemas.openxmlformats.org/officeDocument/2006/relationships/tags" Target="../tags/tag382.xml" /><Relationship Id="rId7" Type="http://schemas.openxmlformats.org/officeDocument/2006/relationships/tags" Target="../tags/tag383.xml" /><Relationship Id="rId8" Type="http://schemas.openxmlformats.org/officeDocument/2006/relationships/tags" Target="../tags/tag384.xml" /><Relationship Id="rId9" Type="http://schemas.openxmlformats.org/officeDocument/2006/relationships/tags" Target="../tags/tag38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6.xml" /><Relationship Id="rId11" Type="http://schemas.openxmlformats.org/officeDocument/2006/relationships/tags" Target="../tags/tag407.xml" /><Relationship Id="rId12" Type="http://schemas.openxmlformats.org/officeDocument/2006/relationships/tags" Target="../tags/tag408.xml" /><Relationship Id="rId13" Type="http://schemas.openxmlformats.org/officeDocument/2006/relationships/tags" Target="../tags/tag409.xml" /><Relationship Id="rId14" Type="http://schemas.openxmlformats.org/officeDocument/2006/relationships/tags" Target="../tags/tag410.xml" /><Relationship Id="rId15" Type="http://schemas.openxmlformats.org/officeDocument/2006/relationships/tags" Target="../tags/tag411.xml" /><Relationship Id="rId16" Type="http://schemas.openxmlformats.org/officeDocument/2006/relationships/tags" Target="../tags/tag412.xml" /><Relationship Id="rId17" Type="http://schemas.openxmlformats.org/officeDocument/2006/relationships/tags" Target="../tags/tag413.xml" /><Relationship Id="rId18" Type="http://schemas.openxmlformats.org/officeDocument/2006/relationships/tags" Target="../tags/tag414.xml" /><Relationship Id="rId19" Type="http://schemas.openxmlformats.org/officeDocument/2006/relationships/tags" Target="../tags/tag415.xml" /><Relationship Id="rId2" Type="http://schemas.openxmlformats.org/officeDocument/2006/relationships/image" Target="../media/image1.jpeg" /><Relationship Id="rId20" Type="http://schemas.openxmlformats.org/officeDocument/2006/relationships/tags" Target="../tags/tag416.xml" /><Relationship Id="rId21" Type="http://schemas.openxmlformats.org/officeDocument/2006/relationships/tags" Target="../tags/tag417.xml" /><Relationship Id="rId22" Type="http://schemas.openxmlformats.org/officeDocument/2006/relationships/tags" Target="../tags/tag418.xml" /><Relationship Id="rId23" Type="http://schemas.openxmlformats.org/officeDocument/2006/relationships/tags" Target="../tags/tag419.xml" /><Relationship Id="rId24" Type="http://schemas.openxmlformats.org/officeDocument/2006/relationships/tags" Target="../tags/tag420.xml" /><Relationship Id="rId25" Type="http://schemas.openxmlformats.org/officeDocument/2006/relationships/tags" Target="../tags/tag421.xml" /><Relationship Id="rId26" Type="http://schemas.openxmlformats.org/officeDocument/2006/relationships/tags" Target="../tags/tag422.xml" /><Relationship Id="rId3" Type="http://schemas.openxmlformats.org/officeDocument/2006/relationships/tags" Target="../tags/tag399.xml" /><Relationship Id="rId4" Type="http://schemas.openxmlformats.org/officeDocument/2006/relationships/tags" Target="../tags/tag400.xml" /><Relationship Id="rId5" Type="http://schemas.openxmlformats.org/officeDocument/2006/relationships/tags" Target="../tags/tag401.xml" /><Relationship Id="rId6" Type="http://schemas.openxmlformats.org/officeDocument/2006/relationships/tags" Target="../tags/tag402.xml" /><Relationship Id="rId7" Type="http://schemas.openxmlformats.org/officeDocument/2006/relationships/tags" Target="../tags/tag403.xml" /><Relationship Id="rId8" Type="http://schemas.openxmlformats.org/officeDocument/2006/relationships/tags" Target="../tags/tag404.xml" /><Relationship Id="rId9" Type="http://schemas.openxmlformats.org/officeDocument/2006/relationships/tags" Target="../tags/tag40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0.xml" /><Relationship Id="rId2" Type="http://schemas.openxmlformats.org/officeDocument/2006/relationships/image" Target="../media/image1.jpeg" /><Relationship Id="rId3" Type="http://schemas.openxmlformats.org/officeDocument/2006/relationships/tags" Target="../tags/tag423.xml" /><Relationship Id="rId4" Type="http://schemas.openxmlformats.org/officeDocument/2006/relationships/tags" Target="../tags/tag424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31.xml" /><Relationship Id="rId3" Type="http://schemas.openxmlformats.org/officeDocument/2006/relationships/tags" Target="../tags/tag432.xml" /><Relationship Id="rId4" Type="http://schemas.openxmlformats.org/officeDocument/2006/relationships/tags" Target="../tags/tag43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1.xml" /><Relationship Id="rId11" Type="http://schemas.openxmlformats.org/officeDocument/2006/relationships/tags" Target="../tags/tag442.xml" /><Relationship Id="rId12" Type="http://schemas.openxmlformats.org/officeDocument/2006/relationships/tags" Target="../tags/tag443.xml" /><Relationship Id="rId13" Type="http://schemas.openxmlformats.org/officeDocument/2006/relationships/tags" Target="../tags/tag444.xml" /><Relationship Id="rId14" Type="http://schemas.openxmlformats.org/officeDocument/2006/relationships/tags" Target="../tags/tag445.xml" /><Relationship Id="rId15" Type="http://schemas.openxmlformats.org/officeDocument/2006/relationships/tags" Target="../tags/tag446.xml" /><Relationship Id="rId16" Type="http://schemas.openxmlformats.org/officeDocument/2006/relationships/tags" Target="../tags/tag447.xml" /><Relationship Id="rId17" Type="http://schemas.openxmlformats.org/officeDocument/2006/relationships/tags" Target="../tags/tag448.xml" /><Relationship Id="rId18" Type="http://schemas.openxmlformats.org/officeDocument/2006/relationships/tags" Target="../tags/tag449.xml" /><Relationship Id="rId19" Type="http://schemas.openxmlformats.org/officeDocument/2006/relationships/tags" Target="../tags/tag450.xml" /><Relationship Id="rId2" Type="http://schemas.openxmlformats.org/officeDocument/2006/relationships/image" Target="../media/image1.jpeg" /><Relationship Id="rId20" Type="http://schemas.openxmlformats.org/officeDocument/2006/relationships/tags" Target="../tags/tag451.xml" /><Relationship Id="rId21" Type="http://schemas.openxmlformats.org/officeDocument/2006/relationships/tags" Target="../tags/tag452.xml" /><Relationship Id="rId22" Type="http://schemas.openxmlformats.org/officeDocument/2006/relationships/tags" Target="../tags/tag453.xml" /><Relationship Id="rId23" Type="http://schemas.openxmlformats.org/officeDocument/2006/relationships/tags" Target="../tags/tag454.xml" /><Relationship Id="rId24" Type="http://schemas.openxmlformats.org/officeDocument/2006/relationships/tags" Target="../tags/tag455.xml" /><Relationship Id="rId25" Type="http://schemas.openxmlformats.org/officeDocument/2006/relationships/tags" Target="../tags/tag456.xml" /><Relationship Id="rId26" Type="http://schemas.openxmlformats.org/officeDocument/2006/relationships/tags" Target="../tags/tag457.xml" /><Relationship Id="rId27" Type="http://schemas.openxmlformats.org/officeDocument/2006/relationships/tags" Target="../tags/tag458.xml" /><Relationship Id="rId28" Type="http://schemas.openxmlformats.org/officeDocument/2006/relationships/tags" Target="../tags/tag459.xml" /><Relationship Id="rId29" Type="http://schemas.openxmlformats.org/officeDocument/2006/relationships/tags" Target="../tags/tag460.xml" /><Relationship Id="rId3" Type="http://schemas.openxmlformats.org/officeDocument/2006/relationships/tags" Target="../tags/tag434.xml" /><Relationship Id="rId30" Type="http://schemas.openxmlformats.org/officeDocument/2006/relationships/tags" Target="../tags/tag461.xml" /><Relationship Id="rId31" Type="http://schemas.openxmlformats.org/officeDocument/2006/relationships/tags" Target="../tags/tag462.xml" /><Relationship Id="rId32" Type="http://schemas.openxmlformats.org/officeDocument/2006/relationships/tags" Target="../tags/tag463.xml" /><Relationship Id="rId33" Type="http://schemas.openxmlformats.org/officeDocument/2006/relationships/tags" Target="../tags/tag464.xml" /><Relationship Id="rId34" Type="http://schemas.openxmlformats.org/officeDocument/2006/relationships/tags" Target="../tags/tag465.xml" /><Relationship Id="rId35" Type="http://schemas.openxmlformats.org/officeDocument/2006/relationships/tags" Target="../tags/tag466.xml" /><Relationship Id="rId36" Type="http://schemas.openxmlformats.org/officeDocument/2006/relationships/tags" Target="../tags/tag467.xml" /><Relationship Id="rId4" Type="http://schemas.openxmlformats.org/officeDocument/2006/relationships/tags" Target="../tags/tag435.xml" /><Relationship Id="rId5" Type="http://schemas.openxmlformats.org/officeDocument/2006/relationships/tags" Target="../tags/tag436.xml" /><Relationship Id="rId6" Type="http://schemas.openxmlformats.org/officeDocument/2006/relationships/tags" Target="../tags/tag437.xml" /><Relationship Id="rId7" Type="http://schemas.openxmlformats.org/officeDocument/2006/relationships/tags" Target="../tags/tag438.xml" /><Relationship Id="rId8" Type="http://schemas.openxmlformats.org/officeDocument/2006/relationships/tags" Target="../tags/tag439.xml" /><Relationship Id="rId9" Type="http://schemas.openxmlformats.org/officeDocument/2006/relationships/tags" Target="../tags/tag440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image" Target="../media/image1.jpeg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tags" Target="../tags/tag512.xml" /><Relationship Id="rId48" Type="http://schemas.openxmlformats.org/officeDocument/2006/relationships/tags" Target="../tags/tag513.xml" /><Relationship Id="rId49" Type="http://schemas.openxmlformats.org/officeDocument/2006/relationships/tags" Target="../tags/tag514.xml" /><Relationship Id="rId5" Type="http://schemas.openxmlformats.org/officeDocument/2006/relationships/tags" Target="../tags/tag470.xml" /><Relationship Id="rId50" Type="http://schemas.openxmlformats.org/officeDocument/2006/relationships/tags" Target="../tags/tag515.xml" /><Relationship Id="rId51" Type="http://schemas.openxmlformats.org/officeDocument/2006/relationships/tags" Target="../tags/tag516.xml" /><Relationship Id="rId52" Type="http://schemas.openxmlformats.org/officeDocument/2006/relationships/tags" Target="../tags/tag517.xml" /><Relationship Id="rId53" Type="http://schemas.openxmlformats.org/officeDocument/2006/relationships/tags" Target="../tags/tag518.xml" /><Relationship Id="rId54" Type="http://schemas.openxmlformats.org/officeDocument/2006/relationships/tags" Target="../tags/tag519.xml" /><Relationship Id="rId55" Type="http://schemas.openxmlformats.org/officeDocument/2006/relationships/tags" Target="../tags/tag520.xml" /><Relationship Id="rId56" Type="http://schemas.openxmlformats.org/officeDocument/2006/relationships/tags" Target="../tags/tag521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29.xml" /><Relationship Id="rId11" Type="http://schemas.openxmlformats.org/officeDocument/2006/relationships/tags" Target="../tags/tag530.xml" /><Relationship Id="rId12" Type="http://schemas.openxmlformats.org/officeDocument/2006/relationships/tags" Target="../tags/tag531.xml" /><Relationship Id="rId13" Type="http://schemas.openxmlformats.org/officeDocument/2006/relationships/tags" Target="../tags/tag532.xml" /><Relationship Id="rId14" Type="http://schemas.openxmlformats.org/officeDocument/2006/relationships/tags" Target="../tags/tag533.xml" /><Relationship Id="rId15" Type="http://schemas.openxmlformats.org/officeDocument/2006/relationships/tags" Target="../tags/tag534.xml" /><Relationship Id="rId16" Type="http://schemas.openxmlformats.org/officeDocument/2006/relationships/tags" Target="../tags/tag535.xml" /><Relationship Id="rId17" Type="http://schemas.openxmlformats.org/officeDocument/2006/relationships/tags" Target="../tags/tag536.xml" /><Relationship Id="rId18" Type="http://schemas.openxmlformats.org/officeDocument/2006/relationships/tags" Target="../tags/tag537.xml" /><Relationship Id="rId19" Type="http://schemas.openxmlformats.org/officeDocument/2006/relationships/tags" Target="../tags/tag538.xml" /><Relationship Id="rId2" Type="http://schemas.openxmlformats.org/officeDocument/2006/relationships/image" Target="../media/image1.jpeg" /><Relationship Id="rId20" Type="http://schemas.openxmlformats.org/officeDocument/2006/relationships/tags" Target="../tags/tag539.xml" /><Relationship Id="rId3" Type="http://schemas.openxmlformats.org/officeDocument/2006/relationships/tags" Target="../tags/tag522.xml" /><Relationship Id="rId4" Type="http://schemas.openxmlformats.org/officeDocument/2006/relationships/tags" Target="../tags/tag523.xml" /><Relationship Id="rId5" Type="http://schemas.openxmlformats.org/officeDocument/2006/relationships/tags" Target="../tags/tag524.xml" /><Relationship Id="rId6" Type="http://schemas.openxmlformats.org/officeDocument/2006/relationships/tags" Target="../tags/tag525.xml" /><Relationship Id="rId7" Type="http://schemas.openxmlformats.org/officeDocument/2006/relationships/tags" Target="../tags/tag526.xml" /><Relationship Id="rId8" Type="http://schemas.openxmlformats.org/officeDocument/2006/relationships/tags" Target="../tags/tag527.xml" /><Relationship Id="rId9" Type="http://schemas.openxmlformats.org/officeDocument/2006/relationships/tags" Target="../tags/tag528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540.xml" /><Relationship Id="rId3" Type="http://schemas.openxmlformats.org/officeDocument/2006/relationships/tags" Target="../tags/tag541.xml" /><Relationship Id="rId4" Type="http://schemas.openxmlformats.org/officeDocument/2006/relationships/tags" Target="../tags/tag54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50.xml" /><Relationship Id="rId11" Type="http://schemas.openxmlformats.org/officeDocument/2006/relationships/tags" Target="../tags/tag551.xml" /><Relationship Id="rId12" Type="http://schemas.openxmlformats.org/officeDocument/2006/relationships/tags" Target="../tags/tag552.xml" /><Relationship Id="rId13" Type="http://schemas.openxmlformats.org/officeDocument/2006/relationships/tags" Target="../tags/tag553.xml" /><Relationship Id="rId14" Type="http://schemas.openxmlformats.org/officeDocument/2006/relationships/tags" Target="../tags/tag554.xml" /><Relationship Id="rId15" Type="http://schemas.openxmlformats.org/officeDocument/2006/relationships/tags" Target="../tags/tag555.xml" /><Relationship Id="rId16" Type="http://schemas.openxmlformats.org/officeDocument/2006/relationships/tags" Target="../tags/tag556.xml" /><Relationship Id="rId17" Type="http://schemas.openxmlformats.org/officeDocument/2006/relationships/tags" Target="../tags/tag557.xml" /><Relationship Id="rId18" Type="http://schemas.openxmlformats.org/officeDocument/2006/relationships/tags" Target="../tags/tag558.xml" /><Relationship Id="rId19" Type="http://schemas.openxmlformats.org/officeDocument/2006/relationships/tags" Target="../tags/tag559.xml" /><Relationship Id="rId2" Type="http://schemas.openxmlformats.org/officeDocument/2006/relationships/image" Target="../media/image1.jpeg" /><Relationship Id="rId20" Type="http://schemas.openxmlformats.org/officeDocument/2006/relationships/tags" Target="../tags/tag560.xml" /><Relationship Id="rId21" Type="http://schemas.openxmlformats.org/officeDocument/2006/relationships/tags" Target="../tags/tag561.xml" /><Relationship Id="rId22" Type="http://schemas.openxmlformats.org/officeDocument/2006/relationships/tags" Target="../tags/tag562.xml" /><Relationship Id="rId23" Type="http://schemas.openxmlformats.org/officeDocument/2006/relationships/tags" Target="../tags/tag563.xml" /><Relationship Id="rId24" Type="http://schemas.openxmlformats.org/officeDocument/2006/relationships/tags" Target="../tags/tag564.xml" /><Relationship Id="rId25" Type="http://schemas.openxmlformats.org/officeDocument/2006/relationships/tags" Target="../tags/tag565.xml" /><Relationship Id="rId26" Type="http://schemas.openxmlformats.org/officeDocument/2006/relationships/tags" Target="../tags/tag566.xml" /><Relationship Id="rId27" Type="http://schemas.openxmlformats.org/officeDocument/2006/relationships/tags" Target="../tags/tag567.xml" /><Relationship Id="rId28" Type="http://schemas.openxmlformats.org/officeDocument/2006/relationships/tags" Target="../tags/tag568.xml" /><Relationship Id="rId29" Type="http://schemas.openxmlformats.org/officeDocument/2006/relationships/tags" Target="../tags/tag569.xml" /><Relationship Id="rId3" Type="http://schemas.openxmlformats.org/officeDocument/2006/relationships/tags" Target="../tags/tag543.xml" /><Relationship Id="rId30" Type="http://schemas.openxmlformats.org/officeDocument/2006/relationships/tags" Target="../tags/tag570.xml" /><Relationship Id="rId31" Type="http://schemas.openxmlformats.org/officeDocument/2006/relationships/tags" Target="../tags/tag571.xml" /><Relationship Id="rId32" Type="http://schemas.openxmlformats.org/officeDocument/2006/relationships/tags" Target="../tags/tag572.xml" /><Relationship Id="rId33" Type="http://schemas.openxmlformats.org/officeDocument/2006/relationships/tags" Target="../tags/tag573.xml" /><Relationship Id="rId34" Type="http://schemas.openxmlformats.org/officeDocument/2006/relationships/tags" Target="../tags/tag574.xml" /><Relationship Id="rId35" Type="http://schemas.openxmlformats.org/officeDocument/2006/relationships/tags" Target="../tags/tag575.xml" /><Relationship Id="rId36" Type="http://schemas.openxmlformats.org/officeDocument/2006/relationships/tags" Target="../tags/tag576.xml" /><Relationship Id="rId37" Type="http://schemas.openxmlformats.org/officeDocument/2006/relationships/tags" Target="../tags/tag577.xml" /><Relationship Id="rId38" Type="http://schemas.openxmlformats.org/officeDocument/2006/relationships/tags" Target="../tags/tag578.xml" /><Relationship Id="rId39" Type="http://schemas.openxmlformats.org/officeDocument/2006/relationships/tags" Target="../tags/tag579.xml" /><Relationship Id="rId4" Type="http://schemas.openxmlformats.org/officeDocument/2006/relationships/tags" Target="../tags/tag544.xml" /><Relationship Id="rId40" Type="http://schemas.openxmlformats.org/officeDocument/2006/relationships/tags" Target="../tags/tag580.xml" /><Relationship Id="rId41" Type="http://schemas.openxmlformats.org/officeDocument/2006/relationships/tags" Target="../tags/tag581.xml" /><Relationship Id="rId42" Type="http://schemas.openxmlformats.org/officeDocument/2006/relationships/tags" Target="../tags/tag582.xml" /><Relationship Id="rId43" Type="http://schemas.openxmlformats.org/officeDocument/2006/relationships/tags" Target="../tags/tag583.xml" /><Relationship Id="rId44" Type="http://schemas.openxmlformats.org/officeDocument/2006/relationships/tags" Target="../tags/tag584.xml" /><Relationship Id="rId45" Type="http://schemas.openxmlformats.org/officeDocument/2006/relationships/tags" Target="../tags/tag585.xml" /><Relationship Id="rId46" Type="http://schemas.openxmlformats.org/officeDocument/2006/relationships/tags" Target="../tags/tag586.xml" /><Relationship Id="rId47" Type="http://schemas.openxmlformats.org/officeDocument/2006/relationships/tags" Target="../tags/tag587.xml" /><Relationship Id="rId48" Type="http://schemas.openxmlformats.org/officeDocument/2006/relationships/tags" Target="../tags/tag588.xml" /><Relationship Id="rId49" Type="http://schemas.openxmlformats.org/officeDocument/2006/relationships/tags" Target="../tags/tag589.xml" /><Relationship Id="rId5" Type="http://schemas.openxmlformats.org/officeDocument/2006/relationships/tags" Target="../tags/tag545.xml" /><Relationship Id="rId50" Type="http://schemas.openxmlformats.org/officeDocument/2006/relationships/tags" Target="../tags/tag590.xml" /><Relationship Id="rId51" Type="http://schemas.openxmlformats.org/officeDocument/2006/relationships/tags" Target="../tags/tag591.xml" /><Relationship Id="rId52" Type="http://schemas.openxmlformats.org/officeDocument/2006/relationships/tags" Target="../tags/tag592.xml" /><Relationship Id="rId53" Type="http://schemas.openxmlformats.org/officeDocument/2006/relationships/tags" Target="../tags/tag593.xml" /><Relationship Id="rId54" Type="http://schemas.openxmlformats.org/officeDocument/2006/relationships/tags" Target="../tags/tag594.xml" /><Relationship Id="rId55" Type="http://schemas.openxmlformats.org/officeDocument/2006/relationships/tags" Target="../tags/tag595.xml" /><Relationship Id="rId56" Type="http://schemas.openxmlformats.org/officeDocument/2006/relationships/tags" Target="../tags/tag596.xml" /><Relationship Id="rId6" Type="http://schemas.openxmlformats.org/officeDocument/2006/relationships/tags" Target="../tags/tag546.xml" /><Relationship Id="rId7" Type="http://schemas.openxmlformats.org/officeDocument/2006/relationships/tags" Target="../tags/tag547.xml" /><Relationship Id="rId8" Type="http://schemas.openxmlformats.org/officeDocument/2006/relationships/tags" Target="../tags/tag548.xml" /><Relationship Id="rId9" Type="http://schemas.openxmlformats.org/officeDocument/2006/relationships/tags" Target="../tags/tag549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04.xml" /><Relationship Id="rId11" Type="http://schemas.openxmlformats.org/officeDocument/2006/relationships/tags" Target="../tags/tag605.xml" /><Relationship Id="rId12" Type="http://schemas.openxmlformats.org/officeDocument/2006/relationships/tags" Target="../tags/tag606.xml" /><Relationship Id="rId13" Type="http://schemas.openxmlformats.org/officeDocument/2006/relationships/tags" Target="../tags/tag607.xml" /><Relationship Id="rId14" Type="http://schemas.openxmlformats.org/officeDocument/2006/relationships/tags" Target="../tags/tag608.xml" /><Relationship Id="rId15" Type="http://schemas.openxmlformats.org/officeDocument/2006/relationships/tags" Target="../tags/tag609.xml" /><Relationship Id="rId16" Type="http://schemas.openxmlformats.org/officeDocument/2006/relationships/tags" Target="../tags/tag610.xml" /><Relationship Id="rId17" Type="http://schemas.openxmlformats.org/officeDocument/2006/relationships/tags" Target="../tags/tag611.xml" /><Relationship Id="rId18" Type="http://schemas.openxmlformats.org/officeDocument/2006/relationships/image" Target="../media/image3.png" /><Relationship Id="rId19" Type="http://schemas.openxmlformats.org/officeDocument/2006/relationships/tags" Target="../tags/tag612.xml" /><Relationship Id="rId2" Type="http://schemas.openxmlformats.org/officeDocument/2006/relationships/image" Target="../media/image1.jpeg" /><Relationship Id="rId20" Type="http://schemas.openxmlformats.org/officeDocument/2006/relationships/image" Target="../media/image4.png" /><Relationship Id="rId21" Type="http://schemas.openxmlformats.org/officeDocument/2006/relationships/tags" Target="../tags/tag613.xml" /><Relationship Id="rId22" Type="http://schemas.openxmlformats.org/officeDocument/2006/relationships/image" Target="../media/image5.png" /><Relationship Id="rId23" Type="http://schemas.openxmlformats.org/officeDocument/2006/relationships/tags" Target="../tags/tag614.xml" /><Relationship Id="rId24" Type="http://schemas.openxmlformats.org/officeDocument/2006/relationships/image" Target="../media/image6.png" /><Relationship Id="rId25" Type="http://schemas.openxmlformats.org/officeDocument/2006/relationships/tags" Target="../tags/tag615.xml" /><Relationship Id="rId26" Type="http://schemas.openxmlformats.org/officeDocument/2006/relationships/image" Target="../media/image7.png" /><Relationship Id="rId27" Type="http://schemas.openxmlformats.org/officeDocument/2006/relationships/tags" Target="../tags/tag616.xml" /><Relationship Id="rId28" Type="http://schemas.openxmlformats.org/officeDocument/2006/relationships/image" Target="../media/image8.png" /><Relationship Id="rId29" Type="http://schemas.openxmlformats.org/officeDocument/2006/relationships/tags" Target="../tags/tag617.xml" /><Relationship Id="rId3" Type="http://schemas.openxmlformats.org/officeDocument/2006/relationships/tags" Target="../tags/tag597.xml" /><Relationship Id="rId30" Type="http://schemas.openxmlformats.org/officeDocument/2006/relationships/tags" Target="../tags/tag618.xml" /><Relationship Id="rId4" Type="http://schemas.openxmlformats.org/officeDocument/2006/relationships/tags" Target="../tags/tag598.xml" /><Relationship Id="rId5" Type="http://schemas.openxmlformats.org/officeDocument/2006/relationships/tags" Target="../tags/tag599.xml" /><Relationship Id="rId6" Type="http://schemas.openxmlformats.org/officeDocument/2006/relationships/tags" Target="../tags/tag600.xml" /><Relationship Id="rId7" Type="http://schemas.openxmlformats.org/officeDocument/2006/relationships/tags" Target="../tags/tag601.xml" /><Relationship Id="rId8" Type="http://schemas.openxmlformats.org/officeDocument/2006/relationships/tags" Target="../tags/tag602.xml" /><Relationship Id="rId9" Type="http://schemas.openxmlformats.org/officeDocument/2006/relationships/tags" Target="../tags/tag603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26.xml" /><Relationship Id="rId11" Type="http://schemas.openxmlformats.org/officeDocument/2006/relationships/tags" Target="../tags/tag627.xml" /><Relationship Id="rId12" Type="http://schemas.openxmlformats.org/officeDocument/2006/relationships/tags" Target="../tags/tag628.xml" /><Relationship Id="rId13" Type="http://schemas.openxmlformats.org/officeDocument/2006/relationships/tags" Target="../tags/tag629.xml" /><Relationship Id="rId14" Type="http://schemas.openxmlformats.org/officeDocument/2006/relationships/tags" Target="../tags/tag630.xml" /><Relationship Id="rId15" Type="http://schemas.openxmlformats.org/officeDocument/2006/relationships/tags" Target="../tags/tag631.xml" /><Relationship Id="rId16" Type="http://schemas.openxmlformats.org/officeDocument/2006/relationships/tags" Target="../tags/tag632.xml" /><Relationship Id="rId17" Type="http://schemas.openxmlformats.org/officeDocument/2006/relationships/tags" Target="../tags/tag633.xml" /><Relationship Id="rId18" Type="http://schemas.openxmlformats.org/officeDocument/2006/relationships/tags" Target="../tags/tag634.xml" /><Relationship Id="rId19" Type="http://schemas.openxmlformats.org/officeDocument/2006/relationships/tags" Target="../tags/tag635.xml" /><Relationship Id="rId2" Type="http://schemas.openxmlformats.org/officeDocument/2006/relationships/image" Target="../media/image1.jpeg" /><Relationship Id="rId20" Type="http://schemas.openxmlformats.org/officeDocument/2006/relationships/tags" Target="../tags/tag636.xml" /><Relationship Id="rId21" Type="http://schemas.openxmlformats.org/officeDocument/2006/relationships/tags" Target="../tags/tag637.xml" /><Relationship Id="rId22" Type="http://schemas.openxmlformats.org/officeDocument/2006/relationships/tags" Target="../tags/tag638.xml" /><Relationship Id="rId3" Type="http://schemas.openxmlformats.org/officeDocument/2006/relationships/tags" Target="../tags/tag619.xml" /><Relationship Id="rId4" Type="http://schemas.openxmlformats.org/officeDocument/2006/relationships/tags" Target="../tags/tag620.xml" /><Relationship Id="rId5" Type="http://schemas.openxmlformats.org/officeDocument/2006/relationships/tags" Target="../tags/tag621.xml" /><Relationship Id="rId6" Type="http://schemas.openxmlformats.org/officeDocument/2006/relationships/tags" Target="../tags/tag622.xml" /><Relationship Id="rId7" Type="http://schemas.openxmlformats.org/officeDocument/2006/relationships/tags" Target="../tags/tag623.xml" /><Relationship Id="rId8" Type="http://schemas.openxmlformats.org/officeDocument/2006/relationships/tags" Target="../tags/tag624.xml" /><Relationship Id="rId9" Type="http://schemas.openxmlformats.org/officeDocument/2006/relationships/tags" Target="../tags/tag625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639.xml" /><Relationship Id="rId3" Type="http://schemas.openxmlformats.org/officeDocument/2006/relationships/tags" Target="../tags/tag640.xml" /><Relationship Id="rId4" Type="http://schemas.openxmlformats.org/officeDocument/2006/relationships/tags" Target="../tags/tag64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49.xml" /><Relationship Id="rId11" Type="http://schemas.openxmlformats.org/officeDocument/2006/relationships/tags" Target="../tags/tag650.xml" /><Relationship Id="rId12" Type="http://schemas.openxmlformats.org/officeDocument/2006/relationships/tags" Target="../tags/tag651.xml" /><Relationship Id="rId13" Type="http://schemas.openxmlformats.org/officeDocument/2006/relationships/tags" Target="../tags/tag652.xml" /><Relationship Id="rId14" Type="http://schemas.openxmlformats.org/officeDocument/2006/relationships/tags" Target="../tags/tag653.xml" /><Relationship Id="rId15" Type="http://schemas.openxmlformats.org/officeDocument/2006/relationships/tags" Target="../tags/tag654.xml" /><Relationship Id="rId16" Type="http://schemas.openxmlformats.org/officeDocument/2006/relationships/tags" Target="../tags/tag655.xml" /><Relationship Id="rId17" Type="http://schemas.openxmlformats.org/officeDocument/2006/relationships/tags" Target="../tags/tag656.xml" /><Relationship Id="rId18" Type="http://schemas.openxmlformats.org/officeDocument/2006/relationships/tags" Target="../tags/tag657.xml" /><Relationship Id="rId19" Type="http://schemas.openxmlformats.org/officeDocument/2006/relationships/tags" Target="../tags/tag658.xml" /><Relationship Id="rId2" Type="http://schemas.openxmlformats.org/officeDocument/2006/relationships/image" Target="../media/image1.jpeg" /><Relationship Id="rId20" Type="http://schemas.openxmlformats.org/officeDocument/2006/relationships/tags" Target="../tags/tag659.xml" /><Relationship Id="rId21" Type="http://schemas.openxmlformats.org/officeDocument/2006/relationships/tags" Target="../tags/tag660.xml" /><Relationship Id="rId22" Type="http://schemas.openxmlformats.org/officeDocument/2006/relationships/tags" Target="../tags/tag661.xml" /><Relationship Id="rId23" Type="http://schemas.openxmlformats.org/officeDocument/2006/relationships/tags" Target="../tags/tag662.xml" /><Relationship Id="rId24" Type="http://schemas.openxmlformats.org/officeDocument/2006/relationships/tags" Target="../tags/tag663.xml" /><Relationship Id="rId3" Type="http://schemas.openxmlformats.org/officeDocument/2006/relationships/tags" Target="../tags/tag642.xml" /><Relationship Id="rId4" Type="http://schemas.openxmlformats.org/officeDocument/2006/relationships/tags" Target="../tags/tag643.xml" /><Relationship Id="rId5" Type="http://schemas.openxmlformats.org/officeDocument/2006/relationships/tags" Target="../tags/tag644.xml" /><Relationship Id="rId6" Type="http://schemas.openxmlformats.org/officeDocument/2006/relationships/tags" Target="../tags/tag645.xml" /><Relationship Id="rId7" Type="http://schemas.openxmlformats.org/officeDocument/2006/relationships/tags" Target="../tags/tag646.xml" /><Relationship Id="rId8" Type="http://schemas.openxmlformats.org/officeDocument/2006/relationships/tags" Target="../tags/tag647.xml" /><Relationship Id="rId9" Type="http://schemas.openxmlformats.org/officeDocument/2006/relationships/tags" Target="../tags/tag648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71.xml" /><Relationship Id="rId11" Type="http://schemas.openxmlformats.org/officeDocument/2006/relationships/tags" Target="../tags/tag672.xml" /><Relationship Id="rId12" Type="http://schemas.openxmlformats.org/officeDocument/2006/relationships/tags" Target="../tags/tag673.xml" /><Relationship Id="rId13" Type="http://schemas.openxmlformats.org/officeDocument/2006/relationships/tags" Target="../tags/tag674.xml" /><Relationship Id="rId14" Type="http://schemas.openxmlformats.org/officeDocument/2006/relationships/tags" Target="../tags/tag675.xml" /><Relationship Id="rId15" Type="http://schemas.openxmlformats.org/officeDocument/2006/relationships/tags" Target="../tags/tag676.xml" /><Relationship Id="rId16" Type="http://schemas.openxmlformats.org/officeDocument/2006/relationships/tags" Target="../tags/tag677.xml" /><Relationship Id="rId17" Type="http://schemas.openxmlformats.org/officeDocument/2006/relationships/tags" Target="../tags/tag678.xml" /><Relationship Id="rId18" Type="http://schemas.openxmlformats.org/officeDocument/2006/relationships/tags" Target="../tags/tag679.xml" /><Relationship Id="rId19" Type="http://schemas.openxmlformats.org/officeDocument/2006/relationships/tags" Target="../tags/tag680.xml" /><Relationship Id="rId2" Type="http://schemas.openxmlformats.org/officeDocument/2006/relationships/image" Target="../media/image1.jpeg" /><Relationship Id="rId20" Type="http://schemas.openxmlformats.org/officeDocument/2006/relationships/tags" Target="../tags/tag681.xml" /><Relationship Id="rId21" Type="http://schemas.openxmlformats.org/officeDocument/2006/relationships/tags" Target="../tags/tag682.xml" /><Relationship Id="rId22" Type="http://schemas.openxmlformats.org/officeDocument/2006/relationships/tags" Target="../tags/tag683.xml" /><Relationship Id="rId23" Type="http://schemas.openxmlformats.org/officeDocument/2006/relationships/tags" Target="../tags/tag684.xml" /><Relationship Id="rId24" Type="http://schemas.openxmlformats.org/officeDocument/2006/relationships/tags" Target="../tags/tag685.xml" /><Relationship Id="rId25" Type="http://schemas.openxmlformats.org/officeDocument/2006/relationships/tags" Target="../tags/tag686.xml" /><Relationship Id="rId26" Type="http://schemas.openxmlformats.org/officeDocument/2006/relationships/tags" Target="../tags/tag687.xml" /><Relationship Id="rId27" Type="http://schemas.openxmlformats.org/officeDocument/2006/relationships/tags" Target="../tags/tag688.xml" /><Relationship Id="rId28" Type="http://schemas.openxmlformats.org/officeDocument/2006/relationships/tags" Target="../tags/tag689.xml" /><Relationship Id="rId29" Type="http://schemas.openxmlformats.org/officeDocument/2006/relationships/tags" Target="../tags/tag690.xml" /><Relationship Id="rId3" Type="http://schemas.openxmlformats.org/officeDocument/2006/relationships/tags" Target="../tags/tag664.xml" /><Relationship Id="rId30" Type="http://schemas.openxmlformats.org/officeDocument/2006/relationships/tags" Target="../tags/tag691.xml" /><Relationship Id="rId31" Type="http://schemas.openxmlformats.org/officeDocument/2006/relationships/tags" Target="../tags/tag692.xml" /><Relationship Id="rId32" Type="http://schemas.openxmlformats.org/officeDocument/2006/relationships/tags" Target="../tags/tag693.xml" /><Relationship Id="rId33" Type="http://schemas.openxmlformats.org/officeDocument/2006/relationships/tags" Target="../tags/tag694.xml" /><Relationship Id="rId34" Type="http://schemas.openxmlformats.org/officeDocument/2006/relationships/tags" Target="../tags/tag695.xml" /><Relationship Id="rId35" Type="http://schemas.openxmlformats.org/officeDocument/2006/relationships/tags" Target="../tags/tag696.xml" /><Relationship Id="rId36" Type="http://schemas.openxmlformats.org/officeDocument/2006/relationships/tags" Target="../tags/tag697.xml" /><Relationship Id="rId37" Type="http://schemas.openxmlformats.org/officeDocument/2006/relationships/tags" Target="../tags/tag698.xml" /><Relationship Id="rId38" Type="http://schemas.openxmlformats.org/officeDocument/2006/relationships/tags" Target="../tags/tag699.xml" /><Relationship Id="rId39" Type="http://schemas.openxmlformats.org/officeDocument/2006/relationships/tags" Target="../tags/tag700.xml" /><Relationship Id="rId4" Type="http://schemas.openxmlformats.org/officeDocument/2006/relationships/tags" Target="../tags/tag665.xml" /><Relationship Id="rId40" Type="http://schemas.openxmlformats.org/officeDocument/2006/relationships/tags" Target="../tags/tag701.xml" /><Relationship Id="rId41" Type="http://schemas.openxmlformats.org/officeDocument/2006/relationships/tags" Target="../tags/tag702.xml" /><Relationship Id="rId42" Type="http://schemas.openxmlformats.org/officeDocument/2006/relationships/tags" Target="../tags/tag703.xml" /><Relationship Id="rId43" Type="http://schemas.openxmlformats.org/officeDocument/2006/relationships/tags" Target="../tags/tag704.xml" /><Relationship Id="rId44" Type="http://schemas.openxmlformats.org/officeDocument/2006/relationships/tags" Target="../tags/tag705.xml" /><Relationship Id="rId5" Type="http://schemas.openxmlformats.org/officeDocument/2006/relationships/tags" Target="../tags/tag666.xml" /><Relationship Id="rId6" Type="http://schemas.openxmlformats.org/officeDocument/2006/relationships/tags" Target="../tags/tag667.xml" /><Relationship Id="rId7" Type="http://schemas.openxmlformats.org/officeDocument/2006/relationships/tags" Target="../tags/tag668.xml" /><Relationship Id="rId8" Type="http://schemas.openxmlformats.org/officeDocument/2006/relationships/tags" Target="../tags/tag669.xml" /><Relationship Id="rId9" Type="http://schemas.openxmlformats.org/officeDocument/2006/relationships/tags" Target="../tags/tag670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13.xml" /><Relationship Id="rId11" Type="http://schemas.openxmlformats.org/officeDocument/2006/relationships/tags" Target="../tags/tag714.xml" /><Relationship Id="rId12" Type="http://schemas.openxmlformats.org/officeDocument/2006/relationships/tags" Target="../tags/tag715.xml" /><Relationship Id="rId13" Type="http://schemas.openxmlformats.org/officeDocument/2006/relationships/tags" Target="../tags/tag716.xml" /><Relationship Id="rId14" Type="http://schemas.openxmlformats.org/officeDocument/2006/relationships/tags" Target="../tags/tag717.xml" /><Relationship Id="rId15" Type="http://schemas.openxmlformats.org/officeDocument/2006/relationships/tags" Target="../tags/tag718.xml" /><Relationship Id="rId16" Type="http://schemas.openxmlformats.org/officeDocument/2006/relationships/tags" Target="../tags/tag719.xml" /><Relationship Id="rId17" Type="http://schemas.openxmlformats.org/officeDocument/2006/relationships/tags" Target="../tags/tag720.xml" /><Relationship Id="rId18" Type="http://schemas.openxmlformats.org/officeDocument/2006/relationships/tags" Target="../tags/tag721.xml" /><Relationship Id="rId19" Type="http://schemas.openxmlformats.org/officeDocument/2006/relationships/tags" Target="../tags/tag722.xml" /><Relationship Id="rId2" Type="http://schemas.openxmlformats.org/officeDocument/2006/relationships/image" Target="../media/image1.jpeg" /><Relationship Id="rId20" Type="http://schemas.openxmlformats.org/officeDocument/2006/relationships/tags" Target="../tags/tag723.xml" /><Relationship Id="rId21" Type="http://schemas.openxmlformats.org/officeDocument/2006/relationships/tags" Target="../tags/tag724.xml" /><Relationship Id="rId22" Type="http://schemas.openxmlformats.org/officeDocument/2006/relationships/tags" Target="../tags/tag725.xml" /><Relationship Id="rId23" Type="http://schemas.openxmlformats.org/officeDocument/2006/relationships/tags" Target="../tags/tag726.xml" /><Relationship Id="rId24" Type="http://schemas.openxmlformats.org/officeDocument/2006/relationships/tags" Target="../tags/tag727.xml" /><Relationship Id="rId25" Type="http://schemas.openxmlformats.org/officeDocument/2006/relationships/tags" Target="../tags/tag728.xml" /><Relationship Id="rId26" Type="http://schemas.openxmlformats.org/officeDocument/2006/relationships/tags" Target="../tags/tag729.xml" /><Relationship Id="rId27" Type="http://schemas.openxmlformats.org/officeDocument/2006/relationships/tags" Target="../tags/tag730.xml" /><Relationship Id="rId28" Type="http://schemas.openxmlformats.org/officeDocument/2006/relationships/tags" Target="../tags/tag731.xml" /><Relationship Id="rId29" Type="http://schemas.openxmlformats.org/officeDocument/2006/relationships/tags" Target="../tags/tag732.xml" /><Relationship Id="rId3" Type="http://schemas.openxmlformats.org/officeDocument/2006/relationships/tags" Target="../tags/tag706.xml" /><Relationship Id="rId30" Type="http://schemas.openxmlformats.org/officeDocument/2006/relationships/tags" Target="../tags/tag733.xml" /><Relationship Id="rId31" Type="http://schemas.openxmlformats.org/officeDocument/2006/relationships/tags" Target="../tags/tag734.xml" /><Relationship Id="rId32" Type="http://schemas.openxmlformats.org/officeDocument/2006/relationships/tags" Target="../tags/tag735.xml" /><Relationship Id="rId4" Type="http://schemas.openxmlformats.org/officeDocument/2006/relationships/tags" Target="../tags/tag707.xml" /><Relationship Id="rId5" Type="http://schemas.openxmlformats.org/officeDocument/2006/relationships/tags" Target="../tags/tag708.xml" /><Relationship Id="rId6" Type="http://schemas.openxmlformats.org/officeDocument/2006/relationships/tags" Target="../tags/tag709.xml" /><Relationship Id="rId7" Type="http://schemas.openxmlformats.org/officeDocument/2006/relationships/tags" Target="../tags/tag710.xml" /><Relationship Id="rId8" Type="http://schemas.openxmlformats.org/officeDocument/2006/relationships/tags" Target="../tags/tag711.xml" /><Relationship Id="rId9" Type="http://schemas.openxmlformats.org/officeDocument/2006/relationships/tags" Target="../tags/tag712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736.xml" /><Relationship Id="rId3" Type="http://schemas.openxmlformats.org/officeDocument/2006/relationships/tags" Target="../tags/tag737.xml" /><Relationship Id="rId4" Type="http://schemas.openxmlformats.org/officeDocument/2006/relationships/tags" Target="../tags/tag738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44.xml" /><Relationship Id="rId100" Type="http://schemas.openxmlformats.org/officeDocument/2006/relationships/tags" Target="../tags/tag831.xml" /><Relationship Id="rId101" Type="http://schemas.openxmlformats.org/officeDocument/2006/relationships/tags" Target="../tags/tag832.xml" /><Relationship Id="rId102" Type="http://schemas.openxmlformats.org/officeDocument/2006/relationships/tags" Target="../tags/tag833.xml" /><Relationship Id="rId103" Type="http://schemas.openxmlformats.org/officeDocument/2006/relationships/tags" Target="../tags/tag834.xml" /><Relationship Id="rId104" Type="http://schemas.openxmlformats.org/officeDocument/2006/relationships/tags" Target="../tags/tag835.xml" /><Relationship Id="rId105" Type="http://schemas.openxmlformats.org/officeDocument/2006/relationships/tags" Target="../tags/tag836.xml" /><Relationship Id="rId106" Type="http://schemas.openxmlformats.org/officeDocument/2006/relationships/tags" Target="../tags/tag837.xml" /><Relationship Id="rId107" Type="http://schemas.openxmlformats.org/officeDocument/2006/relationships/tags" Target="../tags/tag838.xml" /><Relationship Id="rId108" Type="http://schemas.openxmlformats.org/officeDocument/2006/relationships/tags" Target="../tags/tag839.xml" /><Relationship Id="rId109" Type="http://schemas.openxmlformats.org/officeDocument/2006/relationships/tags" Target="../tags/tag840.xml" /><Relationship Id="rId11" Type="http://schemas.openxmlformats.org/officeDocument/2006/relationships/image" Target="../media/image11.png" /><Relationship Id="rId110" Type="http://schemas.openxmlformats.org/officeDocument/2006/relationships/tags" Target="../tags/tag841.xml" /><Relationship Id="rId111" Type="http://schemas.openxmlformats.org/officeDocument/2006/relationships/tags" Target="../tags/tag842.xml" /><Relationship Id="rId112" Type="http://schemas.openxmlformats.org/officeDocument/2006/relationships/tags" Target="../tags/tag843.xml" /><Relationship Id="rId113" Type="http://schemas.openxmlformats.org/officeDocument/2006/relationships/tags" Target="../tags/tag844.xml" /><Relationship Id="rId114" Type="http://schemas.openxmlformats.org/officeDocument/2006/relationships/tags" Target="../tags/tag845.xml" /><Relationship Id="rId115" Type="http://schemas.openxmlformats.org/officeDocument/2006/relationships/tags" Target="../tags/tag846.xml" /><Relationship Id="rId12" Type="http://schemas.openxmlformats.org/officeDocument/2006/relationships/tags" Target="../tags/tag745.xml" /><Relationship Id="rId13" Type="http://schemas.openxmlformats.org/officeDocument/2006/relationships/image" Target="../media/image12.png" /><Relationship Id="rId14" Type="http://schemas.openxmlformats.org/officeDocument/2006/relationships/tags" Target="../tags/tag746.xml" /><Relationship Id="rId15" Type="http://schemas.openxmlformats.org/officeDocument/2006/relationships/image" Target="../media/image13.png" /><Relationship Id="rId16" Type="http://schemas.openxmlformats.org/officeDocument/2006/relationships/tags" Target="../tags/tag747.xml" /><Relationship Id="rId17" Type="http://schemas.openxmlformats.org/officeDocument/2006/relationships/tags" Target="../tags/tag748.xml" /><Relationship Id="rId18" Type="http://schemas.openxmlformats.org/officeDocument/2006/relationships/tags" Target="../tags/tag749.xml" /><Relationship Id="rId19" Type="http://schemas.openxmlformats.org/officeDocument/2006/relationships/tags" Target="../tags/tag750.xml" /><Relationship Id="rId2" Type="http://schemas.openxmlformats.org/officeDocument/2006/relationships/image" Target="../media/image1.jpeg" /><Relationship Id="rId20" Type="http://schemas.openxmlformats.org/officeDocument/2006/relationships/tags" Target="../tags/tag751.xml" /><Relationship Id="rId21" Type="http://schemas.openxmlformats.org/officeDocument/2006/relationships/tags" Target="../tags/tag752.xml" /><Relationship Id="rId22" Type="http://schemas.openxmlformats.org/officeDocument/2006/relationships/tags" Target="../tags/tag753.xml" /><Relationship Id="rId23" Type="http://schemas.openxmlformats.org/officeDocument/2006/relationships/tags" Target="../tags/tag754.xml" /><Relationship Id="rId24" Type="http://schemas.openxmlformats.org/officeDocument/2006/relationships/tags" Target="../tags/tag755.xml" /><Relationship Id="rId25" Type="http://schemas.openxmlformats.org/officeDocument/2006/relationships/tags" Target="../tags/tag756.xml" /><Relationship Id="rId26" Type="http://schemas.openxmlformats.org/officeDocument/2006/relationships/tags" Target="../tags/tag757.xml" /><Relationship Id="rId27" Type="http://schemas.openxmlformats.org/officeDocument/2006/relationships/tags" Target="../tags/tag758.xml" /><Relationship Id="rId28" Type="http://schemas.openxmlformats.org/officeDocument/2006/relationships/tags" Target="../tags/tag759.xml" /><Relationship Id="rId29" Type="http://schemas.openxmlformats.org/officeDocument/2006/relationships/tags" Target="../tags/tag760.xml" /><Relationship Id="rId3" Type="http://schemas.openxmlformats.org/officeDocument/2006/relationships/tags" Target="../tags/tag739.xml" /><Relationship Id="rId30" Type="http://schemas.openxmlformats.org/officeDocument/2006/relationships/tags" Target="../tags/tag761.xml" /><Relationship Id="rId31" Type="http://schemas.openxmlformats.org/officeDocument/2006/relationships/tags" Target="../tags/tag762.xml" /><Relationship Id="rId32" Type="http://schemas.openxmlformats.org/officeDocument/2006/relationships/tags" Target="../tags/tag763.xml" /><Relationship Id="rId33" Type="http://schemas.openxmlformats.org/officeDocument/2006/relationships/tags" Target="../tags/tag764.xml" /><Relationship Id="rId34" Type="http://schemas.openxmlformats.org/officeDocument/2006/relationships/tags" Target="../tags/tag765.xml" /><Relationship Id="rId35" Type="http://schemas.openxmlformats.org/officeDocument/2006/relationships/tags" Target="../tags/tag766.xml" /><Relationship Id="rId36" Type="http://schemas.openxmlformats.org/officeDocument/2006/relationships/tags" Target="../tags/tag767.xml" /><Relationship Id="rId37" Type="http://schemas.openxmlformats.org/officeDocument/2006/relationships/tags" Target="../tags/tag768.xml" /><Relationship Id="rId38" Type="http://schemas.openxmlformats.org/officeDocument/2006/relationships/tags" Target="../tags/tag769.xml" /><Relationship Id="rId39" Type="http://schemas.openxmlformats.org/officeDocument/2006/relationships/tags" Target="../tags/tag770.xml" /><Relationship Id="rId4" Type="http://schemas.openxmlformats.org/officeDocument/2006/relationships/tags" Target="../tags/tag740.xml" /><Relationship Id="rId40" Type="http://schemas.openxmlformats.org/officeDocument/2006/relationships/tags" Target="../tags/tag771.xml" /><Relationship Id="rId41" Type="http://schemas.openxmlformats.org/officeDocument/2006/relationships/tags" Target="../tags/tag772.xml" /><Relationship Id="rId42" Type="http://schemas.openxmlformats.org/officeDocument/2006/relationships/tags" Target="../tags/tag773.xml" /><Relationship Id="rId43" Type="http://schemas.openxmlformats.org/officeDocument/2006/relationships/tags" Target="../tags/tag774.xml" /><Relationship Id="rId44" Type="http://schemas.openxmlformats.org/officeDocument/2006/relationships/tags" Target="../tags/tag775.xml" /><Relationship Id="rId45" Type="http://schemas.openxmlformats.org/officeDocument/2006/relationships/tags" Target="../tags/tag776.xml" /><Relationship Id="rId46" Type="http://schemas.openxmlformats.org/officeDocument/2006/relationships/tags" Target="../tags/tag777.xml" /><Relationship Id="rId47" Type="http://schemas.openxmlformats.org/officeDocument/2006/relationships/tags" Target="../tags/tag778.xml" /><Relationship Id="rId48" Type="http://schemas.openxmlformats.org/officeDocument/2006/relationships/tags" Target="../tags/tag779.xml" /><Relationship Id="rId49" Type="http://schemas.openxmlformats.org/officeDocument/2006/relationships/tags" Target="../tags/tag780.xml" /><Relationship Id="rId5" Type="http://schemas.openxmlformats.org/officeDocument/2006/relationships/tags" Target="../tags/tag741.xml" /><Relationship Id="rId50" Type="http://schemas.openxmlformats.org/officeDocument/2006/relationships/tags" Target="../tags/tag781.xml" /><Relationship Id="rId51" Type="http://schemas.openxmlformats.org/officeDocument/2006/relationships/tags" Target="../tags/tag782.xml" /><Relationship Id="rId52" Type="http://schemas.openxmlformats.org/officeDocument/2006/relationships/tags" Target="../tags/tag783.xml" /><Relationship Id="rId53" Type="http://schemas.openxmlformats.org/officeDocument/2006/relationships/tags" Target="../tags/tag784.xml" /><Relationship Id="rId54" Type="http://schemas.openxmlformats.org/officeDocument/2006/relationships/tags" Target="../tags/tag785.xml" /><Relationship Id="rId55" Type="http://schemas.openxmlformats.org/officeDocument/2006/relationships/tags" Target="../tags/tag786.xml" /><Relationship Id="rId56" Type="http://schemas.openxmlformats.org/officeDocument/2006/relationships/tags" Target="../tags/tag787.xml" /><Relationship Id="rId57" Type="http://schemas.openxmlformats.org/officeDocument/2006/relationships/tags" Target="../tags/tag788.xml" /><Relationship Id="rId58" Type="http://schemas.openxmlformats.org/officeDocument/2006/relationships/tags" Target="../tags/tag789.xml" /><Relationship Id="rId59" Type="http://schemas.openxmlformats.org/officeDocument/2006/relationships/tags" Target="../tags/tag790.xml" /><Relationship Id="rId6" Type="http://schemas.openxmlformats.org/officeDocument/2006/relationships/tags" Target="../tags/tag742.xml" /><Relationship Id="rId60" Type="http://schemas.openxmlformats.org/officeDocument/2006/relationships/tags" Target="../tags/tag791.xml" /><Relationship Id="rId61" Type="http://schemas.openxmlformats.org/officeDocument/2006/relationships/tags" Target="../tags/tag792.xml" /><Relationship Id="rId62" Type="http://schemas.openxmlformats.org/officeDocument/2006/relationships/tags" Target="../tags/tag793.xml" /><Relationship Id="rId63" Type="http://schemas.openxmlformats.org/officeDocument/2006/relationships/tags" Target="../tags/tag794.xml" /><Relationship Id="rId64" Type="http://schemas.openxmlformats.org/officeDocument/2006/relationships/tags" Target="../tags/tag795.xml" /><Relationship Id="rId65" Type="http://schemas.openxmlformats.org/officeDocument/2006/relationships/tags" Target="../tags/tag796.xml" /><Relationship Id="rId66" Type="http://schemas.openxmlformats.org/officeDocument/2006/relationships/tags" Target="../tags/tag797.xml" /><Relationship Id="rId67" Type="http://schemas.openxmlformats.org/officeDocument/2006/relationships/tags" Target="../tags/tag798.xml" /><Relationship Id="rId68" Type="http://schemas.openxmlformats.org/officeDocument/2006/relationships/tags" Target="../tags/tag799.xml" /><Relationship Id="rId69" Type="http://schemas.openxmlformats.org/officeDocument/2006/relationships/tags" Target="../tags/tag800.xml" /><Relationship Id="rId7" Type="http://schemas.openxmlformats.org/officeDocument/2006/relationships/image" Target="../media/image9.png" /><Relationship Id="rId70" Type="http://schemas.openxmlformats.org/officeDocument/2006/relationships/tags" Target="../tags/tag801.xml" /><Relationship Id="rId71" Type="http://schemas.openxmlformats.org/officeDocument/2006/relationships/tags" Target="../tags/tag802.xml" /><Relationship Id="rId72" Type="http://schemas.openxmlformats.org/officeDocument/2006/relationships/tags" Target="../tags/tag803.xml" /><Relationship Id="rId73" Type="http://schemas.openxmlformats.org/officeDocument/2006/relationships/tags" Target="../tags/tag804.xml" /><Relationship Id="rId74" Type="http://schemas.openxmlformats.org/officeDocument/2006/relationships/tags" Target="../tags/tag805.xml" /><Relationship Id="rId75" Type="http://schemas.openxmlformats.org/officeDocument/2006/relationships/tags" Target="../tags/tag806.xml" /><Relationship Id="rId76" Type="http://schemas.openxmlformats.org/officeDocument/2006/relationships/tags" Target="../tags/tag807.xml" /><Relationship Id="rId77" Type="http://schemas.openxmlformats.org/officeDocument/2006/relationships/tags" Target="../tags/tag808.xml" /><Relationship Id="rId78" Type="http://schemas.openxmlformats.org/officeDocument/2006/relationships/tags" Target="../tags/tag809.xml" /><Relationship Id="rId79" Type="http://schemas.openxmlformats.org/officeDocument/2006/relationships/tags" Target="../tags/tag810.xml" /><Relationship Id="rId8" Type="http://schemas.openxmlformats.org/officeDocument/2006/relationships/tags" Target="../tags/tag743.xml" /><Relationship Id="rId80" Type="http://schemas.openxmlformats.org/officeDocument/2006/relationships/tags" Target="../tags/tag811.xml" /><Relationship Id="rId81" Type="http://schemas.openxmlformats.org/officeDocument/2006/relationships/tags" Target="../tags/tag812.xml" /><Relationship Id="rId82" Type="http://schemas.openxmlformats.org/officeDocument/2006/relationships/tags" Target="../tags/tag813.xml" /><Relationship Id="rId83" Type="http://schemas.openxmlformats.org/officeDocument/2006/relationships/tags" Target="../tags/tag814.xml" /><Relationship Id="rId84" Type="http://schemas.openxmlformats.org/officeDocument/2006/relationships/tags" Target="../tags/tag815.xml" /><Relationship Id="rId85" Type="http://schemas.openxmlformats.org/officeDocument/2006/relationships/tags" Target="../tags/tag816.xml" /><Relationship Id="rId86" Type="http://schemas.openxmlformats.org/officeDocument/2006/relationships/tags" Target="../tags/tag817.xml" /><Relationship Id="rId87" Type="http://schemas.openxmlformats.org/officeDocument/2006/relationships/tags" Target="../tags/tag818.xml" /><Relationship Id="rId88" Type="http://schemas.openxmlformats.org/officeDocument/2006/relationships/tags" Target="../tags/tag819.xml" /><Relationship Id="rId89" Type="http://schemas.openxmlformats.org/officeDocument/2006/relationships/tags" Target="../tags/tag820.xml" /><Relationship Id="rId9" Type="http://schemas.openxmlformats.org/officeDocument/2006/relationships/image" Target="../media/image10.png" /><Relationship Id="rId90" Type="http://schemas.openxmlformats.org/officeDocument/2006/relationships/tags" Target="../tags/tag821.xml" /><Relationship Id="rId91" Type="http://schemas.openxmlformats.org/officeDocument/2006/relationships/tags" Target="../tags/tag822.xml" /><Relationship Id="rId92" Type="http://schemas.openxmlformats.org/officeDocument/2006/relationships/tags" Target="../tags/tag823.xml" /><Relationship Id="rId93" Type="http://schemas.openxmlformats.org/officeDocument/2006/relationships/tags" Target="../tags/tag824.xml" /><Relationship Id="rId94" Type="http://schemas.openxmlformats.org/officeDocument/2006/relationships/tags" Target="../tags/tag825.xml" /><Relationship Id="rId95" Type="http://schemas.openxmlformats.org/officeDocument/2006/relationships/tags" Target="../tags/tag826.xml" /><Relationship Id="rId96" Type="http://schemas.openxmlformats.org/officeDocument/2006/relationships/tags" Target="../tags/tag827.xml" /><Relationship Id="rId97" Type="http://schemas.openxmlformats.org/officeDocument/2006/relationships/tags" Target="../tags/tag828.xml" /><Relationship Id="rId98" Type="http://schemas.openxmlformats.org/officeDocument/2006/relationships/tags" Target="../tags/tag829.xml" /><Relationship Id="rId99" Type="http://schemas.openxmlformats.org/officeDocument/2006/relationships/tags" Target="../tags/tag830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54.xml" /><Relationship Id="rId11" Type="http://schemas.openxmlformats.org/officeDocument/2006/relationships/tags" Target="../tags/tag855.xml" /><Relationship Id="rId12" Type="http://schemas.openxmlformats.org/officeDocument/2006/relationships/tags" Target="../tags/tag856.xml" /><Relationship Id="rId13" Type="http://schemas.openxmlformats.org/officeDocument/2006/relationships/tags" Target="../tags/tag857.xml" /><Relationship Id="rId14" Type="http://schemas.openxmlformats.org/officeDocument/2006/relationships/tags" Target="../tags/tag858.xml" /><Relationship Id="rId15" Type="http://schemas.openxmlformats.org/officeDocument/2006/relationships/tags" Target="../tags/tag859.xml" /><Relationship Id="rId16" Type="http://schemas.openxmlformats.org/officeDocument/2006/relationships/tags" Target="../tags/tag860.xml" /><Relationship Id="rId17" Type="http://schemas.openxmlformats.org/officeDocument/2006/relationships/tags" Target="../tags/tag861.xml" /><Relationship Id="rId18" Type="http://schemas.openxmlformats.org/officeDocument/2006/relationships/tags" Target="../tags/tag862.xml" /><Relationship Id="rId19" Type="http://schemas.openxmlformats.org/officeDocument/2006/relationships/tags" Target="../tags/tag863.xml" /><Relationship Id="rId2" Type="http://schemas.openxmlformats.org/officeDocument/2006/relationships/image" Target="../media/image1.jpeg" /><Relationship Id="rId20" Type="http://schemas.openxmlformats.org/officeDocument/2006/relationships/tags" Target="../tags/tag864.xml" /><Relationship Id="rId21" Type="http://schemas.openxmlformats.org/officeDocument/2006/relationships/tags" Target="../tags/tag865.xml" /><Relationship Id="rId22" Type="http://schemas.openxmlformats.org/officeDocument/2006/relationships/tags" Target="../tags/tag866.xml" /><Relationship Id="rId23" Type="http://schemas.openxmlformats.org/officeDocument/2006/relationships/tags" Target="../tags/tag867.xml" /><Relationship Id="rId24" Type="http://schemas.openxmlformats.org/officeDocument/2006/relationships/tags" Target="../tags/tag868.xml" /><Relationship Id="rId25" Type="http://schemas.openxmlformats.org/officeDocument/2006/relationships/tags" Target="../tags/tag869.xml" /><Relationship Id="rId26" Type="http://schemas.openxmlformats.org/officeDocument/2006/relationships/tags" Target="../tags/tag870.xml" /><Relationship Id="rId3" Type="http://schemas.openxmlformats.org/officeDocument/2006/relationships/tags" Target="../tags/tag847.xml" /><Relationship Id="rId4" Type="http://schemas.openxmlformats.org/officeDocument/2006/relationships/tags" Target="../tags/tag848.xml" /><Relationship Id="rId5" Type="http://schemas.openxmlformats.org/officeDocument/2006/relationships/tags" Target="../tags/tag849.xml" /><Relationship Id="rId6" Type="http://schemas.openxmlformats.org/officeDocument/2006/relationships/tags" Target="../tags/tag850.xml" /><Relationship Id="rId7" Type="http://schemas.openxmlformats.org/officeDocument/2006/relationships/tags" Target="../tags/tag851.xml" /><Relationship Id="rId8" Type="http://schemas.openxmlformats.org/officeDocument/2006/relationships/tags" Target="../tags/tag852.xml" /><Relationship Id="rId9" Type="http://schemas.openxmlformats.org/officeDocument/2006/relationships/tags" Target="../tags/tag853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78.xml" /><Relationship Id="rId11" Type="http://schemas.openxmlformats.org/officeDocument/2006/relationships/tags" Target="../tags/tag879.xml" /><Relationship Id="rId12" Type="http://schemas.openxmlformats.org/officeDocument/2006/relationships/tags" Target="../tags/tag880.xml" /><Relationship Id="rId13" Type="http://schemas.openxmlformats.org/officeDocument/2006/relationships/tags" Target="../tags/tag881.xml" /><Relationship Id="rId14" Type="http://schemas.openxmlformats.org/officeDocument/2006/relationships/tags" Target="../tags/tag882.xml" /><Relationship Id="rId15" Type="http://schemas.openxmlformats.org/officeDocument/2006/relationships/tags" Target="../tags/tag883.xml" /><Relationship Id="rId16" Type="http://schemas.openxmlformats.org/officeDocument/2006/relationships/tags" Target="../tags/tag884.xml" /><Relationship Id="rId17" Type="http://schemas.openxmlformats.org/officeDocument/2006/relationships/tags" Target="../tags/tag885.xml" /><Relationship Id="rId18" Type="http://schemas.openxmlformats.org/officeDocument/2006/relationships/tags" Target="../tags/tag886.xml" /><Relationship Id="rId19" Type="http://schemas.openxmlformats.org/officeDocument/2006/relationships/tags" Target="../tags/tag887.xml" /><Relationship Id="rId2" Type="http://schemas.openxmlformats.org/officeDocument/2006/relationships/image" Target="../media/image1.jpeg" /><Relationship Id="rId20" Type="http://schemas.openxmlformats.org/officeDocument/2006/relationships/tags" Target="../tags/tag888.xml" /><Relationship Id="rId21" Type="http://schemas.openxmlformats.org/officeDocument/2006/relationships/tags" Target="../tags/tag889.xml" /><Relationship Id="rId22" Type="http://schemas.openxmlformats.org/officeDocument/2006/relationships/tags" Target="../tags/tag890.xml" /><Relationship Id="rId23" Type="http://schemas.openxmlformats.org/officeDocument/2006/relationships/tags" Target="../tags/tag891.xml" /><Relationship Id="rId24" Type="http://schemas.openxmlformats.org/officeDocument/2006/relationships/tags" Target="../tags/tag892.xml" /><Relationship Id="rId25" Type="http://schemas.openxmlformats.org/officeDocument/2006/relationships/tags" Target="../tags/tag893.xml" /><Relationship Id="rId26" Type="http://schemas.openxmlformats.org/officeDocument/2006/relationships/tags" Target="../tags/tag894.xml" /><Relationship Id="rId27" Type="http://schemas.openxmlformats.org/officeDocument/2006/relationships/tags" Target="../tags/tag895.xml" /><Relationship Id="rId28" Type="http://schemas.openxmlformats.org/officeDocument/2006/relationships/tags" Target="../tags/tag896.xml" /><Relationship Id="rId29" Type="http://schemas.openxmlformats.org/officeDocument/2006/relationships/tags" Target="../tags/tag897.xml" /><Relationship Id="rId3" Type="http://schemas.openxmlformats.org/officeDocument/2006/relationships/tags" Target="../tags/tag871.xml" /><Relationship Id="rId30" Type="http://schemas.openxmlformats.org/officeDocument/2006/relationships/tags" Target="../tags/tag898.xml" /><Relationship Id="rId31" Type="http://schemas.openxmlformats.org/officeDocument/2006/relationships/tags" Target="../tags/tag899.xml" /><Relationship Id="rId32" Type="http://schemas.openxmlformats.org/officeDocument/2006/relationships/tags" Target="../tags/tag900.xml" /><Relationship Id="rId33" Type="http://schemas.openxmlformats.org/officeDocument/2006/relationships/tags" Target="../tags/tag901.xml" /><Relationship Id="rId34" Type="http://schemas.openxmlformats.org/officeDocument/2006/relationships/tags" Target="../tags/tag902.xml" /><Relationship Id="rId35" Type="http://schemas.openxmlformats.org/officeDocument/2006/relationships/tags" Target="../tags/tag903.xml" /><Relationship Id="rId36" Type="http://schemas.openxmlformats.org/officeDocument/2006/relationships/tags" Target="../tags/tag904.xml" /><Relationship Id="rId37" Type="http://schemas.openxmlformats.org/officeDocument/2006/relationships/tags" Target="../tags/tag905.xml" /><Relationship Id="rId38" Type="http://schemas.openxmlformats.org/officeDocument/2006/relationships/tags" Target="../tags/tag906.xml" /><Relationship Id="rId4" Type="http://schemas.openxmlformats.org/officeDocument/2006/relationships/tags" Target="../tags/tag872.xml" /><Relationship Id="rId5" Type="http://schemas.openxmlformats.org/officeDocument/2006/relationships/tags" Target="../tags/tag873.xml" /><Relationship Id="rId6" Type="http://schemas.openxmlformats.org/officeDocument/2006/relationships/tags" Target="../tags/tag874.xml" /><Relationship Id="rId7" Type="http://schemas.openxmlformats.org/officeDocument/2006/relationships/tags" Target="../tags/tag875.xml" /><Relationship Id="rId8" Type="http://schemas.openxmlformats.org/officeDocument/2006/relationships/tags" Target="../tags/tag876.xml" /><Relationship Id="rId9" Type="http://schemas.openxmlformats.org/officeDocument/2006/relationships/tags" Target="../tags/tag877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907.xml" /><Relationship Id="rId3" Type="http://schemas.openxmlformats.org/officeDocument/2006/relationships/tags" Target="../tags/tag90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金融学专业综合概述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专业简介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专业定义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8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金融学是一门研究金融市场、金融机构、金融工具和金融政策的学科。</a:t>
            </a:r>
          </a:p>
        </p:txBody>
      </p:sp>
      <p:sp>
        <p:nvSpPr>
          <p:cNvPr id="10" name="KSO_Shape"/>
          <p:cNvSpPr/>
          <p:nvPr>
            <p:custDataLst>
              <p:tags r:id="rId10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主要研究领域包括：金融市场、金融机构、金融工具、金融政策、金融风险管理等。</a:t>
            </a:r>
          </a:p>
        </p:txBody>
      </p:sp>
      <p:sp>
        <p:nvSpPr>
          <p:cNvPr id="13" name="KSO_Shape"/>
          <p:cNvSpPr/>
          <p:nvPr>
            <p:custDataLst>
              <p:tags r:id="rId12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金融学是一门综合性的学科，涉及经济学、管理学、法学等多个学科。</a:t>
            </a:r>
          </a:p>
        </p:txBody>
      </p:sp>
      <p:sp>
        <p:nvSpPr>
          <p:cNvPr id="18" name="KSO_Shape"/>
          <p:cNvSpPr/>
          <p:nvPr>
            <p:custDataLst>
              <p:tags r:id="rId14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金融学专业的目标是培养具备金融理论知识和实践能力的人才，能够胜任金融机构、企业和政府部门的工作。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专业特点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hape 84"/>
          <p:cNvSpPr/>
          <p:nvPr>
            <p:custDataLst>
              <p:tags r:id="rId6"/>
            </p:custDataLst>
          </p:nvPr>
        </p:nvSpPr>
        <p:spPr>
          <a:xfrm flipH="1">
            <a:off x="6286891" y="3947850"/>
            <a:ext cx="3892839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7" name="Shape 85"/>
          <p:cNvSpPr/>
          <p:nvPr>
            <p:custDataLst>
              <p:tags r:id="rId7"/>
            </p:custDataLst>
          </p:nvPr>
        </p:nvSpPr>
        <p:spPr>
          <a:xfrm flipH="1">
            <a:off x="9984818" y="3935818"/>
            <a:ext cx="907635" cy="152115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Shape 78"/>
          <p:cNvSpPr/>
          <p:nvPr>
            <p:custDataLst>
              <p:tags r:id="rId8"/>
            </p:custDataLst>
          </p:nvPr>
        </p:nvSpPr>
        <p:spPr>
          <a:xfrm>
            <a:off x="2035646" y="3949571"/>
            <a:ext cx="3860685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Shape 84"/>
          <p:cNvSpPr/>
          <p:nvPr>
            <p:custDataLst>
              <p:tags r:id="rId9"/>
            </p:custDataLst>
          </p:nvPr>
        </p:nvSpPr>
        <p:spPr>
          <a:xfrm flipH="1">
            <a:off x="6286891" y="2169710"/>
            <a:ext cx="3892839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2" name="Shape 85"/>
          <p:cNvSpPr/>
          <p:nvPr>
            <p:custDataLst>
              <p:tags r:id="rId10"/>
            </p:custDataLst>
          </p:nvPr>
        </p:nvSpPr>
        <p:spPr>
          <a:xfrm flipH="1">
            <a:off x="9984818" y="2157679"/>
            <a:ext cx="907635" cy="152115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Shape 75"/>
          <p:cNvSpPr/>
          <p:nvPr>
            <p:custDataLst>
              <p:tags r:id="rId11"/>
            </p:custDataLst>
          </p:nvPr>
        </p:nvSpPr>
        <p:spPr>
          <a:xfrm>
            <a:off x="1832538" y="2174868"/>
            <a:ext cx="4063795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lang="en-US"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Shape 76"/>
          <p:cNvSpPr/>
          <p:nvPr>
            <p:custDataLst>
              <p:tags r:id="rId12"/>
            </p:custDataLst>
          </p:nvPr>
        </p:nvSpPr>
        <p:spPr>
          <a:xfrm>
            <a:off x="1305897" y="2161975"/>
            <a:ext cx="907635" cy="1521150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Shape 79"/>
          <p:cNvSpPr/>
          <p:nvPr>
            <p:custDataLst>
              <p:tags r:id="rId13"/>
            </p:custDataLst>
          </p:nvPr>
        </p:nvSpPr>
        <p:spPr>
          <a:xfrm>
            <a:off x="1305897" y="3935818"/>
            <a:ext cx="907635" cy="1522697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6" name="Shape 90"/>
          <p:cNvSpPr/>
          <p:nvPr>
            <p:custDataLst>
              <p:tags r:id="rId14"/>
            </p:custDataLst>
          </p:nvPr>
        </p:nvSpPr>
        <p:spPr>
          <a:xfrm>
            <a:off x="6095305" y="3488813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Shape 93"/>
          <p:cNvSpPr/>
          <p:nvPr>
            <p:custDataLst>
              <p:tags r:id="rId15"/>
            </p:custDataLst>
          </p:nvPr>
        </p:nvSpPr>
        <p:spPr>
          <a:xfrm>
            <a:off x="5774316" y="3809010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Shape 96"/>
          <p:cNvSpPr/>
          <p:nvPr>
            <p:custDataLst>
              <p:tags r:id="rId16"/>
            </p:custDataLst>
          </p:nvPr>
        </p:nvSpPr>
        <p:spPr>
          <a:xfrm>
            <a:off x="6095305" y="3809010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Shape 87"/>
          <p:cNvSpPr/>
          <p:nvPr>
            <p:custDataLst>
              <p:tags r:id="rId17"/>
            </p:custDataLst>
          </p:nvPr>
        </p:nvSpPr>
        <p:spPr>
          <a:xfrm>
            <a:off x="5774316" y="3488813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任意多边形 34"/>
          <p:cNvSpPr/>
          <p:nvPr>
            <p:custDataLst>
              <p:tags r:id="rId18"/>
            </p:custDataLst>
          </p:nvPr>
        </p:nvSpPr>
        <p:spPr bwMode="auto">
          <a:xfrm>
            <a:off x="1600162" y="2785805"/>
            <a:ext cx="319103" cy="307355"/>
          </a:xfrm>
          <a:custGeom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6" h="6826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55" name="任意多边形 84"/>
          <p:cNvSpPr/>
          <p:nvPr>
            <p:custDataLst>
              <p:tags r:id="rId19"/>
            </p:custDataLst>
          </p:nvPr>
        </p:nvSpPr>
        <p:spPr bwMode="auto">
          <a:xfrm>
            <a:off x="1600162" y="4547098"/>
            <a:ext cx="318041" cy="351149"/>
          </a:xfrm>
          <a:custGeom>
            <a:gdLst>
              <a:gd name="connsiteX0" fmla="*/ 261051 w 522989"/>
              <a:gd name="connsiteY0" fmla="*/ 362763 h 577432"/>
              <a:gd name="connsiteX1" fmla="*/ 288791 w 522989"/>
              <a:gd name="connsiteY1" fmla="*/ 390429 h 577432"/>
              <a:gd name="connsiteX2" fmla="*/ 261051 w 522989"/>
              <a:gd name="connsiteY2" fmla="*/ 418095 h 577432"/>
              <a:gd name="connsiteX3" fmla="*/ 233311 w 522989"/>
              <a:gd name="connsiteY3" fmla="*/ 390429 h 577432"/>
              <a:gd name="connsiteX4" fmla="*/ 261051 w 522989"/>
              <a:gd name="connsiteY4" fmla="*/ 362763 h 577432"/>
              <a:gd name="connsiteX5" fmla="*/ 446328 w 522989"/>
              <a:gd name="connsiteY5" fmla="*/ 358474 h 577432"/>
              <a:gd name="connsiteX6" fmla="*/ 454749 w 522989"/>
              <a:gd name="connsiteY6" fmla="*/ 360086 h 577432"/>
              <a:gd name="connsiteX7" fmla="*/ 483355 w 522989"/>
              <a:gd name="connsiteY7" fmla="*/ 376670 h 577432"/>
              <a:gd name="connsiteX8" fmla="*/ 487969 w 522989"/>
              <a:gd name="connsiteY8" fmla="*/ 391410 h 577432"/>
              <a:gd name="connsiteX9" fmla="*/ 477818 w 522989"/>
              <a:gd name="connsiteY9" fmla="*/ 396938 h 577432"/>
              <a:gd name="connsiteX10" fmla="*/ 472281 w 522989"/>
              <a:gd name="connsiteY10" fmla="*/ 395096 h 577432"/>
              <a:gd name="connsiteX11" fmla="*/ 443675 w 522989"/>
              <a:gd name="connsiteY11" fmla="*/ 378512 h 577432"/>
              <a:gd name="connsiteX12" fmla="*/ 439984 w 522989"/>
              <a:gd name="connsiteY12" fmla="*/ 363772 h 577432"/>
              <a:gd name="connsiteX13" fmla="*/ 446328 w 522989"/>
              <a:gd name="connsiteY13" fmla="*/ 358474 h 577432"/>
              <a:gd name="connsiteX14" fmla="*/ 76344 w 522989"/>
              <a:gd name="connsiteY14" fmla="*/ 358474 h 577432"/>
              <a:gd name="connsiteX15" fmla="*/ 83038 w 522989"/>
              <a:gd name="connsiteY15" fmla="*/ 363772 h 577432"/>
              <a:gd name="connsiteX16" fmla="*/ 79344 w 522989"/>
              <a:gd name="connsiteY16" fmla="*/ 378512 h 577432"/>
              <a:gd name="connsiteX17" fmla="*/ 49796 w 522989"/>
              <a:gd name="connsiteY17" fmla="*/ 395096 h 577432"/>
              <a:gd name="connsiteX18" fmla="*/ 44256 w 522989"/>
              <a:gd name="connsiteY18" fmla="*/ 396938 h 577432"/>
              <a:gd name="connsiteX19" fmla="*/ 35022 w 522989"/>
              <a:gd name="connsiteY19" fmla="*/ 391410 h 577432"/>
              <a:gd name="connsiteX20" fmla="*/ 38716 w 522989"/>
              <a:gd name="connsiteY20" fmla="*/ 376670 h 577432"/>
              <a:gd name="connsiteX21" fmla="*/ 68264 w 522989"/>
              <a:gd name="connsiteY21" fmla="*/ 360086 h 577432"/>
              <a:gd name="connsiteX22" fmla="*/ 76344 w 522989"/>
              <a:gd name="connsiteY22" fmla="*/ 358474 h 577432"/>
              <a:gd name="connsiteX23" fmla="*/ 478723 w 522989"/>
              <a:gd name="connsiteY23" fmla="*/ 249584 h 577432"/>
              <a:gd name="connsiteX24" fmla="*/ 511923 w 522989"/>
              <a:gd name="connsiteY24" fmla="*/ 249584 h 577432"/>
              <a:gd name="connsiteX25" fmla="*/ 522989 w 522989"/>
              <a:gd name="connsiteY25" fmla="*/ 260606 h 577432"/>
              <a:gd name="connsiteX26" fmla="*/ 511923 w 522989"/>
              <a:gd name="connsiteY26" fmla="*/ 271628 h 577432"/>
              <a:gd name="connsiteX27" fmla="*/ 478723 w 522989"/>
              <a:gd name="connsiteY27" fmla="*/ 271628 h 577432"/>
              <a:gd name="connsiteX28" fmla="*/ 467657 w 522989"/>
              <a:gd name="connsiteY28" fmla="*/ 260606 h 577432"/>
              <a:gd name="connsiteX29" fmla="*/ 478723 w 522989"/>
              <a:gd name="connsiteY29" fmla="*/ 249584 h 577432"/>
              <a:gd name="connsiteX30" fmla="*/ 11066 w 522989"/>
              <a:gd name="connsiteY30" fmla="*/ 249584 h 577432"/>
              <a:gd name="connsiteX31" fmla="*/ 44266 w 522989"/>
              <a:gd name="connsiteY31" fmla="*/ 249584 h 577432"/>
              <a:gd name="connsiteX32" fmla="*/ 55332 w 522989"/>
              <a:gd name="connsiteY32" fmla="*/ 260606 h 577432"/>
              <a:gd name="connsiteX33" fmla="*/ 44266 w 522989"/>
              <a:gd name="connsiteY33" fmla="*/ 271628 h 577432"/>
              <a:gd name="connsiteX34" fmla="*/ 11066 w 522989"/>
              <a:gd name="connsiteY34" fmla="*/ 271628 h 577432"/>
              <a:gd name="connsiteX35" fmla="*/ 0 w 522989"/>
              <a:gd name="connsiteY35" fmla="*/ 260606 h 577432"/>
              <a:gd name="connsiteX36" fmla="*/ 11066 w 522989"/>
              <a:gd name="connsiteY36" fmla="*/ 249584 h 577432"/>
              <a:gd name="connsiteX37" fmla="*/ 261050 w 522989"/>
              <a:gd name="connsiteY37" fmla="*/ 167622 h 577432"/>
              <a:gd name="connsiteX38" fmla="*/ 287754 w 522989"/>
              <a:gd name="connsiteY38" fmla="*/ 193402 h 577432"/>
              <a:gd name="connsiteX39" fmla="*/ 287754 w 522989"/>
              <a:gd name="connsiteY39" fmla="*/ 232993 h 577432"/>
              <a:gd name="connsiteX40" fmla="*/ 286833 w 522989"/>
              <a:gd name="connsiteY40" fmla="*/ 248645 h 577432"/>
              <a:gd name="connsiteX41" fmla="*/ 276704 w 522989"/>
              <a:gd name="connsiteY41" fmla="*/ 327828 h 577432"/>
              <a:gd name="connsiteX42" fmla="*/ 261050 w 522989"/>
              <a:gd name="connsiteY42" fmla="*/ 340718 h 577432"/>
              <a:gd name="connsiteX43" fmla="*/ 246317 w 522989"/>
              <a:gd name="connsiteY43" fmla="*/ 327828 h 577432"/>
              <a:gd name="connsiteX44" fmla="*/ 236188 w 522989"/>
              <a:gd name="connsiteY44" fmla="*/ 248645 h 577432"/>
              <a:gd name="connsiteX45" fmla="*/ 234346 w 522989"/>
              <a:gd name="connsiteY45" fmla="*/ 232993 h 577432"/>
              <a:gd name="connsiteX46" fmla="*/ 234346 w 522989"/>
              <a:gd name="connsiteY46" fmla="*/ 193402 h 577432"/>
              <a:gd name="connsiteX47" fmla="*/ 261050 w 522989"/>
              <a:gd name="connsiteY47" fmla="*/ 167622 h 577432"/>
              <a:gd name="connsiteX48" fmla="*/ 261034 w 522989"/>
              <a:gd name="connsiteY48" fmla="*/ 133592 h 577432"/>
              <a:gd name="connsiteX49" fmla="*/ 130076 w 522989"/>
              <a:gd name="connsiteY49" fmla="*/ 258825 h 577432"/>
              <a:gd name="connsiteX50" fmla="*/ 165121 w 522989"/>
              <a:gd name="connsiteY50" fmla="*/ 356433 h 577432"/>
              <a:gd name="connsiteX51" fmla="*/ 190022 w 522989"/>
              <a:gd name="connsiteY51" fmla="*/ 418129 h 577432"/>
              <a:gd name="connsiteX52" fmla="*/ 206622 w 522989"/>
              <a:gd name="connsiteY52" fmla="*/ 442070 h 577432"/>
              <a:gd name="connsiteX53" fmla="*/ 315446 w 522989"/>
              <a:gd name="connsiteY53" fmla="*/ 442070 h 577432"/>
              <a:gd name="connsiteX54" fmla="*/ 332046 w 522989"/>
              <a:gd name="connsiteY54" fmla="*/ 418129 h 577432"/>
              <a:gd name="connsiteX55" fmla="*/ 357869 w 522989"/>
              <a:gd name="connsiteY55" fmla="*/ 357354 h 577432"/>
              <a:gd name="connsiteX56" fmla="*/ 392914 w 522989"/>
              <a:gd name="connsiteY56" fmla="*/ 258825 h 577432"/>
              <a:gd name="connsiteX57" fmla="*/ 261034 w 522989"/>
              <a:gd name="connsiteY57" fmla="*/ 133592 h 577432"/>
              <a:gd name="connsiteX58" fmla="*/ 472281 w 522989"/>
              <a:gd name="connsiteY58" fmla="*/ 126151 h 577432"/>
              <a:gd name="connsiteX59" fmla="*/ 487969 w 522989"/>
              <a:gd name="connsiteY59" fmla="*/ 130757 h 577432"/>
              <a:gd name="connsiteX60" fmla="*/ 483355 w 522989"/>
              <a:gd name="connsiteY60" fmla="*/ 145498 h 577432"/>
              <a:gd name="connsiteX61" fmla="*/ 454749 w 522989"/>
              <a:gd name="connsiteY61" fmla="*/ 162081 h 577432"/>
              <a:gd name="connsiteX62" fmla="*/ 449212 w 522989"/>
              <a:gd name="connsiteY62" fmla="*/ 163924 h 577432"/>
              <a:gd name="connsiteX63" fmla="*/ 439984 w 522989"/>
              <a:gd name="connsiteY63" fmla="*/ 158396 h 577432"/>
              <a:gd name="connsiteX64" fmla="*/ 443675 w 522989"/>
              <a:gd name="connsiteY64" fmla="*/ 142734 h 577432"/>
              <a:gd name="connsiteX65" fmla="*/ 49796 w 522989"/>
              <a:gd name="connsiteY65" fmla="*/ 126151 h 577432"/>
              <a:gd name="connsiteX66" fmla="*/ 79344 w 522989"/>
              <a:gd name="connsiteY66" fmla="*/ 142734 h 577432"/>
              <a:gd name="connsiteX67" fmla="*/ 83038 w 522989"/>
              <a:gd name="connsiteY67" fmla="*/ 158396 h 577432"/>
              <a:gd name="connsiteX68" fmla="*/ 73804 w 522989"/>
              <a:gd name="connsiteY68" fmla="*/ 163924 h 577432"/>
              <a:gd name="connsiteX69" fmla="*/ 68264 w 522989"/>
              <a:gd name="connsiteY69" fmla="*/ 162081 h 577432"/>
              <a:gd name="connsiteX70" fmla="*/ 38716 w 522989"/>
              <a:gd name="connsiteY70" fmla="*/ 145498 h 577432"/>
              <a:gd name="connsiteX71" fmla="*/ 35022 w 522989"/>
              <a:gd name="connsiteY71" fmla="*/ 130757 h 577432"/>
              <a:gd name="connsiteX72" fmla="*/ 49796 w 522989"/>
              <a:gd name="connsiteY72" fmla="*/ 126151 h 577432"/>
              <a:gd name="connsiteX73" fmla="*/ 261034 w 522989"/>
              <a:gd name="connsiteY73" fmla="*/ 88472 h 577432"/>
              <a:gd name="connsiteX74" fmla="*/ 437181 w 522989"/>
              <a:gd name="connsiteY74" fmla="*/ 258825 h 577432"/>
              <a:gd name="connsiteX75" fmla="*/ 394758 w 522989"/>
              <a:gd name="connsiteY75" fmla="*/ 382217 h 577432"/>
              <a:gd name="connsiteX76" fmla="*/ 377236 w 522989"/>
              <a:gd name="connsiteY76" fmla="*/ 418129 h 577432"/>
              <a:gd name="connsiteX77" fmla="*/ 344035 w 522989"/>
              <a:gd name="connsiteY77" fmla="*/ 476141 h 577432"/>
              <a:gd name="connsiteX78" fmla="*/ 341268 w 522989"/>
              <a:gd name="connsiteY78" fmla="*/ 521262 h 577432"/>
              <a:gd name="connsiteX79" fmla="*/ 305301 w 522989"/>
              <a:gd name="connsiteY79" fmla="*/ 559016 h 577432"/>
              <a:gd name="connsiteX80" fmla="*/ 290545 w 522989"/>
              <a:gd name="connsiteY80" fmla="*/ 573749 h 577432"/>
              <a:gd name="connsiteX81" fmla="*/ 278556 w 522989"/>
              <a:gd name="connsiteY81" fmla="*/ 577432 h 577432"/>
              <a:gd name="connsiteX82" fmla="*/ 244434 w 522989"/>
              <a:gd name="connsiteY82" fmla="*/ 577432 h 577432"/>
              <a:gd name="connsiteX83" fmla="*/ 231522 w 522989"/>
              <a:gd name="connsiteY83" fmla="*/ 573749 h 577432"/>
              <a:gd name="connsiteX84" fmla="*/ 217689 w 522989"/>
              <a:gd name="connsiteY84" fmla="*/ 559016 h 577432"/>
              <a:gd name="connsiteX85" fmla="*/ 180799 w 522989"/>
              <a:gd name="connsiteY85" fmla="*/ 521262 h 577432"/>
              <a:gd name="connsiteX86" fmla="*/ 178955 w 522989"/>
              <a:gd name="connsiteY86" fmla="*/ 476141 h 577432"/>
              <a:gd name="connsiteX87" fmla="*/ 145754 w 522989"/>
              <a:gd name="connsiteY87" fmla="*/ 418129 h 577432"/>
              <a:gd name="connsiteX88" fmla="*/ 128232 w 522989"/>
              <a:gd name="connsiteY88" fmla="*/ 382217 h 577432"/>
              <a:gd name="connsiteX89" fmla="*/ 85809 w 522989"/>
              <a:gd name="connsiteY89" fmla="*/ 258825 h 577432"/>
              <a:gd name="connsiteX90" fmla="*/ 261034 w 522989"/>
              <a:gd name="connsiteY90" fmla="*/ 88472 h 577432"/>
              <a:gd name="connsiteX91" fmla="*/ 392070 w 522989"/>
              <a:gd name="connsiteY91" fmla="*/ 35016 h 577432"/>
              <a:gd name="connsiteX92" fmla="*/ 395762 w 522989"/>
              <a:gd name="connsiteY92" fmla="*/ 49759 h 577432"/>
              <a:gd name="connsiteX93" fmla="*/ 379147 w 522989"/>
              <a:gd name="connsiteY93" fmla="*/ 79244 h 577432"/>
              <a:gd name="connsiteX94" fmla="*/ 369917 w 522989"/>
              <a:gd name="connsiteY94" fmla="*/ 84773 h 577432"/>
              <a:gd name="connsiteX95" fmla="*/ 364378 w 522989"/>
              <a:gd name="connsiteY95" fmla="*/ 82930 h 577432"/>
              <a:gd name="connsiteX96" fmla="*/ 360686 w 522989"/>
              <a:gd name="connsiteY96" fmla="*/ 68187 h 577432"/>
              <a:gd name="connsiteX97" fmla="*/ 377301 w 522989"/>
              <a:gd name="connsiteY97" fmla="*/ 38702 h 577432"/>
              <a:gd name="connsiteX98" fmla="*/ 392070 w 522989"/>
              <a:gd name="connsiteY98" fmla="*/ 35016 h 577432"/>
              <a:gd name="connsiteX99" fmla="*/ 131042 w 522989"/>
              <a:gd name="connsiteY99" fmla="*/ 35016 h 577432"/>
              <a:gd name="connsiteX100" fmla="*/ 145759 w 522989"/>
              <a:gd name="connsiteY100" fmla="*/ 38702 h 577432"/>
              <a:gd name="connsiteX101" fmla="*/ 162317 w 522989"/>
              <a:gd name="connsiteY101" fmla="*/ 68187 h 577432"/>
              <a:gd name="connsiteX102" fmla="*/ 158637 w 522989"/>
              <a:gd name="connsiteY102" fmla="*/ 82930 h 577432"/>
              <a:gd name="connsiteX103" fmla="*/ 153118 w 522989"/>
              <a:gd name="connsiteY103" fmla="*/ 84773 h 577432"/>
              <a:gd name="connsiteX104" fmla="*/ 143000 w 522989"/>
              <a:gd name="connsiteY104" fmla="*/ 79244 h 577432"/>
              <a:gd name="connsiteX105" fmla="*/ 126443 w 522989"/>
              <a:gd name="connsiteY105" fmla="*/ 49759 h 577432"/>
              <a:gd name="connsiteX106" fmla="*/ 131042 w 522989"/>
              <a:gd name="connsiteY106" fmla="*/ 35016 h 577432"/>
              <a:gd name="connsiteX107" fmla="*/ 261051 w 522989"/>
              <a:gd name="connsiteY107" fmla="*/ 0 h 577432"/>
              <a:gd name="connsiteX108" fmla="*/ 272073 w 522989"/>
              <a:gd name="connsiteY108" fmla="*/ 11037 h 577432"/>
              <a:gd name="connsiteX109" fmla="*/ 272073 w 522989"/>
              <a:gd name="connsiteY109" fmla="*/ 44147 h 577432"/>
              <a:gd name="connsiteX110" fmla="*/ 261051 w 522989"/>
              <a:gd name="connsiteY110" fmla="*/ 55184 h 577432"/>
              <a:gd name="connsiteX111" fmla="*/ 250029 w 522989"/>
              <a:gd name="connsiteY111" fmla="*/ 44147 h 577432"/>
              <a:gd name="connsiteX112" fmla="*/ 250029 w 522989"/>
              <a:gd name="connsiteY112" fmla="*/ 11037 h 577432"/>
              <a:gd name="connsiteX113" fmla="*/ 261051 w 522989"/>
              <a:gd name="connsiteY113" fmla="*/ 0 h 5774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522988" h="577432">
                <a:moveTo>
                  <a:pt x="261051" y="362763"/>
                </a:moveTo>
                <a:cubicBezTo>
                  <a:pt x="276371" y="362763"/>
                  <a:pt x="288791" y="375149"/>
                  <a:pt x="288791" y="390429"/>
                </a:cubicBezTo>
                <a:cubicBezTo>
                  <a:pt x="288791" y="405709"/>
                  <a:pt x="276371" y="418095"/>
                  <a:pt x="261051" y="418095"/>
                </a:cubicBezTo>
                <a:cubicBezTo>
                  <a:pt x="245731" y="418095"/>
                  <a:pt x="233311" y="405709"/>
                  <a:pt x="233311" y="390429"/>
                </a:cubicBezTo>
                <a:cubicBezTo>
                  <a:pt x="233311" y="375149"/>
                  <a:pt x="245731" y="362763"/>
                  <a:pt x="261051" y="362763"/>
                </a:cubicBezTo>
                <a:close/>
                <a:moveTo>
                  <a:pt x="446328" y="358474"/>
                </a:moveTo>
                <a:cubicBezTo>
                  <a:pt x="448981" y="357783"/>
                  <a:pt x="451980" y="358243"/>
                  <a:pt x="454749" y="360086"/>
                </a:cubicBezTo>
                <a:lnTo>
                  <a:pt x="483355" y="376670"/>
                </a:lnTo>
                <a:cubicBezTo>
                  <a:pt x="488891" y="379434"/>
                  <a:pt x="490737" y="385883"/>
                  <a:pt x="487969" y="391410"/>
                </a:cubicBezTo>
                <a:cubicBezTo>
                  <a:pt x="486123" y="395096"/>
                  <a:pt x="481509" y="396938"/>
                  <a:pt x="477818" y="396938"/>
                </a:cubicBezTo>
                <a:cubicBezTo>
                  <a:pt x="475973" y="396938"/>
                  <a:pt x="474127" y="396938"/>
                  <a:pt x="472281" y="395096"/>
                </a:cubicBezTo>
                <a:lnTo>
                  <a:pt x="443675" y="378512"/>
                </a:lnTo>
                <a:cubicBezTo>
                  <a:pt x="438139" y="375748"/>
                  <a:pt x="436293" y="369299"/>
                  <a:pt x="439984" y="363772"/>
                </a:cubicBezTo>
                <a:cubicBezTo>
                  <a:pt x="441368" y="361007"/>
                  <a:pt x="443675" y="359165"/>
                  <a:pt x="446328" y="358474"/>
                </a:cubicBezTo>
                <a:close/>
                <a:moveTo>
                  <a:pt x="76344" y="358474"/>
                </a:moveTo>
                <a:cubicBezTo>
                  <a:pt x="79114" y="359165"/>
                  <a:pt x="81653" y="361007"/>
                  <a:pt x="83038" y="363772"/>
                </a:cubicBezTo>
                <a:cubicBezTo>
                  <a:pt x="85808" y="369299"/>
                  <a:pt x="83961" y="375748"/>
                  <a:pt x="79344" y="378512"/>
                </a:cubicBezTo>
                <a:lnTo>
                  <a:pt x="49796" y="395096"/>
                </a:lnTo>
                <a:cubicBezTo>
                  <a:pt x="47949" y="396938"/>
                  <a:pt x="46103" y="396938"/>
                  <a:pt x="44256" y="396938"/>
                </a:cubicBezTo>
                <a:cubicBezTo>
                  <a:pt x="40562" y="396938"/>
                  <a:pt x="36869" y="395096"/>
                  <a:pt x="35022" y="391410"/>
                </a:cubicBezTo>
                <a:cubicBezTo>
                  <a:pt x="32252" y="385883"/>
                  <a:pt x="34099" y="379434"/>
                  <a:pt x="38716" y="376670"/>
                </a:cubicBezTo>
                <a:lnTo>
                  <a:pt x="68264" y="360086"/>
                </a:lnTo>
                <a:cubicBezTo>
                  <a:pt x="70573" y="358243"/>
                  <a:pt x="73574" y="357783"/>
                  <a:pt x="76344" y="358474"/>
                </a:cubicBezTo>
                <a:close/>
                <a:moveTo>
                  <a:pt x="478723" y="249584"/>
                </a:moveTo>
                <a:lnTo>
                  <a:pt x="511923" y="249584"/>
                </a:lnTo>
                <a:cubicBezTo>
                  <a:pt x="517456" y="249584"/>
                  <a:pt x="522989" y="255095"/>
                  <a:pt x="522989" y="260606"/>
                </a:cubicBezTo>
                <a:cubicBezTo>
                  <a:pt x="522989" y="267035"/>
                  <a:pt x="517456" y="271628"/>
                  <a:pt x="511923" y="271628"/>
                </a:cubicBezTo>
                <a:lnTo>
                  <a:pt x="478723" y="271628"/>
                </a:lnTo>
                <a:cubicBezTo>
                  <a:pt x="472268" y="271628"/>
                  <a:pt x="467657" y="267035"/>
                  <a:pt x="467657" y="260606"/>
                </a:cubicBezTo>
                <a:cubicBezTo>
                  <a:pt x="467657" y="255095"/>
                  <a:pt x="472268" y="249584"/>
                  <a:pt x="478723" y="249584"/>
                </a:cubicBezTo>
                <a:close/>
                <a:moveTo>
                  <a:pt x="11066" y="249584"/>
                </a:moveTo>
                <a:lnTo>
                  <a:pt x="44266" y="249584"/>
                </a:lnTo>
                <a:cubicBezTo>
                  <a:pt x="50721" y="249584"/>
                  <a:pt x="55332" y="255095"/>
                  <a:pt x="55332" y="260606"/>
                </a:cubicBezTo>
                <a:cubicBezTo>
                  <a:pt x="55332" y="267035"/>
                  <a:pt x="50721" y="271628"/>
                  <a:pt x="44266" y="271628"/>
                </a:cubicBezTo>
                <a:lnTo>
                  <a:pt x="11066" y="271628"/>
                </a:lnTo>
                <a:cubicBezTo>
                  <a:pt x="4611" y="271628"/>
                  <a:pt x="0" y="267035"/>
                  <a:pt x="0" y="260606"/>
                </a:cubicBezTo>
                <a:cubicBezTo>
                  <a:pt x="0" y="255095"/>
                  <a:pt x="4611" y="249584"/>
                  <a:pt x="11066" y="249584"/>
                </a:cubicBezTo>
                <a:close/>
                <a:moveTo>
                  <a:pt x="261050" y="167622"/>
                </a:moveTo>
                <a:cubicBezTo>
                  <a:pt x="278546" y="167622"/>
                  <a:pt x="287754" y="176829"/>
                  <a:pt x="287754" y="193402"/>
                </a:cubicBezTo>
                <a:lnTo>
                  <a:pt x="287754" y="232993"/>
                </a:lnTo>
                <a:cubicBezTo>
                  <a:pt x="287754" y="237597"/>
                  <a:pt x="287754" y="243121"/>
                  <a:pt x="286833" y="248645"/>
                </a:cubicBezTo>
                <a:lnTo>
                  <a:pt x="276704" y="327828"/>
                </a:lnTo>
                <a:cubicBezTo>
                  <a:pt x="274862" y="337956"/>
                  <a:pt x="270258" y="340718"/>
                  <a:pt x="261050" y="340718"/>
                </a:cubicBezTo>
                <a:cubicBezTo>
                  <a:pt x="252763" y="340718"/>
                  <a:pt x="248158" y="337956"/>
                  <a:pt x="246317" y="327828"/>
                </a:cubicBezTo>
                <a:lnTo>
                  <a:pt x="236188" y="248645"/>
                </a:lnTo>
                <a:cubicBezTo>
                  <a:pt x="235267" y="243121"/>
                  <a:pt x="234346" y="237597"/>
                  <a:pt x="234346" y="232993"/>
                </a:cubicBezTo>
                <a:lnTo>
                  <a:pt x="234346" y="193402"/>
                </a:lnTo>
                <a:cubicBezTo>
                  <a:pt x="234346" y="176829"/>
                  <a:pt x="244475" y="167622"/>
                  <a:pt x="261050" y="167622"/>
                </a:cubicBezTo>
                <a:close/>
                <a:moveTo>
                  <a:pt x="261034" y="133592"/>
                </a:moveTo>
                <a:cubicBezTo>
                  <a:pt x="189099" y="133592"/>
                  <a:pt x="130076" y="189763"/>
                  <a:pt x="130076" y="258825"/>
                </a:cubicBezTo>
                <a:cubicBezTo>
                  <a:pt x="130076" y="305787"/>
                  <a:pt x="148521" y="332491"/>
                  <a:pt x="165121" y="356433"/>
                </a:cubicBezTo>
                <a:cubicBezTo>
                  <a:pt x="178033" y="375771"/>
                  <a:pt x="190022" y="394187"/>
                  <a:pt x="190022" y="418129"/>
                </a:cubicBezTo>
                <a:cubicBezTo>
                  <a:pt x="190022" y="428258"/>
                  <a:pt x="200166" y="437466"/>
                  <a:pt x="206622" y="442070"/>
                </a:cubicBezTo>
                <a:lnTo>
                  <a:pt x="315446" y="442070"/>
                </a:lnTo>
                <a:cubicBezTo>
                  <a:pt x="322824" y="436545"/>
                  <a:pt x="332046" y="428258"/>
                  <a:pt x="332046" y="418129"/>
                </a:cubicBezTo>
                <a:cubicBezTo>
                  <a:pt x="332046" y="394187"/>
                  <a:pt x="344957" y="375771"/>
                  <a:pt x="357869" y="357354"/>
                </a:cubicBezTo>
                <a:cubicBezTo>
                  <a:pt x="374469" y="332491"/>
                  <a:pt x="392914" y="305787"/>
                  <a:pt x="392914" y="258825"/>
                </a:cubicBezTo>
                <a:cubicBezTo>
                  <a:pt x="392914" y="189763"/>
                  <a:pt x="333891" y="133592"/>
                  <a:pt x="261034" y="133592"/>
                </a:cubicBezTo>
                <a:close/>
                <a:moveTo>
                  <a:pt x="472281" y="126151"/>
                </a:moveTo>
                <a:cubicBezTo>
                  <a:pt x="477818" y="123387"/>
                  <a:pt x="484278" y="125229"/>
                  <a:pt x="487969" y="130757"/>
                </a:cubicBezTo>
                <a:cubicBezTo>
                  <a:pt x="490737" y="135364"/>
                  <a:pt x="488891" y="142734"/>
                  <a:pt x="483355" y="145498"/>
                </a:cubicBezTo>
                <a:lnTo>
                  <a:pt x="454749" y="162081"/>
                </a:lnTo>
                <a:cubicBezTo>
                  <a:pt x="452903" y="163002"/>
                  <a:pt x="451057" y="163924"/>
                  <a:pt x="449212" y="163924"/>
                </a:cubicBezTo>
                <a:cubicBezTo>
                  <a:pt x="445521" y="163924"/>
                  <a:pt x="441830" y="162081"/>
                  <a:pt x="439984" y="158396"/>
                </a:cubicBezTo>
                <a:cubicBezTo>
                  <a:pt x="436293" y="152868"/>
                  <a:pt x="438139" y="146419"/>
                  <a:pt x="443675" y="142734"/>
                </a:cubicBezTo>
                <a:close/>
                <a:moveTo>
                  <a:pt x="49796" y="126151"/>
                </a:moveTo>
                <a:lnTo>
                  <a:pt x="79344" y="142734"/>
                </a:lnTo>
                <a:cubicBezTo>
                  <a:pt x="83961" y="146419"/>
                  <a:pt x="85808" y="152868"/>
                  <a:pt x="83038" y="158396"/>
                </a:cubicBezTo>
                <a:cubicBezTo>
                  <a:pt x="81191" y="162081"/>
                  <a:pt x="77498" y="163924"/>
                  <a:pt x="73804" y="163924"/>
                </a:cubicBezTo>
                <a:cubicBezTo>
                  <a:pt x="71957" y="163924"/>
                  <a:pt x="70111" y="163002"/>
                  <a:pt x="68264" y="162081"/>
                </a:cubicBezTo>
                <a:lnTo>
                  <a:pt x="38716" y="145498"/>
                </a:lnTo>
                <a:cubicBezTo>
                  <a:pt x="34099" y="142734"/>
                  <a:pt x="32252" y="135364"/>
                  <a:pt x="35022" y="130757"/>
                </a:cubicBezTo>
                <a:cubicBezTo>
                  <a:pt x="37792" y="125229"/>
                  <a:pt x="45179" y="123387"/>
                  <a:pt x="49796" y="126151"/>
                </a:cubicBezTo>
                <a:close/>
                <a:moveTo>
                  <a:pt x="261034" y="88472"/>
                </a:moveTo>
                <a:cubicBezTo>
                  <a:pt x="357869" y="88472"/>
                  <a:pt x="437181" y="164901"/>
                  <a:pt x="437181" y="258825"/>
                </a:cubicBezTo>
                <a:cubicBezTo>
                  <a:pt x="437181" y="319600"/>
                  <a:pt x="412281" y="355512"/>
                  <a:pt x="394758" y="382217"/>
                </a:cubicBezTo>
                <a:cubicBezTo>
                  <a:pt x="382769" y="398791"/>
                  <a:pt x="377236" y="408000"/>
                  <a:pt x="377236" y="418129"/>
                </a:cubicBezTo>
                <a:cubicBezTo>
                  <a:pt x="377236" y="440229"/>
                  <a:pt x="365247" y="460487"/>
                  <a:pt x="344035" y="476141"/>
                </a:cubicBezTo>
                <a:cubicBezTo>
                  <a:pt x="343113" y="489033"/>
                  <a:pt x="341268" y="521262"/>
                  <a:pt x="341268" y="521262"/>
                </a:cubicBezTo>
                <a:cubicBezTo>
                  <a:pt x="341268" y="529549"/>
                  <a:pt x="336657" y="548887"/>
                  <a:pt x="305301" y="559016"/>
                </a:cubicBezTo>
                <a:cubicBezTo>
                  <a:pt x="301612" y="564541"/>
                  <a:pt x="297001" y="569145"/>
                  <a:pt x="290545" y="573749"/>
                </a:cubicBezTo>
                <a:cubicBezTo>
                  <a:pt x="286856" y="575591"/>
                  <a:pt x="283168" y="577432"/>
                  <a:pt x="278556" y="577432"/>
                </a:cubicBezTo>
                <a:lnTo>
                  <a:pt x="244434" y="577432"/>
                </a:lnTo>
                <a:cubicBezTo>
                  <a:pt x="239822" y="577432"/>
                  <a:pt x="235211" y="575591"/>
                  <a:pt x="231522" y="573749"/>
                </a:cubicBezTo>
                <a:cubicBezTo>
                  <a:pt x="225989" y="569145"/>
                  <a:pt x="221378" y="564541"/>
                  <a:pt x="217689" y="559016"/>
                </a:cubicBezTo>
                <a:cubicBezTo>
                  <a:pt x="186333" y="548887"/>
                  <a:pt x="181722" y="530470"/>
                  <a:pt x="180799" y="521262"/>
                </a:cubicBezTo>
                <a:cubicBezTo>
                  <a:pt x="180799" y="521262"/>
                  <a:pt x="178955" y="489033"/>
                  <a:pt x="178955" y="476141"/>
                </a:cubicBezTo>
                <a:cubicBezTo>
                  <a:pt x="157743" y="460487"/>
                  <a:pt x="145754" y="440229"/>
                  <a:pt x="145754" y="418129"/>
                </a:cubicBezTo>
                <a:cubicBezTo>
                  <a:pt x="145754" y="408000"/>
                  <a:pt x="139299" y="398791"/>
                  <a:pt x="128232" y="382217"/>
                </a:cubicBezTo>
                <a:cubicBezTo>
                  <a:pt x="109787" y="355512"/>
                  <a:pt x="85809" y="319600"/>
                  <a:pt x="85809" y="258825"/>
                </a:cubicBezTo>
                <a:cubicBezTo>
                  <a:pt x="85809" y="164901"/>
                  <a:pt x="164199" y="88472"/>
                  <a:pt x="261034" y="88472"/>
                </a:cubicBezTo>
                <a:close/>
                <a:moveTo>
                  <a:pt x="392070" y="35016"/>
                </a:moveTo>
                <a:cubicBezTo>
                  <a:pt x="397608" y="37780"/>
                  <a:pt x="399454" y="45152"/>
                  <a:pt x="395762" y="49759"/>
                </a:cubicBezTo>
                <a:lnTo>
                  <a:pt x="379147" y="79244"/>
                </a:lnTo>
                <a:cubicBezTo>
                  <a:pt x="377301" y="82930"/>
                  <a:pt x="373609" y="84773"/>
                  <a:pt x="369917" y="84773"/>
                </a:cubicBezTo>
                <a:cubicBezTo>
                  <a:pt x="368071" y="84773"/>
                  <a:pt x="366224" y="83851"/>
                  <a:pt x="364378" y="82930"/>
                </a:cubicBezTo>
                <a:cubicBezTo>
                  <a:pt x="358840" y="80166"/>
                  <a:pt x="356994" y="72794"/>
                  <a:pt x="360686" y="68187"/>
                </a:cubicBezTo>
                <a:lnTo>
                  <a:pt x="377301" y="38702"/>
                </a:lnTo>
                <a:cubicBezTo>
                  <a:pt x="380070" y="34095"/>
                  <a:pt x="386531" y="32252"/>
                  <a:pt x="392070" y="35016"/>
                </a:cubicBezTo>
                <a:close/>
                <a:moveTo>
                  <a:pt x="131042" y="35016"/>
                </a:moveTo>
                <a:cubicBezTo>
                  <a:pt x="135641" y="32252"/>
                  <a:pt x="143000" y="34095"/>
                  <a:pt x="145759" y="38702"/>
                </a:cubicBezTo>
                <a:lnTo>
                  <a:pt x="162317" y="68187"/>
                </a:lnTo>
                <a:cubicBezTo>
                  <a:pt x="165996" y="72794"/>
                  <a:pt x="164156" y="80166"/>
                  <a:pt x="158637" y="82930"/>
                </a:cubicBezTo>
                <a:cubicBezTo>
                  <a:pt x="156798" y="83851"/>
                  <a:pt x="154958" y="84773"/>
                  <a:pt x="153118" y="84773"/>
                </a:cubicBezTo>
                <a:cubicBezTo>
                  <a:pt x="149439" y="84773"/>
                  <a:pt x="145759" y="82930"/>
                  <a:pt x="143000" y="79244"/>
                </a:cubicBezTo>
                <a:lnTo>
                  <a:pt x="126443" y="49759"/>
                </a:lnTo>
                <a:cubicBezTo>
                  <a:pt x="123683" y="45152"/>
                  <a:pt x="125523" y="37780"/>
                  <a:pt x="131042" y="35016"/>
                </a:cubicBezTo>
                <a:close/>
                <a:moveTo>
                  <a:pt x="261051" y="0"/>
                </a:moveTo>
                <a:cubicBezTo>
                  <a:pt x="267480" y="0"/>
                  <a:pt x="272073" y="4598"/>
                  <a:pt x="272073" y="11037"/>
                </a:cubicBezTo>
                <a:lnTo>
                  <a:pt x="272073" y="44147"/>
                </a:lnTo>
                <a:cubicBezTo>
                  <a:pt x="272073" y="50585"/>
                  <a:pt x="267480" y="55184"/>
                  <a:pt x="261051" y="55184"/>
                </a:cubicBezTo>
                <a:cubicBezTo>
                  <a:pt x="255540" y="55184"/>
                  <a:pt x="250029" y="50585"/>
                  <a:pt x="250029" y="44147"/>
                </a:cubicBezTo>
                <a:lnTo>
                  <a:pt x="250029" y="11037"/>
                </a:lnTo>
                <a:cubicBezTo>
                  <a:pt x="250029" y="4598"/>
                  <a:pt x="255540" y="0"/>
                  <a:pt x="26105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56" name="任意多边形 82"/>
          <p:cNvSpPr/>
          <p:nvPr>
            <p:custDataLst>
              <p:tags r:id="rId20"/>
            </p:custDataLst>
          </p:nvPr>
        </p:nvSpPr>
        <p:spPr bwMode="auto">
          <a:xfrm>
            <a:off x="10284671" y="2762053"/>
            <a:ext cx="307928" cy="319104"/>
          </a:xfrm>
          <a:custGeom>
            <a:gdLst>
              <a:gd name="connsiteX0" fmla="*/ 447790 w 584385"/>
              <a:gd name="connsiteY0" fmla="*/ 469190 h 605593"/>
              <a:gd name="connsiteX1" fmla="*/ 477338 w 584385"/>
              <a:gd name="connsiteY1" fmla="*/ 498570 h 605593"/>
              <a:gd name="connsiteX2" fmla="*/ 466490 w 584385"/>
              <a:gd name="connsiteY2" fmla="*/ 538773 h 605593"/>
              <a:gd name="connsiteX3" fmla="*/ 426300 w 584385"/>
              <a:gd name="connsiteY3" fmla="*/ 549494 h 605593"/>
              <a:gd name="connsiteX4" fmla="*/ 396752 w 584385"/>
              <a:gd name="connsiteY4" fmla="*/ 520114 h 605593"/>
              <a:gd name="connsiteX5" fmla="*/ 407600 w 584385"/>
              <a:gd name="connsiteY5" fmla="*/ 479911 h 605593"/>
              <a:gd name="connsiteX6" fmla="*/ 448054 w 584385"/>
              <a:gd name="connsiteY6" fmla="*/ 453715 h 605593"/>
              <a:gd name="connsiteX7" fmla="*/ 399530 w 584385"/>
              <a:gd name="connsiteY7" fmla="*/ 466706 h 605593"/>
              <a:gd name="connsiteX8" fmla="*/ 394367 w 584385"/>
              <a:gd name="connsiteY8" fmla="*/ 471965 h 605593"/>
              <a:gd name="connsiteX9" fmla="*/ 381359 w 584385"/>
              <a:gd name="connsiteY9" fmla="*/ 520426 h 605593"/>
              <a:gd name="connsiteX10" fmla="*/ 383217 w 584385"/>
              <a:gd name="connsiteY10" fmla="*/ 527540 h 605593"/>
              <a:gd name="connsiteX11" fmla="*/ 418733 w 584385"/>
              <a:gd name="connsiteY11" fmla="*/ 563009 h 605593"/>
              <a:gd name="connsiteX12" fmla="*/ 423998 w 584385"/>
              <a:gd name="connsiteY12" fmla="*/ 565175 h 605593"/>
              <a:gd name="connsiteX13" fmla="*/ 425960 w 584385"/>
              <a:gd name="connsiteY13" fmla="*/ 564865 h 605593"/>
              <a:gd name="connsiteX14" fmla="*/ 474381 w 584385"/>
              <a:gd name="connsiteY14" fmla="*/ 551977 h 605593"/>
              <a:gd name="connsiteX15" fmla="*/ 479647 w 584385"/>
              <a:gd name="connsiteY15" fmla="*/ 546718 h 605593"/>
              <a:gd name="connsiteX16" fmla="*/ 492655 w 584385"/>
              <a:gd name="connsiteY16" fmla="*/ 498257 h 605593"/>
              <a:gd name="connsiteX17" fmla="*/ 490694 w 584385"/>
              <a:gd name="connsiteY17" fmla="*/ 491143 h 605593"/>
              <a:gd name="connsiteX18" fmla="*/ 455178 w 584385"/>
              <a:gd name="connsiteY18" fmla="*/ 455674 h 605593"/>
              <a:gd name="connsiteX19" fmla="*/ 448054 w 584385"/>
              <a:gd name="connsiteY19" fmla="*/ 453715 h 605593"/>
              <a:gd name="connsiteX20" fmla="*/ 437007 w 584385"/>
              <a:gd name="connsiteY20" fmla="*/ 413090 h 605593"/>
              <a:gd name="connsiteX21" fmla="*/ 505148 w 584385"/>
              <a:gd name="connsiteY21" fmla="*/ 441239 h 605593"/>
              <a:gd name="connsiteX22" fmla="*/ 533436 w 584385"/>
              <a:gd name="connsiteY22" fmla="*/ 509290 h 605593"/>
              <a:gd name="connsiteX23" fmla="*/ 505148 w 584385"/>
              <a:gd name="connsiteY23" fmla="*/ 577444 h 605593"/>
              <a:gd name="connsiteX24" fmla="*/ 437007 w 584385"/>
              <a:gd name="connsiteY24" fmla="*/ 605593 h 605593"/>
              <a:gd name="connsiteX25" fmla="*/ 368866 w 584385"/>
              <a:gd name="connsiteY25" fmla="*/ 577444 h 605593"/>
              <a:gd name="connsiteX26" fmla="*/ 346979 w 584385"/>
              <a:gd name="connsiteY26" fmla="*/ 475161 h 605593"/>
              <a:gd name="connsiteX27" fmla="*/ 347598 w 584385"/>
              <a:gd name="connsiteY27" fmla="*/ 473821 h 605593"/>
              <a:gd name="connsiteX28" fmla="*/ 348424 w 584385"/>
              <a:gd name="connsiteY28" fmla="*/ 471552 h 605593"/>
              <a:gd name="connsiteX29" fmla="*/ 349043 w 584385"/>
              <a:gd name="connsiteY29" fmla="*/ 470109 h 605593"/>
              <a:gd name="connsiteX30" fmla="*/ 368866 w 584385"/>
              <a:gd name="connsiteY30" fmla="*/ 441239 h 605593"/>
              <a:gd name="connsiteX31" fmla="*/ 437007 w 584385"/>
              <a:gd name="connsiteY31" fmla="*/ 413090 h 605593"/>
              <a:gd name="connsiteX32" fmla="*/ 332446 w 584385"/>
              <a:gd name="connsiteY32" fmla="*/ 356991 h 605593"/>
              <a:gd name="connsiteX33" fmla="*/ 384402 w 584385"/>
              <a:gd name="connsiteY33" fmla="*/ 408842 h 605593"/>
              <a:gd name="connsiteX34" fmla="*/ 359715 w 584385"/>
              <a:gd name="connsiteY34" fmla="*/ 427295 h 605593"/>
              <a:gd name="connsiteX35" fmla="*/ 338127 w 584385"/>
              <a:gd name="connsiteY35" fmla="*/ 458323 h 605593"/>
              <a:gd name="connsiteX36" fmla="*/ 284623 w 584385"/>
              <a:gd name="connsiteY36" fmla="*/ 404925 h 605593"/>
              <a:gd name="connsiteX37" fmla="*/ 332446 w 584385"/>
              <a:gd name="connsiteY37" fmla="*/ 356991 h 605593"/>
              <a:gd name="connsiteX38" fmla="*/ 195145 w 584385"/>
              <a:gd name="connsiteY38" fmla="*/ 219882 h 605593"/>
              <a:gd name="connsiteX39" fmla="*/ 274038 w 584385"/>
              <a:gd name="connsiteY39" fmla="*/ 298642 h 605593"/>
              <a:gd name="connsiteX40" fmla="*/ 226124 w 584385"/>
              <a:gd name="connsiteY40" fmla="*/ 346476 h 605593"/>
              <a:gd name="connsiteX41" fmla="*/ 147232 w 584385"/>
              <a:gd name="connsiteY41" fmla="*/ 267819 h 605593"/>
              <a:gd name="connsiteX42" fmla="*/ 148987 w 584385"/>
              <a:gd name="connsiteY42" fmla="*/ 266891 h 605593"/>
              <a:gd name="connsiteX43" fmla="*/ 151982 w 584385"/>
              <a:gd name="connsiteY43" fmla="*/ 265138 h 605593"/>
              <a:gd name="connsiteX44" fmla="*/ 157351 w 584385"/>
              <a:gd name="connsiteY44" fmla="*/ 261839 h 605593"/>
              <a:gd name="connsiteX45" fmla="*/ 160243 w 584385"/>
              <a:gd name="connsiteY45" fmla="*/ 259881 h 605593"/>
              <a:gd name="connsiteX46" fmla="*/ 165509 w 584385"/>
              <a:gd name="connsiteY46" fmla="*/ 255963 h 605593"/>
              <a:gd name="connsiteX47" fmla="*/ 167987 w 584385"/>
              <a:gd name="connsiteY47" fmla="*/ 254108 h 605593"/>
              <a:gd name="connsiteX48" fmla="*/ 175009 w 584385"/>
              <a:gd name="connsiteY48" fmla="*/ 247613 h 605593"/>
              <a:gd name="connsiteX49" fmla="*/ 181825 w 584385"/>
              <a:gd name="connsiteY49" fmla="*/ 240088 h 605593"/>
              <a:gd name="connsiteX50" fmla="*/ 183683 w 584385"/>
              <a:gd name="connsiteY50" fmla="*/ 237716 h 605593"/>
              <a:gd name="connsiteX51" fmla="*/ 188124 w 584385"/>
              <a:gd name="connsiteY51" fmla="*/ 231737 h 605593"/>
              <a:gd name="connsiteX52" fmla="*/ 189879 w 584385"/>
              <a:gd name="connsiteY52" fmla="*/ 229057 h 605593"/>
              <a:gd name="connsiteX53" fmla="*/ 194319 w 584385"/>
              <a:gd name="connsiteY53" fmla="*/ 221222 h 605593"/>
              <a:gd name="connsiteX54" fmla="*/ 195042 w 584385"/>
              <a:gd name="connsiteY54" fmla="*/ 220088 h 605593"/>
              <a:gd name="connsiteX55" fmla="*/ 195145 w 584385"/>
              <a:gd name="connsiteY55" fmla="*/ 219882 h 605593"/>
              <a:gd name="connsiteX56" fmla="*/ 382962 w 584385"/>
              <a:gd name="connsiteY56" fmla="*/ 211555 h 605593"/>
              <a:gd name="connsiteX57" fmla="*/ 419615 w 584385"/>
              <a:gd name="connsiteY57" fmla="*/ 248152 h 605593"/>
              <a:gd name="connsiteX58" fmla="*/ 115242 w 584385"/>
              <a:gd name="connsiteY58" fmla="*/ 552884 h 605593"/>
              <a:gd name="connsiteX59" fmla="*/ 114932 w 584385"/>
              <a:gd name="connsiteY59" fmla="*/ 553193 h 605593"/>
              <a:gd name="connsiteX60" fmla="*/ 112351 w 584385"/>
              <a:gd name="connsiteY60" fmla="*/ 555771 h 605593"/>
              <a:gd name="connsiteX61" fmla="*/ 110905 w 584385"/>
              <a:gd name="connsiteY61" fmla="*/ 556492 h 605593"/>
              <a:gd name="connsiteX62" fmla="*/ 98206 w 584385"/>
              <a:gd name="connsiteY62" fmla="*/ 560616 h 605593"/>
              <a:gd name="connsiteX63" fmla="*/ 78382 w 584385"/>
              <a:gd name="connsiteY63" fmla="*/ 553090 h 605593"/>
              <a:gd name="connsiteX64" fmla="*/ 74872 w 584385"/>
              <a:gd name="connsiteY64" fmla="*/ 519999 h 605593"/>
              <a:gd name="connsiteX65" fmla="*/ 75698 w 584385"/>
              <a:gd name="connsiteY65" fmla="*/ 518452 h 605593"/>
              <a:gd name="connsiteX66" fmla="*/ 96419 w 584385"/>
              <a:gd name="connsiteY66" fmla="*/ 72965 h 605593"/>
              <a:gd name="connsiteX67" fmla="*/ 164556 w 584385"/>
              <a:gd name="connsiteY67" fmla="*/ 101113 h 605593"/>
              <a:gd name="connsiteX68" fmla="*/ 187165 w 584385"/>
              <a:gd name="connsiteY68" fmla="*/ 201228 h 605593"/>
              <a:gd name="connsiteX69" fmla="*/ 186546 w 584385"/>
              <a:gd name="connsiteY69" fmla="*/ 202671 h 605593"/>
              <a:gd name="connsiteX70" fmla="*/ 185823 w 584385"/>
              <a:gd name="connsiteY70" fmla="*/ 204321 h 605593"/>
              <a:gd name="connsiteX71" fmla="*/ 164453 w 584385"/>
              <a:gd name="connsiteY71" fmla="*/ 237211 h 605593"/>
              <a:gd name="connsiteX72" fmla="*/ 134824 w 584385"/>
              <a:gd name="connsiteY72" fmla="*/ 257317 h 605593"/>
              <a:gd name="connsiteX73" fmla="*/ 133069 w 584385"/>
              <a:gd name="connsiteY73" fmla="*/ 258039 h 605593"/>
              <a:gd name="connsiteX74" fmla="*/ 131623 w 584385"/>
              <a:gd name="connsiteY74" fmla="*/ 258554 h 605593"/>
              <a:gd name="connsiteX75" fmla="*/ 96109 w 584385"/>
              <a:gd name="connsiteY75" fmla="*/ 265256 h 605593"/>
              <a:gd name="connsiteX76" fmla="*/ 28282 w 584385"/>
              <a:gd name="connsiteY76" fmla="*/ 237211 h 605593"/>
              <a:gd name="connsiteX77" fmla="*/ 3505 w 584385"/>
              <a:gd name="connsiteY77" fmla="*/ 143592 h 605593"/>
              <a:gd name="connsiteX78" fmla="*/ 49962 w 584385"/>
              <a:gd name="connsiteY78" fmla="*/ 189989 h 605593"/>
              <a:gd name="connsiteX79" fmla="*/ 55640 w 584385"/>
              <a:gd name="connsiteY79" fmla="*/ 192154 h 605593"/>
              <a:gd name="connsiteX80" fmla="*/ 109530 w 584385"/>
              <a:gd name="connsiteY80" fmla="*/ 189268 h 605593"/>
              <a:gd name="connsiteX81" fmla="*/ 116551 w 584385"/>
              <a:gd name="connsiteY81" fmla="*/ 182256 h 605593"/>
              <a:gd name="connsiteX82" fmla="*/ 119441 w 584385"/>
              <a:gd name="connsiteY82" fmla="*/ 128436 h 605593"/>
              <a:gd name="connsiteX83" fmla="*/ 117273 w 584385"/>
              <a:gd name="connsiteY83" fmla="*/ 122868 h 605593"/>
              <a:gd name="connsiteX84" fmla="*/ 70713 w 584385"/>
              <a:gd name="connsiteY84" fmla="*/ 76367 h 605593"/>
              <a:gd name="connsiteX85" fmla="*/ 96419 w 584385"/>
              <a:gd name="connsiteY85" fmla="*/ 72965 h 605593"/>
              <a:gd name="connsiteX86" fmla="*/ 408632 w 584385"/>
              <a:gd name="connsiteY86" fmla="*/ 0 h 605593"/>
              <a:gd name="connsiteX87" fmla="*/ 413898 w 584385"/>
              <a:gd name="connsiteY87" fmla="*/ 2165 h 605593"/>
              <a:gd name="connsiteX88" fmla="*/ 584385 w 584385"/>
              <a:gd name="connsiteY88" fmla="*/ 172357 h 605593"/>
              <a:gd name="connsiteX89" fmla="*/ 584385 w 584385"/>
              <a:gd name="connsiteY89" fmla="*/ 307913 h 605593"/>
              <a:gd name="connsiteX90" fmla="*/ 547624 w 584385"/>
              <a:gd name="connsiteY90" fmla="*/ 344611 h 605593"/>
              <a:gd name="connsiteX91" fmla="*/ 537091 w 584385"/>
              <a:gd name="connsiteY91" fmla="*/ 344611 h 605593"/>
              <a:gd name="connsiteX92" fmla="*/ 439404 w 584385"/>
              <a:gd name="connsiteY92" fmla="*/ 246990 h 605593"/>
              <a:gd name="connsiteX93" fmla="*/ 437236 w 584385"/>
              <a:gd name="connsiteY93" fmla="*/ 241630 h 605593"/>
              <a:gd name="connsiteX94" fmla="*/ 389734 w 584385"/>
              <a:gd name="connsiteY94" fmla="*/ 194314 h 605593"/>
              <a:gd name="connsiteX95" fmla="*/ 384468 w 584385"/>
              <a:gd name="connsiteY95" fmla="*/ 192252 h 605593"/>
              <a:gd name="connsiteX96" fmla="*/ 304026 w 584385"/>
              <a:gd name="connsiteY96" fmla="*/ 111846 h 605593"/>
              <a:gd name="connsiteX97" fmla="*/ 304026 w 584385"/>
              <a:gd name="connsiteY97" fmla="*/ 101435 h 605593"/>
              <a:gd name="connsiteX98" fmla="*/ 403365 w 584385"/>
              <a:gd name="connsiteY98" fmla="*/ 2165 h 605593"/>
              <a:gd name="connsiteX99" fmla="*/ 408632 w 584385"/>
              <a:gd name="connsiteY99" fmla="*/ 0 h 605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84385" h="605593">
                <a:moveTo>
                  <a:pt x="447790" y="469190"/>
                </a:moveTo>
                <a:lnTo>
                  <a:pt x="477338" y="498570"/>
                </a:lnTo>
                <a:lnTo>
                  <a:pt x="466490" y="538773"/>
                </a:lnTo>
                <a:lnTo>
                  <a:pt x="426300" y="549494"/>
                </a:lnTo>
                <a:lnTo>
                  <a:pt x="396752" y="520114"/>
                </a:lnTo>
                <a:lnTo>
                  <a:pt x="407600" y="479911"/>
                </a:lnTo>
                <a:close/>
                <a:moveTo>
                  <a:pt x="448054" y="453715"/>
                </a:moveTo>
                <a:lnTo>
                  <a:pt x="399530" y="466706"/>
                </a:lnTo>
                <a:cubicBezTo>
                  <a:pt x="397052" y="467428"/>
                  <a:pt x="394987" y="469387"/>
                  <a:pt x="394367" y="471965"/>
                </a:cubicBezTo>
                <a:lnTo>
                  <a:pt x="381359" y="520426"/>
                </a:lnTo>
                <a:cubicBezTo>
                  <a:pt x="380636" y="522900"/>
                  <a:pt x="381359" y="525684"/>
                  <a:pt x="383217" y="527540"/>
                </a:cubicBezTo>
                <a:lnTo>
                  <a:pt x="418733" y="563009"/>
                </a:lnTo>
                <a:cubicBezTo>
                  <a:pt x="420179" y="564453"/>
                  <a:pt x="422037" y="565175"/>
                  <a:pt x="423998" y="565175"/>
                </a:cubicBezTo>
                <a:cubicBezTo>
                  <a:pt x="424618" y="565175"/>
                  <a:pt x="425341" y="565071"/>
                  <a:pt x="425960" y="564865"/>
                </a:cubicBezTo>
                <a:lnTo>
                  <a:pt x="474381" y="551977"/>
                </a:lnTo>
                <a:cubicBezTo>
                  <a:pt x="476962" y="551255"/>
                  <a:pt x="479027" y="549296"/>
                  <a:pt x="479647" y="546718"/>
                </a:cubicBezTo>
                <a:lnTo>
                  <a:pt x="492655" y="498257"/>
                </a:lnTo>
                <a:cubicBezTo>
                  <a:pt x="493378" y="495680"/>
                  <a:pt x="492655" y="492999"/>
                  <a:pt x="490694" y="491143"/>
                </a:cubicBezTo>
                <a:lnTo>
                  <a:pt x="455178" y="455674"/>
                </a:lnTo>
                <a:cubicBezTo>
                  <a:pt x="453320" y="453818"/>
                  <a:pt x="450635" y="453096"/>
                  <a:pt x="448054" y="453715"/>
                </a:cubicBezTo>
                <a:close/>
                <a:moveTo>
                  <a:pt x="437007" y="413090"/>
                </a:moveTo>
                <a:cubicBezTo>
                  <a:pt x="462715" y="413090"/>
                  <a:pt x="486977" y="423091"/>
                  <a:pt x="505148" y="441239"/>
                </a:cubicBezTo>
                <a:cubicBezTo>
                  <a:pt x="523318" y="459489"/>
                  <a:pt x="533436" y="483616"/>
                  <a:pt x="533436" y="509290"/>
                </a:cubicBezTo>
                <a:cubicBezTo>
                  <a:pt x="533436" y="535067"/>
                  <a:pt x="523318" y="559194"/>
                  <a:pt x="505148" y="577444"/>
                </a:cubicBezTo>
                <a:cubicBezTo>
                  <a:pt x="486977" y="595591"/>
                  <a:pt x="462715" y="605593"/>
                  <a:pt x="437007" y="605593"/>
                </a:cubicBezTo>
                <a:cubicBezTo>
                  <a:pt x="411300" y="605593"/>
                  <a:pt x="387037" y="595591"/>
                  <a:pt x="368866" y="577444"/>
                </a:cubicBezTo>
                <a:cubicBezTo>
                  <a:pt x="342023" y="550533"/>
                  <a:pt x="333454" y="510527"/>
                  <a:pt x="346979" y="475161"/>
                </a:cubicBezTo>
                <a:cubicBezTo>
                  <a:pt x="347185" y="474749"/>
                  <a:pt x="347392" y="474233"/>
                  <a:pt x="347598" y="473821"/>
                </a:cubicBezTo>
                <a:cubicBezTo>
                  <a:pt x="347805" y="473099"/>
                  <a:pt x="348114" y="472274"/>
                  <a:pt x="348424" y="471552"/>
                </a:cubicBezTo>
                <a:lnTo>
                  <a:pt x="349043" y="470109"/>
                </a:lnTo>
                <a:cubicBezTo>
                  <a:pt x="353999" y="459179"/>
                  <a:pt x="360607" y="449487"/>
                  <a:pt x="368866" y="441239"/>
                </a:cubicBezTo>
                <a:cubicBezTo>
                  <a:pt x="387037" y="423091"/>
                  <a:pt x="411300" y="413090"/>
                  <a:pt x="437007" y="413090"/>
                </a:cubicBezTo>
                <a:close/>
                <a:moveTo>
                  <a:pt x="332446" y="356991"/>
                </a:moveTo>
                <a:lnTo>
                  <a:pt x="384402" y="408842"/>
                </a:lnTo>
                <a:cubicBezTo>
                  <a:pt x="375312" y="413791"/>
                  <a:pt x="367049" y="420079"/>
                  <a:pt x="359715" y="427295"/>
                </a:cubicBezTo>
                <a:cubicBezTo>
                  <a:pt x="350832" y="436263"/>
                  <a:pt x="343499" y="446778"/>
                  <a:pt x="338127" y="458323"/>
                </a:cubicBezTo>
                <a:lnTo>
                  <a:pt x="284623" y="404925"/>
                </a:lnTo>
                <a:cubicBezTo>
                  <a:pt x="300220" y="389360"/>
                  <a:pt x="316333" y="373175"/>
                  <a:pt x="332446" y="356991"/>
                </a:cubicBezTo>
                <a:close/>
                <a:moveTo>
                  <a:pt x="195145" y="219882"/>
                </a:moveTo>
                <a:lnTo>
                  <a:pt x="274038" y="298642"/>
                </a:lnTo>
                <a:lnTo>
                  <a:pt x="226124" y="346476"/>
                </a:lnTo>
                <a:lnTo>
                  <a:pt x="147232" y="267819"/>
                </a:lnTo>
                <a:cubicBezTo>
                  <a:pt x="147851" y="267509"/>
                  <a:pt x="148368" y="267200"/>
                  <a:pt x="148987" y="266891"/>
                </a:cubicBezTo>
                <a:cubicBezTo>
                  <a:pt x="150020" y="266272"/>
                  <a:pt x="150949" y="265757"/>
                  <a:pt x="151982" y="265138"/>
                </a:cubicBezTo>
                <a:cubicBezTo>
                  <a:pt x="153841" y="264107"/>
                  <a:pt x="155596" y="262973"/>
                  <a:pt x="157351" y="261839"/>
                </a:cubicBezTo>
                <a:cubicBezTo>
                  <a:pt x="158384" y="261221"/>
                  <a:pt x="159313" y="260602"/>
                  <a:pt x="160243" y="259881"/>
                </a:cubicBezTo>
                <a:cubicBezTo>
                  <a:pt x="162102" y="258644"/>
                  <a:pt x="163857" y="257304"/>
                  <a:pt x="165509" y="255963"/>
                </a:cubicBezTo>
                <a:cubicBezTo>
                  <a:pt x="166335" y="255345"/>
                  <a:pt x="167161" y="254726"/>
                  <a:pt x="167987" y="254108"/>
                </a:cubicBezTo>
                <a:cubicBezTo>
                  <a:pt x="170362" y="252046"/>
                  <a:pt x="172738" y="249881"/>
                  <a:pt x="175009" y="247613"/>
                </a:cubicBezTo>
                <a:cubicBezTo>
                  <a:pt x="177384" y="245242"/>
                  <a:pt x="179656" y="242768"/>
                  <a:pt x="181825" y="240088"/>
                </a:cubicBezTo>
                <a:cubicBezTo>
                  <a:pt x="182444" y="239366"/>
                  <a:pt x="183064" y="238541"/>
                  <a:pt x="183683" y="237716"/>
                </a:cubicBezTo>
                <a:cubicBezTo>
                  <a:pt x="185232" y="235758"/>
                  <a:pt x="186678" y="233799"/>
                  <a:pt x="188124" y="231737"/>
                </a:cubicBezTo>
                <a:cubicBezTo>
                  <a:pt x="188640" y="230809"/>
                  <a:pt x="189259" y="229985"/>
                  <a:pt x="189879" y="229057"/>
                </a:cubicBezTo>
                <a:cubicBezTo>
                  <a:pt x="191428" y="226480"/>
                  <a:pt x="192977" y="223902"/>
                  <a:pt x="194319" y="221222"/>
                </a:cubicBezTo>
                <a:cubicBezTo>
                  <a:pt x="194526" y="220913"/>
                  <a:pt x="194836" y="220501"/>
                  <a:pt x="195042" y="220088"/>
                </a:cubicBezTo>
                <a:cubicBezTo>
                  <a:pt x="195042" y="219985"/>
                  <a:pt x="195042" y="219882"/>
                  <a:pt x="195145" y="219882"/>
                </a:cubicBezTo>
                <a:close/>
                <a:moveTo>
                  <a:pt x="382962" y="211555"/>
                </a:moveTo>
                <a:lnTo>
                  <a:pt x="419615" y="248152"/>
                </a:lnTo>
                <a:lnTo>
                  <a:pt x="115242" y="552884"/>
                </a:lnTo>
                <a:cubicBezTo>
                  <a:pt x="115139" y="552987"/>
                  <a:pt x="115035" y="553090"/>
                  <a:pt x="114932" y="553193"/>
                </a:cubicBezTo>
                <a:lnTo>
                  <a:pt x="112351" y="555771"/>
                </a:lnTo>
                <a:cubicBezTo>
                  <a:pt x="111835" y="555874"/>
                  <a:pt x="111318" y="556183"/>
                  <a:pt x="110905" y="556492"/>
                </a:cubicBezTo>
                <a:cubicBezTo>
                  <a:pt x="107085" y="558966"/>
                  <a:pt x="102646" y="560306"/>
                  <a:pt x="98206" y="560616"/>
                </a:cubicBezTo>
                <a:cubicBezTo>
                  <a:pt x="90979" y="560925"/>
                  <a:pt x="83648" y="558348"/>
                  <a:pt x="78382" y="553090"/>
                </a:cubicBezTo>
                <a:cubicBezTo>
                  <a:pt x="69503" y="544328"/>
                  <a:pt x="68058" y="530307"/>
                  <a:pt x="74872" y="519999"/>
                </a:cubicBezTo>
                <a:cubicBezTo>
                  <a:pt x="75182" y="519483"/>
                  <a:pt x="75492" y="518968"/>
                  <a:pt x="75698" y="518452"/>
                </a:cubicBezTo>
                <a:close/>
                <a:moveTo>
                  <a:pt x="96419" y="72965"/>
                </a:moveTo>
                <a:cubicBezTo>
                  <a:pt x="122125" y="72965"/>
                  <a:pt x="146283" y="82966"/>
                  <a:pt x="164556" y="101113"/>
                </a:cubicBezTo>
                <a:cubicBezTo>
                  <a:pt x="190572" y="127095"/>
                  <a:pt x="199451" y="166378"/>
                  <a:pt x="187165" y="201228"/>
                </a:cubicBezTo>
                <a:cubicBezTo>
                  <a:pt x="186959" y="201640"/>
                  <a:pt x="186752" y="202156"/>
                  <a:pt x="186546" y="202671"/>
                </a:cubicBezTo>
                <a:cubicBezTo>
                  <a:pt x="186340" y="203187"/>
                  <a:pt x="186030" y="203805"/>
                  <a:pt x="185823" y="204321"/>
                </a:cubicBezTo>
                <a:cubicBezTo>
                  <a:pt x="180868" y="217003"/>
                  <a:pt x="173744" y="228035"/>
                  <a:pt x="164453" y="237211"/>
                </a:cubicBezTo>
                <a:cubicBezTo>
                  <a:pt x="156091" y="245666"/>
                  <a:pt x="146077" y="252471"/>
                  <a:pt x="134824" y="257317"/>
                </a:cubicBezTo>
                <a:cubicBezTo>
                  <a:pt x="134204" y="257626"/>
                  <a:pt x="133585" y="257832"/>
                  <a:pt x="133069" y="258039"/>
                </a:cubicBezTo>
                <a:lnTo>
                  <a:pt x="131623" y="258554"/>
                </a:lnTo>
                <a:cubicBezTo>
                  <a:pt x="120370" y="262988"/>
                  <a:pt x="108395" y="265256"/>
                  <a:pt x="96109" y="265256"/>
                </a:cubicBezTo>
                <a:cubicBezTo>
                  <a:pt x="70506" y="265256"/>
                  <a:pt x="46349" y="255358"/>
                  <a:pt x="28282" y="237211"/>
                </a:cubicBezTo>
                <a:cubicBezTo>
                  <a:pt x="3402" y="212466"/>
                  <a:pt x="-5683" y="176689"/>
                  <a:pt x="3505" y="143592"/>
                </a:cubicBezTo>
                <a:lnTo>
                  <a:pt x="49962" y="189989"/>
                </a:lnTo>
                <a:cubicBezTo>
                  <a:pt x="51511" y="191536"/>
                  <a:pt x="53575" y="192258"/>
                  <a:pt x="55640" y="192154"/>
                </a:cubicBezTo>
                <a:lnTo>
                  <a:pt x="109530" y="189268"/>
                </a:lnTo>
                <a:cubicBezTo>
                  <a:pt x="113350" y="189061"/>
                  <a:pt x="116344" y="186071"/>
                  <a:pt x="116551" y="182256"/>
                </a:cubicBezTo>
                <a:lnTo>
                  <a:pt x="119441" y="128436"/>
                </a:lnTo>
                <a:cubicBezTo>
                  <a:pt x="119545" y="126373"/>
                  <a:pt x="118719" y="124311"/>
                  <a:pt x="117273" y="122868"/>
                </a:cubicBezTo>
                <a:lnTo>
                  <a:pt x="70713" y="76367"/>
                </a:lnTo>
                <a:cubicBezTo>
                  <a:pt x="79075" y="74099"/>
                  <a:pt x="87644" y="72965"/>
                  <a:pt x="96419" y="72965"/>
                </a:cubicBezTo>
                <a:close/>
                <a:moveTo>
                  <a:pt x="408632" y="0"/>
                </a:moveTo>
                <a:cubicBezTo>
                  <a:pt x="410594" y="0"/>
                  <a:pt x="412453" y="722"/>
                  <a:pt x="413898" y="2165"/>
                </a:cubicBezTo>
                <a:lnTo>
                  <a:pt x="584385" y="172357"/>
                </a:lnTo>
                <a:lnTo>
                  <a:pt x="584385" y="307913"/>
                </a:lnTo>
                <a:lnTo>
                  <a:pt x="547624" y="344611"/>
                </a:lnTo>
                <a:cubicBezTo>
                  <a:pt x="544836" y="347394"/>
                  <a:pt x="539879" y="347394"/>
                  <a:pt x="537091" y="344611"/>
                </a:cubicBezTo>
                <a:lnTo>
                  <a:pt x="439404" y="246990"/>
                </a:lnTo>
                <a:cubicBezTo>
                  <a:pt x="439404" y="245031"/>
                  <a:pt x="438681" y="243176"/>
                  <a:pt x="437236" y="241630"/>
                </a:cubicBezTo>
                <a:lnTo>
                  <a:pt x="389734" y="194314"/>
                </a:lnTo>
                <a:cubicBezTo>
                  <a:pt x="388392" y="192871"/>
                  <a:pt x="386430" y="192149"/>
                  <a:pt x="384468" y="192252"/>
                </a:cubicBezTo>
                <a:lnTo>
                  <a:pt x="304026" y="111846"/>
                </a:lnTo>
                <a:cubicBezTo>
                  <a:pt x="301135" y="108960"/>
                  <a:pt x="301135" y="104321"/>
                  <a:pt x="304026" y="101435"/>
                </a:cubicBezTo>
                <a:lnTo>
                  <a:pt x="403365" y="2165"/>
                </a:lnTo>
                <a:cubicBezTo>
                  <a:pt x="404811" y="722"/>
                  <a:pt x="406670" y="0"/>
                  <a:pt x="40863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57" name="任意多边形 38"/>
          <p:cNvSpPr/>
          <p:nvPr>
            <p:custDataLst>
              <p:tags r:id="rId21"/>
            </p:custDataLst>
          </p:nvPr>
        </p:nvSpPr>
        <p:spPr bwMode="auto">
          <a:xfrm>
            <a:off x="10279082" y="4593172"/>
            <a:ext cx="319103" cy="307355"/>
          </a:xfrm>
          <a:custGeom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cs typeface="Impact" panose="020b0806030902050204" charset="0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22"/>
            </p:custDataLst>
          </p:nvPr>
        </p:nvSpPr>
        <p:spPr>
          <a:xfrm>
            <a:off x="2205002" y="2173301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431800" indent="-4318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zh-CN" altLang="en-US" sz="20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跨学科性：涉及经济学、数学、统计学等多个学科</a:t>
            </a:r>
          </a:p>
        </p:txBody>
      </p:sp>
      <p:sp>
        <p:nvSpPr>
          <p:cNvPr id="63" name="文本框 62"/>
          <p:cNvSpPr txBox="1"/>
          <p:nvPr>
            <p:custDataLst>
              <p:tags r:id="rId23"/>
            </p:custDataLst>
          </p:nvPr>
        </p:nvSpPr>
        <p:spPr>
          <a:xfrm>
            <a:off x="2215256" y="3943132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355600" indent="-3556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创新性：关注金融市场的最新动态和发展趋势，强调创新思维和创新能力</a:t>
            </a:r>
          </a:p>
        </p:txBody>
      </p:sp>
      <p:sp>
        <p:nvSpPr>
          <p:cNvPr id="64" name="文本框 63"/>
          <p:cNvSpPr txBox="1"/>
          <p:nvPr>
            <p:custDataLst>
              <p:tags r:id="rId24"/>
            </p:custDataLst>
          </p:nvPr>
        </p:nvSpPr>
        <p:spPr>
          <a:xfrm>
            <a:off x="6399836" y="2157612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431800" indent="-4318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20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实践性强：注重理论与实践相结合，强调实际应用能力</a:t>
            </a:r>
          </a:p>
        </p:txBody>
      </p:sp>
      <p:sp>
        <p:nvSpPr>
          <p:cNvPr id="65" name="文本框 64"/>
          <p:cNvSpPr txBox="1"/>
          <p:nvPr>
            <p:custDataLst>
              <p:tags r:id="rId25"/>
            </p:custDataLst>
          </p:nvPr>
        </p:nvSpPr>
        <p:spPr>
          <a:xfrm>
            <a:off x="6399836" y="3939779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pPr marL="406400" indent="-4064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2000" spc="16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国际化：关注全球金融市场，强调国际视野和跨文化沟通能力</a:t>
            </a:r>
          </a:p>
        </p:txBody>
      </p:sp>
      <p:sp>
        <p:nvSpPr>
          <p:cNvPr id="32" name="TextBox 47"/>
          <p:cNvSpPr txBox="1"/>
          <p:nvPr>
            <p:custDataLst>
              <p:tags r:id="rId26"/>
            </p:custDataLst>
          </p:nvPr>
        </p:nvSpPr>
        <p:spPr>
          <a:xfrm>
            <a:off x="6097102" y="3477606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3" name="TextBox 48"/>
          <p:cNvSpPr txBox="1"/>
          <p:nvPr>
            <p:custDataLst>
              <p:tags r:id="rId27"/>
            </p:custDataLst>
          </p:nvPr>
        </p:nvSpPr>
        <p:spPr>
          <a:xfrm>
            <a:off x="5776113" y="3797804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4" name="TextBox 49"/>
          <p:cNvSpPr txBox="1"/>
          <p:nvPr>
            <p:custDataLst>
              <p:tags r:id="rId28"/>
            </p:custDataLst>
          </p:nvPr>
        </p:nvSpPr>
        <p:spPr>
          <a:xfrm>
            <a:off x="6097102" y="3797804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5" name="TextBox 46"/>
          <p:cNvSpPr txBox="1"/>
          <p:nvPr>
            <p:custDataLst>
              <p:tags r:id="rId29"/>
            </p:custDataLst>
          </p:nvPr>
        </p:nvSpPr>
        <p:spPr>
          <a:xfrm>
            <a:off x="5776113" y="3477902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专业优势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6"/>
            </p:custDataLst>
          </p:nvPr>
        </p:nvSpPr>
        <p:spPr>
          <a:xfrm>
            <a:off x="2529323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跨学科知识：金融学涉及经济学、数学、统计学等多个学科，具有跨学科优势。</a:t>
            </a:r>
          </a:p>
        </p:txBody>
      </p:sp>
      <p:sp>
        <p:nvSpPr>
          <p:cNvPr id="75" name="文本框 74"/>
          <p:cNvSpPr txBox="1"/>
          <p:nvPr>
            <p:custDataLst>
              <p:tags r:id="rId7"/>
            </p:custDataLst>
          </p:nvPr>
        </p:nvSpPr>
        <p:spPr>
          <a:xfrm>
            <a:off x="1513478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24" name="文本框 423"/>
          <p:cNvSpPr txBox="1"/>
          <p:nvPr>
            <p:custDataLst>
              <p:tags r:id="rId8"/>
            </p:custDataLst>
          </p:nvPr>
        </p:nvSpPr>
        <p:spPr>
          <a:xfrm>
            <a:off x="7468031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实践性强：金融学专业注重实践操作，学生可以通过实习、实践项目等途径积累实践经验。</a:t>
            </a:r>
          </a:p>
        </p:txBody>
      </p:sp>
      <p:sp>
        <p:nvSpPr>
          <p:cNvPr id="426" name="文本框 425"/>
          <p:cNvSpPr txBox="1"/>
          <p:nvPr>
            <p:custDataLst>
              <p:tags r:id="rId9"/>
            </p:custDataLst>
          </p:nvPr>
        </p:nvSpPr>
        <p:spPr>
          <a:xfrm>
            <a:off x="6452187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649" name="文本框 648"/>
          <p:cNvSpPr txBox="1"/>
          <p:nvPr>
            <p:custDataLst>
              <p:tags r:id="rId10"/>
            </p:custDataLst>
          </p:nvPr>
        </p:nvSpPr>
        <p:spPr>
          <a:xfrm>
            <a:off x="2527019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就业前景广阔：金融学专业毕业生可以在银行、证券、基金、保险等多个行业找到工作，就业前景广阔。</a:t>
            </a:r>
          </a:p>
        </p:txBody>
      </p:sp>
      <p:sp>
        <p:nvSpPr>
          <p:cNvPr id="650" name="文本框 649"/>
          <p:cNvSpPr txBox="1"/>
          <p:nvPr>
            <p:custDataLst>
              <p:tags r:id="rId11"/>
            </p:custDataLst>
          </p:nvPr>
        </p:nvSpPr>
        <p:spPr>
          <a:xfrm>
            <a:off x="1511175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30" name="文本框 729"/>
          <p:cNvSpPr txBox="1"/>
          <p:nvPr>
            <p:custDataLst>
              <p:tags r:id="rId12"/>
            </p:custDataLst>
          </p:nvPr>
        </p:nvSpPr>
        <p:spPr>
          <a:xfrm>
            <a:off x="7465728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发展空间大：金融学专业的学生可以通过继续深造、考取相关资格证书等方式提升自己的专业素质，发展空间大。</a:t>
            </a:r>
          </a:p>
        </p:txBody>
      </p:sp>
      <p:sp>
        <p:nvSpPr>
          <p:cNvPr id="731" name="文本框 730"/>
          <p:cNvSpPr txBox="1"/>
          <p:nvPr>
            <p:custDataLst>
              <p:tags r:id="rId13"/>
            </p:custDataLst>
          </p:nvPr>
        </p:nvSpPr>
        <p:spPr>
          <a:xfrm>
            <a:off x="6449883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pic>
        <p:nvPicPr>
          <p:cNvPr id="427" name="图片 42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43884" y="4677875"/>
            <a:ext cx="1127893" cy="409138"/>
          </a:xfrm>
          <a:prstGeom prst="rect">
            <a:avLst/>
          </a:prstGeom>
        </p:spPr>
      </p:pic>
      <p:pic>
        <p:nvPicPr>
          <p:cNvPr id="428" name="图片 42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47325" y="4677875"/>
            <a:ext cx="1127893" cy="409138"/>
          </a:xfrm>
          <a:prstGeom prst="rect">
            <a:avLst/>
          </a:prstGeom>
        </p:spPr>
      </p:pic>
      <p:pic>
        <p:nvPicPr>
          <p:cNvPr id="429" name="图片 42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43884" y="2353685"/>
            <a:ext cx="1127893" cy="409138"/>
          </a:xfrm>
          <a:prstGeom prst="rect">
            <a:avLst/>
          </a:prstGeom>
        </p:spPr>
      </p:pic>
      <p:pic>
        <p:nvPicPr>
          <p:cNvPr id="430" name="图片 42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47325" y="2353685"/>
            <a:ext cx="1127893" cy="409138"/>
          </a:xfrm>
          <a:prstGeom prst="rect">
            <a:avLst/>
          </a:prstGeom>
        </p:spPr>
      </p:pic>
    </p:spTree>
    <p:custDataLst>
      <p:tags r:id="rId19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专业发展现状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学科地位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多边形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18478" y="2925040"/>
            <a:ext cx="2487263" cy="1769920"/>
          </a:xfrm>
          <a:prstGeom prst="homePlate">
            <a:avLst>
              <a:gd name="adj" fmla="val 3513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序号"/>
          <p:cNvSpPr txBox="1"/>
          <p:nvPr>
            <p:custDataLst>
              <p:tags r:id="rId7"/>
            </p:custDataLst>
          </p:nvPr>
        </p:nvSpPr>
        <p:spPr>
          <a:xfrm>
            <a:off x="2811826" y="3454169"/>
            <a:ext cx="119391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1457397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金融学是经济学的一个重要分支，研究金融市场、金融机构、金融工具等</a:t>
            </a:r>
          </a:p>
        </p:txBody>
      </p:sp>
      <p:sp>
        <p:nvSpPr>
          <p:cNvPr id="6" name="多边形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823957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序号"/>
          <p:cNvSpPr txBox="1"/>
          <p:nvPr>
            <p:custDataLst>
              <p:tags r:id="rId10"/>
            </p:custDataLst>
          </p:nvPr>
        </p:nvSpPr>
        <p:spPr>
          <a:xfrm>
            <a:off x="7321854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5865861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金融学专业毕业生在就业市场上具有较高的竞争力，就业前景广阔</a:t>
            </a:r>
          </a:p>
        </p:txBody>
      </p:sp>
      <p:sp>
        <p:nvSpPr>
          <p:cNvPr id="5" name="多边形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599483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序号"/>
          <p:cNvSpPr txBox="1"/>
          <p:nvPr>
            <p:custDataLst>
              <p:tags r:id="rId13"/>
            </p:custDataLst>
          </p:nvPr>
        </p:nvSpPr>
        <p:spPr>
          <a:xfrm>
            <a:off x="5097381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3641387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金融学在现代社会中具有举足轻重的地位，关系到国家经济发展和社会稳定</a:t>
            </a:r>
          </a:p>
        </p:txBody>
      </p:sp>
      <p:sp>
        <p:nvSpPr>
          <p:cNvPr id="7" name="多边形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048430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序号"/>
          <p:cNvSpPr txBox="1"/>
          <p:nvPr>
            <p:custDataLst>
              <p:tags r:id="rId16"/>
            </p:custDataLst>
          </p:nvPr>
        </p:nvSpPr>
        <p:spPr>
          <a:xfrm>
            <a:off x="9546328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6" name="文本框 35"/>
          <p:cNvSpPr txBox="1"/>
          <p:nvPr>
            <p:custDataLst>
              <p:tags r:id="rId17"/>
            </p:custDataLst>
          </p:nvPr>
        </p:nvSpPr>
        <p:spPr>
          <a:xfrm>
            <a:off x="8090335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金融学研究对于政策制定、企业决策和个人投资具有重要的参考价值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研究领域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24"/>
          <p:cNvSpPr/>
          <p:nvPr>
            <p:custDataLst>
              <p:tags r:id="rId6"/>
            </p:custDataLst>
          </p:nvPr>
        </p:nvSpPr>
        <p:spPr>
          <a:xfrm>
            <a:off x="1306384" y="2064083"/>
            <a:ext cx="2116812" cy="349258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7"/>
            </p:custDataLst>
          </p:nvPr>
        </p:nvSpPr>
        <p:spPr>
          <a:xfrm>
            <a:off x="147939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宏观金融：研究金融市场、金融机构、金融政策等宏观层面的问题</a:t>
            </a:r>
          </a:p>
        </p:txBody>
      </p:sp>
      <p:sp>
        <p:nvSpPr>
          <p:cNvPr id="34" name="文本框 33"/>
          <p:cNvSpPr txBox="1"/>
          <p:nvPr>
            <p:custDataLst>
              <p:tags r:id="rId8"/>
            </p:custDataLst>
          </p:nvPr>
        </p:nvSpPr>
        <p:spPr>
          <a:xfrm>
            <a:off x="1428884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3042123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圆角矩形 59"/>
          <p:cNvSpPr/>
          <p:nvPr>
            <p:custDataLst>
              <p:tags r:id="rId10"/>
            </p:custDataLst>
          </p:nvPr>
        </p:nvSpPr>
        <p:spPr>
          <a:xfrm>
            <a:off x="3795974" y="2064083"/>
            <a:ext cx="2116812" cy="3492588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11"/>
            </p:custDataLst>
          </p:nvPr>
        </p:nvSpPr>
        <p:spPr>
          <a:xfrm>
            <a:off x="396898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微观金融：研究公司金融、投资学、金融工程等微观层面的问题</a:t>
            </a:r>
          </a:p>
        </p:txBody>
      </p:sp>
      <p:sp>
        <p:nvSpPr>
          <p:cNvPr id="46" name="椭圆 45"/>
          <p:cNvSpPr/>
          <p:nvPr>
            <p:custDataLst>
              <p:tags r:id="rId12"/>
            </p:custDataLst>
          </p:nvPr>
        </p:nvSpPr>
        <p:spPr>
          <a:xfrm>
            <a:off x="5513621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13"/>
            </p:custDataLst>
          </p:nvPr>
        </p:nvSpPr>
        <p:spPr>
          <a:xfrm>
            <a:off x="3913197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7" name="圆角矩形 62"/>
          <p:cNvSpPr/>
          <p:nvPr>
            <p:custDataLst>
              <p:tags r:id="rId14"/>
            </p:custDataLst>
          </p:nvPr>
        </p:nvSpPr>
        <p:spPr>
          <a:xfrm>
            <a:off x="6285564" y="2064083"/>
            <a:ext cx="2116812" cy="349258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文本框 37"/>
          <p:cNvSpPr txBox="1"/>
          <p:nvPr>
            <p:custDataLst>
              <p:tags r:id="rId15"/>
            </p:custDataLst>
          </p:nvPr>
        </p:nvSpPr>
        <p:spPr>
          <a:xfrm>
            <a:off x="645857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金融科技：研究金融与科技的融合，如区块链、人工智能等</a:t>
            </a:r>
          </a:p>
        </p:txBody>
      </p:sp>
      <p:sp>
        <p:nvSpPr>
          <p:cNvPr id="47" name="椭圆 46"/>
          <p:cNvSpPr/>
          <p:nvPr>
            <p:custDataLst>
              <p:tags r:id="rId16"/>
            </p:custDataLst>
          </p:nvPr>
        </p:nvSpPr>
        <p:spPr>
          <a:xfrm>
            <a:off x="8000949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1"/>
          <p:cNvSpPr txBox="1"/>
          <p:nvPr>
            <p:custDataLst>
              <p:tags r:id="rId17"/>
            </p:custDataLst>
          </p:nvPr>
        </p:nvSpPr>
        <p:spPr>
          <a:xfrm>
            <a:off x="6395248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9" name="圆角矩形 65"/>
          <p:cNvSpPr/>
          <p:nvPr>
            <p:custDataLst>
              <p:tags r:id="rId18"/>
            </p:custDataLst>
          </p:nvPr>
        </p:nvSpPr>
        <p:spPr>
          <a:xfrm>
            <a:off x="8775155" y="2064083"/>
            <a:ext cx="2116812" cy="3492588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39"/>
          <p:cNvSpPr txBox="1"/>
          <p:nvPr>
            <p:custDataLst>
              <p:tags r:id="rId19"/>
            </p:custDataLst>
          </p:nvPr>
        </p:nvSpPr>
        <p:spPr>
          <a:xfrm>
            <a:off x="8948163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金融风险管理：研究金融风险识别、评估、控制等方面的问题</a:t>
            </a:r>
          </a:p>
        </p:txBody>
      </p:sp>
      <p:sp>
        <p:nvSpPr>
          <p:cNvPr id="48" name="椭圆 47"/>
          <p:cNvSpPr/>
          <p:nvPr>
            <p:custDataLst>
              <p:tags r:id="rId20"/>
            </p:custDataLst>
          </p:nvPr>
        </p:nvSpPr>
        <p:spPr>
          <a:xfrm>
            <a:off x="10470940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文本框 52"/>
          <p:cNvSpPr txBox="1"/>
          <p:nvPr>
            <p:custDataLst>
              <p:tags r:id="rId21"/>
            </p:custDataLst>
          </p:nvPr>
        </p:nvSpPr>
        <p:spPr>
          <a:xfrm>
            <a:off x="8911978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发展趋势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8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金融科技：金融与科技的融合，如大数据、人工智能、区块链等</a:t>
            </a:r>
          </a:p>
        </p:txBody>
      </p:sp>
      <p:sp>
        <p:nvSpPr>
          <p:cNvPr id="10" name="KSO_Shape"/>
          <p:cNvSpPr/>
          <p:nvPr>
            <p:custDataLst>
              <p:tags r:id="rId10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绿色金融：关注环境保护和可持续发展，如绿色信贷、绿色债券等</a:t>
            </a:r>
          </a:p>
        </p:txBody>
      </p:sp>
      <p:sp>
        <p:nvSpPr>
          <p:cNvPr id="13" name="KSO_Shape"/>
          <p:cNvSpPr/>
          <p:nvPr>
            <p:custDataLst>
              <p:tags r:id="rId12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普惠金融：关注弱势群体和低收入人群的金融需求，如小额信贷、农村金融等</a:t>
            </a:r>
          </a:p>
        </p:txBody>
      </p:sp>
      <p:sp>
        <p:nvSpPr>
          <p:cNvPr id="18" name="KSO_Shape"/>
          <p:cNvSpPr/>
          <p:nvPr>
            <p:custDataLst>
              <p:tags r:id="rId14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跨境金融：关注全球金融市场的合作与竞争，如跨境支付、跨境投资等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专业培养目标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培养目标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6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8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培养具备金融产品创新和金融科技应用能力的人才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0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1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2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培养具备金融市场分析、投资决策和风险管理能力的人才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5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6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培养具备金融学基本理论和实践能力的人才</a:t>
            </a: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8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9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0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培养具备金融行业研究、政策分析和行业监管能力的人才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2"/>
    </p:custDataLst>
  </p:cSld>
  <p:clrMapOvr>
    <a:masterClrMapping/>
  </p:clrMapOvr>
  <p:transition spd="med"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培养要求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6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7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具备扎实的金融学理论基础</a:t>
            </a:r>
          </a:p>
        </p:txBody>
      </p:sp>
      <p:sp>
        <p:nvSpPr>
          <p:cNvPr id="14" name="矩形: 圆角 13"/>
          <p:cNvSpPr/>
          <p:nvPr>
            <p:custDataLst>
              <p:tags r:id="rId8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9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0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掌握金融市场、金融机构、金融工具等方面的知识</a:t>
            </a:r>
          </a:p>
        </p:txBody>
      </p:sp>
      <p:sp>
        <p:nvSpPr>
          <p:cNvPr id="5" name="矩形: 圆角 13"/>
          <p:cNvSpPr/>
          <p:nvPr>
            <p:custDataLst>
              <p:tags r:id="rId11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2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3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具备较强的数据分析和建模能力</a:t>
            </a:r>
          </a:p>
        </p:txBody>
      </p:sp>
      <p:sp>
        <p:nvSpPr>
          <p:cNvPr id="8" name="矩形: 圆角 13"/>
          <p:cNvSpPr/>
          <p:nvPr>
            <p:custDataLst>
              <p:tags r:id="rId14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5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6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熟悉金融法规和政策，具备一定的法律意识和风险意识</a:t>
            </a:r>
          </a:p>
        </p:txBody>
      </p:sp>
      <p:sp>
        <p:nvSpPr>
          <p:cNvPr id="11" name="矩形: 圆角 13"/>
          <p:cNvSpPr/>
          <p:nvPr>
            <p:custDataLst>
              <p:tags r:id="rId17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18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19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具备良好的沟通和团队协作能力</a:t>
            </a:r>
          </a:p>
        </p:txBody>
      </p:sp>
      <p:sp>
        <p:nvSpPr>
          <p:cNvPr id="16" name="矩形: 圆角 13"/>
          <p:cNvSpPr/>
          <p:nvPr>
            <p:custDataLst>
              <p:tags r:id="rId20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 15"/>
          <p:cNvSpPr/>
          <p:nvPr>
            <p:custDataLst>
              <p:tags r:id="rId21"/>
            </p:custDataLst>
          </p:nvPr>
        </p:nvSpPr>
        <p:spPr>
          <a:xfrm>
            <a:off x="8101784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0"/>
          <p:cNvSpPr txBox="1"/>
          <p:nvPr>
            <p:custDataLst>
              <p:tags r:id="rId22"/>
            </p:custDataLst>
          </p:nvPr>
        </p:nvSpPr>
        <p:spPr>
          <a:xfrm>
            <a:off x="8440365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具备较强的创新意识和实践能力</a:t>
            </a:r>
          </a:p>
        </p:txBody>
      </p:sp>
      <p:sp>
        <p:nvSpPr>
          <p:cNvPr id="19" name="矩形: 圆角 13"/>
          <p:cNvSpPr/>
          <p:nvPr>
            <p:custDataLst>
              <p:tags r:id="rId23"/>
            </p:custDataLst>
          </p:nvPr>
        </p:nvSpPr>
        <p:spPr>
          <a:xfrm>
            <a:off x="8287910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培养方式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936358" y="3791846"/>
            <a:ext cx="6183306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椭圆 74"/>
          <p:cNvSpPr/>
          <p:nvPr>
            <p:custDataLst>
              <p:tags r:id="rId7"/>
            </p:custDataLst>
          </p:nvPr>
        </p:nvSpPr>
        <p:spPr>
          <a:xfrm>
            <a:off x="4200613" y="3230519"/>
            <a:ext cx="380511" cy="381237"/>
          </a:xfrm>
          <a:prstGeom prst="ellips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文本框 75"/>
          <p:cNvSpPr txBox="1"/>
          <p:nvPr>
            <p:custDataLst>
              <p:tags r:id="rId8"/>
            </p:custDataLst>
          </p:nvPr>
        </p:nvSpPr>
        <p:spPr>
          <a:xfrm>
            <a:off x="4161038" y="3245769"/>
            <a:ext cx="459663" cy="3507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1" name="直接连接符 10"/>
          <p:cNvCxnSpPr>
            <a:stCxn id="13" idx="0"/>
            <a:endCxn id="75" idx="4"/>
          </p:cNvCxnSpPr>
          <p:nvPr>
            <p:custDataLst>
              <p:tags r:id="rId9"/>
            </p:custDataLst>
          </p:nvPr>
        </p:nvCxnSpPr>
        <p:spPr>
          <a:xfrm flipH="1" flipV="1">
            <a:off x="4390960" y="3611122"/>
            <a:ext cx="0" cy="144145"/>
          </a:xfrm>
          <a:prstGeom prst="line">
            <a:avLst/>
          </a:prstGeom>
          <a:ln>
            <a:solidFill>
              <a:srgbClr val="54C8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>
            <p:custDataLst>
              <p:tags r:id="rId10"/>
            </p:custDataLst>
          </p:nvPr>
        </p:nvSpPr>
        <p:spPr>
          <a:xfrm>
            <a:off x="4353834" y="3755538"/>
            <a:ext cx="74795" cy="74795"/>
          </a:xfrm>
          <a:prstGeom prst="ellips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9" name="椭圆 148"/>
          <p:cNvSpPr/>
          <p:nvPr>
            <p:custDataLst>
              <p:tags r:id="rId11"/>
            </p:custDataLst>
          </p:nvPr>
        </p:nvSpPr>
        <p:spPr>
          <a:xfrm flipV="1">
            <a:off x="4451867" y="3976292"/>
            <a:ext cx="381237" cy="381237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51" name="直接连接符 150"/>
          <p:cNvCxnSpPr>
            <a:stCxn id="152" idx="0"/>
            <a:endCxn id="149" idx="4"/>
          </p:cNvCxnSpPr>
          <p:nvPr>
            <p:custDataLst>
              <p:tags r:id="rId12"/>
            </p:custDataLst>
          </p:nvPr>
        </p:nvCxnSpPr>
        <p:spPr>
          <a:xfrm flipH="1">
            <a:off x="4642305" y="3832511"/>
            <a:ext cx="635" cy="144145"/>
          </a:xfrm>
          <a:prstGeom prst="line">
            <a:avLst/>
          </a:prstGeom>
          <a:ln>
            <a:solidFill>
              <a:srgbClr val="42C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椭圆 151"/>
          <p:cNvSpPr/>
          <p:nvPr>
            <p:custDataLst>
              <p:tags r:id="rId13"/>
            </p:custDataLst>
          </p:nvPr>
        </p:nvSpPr>
        <p:spPr>
          <a:xfrm flipV="1">
            <a:off x="4605814" y="3757716"/>
            <a:ext cx="74795" cy="74795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文本框 153"/>
          <p:cNvSpPr txBox="1"/>
          <p:nvPr>
            <p:custDataLst>
              <p:tags r:id="rId14"/>
            </p:custDataLst>
          </p:nvPr>
        </p:nvSpPr>
        <p:spPr>
          <a:xfrm>
            <a:off x="4412291" y="3991542"/>
            <a:ext cx="460389" cy="3507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57" name="椭圆 156"/>
          <p:cNvSpPr/>
          <p:nvPr>
            <p:custDataLst>
              <p:tags r:id="rId15"/>
            </p:custDataLst>
          </p:nvPr>
        </p:nvSpPr>
        <p:spPr>
          <a:xfrm>
            <a:off x="7320224" y="3229793"/>
            <a:ext cx="380511" cy="381237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8" name="文本框 157"/>
          <p:cNvSpPr txBox="1"/>
          <p:nvPr>
            <p:custDataLst>
              <p:tags r:id="rId16"/>
            </p:custDataLst>
          </p:nvPr>
        </p:nvSpPr>
        <p:spPr>
          <a:xfrm>
            <a:off x="7280648" y="3244316"/>
            <a:ext cx="459663" cy="35219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159" name="直接连接符 158"/>
          <p:cNvCxnSpPr>
            <a:stCxn id="160" idx="0"/>
            <a:endCxn id="157" idx="4"/>
          </p:cNvCxnSpPr>
          <p:nvPr>
            <p:custDataLst>
              <p:tags r:id="rId17"/>
            </p:custDataLst>
          </p:nvPr>
        </p:nvCxnSpPr>
        <p:spPr>
          <a:xfrm flipH="1" flipV="1">
            <a:off x="7510479" y="3610395"/>
            <a:ext cx="0" cy="144780"/>
          </a:xfrm>
          <a:prstGeom prst="line">
            <a:avLst/>
          </a:prstGeom>
          <a:ln>
            <a:solidFill>
              <a:srgbClr val="42AA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椭圆 159"/>
          <p:cNvSpPr/>
          <p:nvPr>
            <p:custDataLst>
              <p:tags r:id="rId18"/>
            </p:custDataLst>
          </p:nvPr>
        </p:nvSpPr>
        <p:spPr>
          <a:xfrm>
            <a:off x="7473445" y="3755538"/>
            <a:ext cx="74795" cy="74795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椭圆 167"/>
          <p:cNvSpPr/>
          <p:nvPr>
            <p:custDataLst>
              <p:tags r:id="rId19"/>
            </p:custDataLst>
          </p:nvPr>
        </p:nvSpPr>
        <p:spPr>
          <a:xfrm flipV="1">
            <a:off x="7558406" y="3976292"/>
            <a:ext cx="380511" cy="381237"/>
          </a:xfrm>
          <a:prstGeom prst="ellipse">
            <a:avLst/>
          </a:prstGeom>
          <a:solidFill>
            <a:srgbClr val="5898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69" name="直接连接符 168"/>
          <p:cNvCxnSpPr>
            <a:stCxn id="170" idx="0"/>
            <a:endCxn id="168" idx="4"/>
          </p:cNvCxnSpPr>
          <p:nvPr>
            <p:custDataLst>
              <p:tags r:id="rId20"/>
            </p:custDataLst>
          </p:nvPr>
        </p:nvCxnSpPr>
        <p:spPr>
          <a:xfrm flipH="1">
            <a:off x="7748753" y="3832511"/>
            <a:ext cx="0" cy="144145"/>
          </a:xfrm>
          <a:prstGeom prst="line">
            <a:avLst/>
          </a:prstGeom>
          <a:ln>
            <a:solidFill>
              <a:srgbClr val="5898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椭圆 169"/>
          <p:cNvSpPr/>
          <p:nvPr>
            <p:custDataLst>
              <p:tags r:id="rId21"/>
            </p:custDataLst>
          </p:nvPr>
        </p:nvSpPr>
        <p:spPr>
          <a:xfrm flipV="1">
            <a:off x="7711627" y="3757716"/>
            <a:ext cx="74795" cy="74795"/>
          </a:xfrm>
          <a:prstGeom prst="ellipse">
            <a:avLst/>
          </a:prstGeom>
          <a:solidFill>
            <a:srgbClr val="5898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文本框 170"/>
          <p:cNvSpPr txBox="1"/>
          <p:nvPr>
            <p:custDataLst>
              <p:tags r:id="rId22"/>
            </p:custDataLst>
          </p:nvPr>
        </p:nvSpPr>
        <p:spPr>
          <a:xfrm>
            <a:off x="7518831" y="3991179"/>
            <a:ext cx="459663" cy="3514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1" name="等腰三角形 30"/>
          <p:cNvSpPr/>
          <p:nvPr>
            <p:custDataLst>
              <p:tags r:id="rId23"/>
            </p:custDataLst>
          </p:nvPr>
        </p:nvSpPr>
        <p:spPr>
          <a:xfrm rot="5400000">
            <a:off x="9112402" y="3720682"/>
            <a:ext cx="156852" cy="14232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3034390" y="1478280"/>
            <a:ext cx="2882880" cy="1614268"/>
          </a:xfrm>
          <a:prstGeom prst="rect">
            <a:avLst/>
          </a:prstGeom>
          <a:noFill/>
        </p:spPr>
        <p:txBody>
          <a:bodyPr wrap="square" rtlCol="0" anchor="b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理论与实践相结合：通过课程学习和实践操作，培养学生的金融理论知识和实际操作能力。</a:t>
            </a:r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6204106" y="1478280"/>
            <a:ext cx="2882880" cy="1614268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国际化培养：通过国际交流和合作，培养学生的国际视野和跨文化沟通能力。</a:t>
            </a:r>
          </a:p>
        </p:txBody>
      </p:sp>
      <p:sp>
        <p:nvSpPr>
          <p:cNvPr id="21" name="文本框 20"/>
          <p:cNvSpPr txBox="1"/>
          <p:nvPr>
            <p:custDataLst>
              <p:tags r:id="rId26"/>
            </p:custDataLst>
          </p:nvPr>
        </p:nvSpPr>
        <p:spPr>
          <a:xfrm>
            <a:off x="3208670" y="4528178"/>
            <a:ext cx="2882880" cy="16142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跨学科培养：通过与其他学科的交叉融合，培养学生的综合素养和跨学科解决问题的能力。</a:t>
            </a:r>
          </a:p>
        </p:txBody>
      </p:sp>
      <p:sp>
        <p:nvSpPr>
          <p:cNvPr id="22" name="文本框 21"/>
          <p:cNvSpPr txBox="1"/>
          <p:nvPr>
            <p:custDataLst>
              <p:tags r:id="rId27"/>
            </p:custDataLst>
          </p:nvPr>
        </p:nvSpPr>
        <p:spPr>
          <a:xfrm>
            <a:off x="6378386" y="4528178"/>
            <a:ext cx="2882880" cy="16142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创新型培养：通过创新教育和创业实践，培养学生的创新意识和创业能力。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专业学制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本科学制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/>
          <p:cNvSpPr/>
          <p:nvPr>
            <p:custDataLst>
              <p:tags r:id="rId6"/>
            </p:custDataLst>
          </p:nvPr>
        </p:nvSpPr>
        <p:spPr>
          <a:xfrm>
            <a:off x="2917881" y="1966590"/>
            <a:ext cx="1053706" cy="907871"/>
          </a:xfrm>
          <a:custGeom>
            <a:gdLst>
              <a:gd name="connsiteX0" fmla="*/ 580252 w 1160504"/>
              <a:gd name="connsiteY0" fmla="*/ 0 h 1000435"/>
              <a:gd name="connsiteX1" fmla="*/ 1160504 w 1160504"/>
              <a:gd name="connsiteY1" fmla="*/ 1000435 h 1000435"/>
              <a:gd name="connsiteX2" fmla="*/ 0 w 1160504"/>
              <a:gd name="connsiteY2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0504" h="1000435">
                <a:moveTo>
                  <a:pt x="580252" y="0"/>
                </a:moveTo>
                <a:lnTo>
                  <a:pt x="116050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任意多边形: 形状 26"/>
          <p:cNvSpPr/>
          <p:nvPr>
            <p:custDataLst>
              <p:tags r:id="rId7"/>
            </p:custDataLst>
          </p:nvPr>
        </p:nvSpPr>
        <p:spPr>
          <a:xfrm>
            <a:off x="2380653" y="2892907"/>
            <a:ext cx="2128164" cy="907871"/>
          </a:xfrm>
          <a:custGeom>
            <a:gdLst>
              <a:gd name="connsiteX0" fmla="*/ 580252 w 2344218"/>
              <a:gd name="connsiteY0" fmla="*/ 0 h 1000435"/>
              <a:gd name="connsiteX1" fmla="*/ 1763966 w 2344218"/>
              <a:gd name="connsiteY1" fmla="*/ 0 h 1000435"/>
              <a:gd name="connsiteX2" fmla="*/ 2344218 w 2344218"/>
              <a:gd name="connsiteY2" fmla="*/ 1000435 h 1000435"/>
              <a:gd name="connsiteX3" fmla="*/ 0 w 2344218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4218" h="1000435">
                <a:moveTo>
                  <a:pt x="580252" y="0"/>
                </a:moveTo>
                <a:lnTo>
                  <a:pt x="1763966" y="0"/>
                </a:lnTo>
                <a:lnTo>
                  <a:pt x="2344218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29"/>
          <p:cNvSpPr/>
          <p:nvPr>
            <p:custDataLst>
              <p:tags r:id="rId8"/>
            </p:custDataLst>
          </p:nvPr>
        </p:nvSpPr>
        <p:spPr>
          <a:xfrm>
            <a:off x="1843424" y="3819223"/>
            <a:ext cx="3202621" cy="907871"/>
          </a:xfrm>
          <a:custGeom>
            <a:gdLst>
              <a:gd name="connsiteX0" fmla="*/ 580253 w 3527934"/>
              <a:gd name="connsiteY0" fmla="*/ 0 h 1000435"/>
              <a:gd name="connsiteX1" fmla="*/ 2947681 w 3527934"/>
              <a:gd name="connsiteY1" fmla="*/ 0 h 1000435"/>
              <a:gd name="connsiteX2" fmla="*/ 3527934 w 3527934"/>
              <a:gd name="connsiteY2" fmla="*/ 1000435 h 1000435"/>
              <a:gd name="connsiteX3" fmla="*/ 0 w 3527934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7934" h="1000435">
                <a:moveTo>
                  <a:pt x="580253" y="0"/>
                </a:moveTo>
                <a:lnTo>
                  <a:pt x="2947681" y="0"/>
                </a:lnTo>
                <a:lnTo>
                  <a:pt x="352793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任意多边形: 形状 35"/>
          <p:cNvSpPr/>
          <p:nvPr>
            <p:custDataLst>
              <p:tags r:id="rId9"/>
            </p:custDataLst>
          </p:nvPr>
        </p:nvSpPr>
        <p:spPr>
          <a:xfrm>
            <a:off x="1306195" y="4745539"/>
            <a:ext cx="4277079" cy="907871"/>
          </a:xfrm>
          <a:custGeom>
            <a:gdLst>
              <a:gd name="connsiteX0" fmla="*/ 580253 w 4711647"/>
              <a:gd name="connsiteY0" fmla="*/ 0 h 1000435"/>
              <a:gd name="connsiteX1" fmla="*/ 4131395 w 4711647"/>
              <a:gd name="connsiteY1" fmla="*/ 0 h 1000435"/>
              <a:gd name="connsiteX2" fmla="*/ 4711647 w 4711647"/>
              <a:gd name="connsiteY2" fmla="*/ 1000435 h 1000435"/>
              <a:gd name="connsiteX3" fmla="*/ 0 w 4711647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1647" h="1000435">
                <a:moveTo>
                  <a:pt x="580253" y="0"/>
                </a:moveTo>
                <a:lnTo>
                  <a:pt x="4131395" y="0"/>
                </a:lnTo>
                <a:lnTo>
                  <a:pt x="4711647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>
            <a:off x="4105318" y="2874461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Text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105318" y="226806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6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学生毕业后可获得金融学学士学位</a:t>
            </a:r>
          </a:p>
        </p:txBody>
      </p:sp>
      <p:cxnSp>
        <p:nvCxnSpPr>
          <p:cNvPr id="31" name="直接连接符 30"/>
          <p:cNvCxnSpPr/>
          <p:nvPr>
            <p:custDataLst>
              <p:tags r:id="rId12"/>
            </p:custDataLst>
          </p:nvPr>
        </p:nvCxnSpPr>
        <p:spPr>
          <a:xfrm>
            <a:off x="4642547" y="3800777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Text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642547" y="319380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学生需要完成规定的学分和课程要求</a:t>
            </a:r>
          </a:p>
        </p:txBody>
      </p:sp>
      <p:cxnSp>
        <p:nvCxnSpPr>
          <p:cNvPr id="34" name="直接连接符 33"/>
          <p:cNvCxnSpPr/>
          <p:nvPr>
            <p:custDataLst>
              <p:tags r:id="rId14"/>
            </p:custDataLst>
          </p:nvPr>
        </p:nvCxnSpPr>
        <p:spPr>
          <a:xfrm>
            <a:off x="5184964" y="4727093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Text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184964" y="4131069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部分学校可能设置5年制或6年制</a:t>
            </a:r>
          </a:p>
        </p:txBody>
      </p:sp>
      <p:cxnSp>
        <p:nvCxnSpPr>
          <p:cNvPr id="37" name="直接连接符 36"/>
          <p:cNvCxnSpPr/>
          <p:nvPr>
            <p:custDataLst>
              <p:tags r:id="rId16"/>
            </p:custDataLst>
          </p:nvPr>
        </p:nvCxnSpPr>
        <p:spPr>
          <a:xfrm>
            <a:off x="5717005" y="5653410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Text_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717005" y="504355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金融学专业本科学制一般为4年</a:t>
            </a:r>
          </a:p>
        </p:txBody>
      </p:sp>
      <p:sp>
        <p:nvSpPr>
          <p:cNvPr id="22" name="AutoShape 4"/>
          <p:cNvSpPr/>
          <p:nvPr>
            <p:custDataLst>
              <p:tags r:id="rId18"/>
            </p:custDataLst>
          </p:nvPr>
        </p:nvSpPr>
        <p:spPr bwMode="auto">
          <a:xfrm>
            <a:off x="2848710" y="3061799"/>
            <a:ext cx="1175909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C</a:t>
            </a:r>
          </a:p>
        </p:txBody>
      </p:sp>
      <p:sp>
        <p:nvSpPr>
          <p:cNvPr id="24" name="AutoShape 5"/>
          <p:cNvSpPr/>
          <p:nvPr>
            <p:custDataLst>
              <p:tags r:id="rId19"/>
            </p:custDataLst>
          </p:nvPr>
        </p:nvSpPr>
        <p:spPr bwMode="auto">
          <a:xfrm>
            <a:off x="2552427" y="3989845"/>
            <a:ext cx="1767898" cy="566626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007 w 21600"/>
              <a:gd name="T5" fmla="*/ 0 h 21600"/>
              <a:gd name="T6" fmla="*/ 3593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007" y="0"/>
                </a:lnTo>
                <a:lnTo>
                  <a:pt x="3593" y="0"/>
                </a:lnTo>
                <a:cubicBezTo>
                  <a:pt x="3593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B</a:t>
            </a:r>
          </a:p>
        </p:txBody>
      </p:sp>
      <p:sp>
        <p:nvSpPr>
          <p:cNvPr id="25" name="AutoShape 6"/>
          <p:cNvSpPr/>
          <p:nvPr>
            <p:custDataLst>
              <p:tags r:id="rId20"/>
            </p:custDataLst>
          </p:nvPr>
        </p:nvSpPr>
        <p:spPr bwMode="auto">
          <a:xfrm>
            <a:off x="2252110" y="4914432"/>
            <a:ext cx="2368533" cy="570661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901 w 21600"/>
              <a:gd name="T5" fmla="*/ 0 h 21600"/>
              <a:gd name="T6" fmla="*/ 2699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901" y="0"/>
                </a:lnTo>
                <a:lnTo>
                  <a:pt x="2699" y="0"/>
                </a:lnTo>
                <a:cubicBezTo>
                  <a:pt x="2699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A</a:t>
            </a:r>
          </a:p>
        </p:txBody>
      </p:sp>
      <p:sp>
        <p:nvSpPr>
          <p:cNvPr id="28" name="AutoShape 4"/>
          <p:cNvSpPr/>
          <p:nvPr>
            <p:custDataLst>
              <p:tags r:id="rId21"/>
            </p:custDataLst>
          </p:nvPr>
        </p:nvSpPr>
        <p:spPr bwMode="auto">
          <a:xfrm>
            <a:off x="3170356" y="2304952"/>
            <a:ext cx="548181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j-cs"/>
              </a:rPr>
              <a:t>D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研究生学制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学制一般为2-3年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课程设置包括金融学、经济学、管理学等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研究课题包括金融市场、金融产品、金融风险管理等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毕业要求包括完成课程学习、通过论文答辩等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博士学制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 flipH="1">
            <a:off x="1306483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博士学制一般为3-4年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 flipH="1">
            <a:off x="3822584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博士研究生需要完成课程学习、研究论文撰写和答辩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 flipH="1">
            <a:off x="6338684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博士研究生需要具备较强的研究能力和学术素养</a:t>
            </a: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 flipH="1">
            <a:off x="8854785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博士研究生毕业后可从事学术研究、教学和管理等工作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5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专业知识结构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" name="图片 32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学科基础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3431140" y="1478280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3361929" y="1757898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3918052" y="1727570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2768444" y="2165143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经济学：金融学的基础学科，包括宏观经济学和微观经济学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3459479" y="1551972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5810829" y="1478280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5741618" y="1757898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6297742" y="1727570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5148134" y="2165143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金融学：研究金融市场、金融机构、金融工具和金融政策的学科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5839168" y="1551972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8190518" y="1478280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8121307" y="1757898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8677431" y="1727570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7527823" y="2165143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会计学：研究企业财务报表、会计准则和会计方法的学科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8218857" y="1551972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3431140" y="3940699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3361929" y="4220317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3918052" y="4189989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2768444" y="4627562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统计学：研究数据收集、整理、分析和解释的学科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3459479" y="4014390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6"/>
            </p:custDataLst>
          </p:nvPr>
        </p:nvSpPr>
        <p:spPr>
          <a:xfrm>
            <a:off x="5810829" y="3940699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7"/>
            </p:custDataLst>
          </p:nvPr>
        </p:nvSpPr>
        <p:spPr>
          <a:xfrm rot="5400000">
            <a:off x="5741618" y="4220317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8"/>
            </p:custDataLst>
          </p:nvPr>
        </p:nvSpPr>
        <p:spPr>
          <a:xfrm rot="16200000">
            <a:off x="6297741" y="4189989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9"/>
            </p:custDataLst>
          </p:nvPr>
        </p:nvSpPr>
        <p:spPr>
          <a:xfrm>
            <a:off x="5148134" y="4627562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数学：研究数量、结构、变化和空间等概念的学科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5839168" y="4014390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1"/>
            </p:custDataLst>
          </p:nvPr>
        </p:nvSpPr>
        <p:spPr>
          <a:xfrm>
            <a:off x="8190518" y="3940699"/>
            <a:ext cx="605891" cy="60552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2"/>
            </p:custDataLst>
          </p:nvPr>
        </p:nvSpPr>
        <p:spPr>
          <a:xfrm rot="5400000">
            <a:off x="8121307" y="4220317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3"/>
            </p:custDataLst>
          </p:nvPr>
        </p:nvSpPr>
        <p:spPr>
          <a:xfrm rot="16200000">
            <a:off x="8677431" y="4189989"/>
            <a:ext cx="188188" cy="107102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4"/>
            </p:custDataLst>
          </p:nvPr>
        </p:nvSpPr>
        <p:spPr>
          <a:xfrm>
            <a:off x="7527823" y="4627562"/>
            <a:ext cx="1902083" cy="1514853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计算机科学：研究计算机系统、算法和编程的学科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8218857" y="4014390"/>
            <a:ext cx="574935" cy="40878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36"/>
    </p:custDataLst>
  </p:cSld>
  <p:clrMapOvr>
    <a:masterClrMapping/>
  </p:clrMapOvr>
  <p:transition spd="med"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3" name="图片 52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专业知识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1881326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1821260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303902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306195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宏观经济学：研究整体经济运行规律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905921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3865128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3805062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4287703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3289996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微观经济学：研究个体经济行为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3889722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5848929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5788863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6271505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5273798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金融市场与投资：研究金融市场、投资工具和策略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58735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7832730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7772665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8255306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7257599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风险管理与保险：研究风险识别、评估和应对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78573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6"/>
            </p:custDataLst>
          </p:nvPr>
        </p:nvSpPr>
        <p:spPr>
          <a:xfrm>
            <a:off x="9816532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7"/>
            </p:custDataLst>
          </p:nvPr>
        </p:nvSpPr>
        <p:spPr>
          <a:xfrm rot="5400000">
            <a:off x="9756466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8"/>
            </p:custDataLst>
          </p:nvPr>
        </p:nvSpPr>
        <p:spPr>
          <a:xfrm rot="16200000">
            <a:off x="10239108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9"/>
            </p:custDataLst>
          </p:nvPr>
        </p:nvSpPr>
        <p:spPr>
          <a:xfrm>
            <a:off x="9241401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国际金融：研究国际货币、汇率和资本流动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9841126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1"/>
            </p:custDataLst>
          </p:nvPr>
        </p:nvSpPr>
        <p:spPr>
          <a:xfrm>
            <a:off x="1881326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2"/>
            </p:custDataLst>
          </p:nvPr>
        </p:nvSpPr>
        <p:spPr>
          <a:xfrm rot="5400000">
            <a:off x="1821260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3"/>
            </p:custDataLst>
          </p:nvPr>
        </p:nvSpPr>
        <p:spPr>
          <a:xfrm rot="16200000">
            <a:off x="2303902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4"/>
            </p:custDataLst>
          </p:nvPr>
        </p:nvSpPr>
        <p:spPr>
          <a:xfrm>
            <a:off x="1306195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金融工程：研究金融产品定价、风险管理和投资策略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1905921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6"/>
            </p:custDataLst>
          </p:nvPr>
        </p:nvSpPr>
        <p:spPr>
          <a:xfrm>
            <a:off x="3865128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7"/>
            </p:custDataLst>
          </p:nvPr>
        </p:nvSpPr>
        <p:spPr>
          <a:xfrm rot="5400000">
            <a:off x="3805062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8"/>
            </p:custDataLst>
          </p:nvPr>
        </p:nvSpPr>
        <p:spPr>
          <a:xfrm rot="16200000">
            <a:off x="4287703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39"/>
            </p:custDataLst>
          </p:nvPr>
        </p:nvSpPr>
        <p:spPr>
          <a:xfrm>
            <a:off x="3289996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财务管理：研究企业财务决策和资金管理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40"/>
            </p:custDataLst>
          </p:nvPr>
        </p:nvSpPr>
        <p:spPr>
          <a:xfrm>
            <a:off x="3889722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38" name="椭圆 37"/>
          <p:cNvSpPr/>
          <p:nvPr>
            <p:custDataLst>
              <p:tags r:id="rId41"/>
            </p:custDataLst>
          </p:nvPr>
        </p:nvSpPr>
        <p:spPr>
          <a:xfrm>
            <a:off x="5848929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等腰三角形 38"/>
          <p:cNvSpPr/>
          <p:nvPr>
            <p:custDataLst>
              <p:tags r:id="rId42"/>
            </p:custDataLst>
          </p:nvPr>
        </p:nvSpPr>
        <p:spPr>
          <a:xfrm rot="5400000">
            <a:off x="5788863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等腰三角形 39"/>
          <p:cNvSpPr/>
          <p:nvPr>
            <p:custDataLst>
              <p:tags r:id="rId43"/>
            </p:custDataLst>
          </p:nvPr>
        </p:nvSpPr>
        <p:spPr>
          <a:xfrm rot="16200000">
            <a:off x="6271505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178"/>
          <p:cNvSpPr txBox="1"/>
          <p:nvPr>
            <p:custDataLst>
              <p:tags r:id="rId44"/>
            </p:custDataLst>
          </p:nvPr>
        </p:nvSpPr>
        <p:spPr>
          <a:xfrm>
            <a:off x="5273798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证券投资分析：研究证券市场、投资分析和投资策略</a:t>
            </a:r>
          </a:p>
        </p:txBody>
      </p:sp>
      <p:sp>
        <p:nvSpPr>
          <p:cNvPr id="42" name="标题 5"/>
          <p:cNvSpPr>
            <a:spLocks noGrp="1"/>
          </p:cNvSpPr>
          <p:nvPr>
            <p:custDataLst>
              <p:tags r:id="rId45"/>
            </p:custDataLst>
          </p:nvPr>
        </p:nvSpPr>
        <p:spPr>
          <a:xfrm>
            <a:off x="58735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43" name="椭圆 42"/>
          <p:cNvSpPr/>
          <p:nvPr>
            <p:custDataLst>
              <p:tags r:id="rId46"/>
            </p:custDataLst>
          </p:nvPr>
        </p:nvSpPr>
        <p:spPr>
          <a:xfrm>
            <a:off x="7832730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等腰三角形 43"/>
          <p:cNvSpPr/>
          <p:nvPr>
            <p:custDataLst>
              <p:tags r:id="rId47"/>
            </p:custDataLst>
          </p:nvPr>
        </p:nvSpPr>
        <p:spPr>
          <a:xfrm rot="5400000">
            <a:off x="7772665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等腰三角形 44"/>
          <p:cNvSpPr/>
          <p:nvPr>
            <p:custDataLst>
              <p:tags r:id="rId48"/>
            </p:custDataLst>
          </p:nvPr>
        </p:nvSpPr>
        <p:spPr>
          <a:xfrm rot="16200000">
            <a:off x="8255306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178"/>
          <p:cNvSpPr txBox="1"/>
          <p:nvPr>
            <p:custDataLst>
              <p:tags r:id="rId49"/>
            </p:custDataLst>
          </p:nvPr>
        </p:nvSpPr>
        <p:spPr>
          <a:xfrm>
            <a:off x="7257599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银行管理：研究银行业务、风险管理和监管</a:t>
            </a:r>
          </a:p>
        </p:txBody>
      </p:sp>
      <p:sp>
        <p:nvSpPr>
          <p:cNvPr id="47" name="标题 5"/>
          <p:cNvSpPr>
            <a:spLocks noGrp="1"/>
          </p:cNvSpPr>
          <p:nvPr>
            <p:custDataLst>
              <p:tags r:id="rId50"/>
            </p:custDataLst>
          </p:nvPr>
        </p:nvSpPr>
        <p:spPr>
          <a:xfrm>
            <a:off x="78573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09</a:t>
            </a:r>
          </a:p>
        </p:txBody>
      </p:sp>
      <p:sp>
        <p:nvSpPr>
          <p:cNvPr id="48" name="椭圆 47"/>
          <p:cNvSpPr/>
          <p:nvPr>
            <p:custDataLst>
              <p:tags r:id="rId51"/>
            </p:custDataLst>
          </p:nvPr>
        </p:nvSpPr>
        <p:spPr>
          <a:xfrm>
            <a:off x="9816532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等腰三角形 48"/>
          <p:cNvSpPr/>
          <p:nvPr>
            <p:custDataLst>
              <p:tags r:id="rId52"/>
            </p:custDataLst>
          </p:nvPr>
        </p:nvSpPr>
        <p:spPr>
          <a:xfrm rot="5400000">
            <a:off x="9756466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等腰三角形 49"/>
          <p:cNvSpPr/>
          <p:nvPr>
            <p:custDataLst>
              <p:tags r:id="rId53"/>
            </p:custDataLst>
          </p:nvPr>
        </p:nvSpPr>
        <p:spPr>
          <a:xfrm rot="16200000">
            <a:off x="10239108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178"/>
          <p:cNvSpPr txBox="1"/>
          <p:nvPr>
            <p:custDataLst>
              <p:tags r:id="rId54"/>
            </p:custDataLst>
          </p:nvPr>
        </p:nvSpPr>
        <p:spPr>
          <a:xfrm>
            <a:off x="9241401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投资心理学：研究投资者心理和行为对投资决策的影响</a:t>
            </a:r>
          </a:p>
        </p:txBody>
      </p:sp>
      <p:sp>
        <p:nvSpPr>
          <p:cNvPr id="52" name="标题 5"/>
          <p:cNvSpPr>
            <a:spLocks noGrp="1"/>
          </p:cNvSpPr>
          <p:nvPr>
            <p:custDataLst>
              <p:tags r:id="rId55"/>
            </p:custDataLst>
          </p:nvPr>
        </p:nvSpPr>
        <p:spPr>
          <a:xfrm>
            <a:off x="9841126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10</a:t>
            </a:r>
          </a:p>
        </p:txBody>
      </p:sp>
    </p:spTree>
    <p:custDataLst>
      <p:tags r:id="rId56"/>
    </p:custDataLst>
  </p:cSld>
  <p:clrMapOvr>
    <a:masterClrMapping/>
  </p:clrMapOvr>
  <p:transition spd="med"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实践技能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06343" y="2573145"/>
            <a:ext cx="614334" cy="618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7" name="Freeform 8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1492585" y="2721198"/>
            <a:ext cx="242416" cy="242417"/>
          </a:xfrm>
          <a:custGeom>
            <a:gdLst>
              <a:gd name="T0" fmla="*/ 10 w 66"/>
              <a:gd name="T1" fmla="*/ 57 h 66"/>
              <a:gd name="T2" fmla="*/ 9 w 66"/>
              <a:gd name="T3" fmla="*/ 64 h 66"/>
              <a:gd name="T4" fmla="*/ 7 w 66"/>
              <a:gd name="T5" fmla="*/ 57 h 66"/>
              <a:gd name="T6" fmla="*/ 12 w 66"/>
              <a:gd name="T7" fmla="*/ 52 h 66"/>
              <a:gd name="T8" fmla="*/ 53 w 66"/>
              <a:gd name="T9" fmla="*/ 12 h 66"/>
              <a:gd name="T10" fmla="*/ 57 w 66"/>
              <a:gd name="T11" fmla="*/ 2 h 66"/>
              <a:gd name="T12" fmla="*/ 59 w 66"/>
              <a:gd name="T13" fmla="*/ 10 h 66"/>
              <a:gd name="T14" fmla="*/ 57 w 66"/>
              <a:gd name="T15" fmla="*/ 12 h 66"/>
              <a:gd name="T16" fmla="*/ 56 w 66"/>
              <a:gd name="T17" fmla="*/ 13 h 66"/>
              <a:gd name="T18" fmla="*/ 54 w 66"/>
              <a:gd name="T19" fmla="*/ 14 h 66"/>
              <a:gd name="T20" fmla="*/ 56 w 66"/>
              <a:gd name="T21" fmla="*/ 21 h 66"/>
              <a:gd name="T22" fmla="*/ 53 w 66"/>
              <a:gd name="T23" fmla="*/ 16 h 66"/>
              <a:gd name="T24" fmla="*/ 43 w 66"/>
              <a:gd name="T25" fmla="*/ 25 h 66"/>
              <a:gd name="T26" fmla="*/ 46 w 66"/>
              <a:gd name="T27" fmla="*/ 31 h 66"/>
              <a:gd name="T28" fmla="*/ 35 w 66"/>
              <a:gd name="T29" fmla="*/ 33 h 66"/>
              <a:gd name="T30" fmla="*/ 38 w 66"/>
              <a:gd name="T31" fmla="*/ 39 h 66"/>
              <a:gd name="T32" fmla="*/ 27 w 66"/>
              <a:gd name="T33" fmla="*/ 41 h 66"/>
              <a:gd name="T34" fmla="*/ 29 w 66"/>
              <a:gd name="T35" fmla="*/ 48 h 66"/>
              <a:gd name="T36" fmla="*/ 16 w 66"/>
              <a:gd name="T37" fmla="*/ 52 h 66"/>
              <a:gd name="T38" fmla="*/ 21 w 66"/>
              <a:gd name="T39" fmla="*/ 56 h 66"/>
              <a:gd name="T40" fmla="*/ 14 w 66"/>
              <a:gd name="T41" fmla="*/ 54 h 66"/>
              <a:gd name="T42" fmla="*/ 13 w 66"/>
              <a:gd name="T43" fmla="*/ 55 h 66"/>
              <a:gd name="T44" fmla="*/ 16 w 66"/>
              <a:gd name="T45" fmla="*/ 61 h 66"/>
              <a:gd name="T46" fmla="*/ 32 w 66"/>
              <a:gd name="T47" fmla="*/ 17 h 66"/>
              <a:gd name="T48" fmla="*/ 25 w 66"/>
              <a:gd name="T49" fmla="*/ 24 h 66"/>
              <a:gd name="T50" fmla="*/ 39 w 66"/>
              <a:gd name="T51" fmla="*/ 26 h 66"/>
              <a:gd name="T52" fmla="*/ 29 w 66"/>
              <a:gd name="T53" fmla="*/ 8 h 66"/>
              <a:gd name="T54" fmla="*/ 16 w 66"/>
              <a:gd name="T55" fmla="*/ 15 h 66"/>
              <a:gd name="T56" fmla="*/ 31 w 66"/>
              <a:gd name="T57" fmla="*/ 16 h 66"/>
              <a:gd name="T58" fmla="*/ 33 w 66"/>
              <a:gd name="T59" fmla="*/ 13 h 66"/>
              <a:gd name="T60" fmla="*/ 45 w 66"/>
              <a:gd name="T61" fmla="*/ 10 h 66"/>
              <a:gd name="T62" fmla="*/ 35 w 66"/>
              <a:gd name="T63" fmla="*/ 17 h 66"/>
              <a:gd name="T64" fmla="*/ 50 w 66"/>
              <a:gd name="T65" fmla="*/ 15 h 66"/>
              <a:gd name="T66" fmla="*/ 36 w 66"/>
              <a:gd name="T67" fmla="*/ 15 h 66"/>
              <a:gd name="T68" fmla="*/ 14 w 66"/>
              <a:gd name="T69" fmla="*/ 32 h 66"/>
              <a:gd name="T70" fmla="*/ 21 w 66"/>
              <a:gd name="T71" fmla="*/ 23 h 66"/>
              <a:gd name="T72" fmla="*/ 7 w 66"/>
              <a:gd name="T73" fmla="*/ 28 h 66"/>
              <a:gd name="T74" fmla="*/ 10 w 66"/>
              <a:gd name="T75" fmla="*/ 46 h 66"/>
              <a:gd name="T76" fmla="*/ 13 w 66"/>
              <a:gd name="T77" fmla="*/ 34 h 66"/>
              <a:gd name="T78" fmla="*/ 17 w 66"/>
              <a:gd name="T79" fmla="*/ 34 h 66"/>
              <a:gd name="T80" fmla="*/ 31 w 66"/>
              <a:gd name="T81" fmla="*/ 34 h 66"/>
              <a:gd name="T82" fmla="*/ 22 w 66"/>
              <a:gd name="T83" fmla="*/ 25 h 66"/>
              <a:gd name="T84" fmla="*/ 23 w 66"/>
              <a:gd name="T85" fmla="*/ 41 h 66"/>
              <a:gd name="T86" fmla="*/ 13 w 66"/>
              <a:gd name="T87" fmla="*/ 50 h 66"/>
              <a:gd name="T88" fmla="*/ 23 w 66"/>
              <a:gd name="T89" fmla="*/ 41 h 6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6" h="66">
                <a:moveTo>
                  <a:pt x="16" y="61"/>
                </a:moveTo>
                <a:cubicBezTo>
                  <a:pt x="14" y="60"/>
                  <a:pt x="13" y="59"/>
                  <a:pt x="11" y="57"/>
                </a:cubicBezTo>
                <a:cubicBezTo>
                  <a:pt x="11" y="57"/>
                  <a:pt x="11" y="57"/>
                  <a:pt x="10" y="57"/>
                </a:cubicBezTo>
                <a:cubicBezTo>
                  <a:pt x="10" y="58"/>
                  <a:pt x="10" y="58"/>
                  <a:pt x="10" y="58"/>
                </a:cubicBezTo>
                <a:cubicBezTo>
                  <a:pt x="9" y="58"/>
                  <a:pt x="9" y="59"/>
                  <a:pt x="9" y="59"/>
                </a:cubicBezTo>
                <a:cubicBezTo>
                  <a:pt x="10" y="61"/>
                  <a:pt x="10" y="63"/>
                  <a:pt x="9" y="64"/>
                </a:cubicBezTo>
                <a:cubicBezTo>
                  <a:pt x="7" y="66"/>
                  <a:pt x="4" y="66"/>
                  <a:pt x="2" y="64"/>
                </a:cubicBezTo>
                <a:cubicBezTo>
                  <a:pt x="0" y="63"/>
                  <a:pt x="0" y="60"/>
                  <a:pt x="2" y="58"/>
                </a:cubicBezTo>
                <a:cubicBezTo>
                  <a:pt x="3" y="56"/>
                  <a:pt x="6" y="56"/>
                  <a:pt x="7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9" y="55"/>
                  <a:pt x="11" y="54"/>
                  <a:pt x="12" y="53"/>
                </a:cubicBezTo>
                <a:cubicBezTo>
                  <a:pt x="12" y="53"/>
                  <a:pt x="12" y="52"/>
                  <a:pt x="12" y="52"/>
                </a:cubicBezTo>
                <a:cubicBezTo>
                  <a:pt x="2" y="41"/>
                  <a:pt x="2" y="24"/>
                  <a:pt x="13" y="13"/>
                </a:cubicBezTo>
                <a:cubicBezTo>
                  <a:pt x="24" y="2"/>
                  <a:pt x="41" y="3"/>
                  <a:pt x="52" y="12"/>
                </a:cubicBezTo>
                <a:cubicBezTo>
                  <a:pt x="52" y="12"/>
                  <a:pt x="53" y="12"/>
                  <a:pt x="53" y="12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6"/>
                  <a:pt x="56" y="4"/>
                  <a:pt x="57" y="2"/>
                </a:cubicBezTo>
                <a:cubicBezTo>
                  <a:pt x="59" y="0"/>
                  <a:pt x="62" y="0"/>
                  <a:pt x="64" y="2"/>
                </a:cubicBezTo>
                <a:cubicBezTo>
                  <a:pt x="66" y="4"/>
                  <a:pt x="66" y="7"/>
                  <a:pt x="64" y="9"/>
                </a:cubicBezTo>
                <a:cubicBezTo>
                  <a:pt x="63" y="10"/>
                  <a:pt x="60" y="11"/>
                  <a:pt x="59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7" y="11"/>
                  <a:pt x="57" y="11"/>
                  <a:pt x="57" y="11"/>
                </a:cubicBezTo>
                <a:cubicBezTo>
                  <a:pt x="57" y="11"/>
                  <a:pt x="57" y="11"/>
                  <a:pt x="57" y="12"/>
                </a:cubicBezTo>
                <a:cubicBezTo>
                  <a:pt x="58" y="13"/>
                  <a:pt x="60" y="15"/>
                  <a:pt x="61" y="16"/>
                </a:cubicBezTo>
                <a:cubicBezTo>
                  <a:pt x="59" y="18"/>
                  <a:pt x="59" y="18"/>
                  <a:pt x="59" y="18"/>
                </a:cubicBezTo>
                <a:cubicBezTo>
                  <a:pt x="58" y="16"/>
                  <a:pt x="57" y="15"/>
                  <a:pt x="56" y="13"/>
                </a:cubicBezTo>
                <a:cubicBezTo>
                  <a:pt x="56" y="13"/>
                  <a:pt x="55" y="13"/>
                  <a:pt x="55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4"/>
                  <a:pt x="54" y="14"/>
                  <a:pt x="54" y="15"/>
                </a:cubicBezTo>
                <a:cubicBezTo>
                  <a:pt x="55" y="16"/>
                  <a:pt x="57" y="18"/>
                  <a:pt x="57" y="19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3" y="23"/>
                  <a:pt x="53" y="23"/>
                  <a:pt x="53" y="23"/>
                </a:cubicBezTo>
                <a:cubicBezTo>
                  <a:pt x="54" y="21"/>
                  <a:pt x="54" y="18"/>
                  <a:pt x="53" y="16"/>
                </a:cubicBezTo>
                <a:cubicBezTo>
                  <a:pt x="53" y="16"/>
                  <a:pt x="52" y="16"/>
                  <a:pt x="52" y="16"/>
                </a:cubicBezTo>
                <a:cubicBezTo>
                  <a:pt x="52" y="16"/>
                  <a:pt x="52" y="16"/>
                  <a:pt x="51" y="16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6"/>
                  <a:pt x="45" y="28"/>
                  <a:pt x="47" y="29"/>
                </a:cubicBezTo>
                <a:cubicBezTo>
                  <a:pt x="46" y="31"/>
                  <a:pt x="46" y="31"/>
                  <a:pt x="46" y="31"/>
                </a:cubicBezTo>
                <a:cubicBezTo>
                  <a:pt x="44" y="30"/>
                  <a:pt x="43" y="29"/>
                  <a:pt x="42" y="27"/>
                </a:cubicBezTo>
                <a:cubicBezTo>
                  <a:pt x="41" y="27"/>
                  <a:pt x="41" y="27"/>
                  <a:pt x="40" y="27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5" y="34"/>
                  <a:pt x="35" y="34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9"/>
                  <a:pt x="38" y="39"/>
                  <a:pt x="38" y="39"/>
                </a:cubicBezTo>
                <a:cubicBezTo>
                  <a:pt x="34" y="35"/>
                  <a:pt x="34" y="35"/>
                  <a:pt x="34" y="35"/>
                </a:cubicBezTo>
                <a:cubicBezTo>
                  <a:pt x="33" y="35"/>
                  <a:pt x="33" y="35"/>
                  <a:pt x="32" y="35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41"/>
                  <a:pt x="27" y="42"/>
                  <a:pt x="27" y="42"/>
                </a:cubicBezTo>
                <a:cubicBezTo>
                  <a:pt x="28" y="43"/>
                  <a:pt x="30" y="45"/>
                  <a:pt x="31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6"/>
                  <a:pt x="27" y="45"/>
                  <a:pt x="26" y="43"/>
                </a:cubicBezTo>
                <a:cubicBezTo>
                  <a:pt x="25" y="43"/>
                  <a:pt x="25" y="43"/>
                  <a:pt x="24" y="43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3"/>
                  <a:pt x="16" y="53"/>
                </a:cubicBezTo>
                <a:cubicBezTo>
                  <a:pt x="18" y="54"/>
                  <a:pt x="21" y="54"/>
                  <a:pt x="23" y="54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1" y="56"/>
                  <a:pt x="21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17" y="57"/>
                  <a:pt x="16" y="56"/>
                  <a:pt x="14" y="54"/>
                </a:cubicBezTo>
                <a:cubicBezTo>
                  <a:pt x="14" y="54"/>
                  <a:pt x="14" y="54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6"/>
                  <a:pt x="13" y="56"/>
                  <a:pt x="13" y="56"/>
                </a:cubicBezTo>
                <a:cubicBezTo>
                  <a:pt x="14" y="57"/>
                  <a:pt x="16" y="58"/>
                  <a:pt x="17" y="59"/>
                </a:cubicBezTo>
                <a:lnTo>
                  <a:pt x="16" y="61"/>
                </a:lnTo>
                <a:close/>
                <a:moveTo>
                  <a:pt x="39" y="25"/>
                </a:moveTo>
                <a:cubicBezTo>
                  <a:pt x="37" y="22"/>
                  <a:pt x="35" y="20"/>
                  <a:pt x="33" y="18"/>
                </a:cubicBezTo>
                <a:cubicBezTo>
                  <a:pt x="33" y="17"/>
                  <a:pt x="33" y="17"/>
                  <a:pt x="32" y="17"/>
                </a:cubicBezTo>
                <a:cubicBezTo>
                  <a:pt x="30" y="19"/>
                  <a:pt x="27" y="21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32" y="31"/>
                  <a:pt x="32" y="31"/>
                  <a:pt x="32" y="31"/>
                </a:cubicBezTo>
                <a:cubicBezTo>
                  <a:pt x="33" y="32"/>
                  <a:pt x="33" y="32"/>
                  <a:pt x="34" y="31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5"/>
                  <a:pt x="39" y="25"/>
                </a:cubicBezTo>
                <a:close/>
                <a:moveTo>
                  <a:pt x="32" y="14"/>
                </a:moveTo>
                <a:cubicBezTo>
                  <a:pt x="31" y="12"/>
                  <a:pt x="30" y="10"/>
                  <a:pt x="29" y="8"/>
                </a:cubicBezTo>
                <a:cubicBezTo>
                  <a:pt x="29" y="8"/>
                  <a:pt x="29" y="7"/>
                  <a:pt x="28" y="8"/>
                </a:cubicBezTo>
                <a:cubicBezTo>
                  <a:pt x="24" y="8"/>
                  <a:pt x="19" y="10"/>
                  <a:pt x="16" y="13"/>
                </a:cubicBezTo>
                <a:cubicBezTo>
                  <a:pt x="15" y="14"/>
                  <a:pt x="15" y="14"/>
                  <a:pt x="16" y="15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2"/>
                  <a:pt x="23" y="22"/>
                  <a:pt x="24" y="21"/>
                </a:cubicBezTo>
                <a:cubicBezTo>
                  <a:pt x="26" y="19"/>
                  <a:pt x="29" y="17"/>
                  <a:pt x="31" y="16"/>
                </a:cubicBezTo>
                <a:cubicBezTo>
                  <a:pt x="32" y="15"/>
                  <a:pt x="32" y="15"/>
                  <a:pt x="32" y="14"/>
                </a:cubicBezTo>
                <a:close/>
                <a:moveTo>
                  <a:pt x="31" y="8"/>
                </a:moveTo>
                <a:cubicBezTo>
                  <a:pt x="32" y="10"/>
                  <a:pt x="32" y="12"/>
                  <a:pt x="33" y="13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2"/>
                  <a:pt x="42" y="11"/>
                  <a:pt x="45" y="11"/>
                </a:cubicBezTo>
                <a:cubicBezTo>
                  <a:pt x="45" y="11"/>
                  <a:pt x="46" y="10"/>
                  <a:pt x="45" y="10"/>
                </a:cubicBezTo>
                <a:cubicBezTo>
                  <a:pt x="41" y="8"/>
                  <a:pt x="37" y="7"/>
                  <a:pt x="32" y="7"/>
                </a:cubicBezTo>
                <a:cubicBezTo>
                  <a:pt x="31" y="7"/>
                  <a:pt x="31" y="8"/>
                  <a:pt x="31" y="8"/>
                </a:cubicBezTo>
                <a:close/>
                <a:moveTo>
                  <a:pt x="35" y="17"/>
                </a:moveTo>
                <a:cubicBezTo>
                  <a:pt x="37" y="19"/>
                  <a:pt x="38" y="21"/>
                  <a:pt x="40" y="23"/>
                </a:cubicBezTo>
                <a:cubicBezTo>
                  <a:pt x="41" y="24"/>
                  <a:pt x="41" y="24"/>
                  <a:pt x="42" y="23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6" y="11"/>
                  <a:pt x="40" y="13"/>
                  <a:pt x="36" y="15"/>
                </a:cubicBezTo>
                <a:cubicBezTo>
                  <a:pt x="35" y="16"/>
                  <a:pt x="35" y="16"/>
                  <a:pt x="35" y="17"/>
                </a:cubicBezTo>
                <a:close/>
                <a:moveTo>
                  <a:pt x="8" y="29"/>
                </a:moveTo>
                <a:cubicBezTo>
                  <a:pt x="10" y="30"/>
                  <a:pt x="12" y="31"/>
                  <a:pt x="14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7" y="29"/>
                  <a:pt x="19" y="26"/>
                  <a:pt x="21" y="24"/>
                </a:cubicBezTo>
                <a:cubicBezTo>
                  <a:pt x="21" y="24"/>
                  <a:pt x="21" y="23"/>
                  <a:pt x="21" y="23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6"/>
                  <a:pt x="14" y="16"/>
                  <a:pt x="13" y="16"/>
                </a:cubicBezTo>
                <a:cubicBezTo>
                  <a:pt x="10" y="20"/>
                  <a:pt x="8" y="24"/>
                  <a:pt x="7" y="28"/>
                </a:cubicBezTo>
                <a:cubicBezTo>
                  <a:pt x="7" y="29"/>
                  <a:pt x="7" y="29"/>
                  <a:pt x="8" y="29"/>
                </a:cubicBezTo>
                <a:close/>
                <a:moveTo>
                  <a:pt x="7" y="32"/>
                </a:moveTo>
                <a:cubicBezTo>
                  <a:pt x="7" y="37"/>
                  <a:pt x="8" y="41"/>
                  <a:pt x="10" y="46"/>
                </a:cubicBezTo>
                <a:cubicBezTo>
                  <a:pt x="10" y="46"/>
                  <a:pt x="10" y="46"/>
                  <a:pt x="10" y="45"/>
                </a:cubicBezTo>
                <a:cubicBezTo>
                  <a:pt x="10" y="42"/>
                  <a:pt x="12" y="38"/>
                  <a:pt x="13" y="35"/>
                </a:cubicBezTo>
                <a:cubicBezTo>
                  <a:pt x="14" y="34"/>
                  <a:pt x="14" y="34"/>
                  <a:pt x="13" y="34"/>
                </a:cubicBezTo>
                <a:cubicBezTo>
                  <a:pt x="11" y="33"/>
                  <a:pt x="10" y="32"/>
                  <a:pt x="8" y="31"/>
                </a:cubicBezTo>
                <a:cubicBezTo>
                  <a:pt x="7" y="31"/>
                  <a:pt x="7" y="32"/>
                  <a:pt x="7" y="32"/>
                </a:cubicBezTo>
                <a:close/>
                <a:moveTo>
                  <a:pt x="17" y="34"/>
                </a:moveTo>
                <a:cubicBezTo>
                  <a:pt x="20" y="35"/>
                  <a:pt x="22" y="37"/>
                  <a:pt x="24" y="39"/>
                </a:cubicBezTo>
                <a:cubicBezTo>
                  <a:pt x="25" y="40"/>
                  <a:pt x="25" y="40"/>
                  <a:pt x="26" y="39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1" y="33"/>
                  <a:pt x="31" y="33"/>
                </a:cubicBezTo>
                <a:cubicBezTo>
                  <a:pt x="24" y="25"/>
                  <a:pt x="24" y="25"/>
                  <a:pt x="24" y="25"/>
                </a:cubicBezTo>
                <a:cubicBezTo>
                  <a:pt x="23" y="25"/>
                  <a:pt x="23" y="25"/>
                  <a:pt x="22" y="25"/>
                </a:cubicBezTo>
                <a:cubicBezTo>
                  <a:pt x="20" y="28"/>
                  <a:pt x="18" y="30"/>
                  <a:pt x="17" y="33"/>
                </a:cubicBezTo>
                <a:cubicBezTo>
                  <a:pt x="17" y="33"/>
                  <a:pt x="17" y="33"/>
                  <a:pt x="17" y="34"/>
                </a:cubicBezTo>
                <a:close/>
                <a:moveTo>
                  <a:pt x="23" y="41"/>
                </a:moveTo>
                <a:cubicBezTo>
                  <a:pt x="21" y="39"/>
                  <a:pt x="19" y="37"/>
                  <a:pt x="16" y="36"/>
                </a:cubicBezTo>
                <a:cubicBezTo>
                  <a:pt x="16" y="35"/>
                  <a:pt x="15" y="35"/>
                  <a:pt x="15" y="36"/>
                </a:cubicBezTo>
                <a:cubicBezTo>
                  <a:pt x="13" y="40"/>
                  <a:pt x="11" y="46"/>
                  <a:pt x="13" y="50"/>
                </a:cubicBezTo>
                <a:cubicBezTo>
                  <a:pt x="13" y="51"/>
                  <a:pt x="14" y="51"/>
                  <a:pt x="15" y="50"/>
                </a:cubicBezTo>
                <a:cubicBezTo>
                  <a:pt x="23" y="42"/>
                  <a:pt x="23" y="42"/>
                  <a:pt x="23" y="42"/>
                </a:cubicBezTo>
                <a:cubicBezTo>
                  <a:pt x="23" y="42"/>
                  <a:pt x="23" y="41"/>
                  <a:pt x="23" y="4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5" name="Freeform 9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1530201" y="2779712"/>
            <a:ext cx="213159" cy="261225"/>
          </a:xfrm>
          <a:custGeom>
            <a:gdLst>
              <a:gd name="T0" fmla="*/ 34 w 58"/>
              <a:gd name="T1" fmla="*/ 29 h 71"/>
              <a:gd name="T2" fmla="*/ 25 w 58"/>
              <a:gd name="T3" fmla="*/ 35 h 71"/>
              <a:gd name="T4" fmla="*/ 27 w 58"/>
              <a:gd name="T5" fmla="*/ 42 h 71"/>
              <a:gd name="T6" fmla="*/ 40 w 58"/>
              <a:gd name="T7" fmla="*/ 37 h 71"/>
              <a:gd name="T8" fmla="*/ 6 w 58"/>
              <a:gd name="T9" fmla="*/ 45 h 71"/>
              <a:gd name="T10" fmla="*/ 44 w 58"/>
              <a:gd name="T11" fmla="*/ 39 h 71"/>
              <a:gd name="T12" fmla="*/ 51 w 58"/>
              <a:gd name="T13" fmla="*/ 0 h 71"/>
              <a:gd name="T14" fmla="*/ 26 w 58"/>
              <a:gd name="T15" fmla="*/ 50 h 71"/>
              <a:gd name="T16" fmla="*/ 25 w 58"/>
              <a:gd name="T17" fmla="*/ 52 h 71"/>
              <a:gd name="T18" fmla="*/ 25 w 58"/>
              <a:gd name="T19" fmla="*/ 61 h 71"/>
              <a:gd name="T20" fmla="*/ 25 w 58"/>
              <a:gd name="T21" fmla="*/ 63 h 71"/>
              <a:gd name="T22" fmla="*/ 45 w 58"/>
              <a:gd name="T23" fmla="*/ 69 h 71"/>
              <a:gd name="T24" fmla="*/ 1 w 58"/>
              <a:gd name="T25" fmla="*/ 71 h 71"/>
              <a:gd name="T26" fmla="*/ 20 w 58"/>
              <a:gd name="T27" fmla="*/ 63 h 71"/>
              <a:gd name="T28" fmla="*/ 21 w 58"/>
              <a:gd name="T29" fmla="*/ 61 h 71"/>
              <a:gd name="T30" fmla="*/ 21 w 58"/>
              <a:gd name="T31" fmla="*/ 52 h 71"/>
              <a:gd name="T32" fmla="*/ 21 w 58"/>
              <a:gd name="T33" fmla="*/ 50 h 71"/>
              <a:gd name="T34" fmla="*/ 6 w 58"/>
              <a:gd name="T35" fmla="*/ 45 h 71"/>
              <a:gd name="T36" fmla="*/ 11 w 58"/>
              <a:gd name="T37" fmla="*/ 40 h 71"/>
              <a:gd name="T38" fmla="*/ 24 w 58"/>
              <a:gd name="T39" fmla="*/ 43 h 71"/>
              <a:gd name="T40" fmla="*/ 23 w 58"/>
              <a:gd name="T41" fmla="*/ 37 h 71"/>
              <a:gd name="T42" fmla="*/ 11 w 58"/>
              <a:gd name="T43" fmla="*/ 40 h 71"/>
              <a:gd name="T44" fmla="*/ 13 w 58"/>
              <a:gd name="T45" fmla="*/ 38 h 71"/>
              <a:gd name="T46" fmla="*/ 21 w 58"/>
              <a:gd name="T47" fmla="*/ 34 h 71"/>
              <a:gd name="T48" fmla="*/ 21 w 58"/>
              <a:gd name="T49" fmla="*/ 30 h 71"/>
              <a:gd name="T50" fmla="*/ 24 w 58"/>
              <a:gd name="T51" fmla="*/ 33 h 71"/>
              <a:gd name="T52" fmla="*/ 31 w 58"/>
              <a:gd name="T53" fmla="*/ 27 h 71"/>
              <a:gd name="T54" fmla="*/ 29 w 58"/>
              <a:gd name="T55" fmla="*/ 22 h 71"/>
              <a:gd name="T56" fmla="*/ 33 w 58"/>
              <a:gd name="T57" fmla="*/ 25 h 71"/>
              <a:gd name="T58" fmla="*/ 39 w 58"/>
              <a:gd name="T59" fmla="*/ 18 h 71"/>
              <a:gd name="T60" fmla="*/ 36 w 58"/>
              <a:gd name="T61" fmla="*/ 15 h 71"/>
              <a:gd name="T62" fmla="*/ 40 w 58"/>
              <a:gd name="T63" fmla="*/ 15 h 71"/>
              <a:gd name="T64" fmla="*/ 43 w 58"/>
              <a:gd name="T65" fmla="*/ 7 h 71"/>
              <a:gd name="T66" fmla="*/ 46 w 58"/>
              <a:gd name="T67" fmla="*/ 5 h 71"/>
              <a:gd name="T68" fmla="*/ 43 w 58"/>
              <a:gd name="T69" fmla="*/ 17 h 71"/>
              <a:gd name="T70" fmla="*/ 49 w 58"/>
              <a:gd name="T71" fmla="*/ 18 h 71"/>
              <a:gd name="T72" fmla="*/ 46 w 58"/>
              <a:gd name="T73" fmla="*/ 5 h 71"/>
              <a:gd name="T74" fmla="*/ 43 w 58"/>
              <a:gd name="T75" fmla="*/ 37 h 71"/>
              <a:gd name="T76" fmla="*/ 48 w 58"/>
              <a:gd name="T77" fmla="*/ 21 h 71"/>
              <a:gd name="T78" fmla="*/ 41 w 58"/>
              <a:gd name="T79" fmla="*/ 19 h 71"/>
              <a:gd name="T80" fmla="*/ 35 w 58"/>
              <a:gd name="T81" fmla="*/ 28 h 71"/>
              <a:gd name="T82" fmla="*/ 42 w 58"/>
              <a:gd name="T83" fmla="*/ 35 h 71"/>
              <a:gd name="T84" fmla="*/ 49 w 58"/>
              <a:gd name="T85" fmla="*/ 22 h 7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7" h="71">
                <a:moveTo>
                  <a:pt x="40" y="36"/>
                </a:moveTo>
                <a:cubicBezTo>
                  <a:pt x="34" y="29"/>
                  <a:pt x="34" y="29"/>
                  <a:pt x="34" y="29"/>
                </a:cubicBezTo>
                <a:cubicBezTo>
                  <a:pt x="33" y="29"/>
                  <a:pt x="33" y="29"/>
                  <a:pt x="32" y="29"/>
                </a:cubicBezTo>
                <a:cubicBezTo>
                  <a:pt x="30" y="32"/>
                  <a:pt x="27" y="33"/>
                  <a:pt x="25" y="35"/>
                </a:cubicBezTo>
                <a:cubicBezTo>
                  <a:pt x="24" y="35"/>
                  <a:pt x="24" y="36"/>
                  <a:pt x="24" y="36"/>
                </a:cubicBezTo>
                <a:cubicBezTo>
                  <a:pt x="26" y="38"/>
                  <a:pt x="26" y="40"/>
                  <a:pt x="27" y="42"/>
                </a:cubicBezTo>
                <a:cubicBezTo>
                  <a:pt x="27" y="43"/>
                  <a:pt x="27" y="43"/>
                  <a:pt x="28" y="43"/>
                </a:cubicBezTo>
                <a:cubicBezTo>
                  <a:pt x="32" y="42"/>
                  <a:pt x="37" y="40"/>
                  <a:pt x="40" y="37"/>
                </a:cubicBezTo>
                <a:cubicBezTo>
                  <a:pt x="41" y="37"/>
                  <a:pt x="41" y="36"/>
                  <a:pt x="40" y="36"/>
                </a:cubicBezTo>
                <a:close/>
                <a:moveTo>
                  <a:pt x="6" y="45"/>
                </a:moveTo>
                <a:cubicBezTo>
                  <a:pt x="7" y="43"/>
                  <a:pt x="7" y="43"/>
                  <a:pt x="7" y="43"/>
                </a:cubicBezTo>
                <a:cubicBezTo>
                  <a:pt x="19" y="50"/>
                  <a:pt x="34" y="49"/>
                  <a:pt x="44" y="39"/>
                </a:cubicBezTo>
                <a:cubicBezTo>
                  <a:pt x="54" y="29"/>
                  <a:pt x="56" y="13"/>
                  <a:pt x="49" y="2"/>
                </a:cubicBezTo>
                <a:cubicBezTo>
                  <a:pt x="51" y="0"/>
                  <a:pt x="51" y="0"/>
                  <a:pt x="51" y="0"/>
                </a:cubicBezTo>
                <a:cubicBezTo>
                  <a:pt x="58" y="13"/>
                  <a:pt x="57" y="29"/>
                  <a:pt x="46" y="40"/>
                </a:cubicBezTo>
                <a:cubicBezTo>
                  <a:pt x="40" y="46"/>
                  <a:pt x="33" y="49"/>
                  <a:pt x="26" y="50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9" y="54"/>
                  <a:pt x="29" y="59"/>
                  <a:pt x="25" y="61"/>
                </a:cubicBezTo>
                <a:cubicBezTo>
                  <a:pt x="25" y="61"/>
                  <a:pt x="25" y="61"/>
                  <a:pt x="25" y="61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6" y="63"/>
                </a:cubicBezTo>
                <a:cubicBezTo>
                  <a:pt x="32" y="64"/>
                  <a:pt x="40" y="66"/>
                  <a:pt x="45" y="69"/>
                </a:cubicBezTo>
                <a:cubicBezTo>
                  <a:pt x="46" y="70"/>
                  <a:pt x="46" y="71"/>
                  <a:pt x="45" y="71"/>
                </a:cubicBezTo>
                <a:cubicBezTo>
                  <a:pt x="1" y="71"/>
                  <a:pt x="1" y="71"/>
                  <a:pt x="1" y="71"/>
                </a:cubicBezTo>
                <a:cubicBezTo>
                  <a:pt x="0" y="71"/>
                  <a:pt x="0" y="70"/>
                  <a:pt x="1" y="69"/>
                </a:cubicBezTo>
                <a:cubicBezTo>
                  <a:pt x="6" y="66"/>
                  <a:pt x="14" y="64"/>
                  <a:pt x="20" y="63"/>
                </a:cubicBezTo>
                <a:cubicBezTo>
                  <a:pt x="21" y="63"/>
                  <a:pt x="21" y="63"/>
                  <a:pt x="21" y="63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17" y="59"/>
                  <a:pt x="17" y="54"/>
                  <a:pt x="21" y="52"/>
                </a:cubicBezTo>
                <a:cubicBezTo>
                  <a:pt x="21" y="52"/>
                  <a:pt x="21" y="52"/>
                  <a:pt x="21" y="52"/>
                </a:cubicBezTo>
                <a:cubicBezTo>
                  <a:pt x="21" y="50"/>
                  <a:pt x="21" y="50"/>
                  <a:pt x="21" y="50"/>
                </a:cubicBezTo>
                <a:cubicBezTo>
                  <a:pt x="21" y="50"/>
                  <a:pt x="21" y="50"/>
                  <a:pt x="20" y="50"/>
                </a:cubicBezTo>
                <a:cubicBezTo>
                  <a:pt x="15" y="49"/>
                  <a:pt x="10" y="48"/>
                  <a:pt x="6" y="45"/>
                </a:cubicBezTo>
                <a:close/>
                <a:moveTo>
                  <a:pt x="9" y="42"/>
                </a:move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5" y="43"/>
                  <a:pt x="19" y="44"/>
                  <a:pt x="24" y="43"/>
                </a:cubicBezTo>
                <a:cubicBezTo>
                  <a:pt x="25" y="43"/>
                  <a:pt x="25" y="43"/>
                  <a:pt x="25" y="42"/>
                </a:cubicBezTo>
                <a:cubicBezTo>
                  <a:pt x="24" y="41"/>
                  <a:pt x="24" y="39"/>
                  <a:pt x="23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18" y="39"/>
                  <a:pt x="15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3" y="38"/>
                  <a:pt x="13" y="38"/>
                  <a:pt x="13" y="38"/>
                </a:cubicBezTo>
                <a:cubicBezTo>
                  <a:pt x="16" y="37"/>
                  <a:pt x="18" y="36"/>
                  <a:pt x="20" y="35"/>
                </a:cubicBezTo>
                <a:cubicBezTo>
                  <a:pt x="21" y="35"/>
                  <a:pt x="21" y="34"/>
                  <a:pt x="21" y="34"/>
                </a:cubicBezTo>
                <a:cubicBezTo>
                  <a:pt x="20" y="33"/>
                  <a:pt x="20" y="32"/>
                  <a:pt x="19" y="32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1"/>
                  <a:pt x="22" y="32"/>
                  <a:pt x="23" y="33"/>
                </a:cubicBezTo>
                <a:cubicBezTo>
                  <a:pt x="23" y="33"/>
                  <a:pt x="23" y="34"/>
                  <a:pt x="24" y="33"/>
                </a:cubicBezTo>
                <a:cubicBezTo>
                  <a:pt x="26" y="32"/>
                  <a:pt x="29" y="30"/>
                  <a:pt x="31" y="28"/>
                </a:cubicBezTo>
                <a:cubicBezTo>
                  <a:pt x="31" y="28"/>
                  <a:pt x="31" y="27"/>
                  <a:pt x="31" y="27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5"/>
                  <a:pt x="32" y="25"/>
                  <a:pt x="32" y="25"/>
                </a:cubicBezTo>
                <a:cubicBezTo>
                  <a:pt x="33" y="25"/>
                  <a:pt x="33" y="25"/>
                  <a:pt x="33" y="25"/>
                </a:cubicBezTo>
                <a:cubicBezTo>
                  <a:pt x="33" y="25"/>
                  <a:pt x="33" y="25"/>
                  <a:pt x="34" y="25"/>
                </a:cubicBezTo>
                <a:cubicBezTo>
                  <a:pt x="36" y="23"/>
                  <a:pt x="38" y="20"/>
                  <a:pt x="39" y="18"/>
                </a:cubicBezTo>
                <a:cubicBezTo>
                  <a:pt x="39" y="18"/>
                  <a:pt x="39" y="17"/>
                  <a:pt x="39" y="17"/>
                </a:cubicBezTo>
                <a:cubicBezTo>
                  <a:pt x="38" y="16"/>
                  <a:pt x="37" y="16"/>
                  <a:pt x="36" y="15"/>
                </a:cubicBezTo>
                <a:cubicBezTo>
                  <a:pt x="37" y="13"/>
                  <a:pt x="37" y="13"/>
                  <a:pt x="37" y="13"/>
                </a:cubicBezTo>
                <a:cubicBezTo>
                  <a:pt x="38" y="14"/>
                  <a:pt x="39" y="15"/>
                  <a:pt x="40" y="15"/>
                </a:cubicBezTo>
                <a:cubicBezTo>
                  <a:pt x="40" y="15"/>
                  <a:pt x="41" y="15"/>
                  <a:pt x="41" y="15"/>
                </a:cubicBezTo>
                <a:cubicBezTo>
                  <a:pt x="42" y="13"/>
                  <a:pt x="43" y="10"/>
                  <a:pt x="43" y="7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9"/>
                  <a:pt x="44" y="13"/>
                  <a:pt x="43" y="16"/>
                </a:cubicBezTo>
                <a:cubicBezTo>
                  <a:pt x="42" y="16"/>
                  <a:pt x="43" y="17"/>
                  <a:pt x="43" y="17"/>
                </a:cubicBezTo>
                <a:cubicBezTo>
                  <a:pt x="45" y="18"/>
                  <a:pt x="46" y="19"/>
                  <a:pt x="48" y="19"/>
                </a:cubicBezTo>
                <a:cubicBezTo>
                  <a:pt x="49" y="19"/>
                  <a:pt x="49" y="19"/>
                  <a:pt x="49" y="18"/>
                </a:cubicBezTo>
                <a:cubicBezTo>
                  <a:pt x="49" y="14"/>
                  <a:pt x="48" y="9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7" y="3"/>
                  <a:pt x="47" y="3"/>
                  <a:pt x="47" y="3"/>
                </a:cubicBezTo>
                <a:cubicBezTo>
                  <a:pt x="53" y="14"/>
                  <a:pt x="52" y="28"/>
                  <a:pt x="43" y="37"/>
                </a:cubicBezTo>
                <a:cubicBezTo>
                  <a:pt x="34" y="46"/>
                  <a:pt x="20" y="48"/>
                  <a:pt x="9" y="42"/>
                </a:cubicBezTo>
                <a:close/>
                <a:moveTo>
                  <a:pt x="48" y="21"/>
                </a:moveTo>
                <a:cubicBezTo>
                  <a:pt x="46" y="21"/>
                  <a:pt x="44" y="20"/>
                  <a:pt x="42" y="19"/>
                </a:cubicBezTo>
                <a:cubicBezTo>
                  <a:pt x="42" y="18"/>
                  <a:pt x="41" y="19"/>
                  <a:pt x="41" y="19"/>
                </a:cubicBezTo>
                <a:cubicBezTo>
                  <a:pt x="39" y="22"/>
                  <a:pt x="37" y="24"/>
                  <a:pt x="35" y="27"/>
                </a:cubicBezTo>
                <a:cubicBezTo>
                  <a:pt x="35" y="27"/>
                  <a:pt x="35" y="27"/>
                  <a:pt x="35" y="28"/>
                </a:cubicBezTo>
                <a:cubicBezTo>
                  <a:pt x="42" y="34"/>
                  <a:pt x="42" y="34"/>
                  <a:pt x="42" y="34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5"/>
                  <a:pt x="43" y="35"/>
                  <a:pt x="43" y="34"/>
                </a:cubicBezTo>
                <a:cubicBezTo>
                  <a:pt x="46" y="31"/>
                  <a:pt x="48" y="27"/>
                  <a:pt x="49" y="22"/>
                </a:cubicBezTo>
                <a:cubicBezTo>
                  <a:pt x="49" y="22"/>
                  <a:pt x="49" y="21"/>
                  <a:pt x="48" y="2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Oval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27262" y="4367529"/>
            <a:ext cx="614334" cy="6172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3" name="Freeform 13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6574966" y="4531172"/>
            <a:ext cx="200620" cy="183903"/>
          </a:xfrm>
          <a:custGeom>
            <a:gdLst>
              <a:gd name="T0" fmla="*/ 54 w 54"/>
              <a:gd name="T1" fmla="*/ 34 h 50"/>
              <a:gd name="T2" fmla="*/ 2 w 54"/>
              <a:gd name="T3" fmla="*/ 34 h 50"/>
              <a:gd name="T4" fmla="*/ 1 w 54"/>
              <a:gd name="T5" fmla="*/ 36 h 50"/>
              <a:gd name="T6" fmla="*/ 19 w 54"/>
              <a:gd name="T7" fmla="*/ 50 h 50"/>
              <a:gd name="T8" fmla="*/ 38 w 54"/>
              <a:gd name="T9" fmla="*/ 50 h 50"/>
              <a:gd name="T10" fmla="*/ 42 w 54"/>
              <a:gd name="T11" fmla="*/ 47 h 50"/>
              <a:gd name="T12" fmla="*/ 40 w 54"/>
              <a:gd name="T13" fmla="*/ 42 h 50"/>
              <a:gd name="T14" fmla="*/ 40 w 54"/>
              <a:gd name="T15" fmla="*/ 40 h 50"/>
              <a:gd name="T16" fmla="*/ 41 w 54"/>
              <a:gd name="T17" fmla="*/ 40 h 50"/>
              <a:gd name="T18" fmla="*/ 45 w 54"/>
              <a:gd name="T19" fmla="*/ 43 h 50"/>
              <a:gd name="T20" fmla="*/ 47 w 54"/>
              <a:gd name="T21" fmla="*/ 42 h 50"/>
              <a:gd name="T22" fmla="*/ 42 w 54"/>
              <a:gd name="T23" fmla="*/ 38 h 50"/>
              <a:gd name="T24" fmla="*/ 43 w 54"/>
              <a:gd name="T25" fmla="*/ 37 h 50"/>
              <a:gd name="T26" fmla="*/ 45 w 54"/>
              <a:gd name="T27" fmla="*/ 36 h 50"/>
              <a:gd name="T28" fmla="*/ 50 w 54"/>
              <a:gd name="T29" fmla="*/ 39 h 50"/>
              <a:gd name="T30" fmla="*/ 54 w 54"/>
              <a:gd name="T31" fmla="*/ 34 h 50"/>
              <a:gd name="T32" fmla="*/ 35 w 54"/>
              <a:gd name="T33" fmla="*/ 31 h 50"/>
              <a:gd name="T34" fmla="*/ 27 w 54"/>
              <a:gd name="T35" fmla="*/ 3 h 50"/>
              <a:gd name="T36" fmla="*/ 29 w 54"/>
              <a:gd name="T37" fmla="*/ 1 h 50"/>
              <a:gd name="T38" fmla="*/ 47 w 54"/>
              <a:gd name="T39" fmla="*/ 15 h 50"/>
              <a:gd name="T40" fmla="*/ 51 w 54"/>
              <a:gd name="T41" fmla="*/ 30 h 50"/>
              <a:gd name="T42" fmla="*/ 49 w 54"/>
              <a:gd name="T43" fmla="*/ 32 h 50"/>
              <a:gd name="T44" fmla="*/ 36 w 54"/>
              <a:gd name="T45" fmla="*/ 32 h 50"/>
              <a:gd name="T46" fmla="*/ 35 w 54"/>
              <a:gd name="T47" fmla="*/ 31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4" h="50">
                <a:moveTo>
                  <a:pt x="54" y="34"/>
                </a:move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0" y="35"/>
                  <a:pt x="1" y="36"/>
                </a:cubicBezTo>
                <a:cubicBezTo>
                  <a:pt x="2" y="45"/>
                  <a:pt x="11" y="50"/>
                  <a:pt x="19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42" y="47"/>
                  <a:pt x="42" y="47"/>
                  <a:pt x="42" y="47"/>
                </a:cubicBezTo>
                <a:cubicBezTo>
                  <a:pt x="41" y="45"/>
                  <a:pt x="40" y="44"/>
                  <a:pt x="40" y="42"/>
                </a:cubicBezTo>
                <a:cubicBezTo>
                  <a:pt x="40" y="41"/>
                  <a:pt x="40" y="41"/>
                  <a:pt x="40" y="40"/>
                </a:cubicBezTo>
                <a:cubicBezTo>
                  <a:pt x="40" y="40"/>
                  <a:pt x="41" y="39"/>
                  <a:pt x="41" y="40"/>
                </a:cubicBezTo>
                <a:cubicBezTo>
                  <a:pt x="45" y="43"/>
                  <a:pt x="45" y="43"/>
                  <a:pt x="45" y="43"/>
                </a:cubicBezTo>
                <a:cubicBezTo>
                  <a:pt x="47" y="42"/>
                  <a:pt x="47" y="42"/>
                  <a:pt x="47" y="4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7"/>
                  <a:pt x="43" y="37"/>
                </a:cubicBezTo>
                <a:cubicBezTo>
                  <a:pt x="43" y="36"/>
                  <a:pt x="44" y="36"/>
                  <a:pt x="45" y="36"/>
                </a:cubicBezTo>
                <a:cubicBezTo>
                  <a:pt x="47" y="36"/>
                  <a:pt x="49" y="37"/>
                  <a:pt x="50" y="39"/>
                </a:cubicBezTo>
                <a:lnTo>
                  <a:pt x="54" y="34"/>
                </a:lnTo>
                <a:close/>
                <a:moveTo>
                  <a:pt x="35" y="31"/>
                </a:moveTo>
                <a:cubicBezTo>
                  <a:pt x="27" y="3"/>
                  <a:pt x="27" y="3"/>
                  <a:pt x="27" y="3"/>
                </a:cubicBezTo>
                <a:cubicBezTo>
                  <a:pt x="27" y="2"/>
                  <a:pt x="28" y="1"/>
                  <a:pt x="29" y="1"/>
                </a:cubicBezTo>
                <a:cubicBezTo>
                  <a:pt x="37" y="0"/>
                  <a:pt x="45" y="7"/>
                  <a:pt x="47" y="15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1" y="32"/>
                  <a:pt x="49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5" y="32"/>
                  <a:pt x="35" y="3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4" name="Freeform 14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6714982" y="4656560"/>
            <a:ext cx="173453" cy="179723"/>
          </a:xfrm>
          <a:custGeom>
            <a:gdLst>
              <a:gd name="T0" fmla="*/ 46 w 47"/>
              <a:gd name="T1" fmla="*/ 0 h 49"/>
              <a:gd name="T2" fmla="*/ 16 w 47"/>
              <a:gd name="T3" fmla="*/ 0 h 49"/>
              <a:gd name="T4" fmla="*/ 12 w 47"/>
              <a:gd name="T5" fmla="*/ 5 h 49"/>
              <a:gd name="T6" fmla="*/ 13 w 47"/>
              <a:gd name="T7" fmla="*/ 8 h 49"/>
              <a:gd name="T8" fmla="*/ 13 w 47"/>
              <a:gd name="T9" fmla="*/ 9 h 49"/>
              <a:gd name="T10" fmla="*/ 12 w 47"/>
              <a:gd name="T11" fmla="*/ 10 h 49"/>
              <a:gd name="T12" fmla="*/ 9 w 47"/>
              <a:gd name="T13" fmla="*/ 8 h 49"/>
              <a:gd name="T14" fmla="*/ 7 w 47"/>
              <a:gd name="T15" fmla="*/ 9 h 49"/>
              <a:gd name="T16" fmla="*/ 11 w 47"/>
              <a:gd name="T17" fmla="*/ 11 h 49"/>
              <a:gd name="T18" fmla="*/ 10 w 47"/>
              <a:gd name="T19" fmla="*/ 13 h 49"/>
              <a:gd name="T20" fmla="*/ 7 w 47"/>
              <a:gd name="T21" fmla="*/ 14 h 49"/>
              <a:gd name="T22" fmla="*/ 4 w 47"/>
              <a:gd name="T23" fmla="*/ 13 h 49"/>
              <a:gd name="T24" fmla="*/ 0 w 47"/>
              <a:gd name="T25" fmla="*/ 16 h 49"/>
              <a:gd name="T26" fmla="*/ 46 w 47"/>
              <a:gd name="T27" fmla="*/ 16 h 49"/>
              <a:gd name="T28" fmla="*/ 47 w 47"/>
              <a:gd name="T29" fmla="*/ 14 h 49"/>
              <a:gd name="T30" fmla="*/ 47 w 47"/>
              <a:gd name="T31" fmla="*/ 2 h 49"/>
              <a:gd name="T32" fmla="*/ 46 w 47"/>
              <a:gd name="T33" fmla="*/ 0 h 49"/>
              <a:gd name="T34" fmla="*/ 10 w 47"/>
              <a:gd name="T35" fmla="*/ 48 h 49"/>
              <a:gd name="T36" fmla="*/ 3 w 47"/>
              <a:gd name="T37" fmla="*/ 20 h 49"/>
              <a:gd name="T38" fmla="*/ 4 w 47"/>
              <a:gd name="T39" fmla="*/ 18 h 49"/>
              <a:gd name="T40" fmla="*/ 17 w 47"/>
              <a:gd name="T41" fmla="*/ 18 h 49"/>
              <a:gd name="T42" fmla="*/ 19 w 47"/>
              <a:gd name="T43" fmla="*/ 19 h 49"/>
              <a:gd name="T44" fmla="*/ 26 w 47"/>
              <a:gd name="T45" fmla="*/ 43 h 49"/>
              <a:gd name="T46" fmla="*/ 24 w 47"/>
              <a:gd name="T47" fmla="*/ 46 h 49"/>
              <a:gd name="T48" fmla="*/ 12 w 47"/>
              <a:gd name="T49" fmla="*/ 49 h 49"/>
              <a:gd name="T50" fmla="*/ 10 w 47"/>
              <a:gd name="T51" fmla="*/ 48 h 49"/>
              <a:gd name="T52" fmla="*/ 15 w 47"/>
              <a:gd name="T53" fmla="*/ 45 h 49"/>
              <a:gd name="T54" fmla="*/ 20 w 47"/>
              <a:gd name="T55" fmla="*/ 43 h 49"/>
              <a:gd name="T56" fmla="*/ 21 w 47"/>
              <a:gd name="T57" fmla="*/ 41 h 49"/>
              <a:gd name="T58" fmla="*/ 17 w 47"/>
              <a:gd name="T59" fmla="*/ 25 h 49"/>
              <a:gd name="T60" fmla="*/ 15 w 47"/>
              <a:gd name="T61" fmla="*/ 24 h 49"/>
              <a:gd name="T62" fmla="*/ 10 w 47"/>
              <a:gd name="T63" fmla="*/ 25 h 49"/>
              <a:gd name="T64" fmla="*/ 8 w 47"/>
              <a:gd name="T65" fmla="*/ 27 h 49"/>
              <a:gd name="T66" fmla="*/ 13 w 47"/>
              <a:gd name="T67" fmla="*/ 43 h 49"/>
              <a:gd name="T68" fmla="*/ 15 w 47"/>
              <a:gd name="T69" fmla="*/ 45 h 49"/>
              <a:gd name="T70" fmla="*/ 44 w 47"/>
              <a:gd name="T71" fmla="*/ 5 h 49"/>
              <a:gd name="T72" fmla="*/ 44 w 47"/>
              <a:gd name="T73" fmla="*/ 11 h 49"/>
              <a:gd name="T74" fmla="*/ 42 w 47"/>
              <a:gd name="T75" fmla="*/ 13 h 49"/>
              <a:gd name="T76" fmla="*/ 26 w 47"/>
              <a:gd name="T77" fmla="*/ 13 h 49"/>
              <a:gd name="T78" fmla="*/ 24 w 47"/>
              <a:gd name="T79" fmla="*/ 11 h 49"/>
              <a:gd name="T80" fmla="*/ 24 w 47"/>
              <a:gd name="T81" fmla="*/ 5 h 49"/>
              <a:gd name="T82" fmla="*/ 26 w 47"/>
              <a:gd name="T83" fmla="*/ 4 h 49"/>
              <a:gd name="T84" fmla="*/ 42 w 47"/>
              <a:gd name="T85" fmla="*/ 4 h 49"/>
              <a:gd name="T86" fmla="*/ 44 w 47"/>
              <a:gd name="T87" fmla="*/ 5 h 4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7" h="49">
                <a:moveTo>
                  <a:pt x="46" y="0"/>
                </a:moveTo>
                <a:cubicBezTo>
                  <a:pt x="16" y="0"/>
                  <a:pt x="16" y="0"/>
                  <a:pt x="16" y="0"/>
                </a:cubicBezTo>
                <a:cubicBezTo>
                  <a:pt x="12" y="5"/>
                  <a:pt x="12" y="5"/>
                  <a:pt x="12" y="5"/>
                </a:cubicBezTo>
                <a:cubicBezTo>
                  <a:pt x="13" y="5"/>
                  <a:pt x="13" y="7"/>
                  <a:pt x="13" y="8"/>
                </a:cubicBezTo>
                <a:cubicBezTo>
                  <a:pt x="13" y="8"/>
                  <a:pt x="13" y="9"/>
                  <a:pt x="13" y="9"/>
                </a:cubicBezTo>
                <a:cubicBezTo>
                  <a:pt x="13" y="10"/>
                  <a:pt x="12" y="10"/>
                  <a:pt x="12" y="10"/>
                </a:cubicBezTo>
                <a:cubicBezTo>
                  <a:pt x="9" y="8"/>
                  <a:pt x="9" y="8"/>
                  <a:pt x="9" y="8"/>
                </a:cubicBezTo>
                <a:cubicBezTo>
                  <a:pt x="7" y="9"/>
                  <a:pt x="7" y="9"/>
                  <a:pt x="7" y="9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2"/>
                  <a:pt x="11" y="12"/>
                  <a:pt x="10" y="13"/>
                </a:cubicBezTo>
                <a:cubicBezTo>
                  <a:pt x="10" y="13"/>
                  <a:pt x="9" y="14"/>
                  <a:pt x="7" y="14"/>
                </a:cubicBezTo>
                <a:cubicBezTo>
                  <a:pt x="6" y="14"/>
                  <a:pt x="5" y="13"/>
                  <a:pt x="4" y="13"/>
                </a:cubicBezTo>
                <a:cubicBezTo>
                  <a:pt x="0" y="16"/>
                  <a:pt x="0" y="16"/>
                  <a:pt x="0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7" y="16"/>
                  <a:pt x="47" y="15"/>
                  <a:pt x="47" y="14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7" y="0"/>
                  <a:pt x="46" y="0"/>
                </a:cubicBezTo>
                <a:close/>
                <a:moveTo>
                  <a:pt x="10" y="48"/>
                </a:moveTo>
                <a:cubicBezTo>
                  <a:pt x="3" y="20"/>
                  <a:pt x="3" y="20"/>
                  <a:pt x="3" y="20"/>
                </a:cubicBezTo>
                <a:cubicBezTo>
                  <a:pt x="2" y="19"/>
                  <a:pt x="3" y="18"/>
                  <a:pt x="4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8"/>
                  <a:pt x="19" y="19"/>
                </a:cubicBezTo>
                <a:cubicBezTo>
                  <a:pt x="26" y="43"/>
                  <a:pt x="26" y="43"/>
                  <a:pt x="26" y="43"/>
                </a:cubicBezTo>
                <a:cubicBezTo>
                  <a:pt x="26" y="44"/>
                  <a:pt x="25" y="45"/>
                  <a:pt x="24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49"/>
                  <a:pt x="10" y="48"/>
                  <a:pt x="10" y="48"/>
                </a:cubicBezTo>
                <a:close/>
                <a:moveTo>
                  <a:pt x="15" y="45"/>
                </a:moveTo>
                <a:cubicBezTo>
                  <a:pt x="20" y="43"/>
                  <a:pt x="20" y="43"/>
                  <a:pt x="20" y="43"/>
                </a:cubicBezTo>
                <a:cubicBezTo>
                  <a:pt x="21" y="43"/>
                  <a:pt x="22" y="42"/>
                  <a:pt x="21" y="41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4"/>
                  <a:pt x="16" y="23"/>
                  <a:pt x="15" y="24"/>
                </a:cubicBezTo>
                <a:cubicBezTo>
                  <a:pt x="10" y="25"/>
                  <a:pt x="10" y="25"/>
                  <a:pt x="10" y="25"/>
                </a:cubicBezTo>
                <a:cubicBezTo>
                  <a:pt x="9" y="25"/>
                  <a:pt x="8" y="26"/>
                  <a:pt x="8" y="27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4"/>
                  <a:pt x="14" y="45"/>
                  <a:pt x="15" y="45"/>
                </a:cubicBezTo>
                <a:close/>
                <a:moveTo>
                  <a:pt x="44" y="5"/>
                </a:move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3" y="13"/>
                  <a:pt x="42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3"/>
                  <a:pt x="24" y="12"/>
                  <a:pt x="24" y="11"/>
                </a:cubicBezTo>
                <a:cubicBezTo>
                  <a:pt x="24" y="5"/>
                  <a:pt x="24" y="5"/>
                  <a:pt x="24" y="5"/>
                </a:cubicBezTo>
                <a:cubicBezTo>
                  <a:pt x="24" y="4"/>
                  <a:pt x="25" y="4"/>
                  <a:pt x="26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3" y="4"/>
                  <a:pt x="44" y="4"/>
                  <a:pt x="44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9" name="Oval 16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427262" y="2573145"/>
            <a:ext cx="614334" cy="6187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0" name="Freeform 17"/>
          <p:cNvSpPr/>
          <p:nvPr>
            <p:custDataLst>
              <p:tags r:id="rId13"/>
            </p:custDataLst>
          </p:nvPr>
        </p:nvSpPr>
        <p:spPr bwMode="auto">
          <a:xfrm>
            <a:off x="6632040" y="2757297"/>
            <a:ext cx="204777" cy="247501"/>
          </a:xfrm>
          <a:custGeom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6" name="Oval 1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306343" y="4367529"/>
            <a:ext cx="614334" cy="6172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 fontScale="30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8" name="Freeform 20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1463978" y="4519271"/>
            <a:ext cx="262233" cy="309377"/>
          </a:xfrm>
          <a:custGeom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>
            <a:normAutofit fontScale="25000"/>
          </a:bodyPr>
          <a:lstStyle/>
          <a:p>
            <a:pPr defTabSz="12172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6000">
              <a:solidFill>
                <a:srgbClr val="4D4D4D">
                  <a:lumMod val="60000"/>
                  <a:lumOff val="40000"/>
                </a:srgb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6"/>
            </p:custDataLst>
          </p:nvPr>
        </p:nvSpPr>
        <p:spPr>
          <a:xfrm>
            <a:off x="7196284" y="4328060"/>
            <a:ext cx="3696314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量化分析：运用统计和数学方法，分析金融数据，预测市场走势</a:t>
            </a:r>
          </a:p>
        </p:txBody>
      </p:sp>
      <p:sp>
        <p:nvSpPr>
          <p:cNvPr id="4" name="文本框 3"/>
          <p:cNvSpPr txBox="1"/>
          <p:nvPr>
            <p:custDataLst>
              <p:tags r:id="rId17"/>
            </p:custDataLst>
          </p:nvPr>
        </p:nvSpPr>
        <p:spPr>
          <a:xfrm>
            <a:off x="7196284" y="2535149"/>
            <a:ext cx="3696314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投资决策：制定投资策略，评估投资风险和收益</a:t>
            </a:r>
          </a:p>
        </p:txBody>
      </p:sp>
      <p:sp>
        <p:nvSpPr>
          <p:cNvPr id="5" name="文本框 4"/>
          <p:cNvSpPr txBox="1"/>
          <p:nvPr>
            <p:custDataLst>
              <p:tags r:id="rId18"/>
            </p:custDataLst>
          </p:nvPr>
        </p:nvSpPr>
        <p:spPr>
          <a:xfrm>
            <a:off x="2106302" y="4328060"/>
            <a:ext cx="3697787" cy="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风险管理：识别和管理金融风险，降低损失</a:t>
            </a:r>
          </a:p>
        </p:txBody>
      </p:sp>
      <p:sp>
        <p:nvSpPr>
          <p:cNvPr id="6" name="文本框 5"/>
          <p:cNvSpPr txBox="1"/>
          <p:nvPr>
            <p:custDataLst>
              <p:tags r:id="rId19"/>
            </p:custDataLst>
          </p:nvPr>
        </p:nvSpPr>
        <p:spPr>
          <a:xfrm>
            <a:off x="2106302" y="2535149"/>
            <a:ext cx="3697787" cy="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rgbClr val="4D4D4D">
                    <a:lumMod val="60000"/>
                    <a:lumOff val="40000"/>
                  </a:srgbClr>
                </a:solidFill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财务分析：分析企业财务状况，评估企业价值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6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专业主要学习内容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3" name="图片 52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核心课程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6"/>
            </p:custDataLst>
          </p:nvPr>
        </p:nvSpPr>
        <p:spPr>
          <a:xfrm>
            <a:off x="1881326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7"/>
            </p:custDataLst>
          </p:nvPr>
        </p:nvSpPr>
        <p:spPr>
          <a:xfrm rot="5400000">
            <a:off x="1821260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8"/>
            </p:custDataLst>
          </p:nvPr>
        </p:nvSpPr>
        <p:spPr>
          <a:xfrm rot="16200000">
            <a:off x="2303902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9"/>
            </p:custDataLst>
          </p:nvPr>
        </p:nvSpPr>
        <p:spPr>
          <a:xfrm>
            <a:off x="1306195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宏观经济学：研究整体经济现象和规律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905921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3865128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2"/>
            </p:custDataLst>
          </p:nvPr>
        </p:nvSpPr>
        <p:spPr>
          <a:xfrm rot="5400000">
            <a:off x="3805062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3"/>
            </p:custDataLst>
          </p:nvPr>
        </p:nvSpPr>
        <p:spPr>
          <a:xfrm rot="16200000">
            <a:off x="4287703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4"/>
            </p:custDataLst>
          </p:nvPr>
        </p:nvSpPr>
        <p:spPr>
          <a:xfrm>
            <a:off x="3289996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微观经济学：研究个体经济行为和决策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3889722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5848929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7"/>
            </p:custDataLst>
          </p:nvPr>
        </p:nvSpPr>
        <p:spPr>
          <a:xfrm rot="5400000">
            <a:off x="5788863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8"/>
            </p:custDataLst>
          </p:nvPr>
        </p:nvSpPr>
        <p:spPr>
          <a:xfrm rot="16200000">
            <a:off x="6271505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9"/>
            </p:custDataLst>
          </p:nvPr>
        </p:nvSpPr>
        <p:spPr>
          <a:xfrm>
            <a:off x="5273798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金融市场与投资：研究金融市场、投资工具和策略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58735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1"/>
            </p:custDataLst>
          </p:nvPr>
        </p:nvSpPr>
        <p:spPr>
          <a:xfrm>
            <a:off x="7832730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2"/>
            </p:custDataLst>
          </p:nvPr>
        </p:nvSpPr>
        <p:spPr>
          <a:xfrm rot="5400000">
            <a:off x="7772665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3"/>
            </p:custDataLst>
          </p:nvPr>
        </p:nvSpPr>
        <p:spPr>
          <a:xfrm rot="16200000">
            <a:off x="8255306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4"/>
            </p:custDataLst>
          </p:nvPr>
        </p:nvSpPr>
        <p:spPr>
          <a:xfrm>
            <a:off x="7257599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财务管理：研究企业财务分析和管理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78573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6"/>
            </p:custDataLst>
          </p:nvPr>
        </p:nvSpPr>
        <p:spPr>
          <a:xfrm>
            <a:off x="9816532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7"/>
            </p:custDataLst>
          </p:nvPr>
        </p:nvSpPr>
        <p:spPr>
          <a:xfrm rot="5400000">
            <a:off x="9756466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8"/>
            </p:custDataLst>
          </p:nvPr>
        </p:nvSpPr>
        <p:spPr>
          <a:xfrm rot="16200000">
            <a:off x="10239108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9"/>
            </p:custDataLst>
          </p:nvPr>
        </p:nvSpPr>
        <p:spPr>
          <a:xfrm>
            <a:off x="9241401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风险管理：研究风险识别、评估和应对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9841126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1"/>
            </p:custDataLst>
          </p:nvPr>
        </p:nvSpPr>
        <p:spPr>
          <a:xfrm>
            <a:off x="1881326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2"/>
            </p:custDataLst>
          </p:nvPr>
        </p:nvSpPr>
        <p:spPr>
          <a:xfrm rot="5400000">
            <a:off x="1821260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3"/>
            </p:custDataLst>
          </p:nvPr>
        </p:nvSpPr>
        <p:spPr>
          <a:xfrm rot="16200000">
            <a:off x="2303902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4"/>
            </p:custDataLst>
          </p:nvPr>
        </p:nvSpPr>
        <p:spPr>
          <a:xfrm>
            <a:off x="1306195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国际金融：研究国际金融市场和政策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1905921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6"/>
            </p:custDataLst>
          </p:nvPr>
        </p:nvSpPr>
        <p:spPr>
          <a:xfrm>
            <a:off x="3865128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7"/>
            </p:custDataLst>
          </p:nvPr>
        </p:nvSpPr>
        <p:spPr>
          <a:xfrm rot="5400000">
            <a:off x="3805062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8"/>
            </p:custDataLst>
          </p:nvPr>
        </p:nvSpPr>
        <p:spPr>
          <a:xfrm rot="16200000">
            <a:off x="4287703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39"/>
            </p:custDataLst>
          </p:nvPr>
        </p:nvSpPr>
        <p:spPr>
          <a:xfrm>
            <a:off x="3289996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金融工程：研究金融产品创新和金融风险管理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40"/>
            </p:custDataLst>
          </p:nvPr>
        </p:nvSpPr>
        <p:spPr>
          <a:xfrm>
            <a:off x="3889722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38" name="椭圆 37"/>
          <p:cNvSpPr/>
          <p:nvPr>
            <p:custDataLst>
              <p:tags r:id="rId41"/>
            </p:custDataLst>
          </p:nvPr>
        </p:nvSpPr>
        <p:spPr>
          <a:xfrm>
            <a:off x="5848929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等腰三角形 38"/>
          <p:cNvSpPr/>
          <p:nvPr>
            <p:custDataLst>
              <p:tags r:id="rId42"/>
            </p:custDataLst>
          </p:nvPr>
        </p:nvSpPr>
        <p:spPr>
          <a:xfrm rot="5400000">
            <a:off x="5788863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等腰三角形 39"/>
          <p:cNvSpPr/>
          <p:nvPr>
            <p:custDataLst>
              <p:tags r:id="rId43"/>
            </p:custDataLst>
          </p:nvPr>
        </p:nvSpPr>
        <p:spPr>
          <a:xfrm rot="16200000">
            <a:off x="6271505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178"/>
          <p:cNvSpPr txBox="1"/>
          <p:nvPr>
            <p:custDataLst>
              <p:tags r:id="rId44"/>
            </p:custDataLst>
          </p:nvPr>
        </p:nvSpPr>
        <p:spPr>
          <a:xfrm>
            <a:off x="5273798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量化金融：研究金融数据的分析和建模</a:t>
            </a:r>
          </a:p>
        </p:txBody>
      </p:sp>
      <p:sp>
        <p:nvSpPr>
          <p:cNvPr id="42" name="标题 5"/>
          <p:cNvSpPr>
            <a:spLocks noGrp="1"/>
          </p:cNvSpPr>
          <p:nvPr>
            <p:custDataLst>
              <p:tags r:id="rId45"/>
            </p:custDataLst>
          </p:nvPr>
        </p:nvSpPr>
        <p:spPr>
          <a:xfrm>
            <a:off x="58735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43" name="椭圆 42"/>
          <p:cNvSpPr/>
          <p:nvPr>
            <p:custDataLst>
              <p:tags r:id="rId46"/>
            </p:custDataLst>
          </p:nvPr>
        </p:nvSpPr>
        <p:spPr>
          <a:xfrm>
            <a:off x="7832730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等腰三角形 43"/>
          <p:cNvSpPr/>
          <p:nvPr>
            <p:custDataLst>
              <p:tags r:id="rId47"/>
            </p:custDataLst>
          </p:nvPr>
        </p:nvSpPr>
        <p:spPr>
          <a:xfrm rot="5400000">
            <a:off x="7772665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等腰三角形 44"/>
          <p:cNvSpPr/>
          <p:nvPr>
            <p:custDataLst>
              <p:tags r:id="rId48"/>
            </p:custDataLst>
          </p:nvPr>
        </p:nvSpPr>
        <p:spPr>
          <a:xfrm rot="16200000">
            <a:off x="8255306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178"/>
          <p:cNvSpPr txBox="1"/>
          <p:nvPr>
            <p:custDataLst>
              <p:tags r:id="rId49"/>
            </p:custDataLst>
          </p:nvPr>
        </p:nvSpPr>
        <p:spPr>
          <a:xfrm>
            <a:off x="7257599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投资银行学：研究投资银行业务和操作</a:t>
            </a:r>
          </a:p>
        </p:txBody>
      </p:sp>
      <p:sp>
        <p:nvSpPr>
          <p:cNvPr id="47" name="标题 5"/>
          <p:cNvSpPr>
            <a:spLocks noGrp="1"/>
          </p:cNvSpPr>
          <p:nvPr>
            <p:custDataLst>
              <p:tags r:id="rId50"/>
            </p:custDataLst>
          </p:nvPr>
        </p:nvSpPr>
        <p:spPr>
          <a:xfrm>
            <a:off x="78573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09</a:t>
            </a:r>
          </a:p>
        </p:txBody>
      </p:sp>
      <p:sp>
        <p:nvSpPr>
          <p:cNvPr id="48" name="椭圆 47"/>
          <p:cNvSpPr/>
          <p:nvPr>
            <p:custDataLst>
              <p:tags r:id="rId51"/>
            </p:custDataLst>
          </p:nvPr>
        </p:nvSpPr>
        <p:spPr>
          <a:xfrm>
            <a:off x="9816532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等腰三角形 48"/>
          <p:cNvSpPr/>
          <p:nvPr>
            <p:custDataLst>
              <p:tags r:id="rId52"/>
            </p:custDataLst>
          </p:nvPr>
        </p:nvSpPr>
        <p:spPr>
          <a:xfrm rot="5400000">
            <a:off x="9756466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等腰三角形 49"/>
          <p:cNvSpPr/>
          <p:nvPr>
            <p:custDataLst>
              <p:tags r:id="rId53"/>
            </p:custDataLst>
          </p:nvPr>
        </p:nvSpPr>
        <p:spPr>
          <a:xfrm rot="16200000">
            <a:off x="10239108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178"/>
          <p:cNvSpPr txBox="1"/>
          <p:nvPr>
            <p:custDataLst>
              <p:tags r:id="rId54"/>
            </p:custDataLst>
          </p:nvPr>
        </p:nvSpPr>
        <p:spPr>
          <a:xfrm>
            <a:off x="9241401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金融科技：研究金融与科技的融合和应用</a:t>
            </a:r>
          </a:p>
        </p:txBody>
      </p:sp>
      <p:sp>
        <p:nvSpPr>
          <p:cNvPr id="52" name="标题 5"/>
          <p:cNvSpPr>
            <a:spLocks noGrp="1"/>
          </p:cNvSpPr>
          <p:nvPr>
            <p:custDataLst>
              <p:tags r:id="rId55"/>
            </p:custDataLst>
          </p:nvPr>
        </p:nvSpPr>
        <p:spPr>
          <a:xfrm>
            <a:off x="9841126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10</a:t>
            </a:r>
          </a:p>
        </p:txBody>
      </p:sp>
    </p:spTree>
    <p:custDataLst>
      <p:tags r:id="rId56"/>
    </p:custDataLst>
  </p:cSld>
  <p:clrMapOvr>
    <a:masterClrMapping/>
  </p:clrMapOvr>
  <p:transition spd="med"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选修课程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40"/>
          <p:cNvSpPr/>
          <p:nvPr>
            <p:custDataLst>
              <p:tags r:id="rId6"/>
            </p:custDataLst>
          </p:nvPr>
        </p:nvSpPr>
        <p:spPr bwMode="auto">
          <a:xfrm>
            <a:off x="1413513" y="2083900"/>
            <a:ext cx="1209952" cy="12116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37" name="Oval 53"/>
          <p:cNvSpPr/>
          <p:nvPr>
            <p:custDataLst>
              <p:tags r:id="rId7"/>
            </p:custDataLst>
          </p:nvPr>
        </p:nvSpPr>
        <p:spPr bwMode="auto">
          <a:xfrm>
            <a:off x="4682122" y="2083900"/>
            <a:ext cx="1209952" cy="121169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38" name="Oval 40"/>
          <p:cNvSpPr/>
          <p:nvPr>
            <p:custDataLst>
              <p:tags r:id="rId8"/>
            </p:custDataLst>
          </p:nvPr>
        </p:nvSpPr>
        <p:spPr bwMode="auto">
          <a:xfrm>
            <a:off x="3047817" y="2083900"/>
            <a:ext cx="1209952" cy="12116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6" name="Oval 40"/>
          <p:cNvSpPr/>
          <p:nvPr>
            <p:custDataLst>
              <p:tags r:id="rId9"/>
            </p:custDataLst>
          </p:nvPr>
        </p:nvSpPr>
        <p:spPr bwMode="auto">
          <a:xfrm>
            <a:off x="6316426" y="2083900"/>
            <a:ext cx="1209952" cy="121169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63" name="Oval 53"/>
          <p:cNvSpPr/>
          <p:nvPr>
            <p:custDataLst>
              <p:tags r:id="rId10"/>
            </p:custDataLst>
          </p:nvPr>
        </p:nvSpPr>
        <p:spPr bwMode="auto">
          <a:xfrm>
            <a:off x="7950730" y="2083900"/>
            <a:ext cx="1209952" cy="121169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83" name="Oval 40"/>
          <p:cNvSpPr/>
          <p:nvPr>
            <p:custDataLst>
              <p:tags r:id="rId11"/>
            </p:custDataLst>
          </p:nvPr>
        </p:nvSpPr>
        <p:spPr bwMode="auto">
          <a:xfrm>
            <a:off x="9585033" y="2083900"/>
            <a:ext cx="1209952" cy="121169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12"/>
            </p:custDataLst>
          </p:nvPr>
        </p:nvSpPr>
        <p:spPr bwMode="auto">
          <a:xfrm>
            <a:off x="1306168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1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投资学：学习投资理论和方法，掌握投资分析和决策技巧</a:t>
            </a:r>
          </a:p>
        </p:txBody>
      </p:sp>
      <p:sp>
        <p:nvSpPr>
          <p:cNvPr id="52" name="矩形 51"/>
          <p:cNvSpPr/>
          <p:nvPr>
            <p:custDataLst>
              <p:tags r:id="rId13"/>
            </p:custDataLst>
          </p:nvPr>
        </p:nvSpPr>
        <p:spPr bwMode="auto">
          <a:xfrm>
            <a:off x="9487835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 fontScale="7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金融市场与机构：学习金融市场、金融机构和金融产品的基础知识，了解金融市场运行机制和金融机构运作模式</a:t>
            </a:r>
          </a:p>
        </p:txBody>
      </p:sp>
      <p:sp>
        <p:nvSpPr>
          <p:cNvPr id="53" name="矩形 52"/>
          <p:cNvSpPr/>
          <p:nvPr>
            <p:custDataLst>
              <p:tags r:id="rId14"/>
            </p:custDataLst>
          </p:nvPr>
        </p:nvSpPr>
        <p:spPr bwMode="auto">
          <a:xfrm>
            <a:off x="7851500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1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风险管理：学习风险管理理论和方法，掌握风险识别、评估和控制技巧</a:t>
            </a:r>
          </a:p>
        </p:txBody>
      </p:sp>
      <p:sp>
        <p:nvSpPr>
          <p:cNvPr id="54" name="矩形 53"/>
          <p:cNvSpPr/>
          <p:nvPr>
            <p:custDataLst>
              <p:tags r:id="rId15"/>
            </p:custDataLst>
          </p:nvPr>
        </p:nvSpPr>
        <p:spPr bwMode="auto">
          <a:xfrm>
            <a:off x="4578834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1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国际金融：学习国际金融市场、汇率、国际收支等知识，了解国际金融市场动态</a:t>
            </a:r>
          </a:p>
        </p:txBody>
      </p:sp>
      <p:sp>
        <p:nvSpPr>
          <p:cNvPr id="55" name="矩形 54"/>
          <p:cNvSpPr/>
          <p:nvPr>
            <p:custDataLst>
              <p:tags r:id="rId16"/>
            </p:custDataLst>
          </p:nvPr>
        </p:nvSpPr>
        <p:spPr bwMode="auto">
          <a:xfrm>
            <a:off x="2942501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1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证券投资分析：学习证券市场基础知识，掌握证券投资分析和决策技巧</a:t>
            </a:r>
          </a:p>
        </p:txBody>
      </p:sp>
      <p:sp>
        <p:nvSpPr>
          <p:cNvPr id="56" name="矩形 55"/>
          <p:cNvSpPr/>
          <p:nvPr>
            <p:custDataLst>
              <p:tags r:id="rId17"/>
            </p:custDataLst>
          </p:nvPr>
        </p:nvSpPr>
        <p:spPr bwMode="auto">
          <a:xfrm>
            <a:off x="6215167" y="3638422"/>
            <a:ext cx="1404347" cy="189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1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金融工程：学习金融工程理论和方法，掌握金融产品设计和定价技巧</a:t>
            </a:r>
          </a:p>
        </p:txBody>
      </p:sp>
      <p:pic>
        <p:nvPicPr>
          <p:cNvPr id="2" name="图形 2"/>
          <p:cNvPicPr/>
          <p:nvPr>
            <p:custDataLst>
              <p:tags r:id="rId19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346049" y="2480093"/>
            <a:ext cx="419313" cy="419313"/>
          </a:xfrm>
          <a:prstGeom prst="rect">
            <a:avLst/>
          </a:prstGeom>
        </p:spPr>
      </p:pic>
      <p:pic>
        <p:nvPicPr>
          <p:cNvPr id="5" name="图形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077441" y="2480093"/>
            <a:ext cx="419313" cy="419313"/>
          </a:xfrm>
          <a:prstGeom prst="rect">
            <a:avLst/>
          </a:prstGeom>
        </p:spPr>
      </p:pic>
      <p:pic>
        <p:nvPicPr>
          <p:cNvPr id="7" name="图形 6"/>
          <p:cNvPicPr/>
          <p:nvPr>
            <p:custDataLst>
              <p:tags r:id="rId23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736905" y="2408165"/>
            <a:ext cx="563169" cy="563169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403503" y="2440459"/>
            <a:ext cx="498580" cy="49858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656758" y="2425106"/>
            <a:ext cx="529287" cy="529287"/>
          </a:xfrm>
          <a:prstGeom prst="rect">
            <a:avLst/>
          </a:prstGeom>
        </p:spPr>
      </p:pic>
      <p:pic>
        <p:nvPicPr>
          <p:cNvPr id="20" name="图形 19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974856" y="2474596"/>
            <a:ext cx="430306" cy="430306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实践课程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6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8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财务分析：学习如何分析企业财务报表，评估企业价值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0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1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2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风险管理：学习如何识别和管理金融风险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5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6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投资分析：学习如何分析投资市场，制定投资策略</a:t>
            </a: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8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9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0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投资组合管理：学习如何构建和管理投资组合，实现收益最大化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2"/>
    </p:custDataLst>
  </p:cSld>
  <p:clrMapOvr>
    <a:masterClrMapping/>
  </p:clrMapOvr>
  <p:transition spd="med"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7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专业就业方向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主要就业领域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728251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7"/>
            </p:custDataLst>
          </p:nvPr>
        </p:nvSpPr>
        <p:spPr>
          <a:xfrm rot="5400000">
            <a:off x="93080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338000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银行业：商业银行、投资银行、政策性银行等</a:t>
            </a:r>
          </a:p>
        </p:txBody>
      </p:sp>
      <p:sp>
        <p:nvSpPr>
          <p:cNvPr id="57" name="对角圆角矩形 56"/>
          <p:cNvSpPr/>
          <p:nvPr>
            <p:custDataLst>
              <p:tags r:id="rId9"/>
            </p:custDataLst>
          </p:nvPr>
        </p:nvSpPr>
        <p:spPr>
          <a:xfrm>
            <a:off x="3498011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0"/>
            </p:custDataLst>
          </p:nvPr>
        </p:nvCxnSpPr>
        <p:spPr>
          <a:xfrm flipH="1">
            <a:off x="3498011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1"/>
            </p:custDataLst>
          </p:nvPr>
        </p:nvSpPr>
        <p:spPr>
          <a:xfrm>
            <a:off x="3531839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4706476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证券业：证券公司、基金公司、期货公司等</a:t>
            </a:r>
          </a:p>
        </p:txBody>
      </p:sp>
      <p:sp>
        <p:nvSpPr>
          <p:cNvPr id="70" name="对角圆角矩形 69"/>
          <p:cNvSpPr/>
          <p:nvPr>
            <p:custDataLst>
              <p:tags r:id="rId13"/>
            </p:custDataLst>
          </p:nvPr>
        </p:nvSpPr>
        <p:spPr>
          <a:xfrm flipV="1">
            <a:off x="4822118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4"/>
            </p:custDataLst>
          </p:nvPr>
        </p:nvCxnSpPr>
        <p:spPr>
          <a:xfrm flipH="1" flipV="1">
            <a:off x="4822118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5"/>
            </p:custDataLst>
          </p:nvPr>
        </p:nvSpPr>
        <p:spPr>
          <a:xfrm>
            <a:off x="4855945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899746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保险业：保险公司、保险经纪公司、保险代理公司等</a:t>
            </a:r>
          </a:p>
        </p:txBody>
      </p:sp>
      <p:sp>
        <p:nvSpPr>
          <p:cNvPr id="80" name="对角圆角矩形 79"/>
          <p:cNvSpPr/>
          <p:nvPr>
            <p:custDataLst>
              <p:tags r:id="rId17"/>
            </p:custDataLst>
          </p:nvPr>
        </p:nvSpPr>
        <p:spPr>
          <a:xfrm>
            <a:off x="6035055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8"/>
            </p:custDataLst>
          </p:nvPr>
        </p:nvCxnSpPr>
        <p:spPr>
          <a:xfrm flipH="1">
            <a:off x="6035055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9"/>
            </p:custDataLst>
          </p:nvPr>
        </p:nvSpPr>
        <p:spPr>
          <a:xfrm>
            <a:off x="6068882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20"/>
            </p:custDataLst>
          </p:nvPr>
        </p:nvSpPr>
        <p:spPr>
          <a:xfrm>
            <a:off x="718137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金融科技公司：互联网金融公司、金融大数据公司、金融科技服务公司等</a:t>
            </a:r>
          </a:p>
        </p:txBody>
      </p:sp>
      <p:sp>
        <p:nvSpPr>
          <p:cNvPr id="85" name="对角圆角矩形 84"/>
          <p:cNvSpPr/>
          <p:nvPr>
            <p:custDataLst>
              <p:tags r:id="rId21"/>
            </p:custDataLst>
          </p:nvPr>
        </p:nvSpPr>
        <p:spPr>
          <a:xfrm flipV="1">
            <a:off x="731432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2"/>
            </p:custDataLst>
          </p:nvPr>
        </p:nvCxnSpPr>
        <p:spPr>
          <a:xfrm flipH="1" flipV="1">
            <a:off x="731432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734814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主要就业岗位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/>
          <p:cNvSpPr txBox="1"/>
          <p:nvPr>
            <p:custDataLst>
              <p:tags r:id="rId6"/>
            </p:custDataLst>
          </p:nvPr>
        </p:nvSpPr>
        <p:spPr>
          <a:xfrm>
            <a:off x="3987525" y="1478401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银行：柜员、信贷员、风险控制等</a:t>
            </a: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3282706" y="1503646"/>
            <a:ext cx="433022" cy="433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8"/>
            </p:custDataLst>
          </p:nvPr>
        </p:nvSpPr>
        <p:spPr>
          <a:xfrm>
            <a:off x="3389455" y="1641127"/>
            <a:ext cx="213970" cy="163914"/>
          </a:xfrm>
          <a:custGeom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>
            <a:normAutofit fontScale="250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>
            <p:custDataLst>
              <p:tags r:id="rId9"/>
            </p:custDataLst>
          </p:nvPr>
        </p:nvSpPr>
        <p:spPr>
          <a:xfrm>
            <a:off x="3282706" y="2335572"/>
            <a:ext cx="433022" cy="433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KSO_Shape"/>
          <p:cNvSpPr/>
          <p:nvPr>
            <p:custDataLst>
              <p:tags r:id="rId10"/>
            </p:custDataLst>
          </p:nvPr>
        </p:nvSpPr>
        <p:spPr bwMode="auto">
          <a:xfrm>
            <a:off x="3413282" y="2451193"/>
            <a:ext cx="165213" cy="196681"/>
          </a:xfrm>
          <a:custGeom>
            <a:gdLst>
              <a:gd name="T0" fmla="*/ 1531007 w 4340"/>
              <a:gd name="T1" fmla="*/ 12533 h 5168"/>
              <a:gd name="T2" fmla="*/ 1585594 w 4340"/>
              <a:gd name="T3" fmla="*/ 64139 h 5168"/>
              <a:gd name="T4" fmla="*/ 1600347 w 4340"/>
              <a:gd name="T5" fmla="*/ 1789255 h 5168"/>
              <a:gd name="T6" fmla="*/ 1572685 w 4340"/>
              <a:gd name="T7" fmla="*/ 1860398 h 5168"/>
              <a:gd name="T8" fmla="*/ 1508878 w 4340"/>
              <a:gd name="T9" fmla="*/ 1900945 h 5168"/>
              <a:gd name="T10" fmla="*/ 86306 w 4340"/>
              <a:gd name="T11" fmla="*/ 1899471 h 5168"/>
              <a:gd name="T12" fmla="*/ 24712 w 4340"/>
              <a:gd name="T13" fmla="*/ 1855606 h 5168"/>
              <a:gd name="T14" fmla="*/ 0 w 4340"/>
              <a:gd name="T15" fmla="*/ 1782989 h 5168"/>
              <a:gd name="T16" fmla="*/ 17704 w 4340"/>
              <a:gd name="T17" fmla="*/ 466297 h 5168"/>
              <a:gd name="T18" fmla="*/ 122451 w 4340"/>
              <a:gd name="T19" fmla="*/ 354239 h 5168"/>
              <a:gd name="T20" fmla="*/ 347068 w 4340"/>
              <a:gd name="T21" fmla="*/ 1539703 h 5168"/>
              <a:gd name="T22" fmla="*/ 433374 w 4340"/>
              <a:gd name="T23" fmla="*/ 1566980 h 5168"/>
              <a:gd name="T24" fmla="*/ 518573 w 4340"/>
              <a:gd name="T25" fmla="*/ 1537123 h 5168"/>
              <a:gd name="T26" fmla="*/ 535170 w 4340"/>
              <a:gd name="T27" fmla="*/ 1412531 h 5168"/>
              <a:gd name="T28" fmla="*/ 498287 w 4340"/>
              <a:gd name="T29" fmla="*/ 1348023 h 5168"/>
              <a:gd name="T30" fmla="*/ 527794 w 4340"/>
              <a:gd name="T31" fmla="*/ 1310056 h 5168"/>
              <a:gd name="T32" fmla="*/ 531113 w 4340"/>
              <a:gd name="T33" fmla="*/ 1199103 h 5168"/>
              <a:gd name="T34" fmla="*/ 496443 w 4340"/>
              <a:gd name="T35" fmla="*/ 1161504 h 5168"/>
              <a:gd name="T36" fmla="*/ 380262 w 4340"/>
              <a:gd name="T37" fmla="*/ 1155238 h 5168"/>
              <a:gd name="T38" fmla="*/ 332683 w 4340"/>
              <a:gd name="T39" fmla="*/ 1212005 h 5168"/>
              <a:gd name="T40" fmla="*/ 429685 w 4340"/>
              <a:gd name="T41" fmla="*/ 1209424 h 5168"/>
              <a:gd name="T42" fmla="*/ 445545 w 4340"/>
              <a:gd name="T43" fmla="*/ 1300472 h 5168"/>
              <a:gd name="T44" fmla="*/ 407187 w 4340"/>
              <a:gd name="T45" fmla="*/ 1364980 h 5168"/>
              <a:gd name="T46" fmla="*/ 443701 w 4340"/>
              <a:gd name="T47" fmla="*/ 1379356 h 5168"/>
              <a:gd name="T48" fmla="*/ 433005 w 4340"/>
              <a:gd name="T49" fmla="*/ 1503579 h 5168"/>
              <a:gd name="T50" fmla="*/ 330102 w 4340"/>
              <a:gd name="T51" fmla="*/ 1390783 h 5168"/>
              <a:gd name="T52" fmla="*/ 756836 w 4340"/>
              <a:gd name="T53" fmla="*/ 1273195 h 5168"/>
              <a:gd name="T54" fmla="*/ 736551 w 4340"/>
              <a:gd name="T55" fmla="*/ 1176986 h 5168"/>
              <a:gd name="T56" fmla="*/ 674587 w 4340"/>
              <a:gd name="T57" fmla="*/ 1148972 h 5168"/>
              <a:gd name="T58" fmla="*/ 575741 w 4340"/>
              <a:gd name="T59" fmla="*/ 1167771 h 5168"/>
              <a:gd name="T60" fmla="*/ 550292 w 4340"/>
              <a:gd name="T61" fmla="*/ 1227486 h 5168"/>
              <a:gd name="T62" fmla="*/ 650245 w 4340"/>
              <a:gd name="T63" fmla="*/ 1211267 h 5168"/>
              <a:gd name="T64" fmla="*/ 668317 w 4340"/>
              <a:gd name="T65" fmla="*/ 1252184 h 5168"/>
              <a:gd name="T66" fmla="*/ 1077348 w 4340"/>
              <a:gd name="T67" fmla="*/ 1359450 h 5168"/>
              <a:gd name="T68" fmla="*/ 981822 w 4340"/>
              <a:gd name="T69" fmla="*/ 1509845 h 5168"/>
              <a:gd name="T70" fmla="*/ 969281 w 4340"/>
              <a:gd name="T71" fmla="*/ 1209793 h 5168"/>
              <a:gd name="T72" fmla="*/ 994731 w 4340"/>
              <a:gd name="T73" fmla="*/ 1209793 h 5168"/>
              <a:gd name="T74" fmla="*/ 1058538 w 4340"/>
              <a:gd name="T75" fmla="*/ 1171088 h 5168"/>
              <a:gd name="T76" fmla="*/ 945676 w 4340"/>
              <a:gd name="T77" fmla="*/ 1150815 h 5168"/>
              <a:gd name="T78" fmla="*/ 886295 w 4340"/>
              <a:gd name="T79" fmla="*/ 1189151 h 5168"/>
              <a:gd name="T80" fmla="*/ 885926 w 4340"/>
              <a:gd name="T81" fmla="*/ 1531962 h 5168"/>
              <a:gd name="T82" fmla="*/ 935718 w 4340"/>
              <a:gd name="T83" fmla="*/ 1564769 h 5168"/>
              <a:gd name="T84" fmla="*/ 1034195 w 4340"/>
              <a:gd name="T85" fmla="*/ 1563663 h 5168"/>
              <a:gd name="T86" fmla="*/ 1273196 w 4340"/>
              <a:gd name="T87" fmla="*/ 1543389 h 5168"/>
              <a:gd name="T88" fmla="*/ 1298277 w 4340"/>
              <a:gd name="T89" fmla="*/ 1501367 h 5168"/>
              <a:gd name="T90" fmla="*/ 1282417 w 4340"/>
              <a:gd name="T91" fmla="*/ 1361294 h 5168"/>
              <a:gd name="T92" fmla="*/ 1272090 w 4340"/>
              <a:gd name="T93" fmla="*/ 1329593 h 5168"/>
              <a:gd name="T94" fmla="*/ 1297170 w 4340"/>
              <a:gd name="T95" fmla="*/ 1224906 h 5168"/>
              <a:gd name="T96" fmla="*/ 1275778 w 4340"/>
              <a:gd name="T97" fmla="*/ 1173669 h 5168"/>
              <a:gd name="T98" fmla="*/ 1096159 w 4340"/>
              <a:gd name="T99" fmla="*/ 1563663 h 5168"/>
              <a:gd name="T100" fmla="*/ 1197218 w 4340"/>
              <a:gd name="T101" fmla="*/ 1206107 h 5168"/>
              <a:gd name="T102" fmla="*/ 1210127 w 4340"/>
              <a:gd name="T103" fmla="*/ 1306001 h 5168"/>
              <a:gd name="T104" fmla="*/ 1203856 w 4340"/>
              <a:gd name="T105" fmla="*/ 1367191 h 5168"/>
              <a:gd name="T106" fmla="*/ 1207914 w 4340"/>
              <a:gd name="T107" fmla="*/ 1502104 h 5168"/>
              <a:gd name="T108" fmla="*/ 295432 w 4340"/>
              <a:gd name="T109" fmla="*/ 982358 h 5168"/>
              <a:gd name="T110" fmla="*/ 219453 w 4340"/>
              <a:gd name="T111" fmla="*/ 1038019 h 5168"/>
              <a:gd name="T112" fmla="*/ 239370 w 4340"/>
              <a:gd name="T113" fmla="*/ 1697470 h 5168"/>
              <a:gd name="T114" fmla="*/ 1338479 w 4340"/>
              <a:gd name="T115" fmla="*/ 1717007 h 5168"/>
              <a:gd name="T116" fmla="*/ 1394172 w 4340"/>
              <a:gd name="T117" fmla="*/ 1641441 h 5168"/>
              <a:gd name="T118" fmla="*/ 1352863 w 4340"/>
              <a:gd name="T119" fmla="*/ 991573 h 5168"/>
              <a:gd name="T120" fmla="*/ 576110 w 4340"/>
              <a:gd name="T121" fmla="*/ 67088 h 516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340" h="5168">
                <a:moveTo>
                  <a:pt x="332" y="961"/>
                </a:moveTo>
                <a:lnTo>
                  <a:pt x="1480" y="0"/>
                </a:lnTo>
                <a:lnTo>
                  <a:pt x="4009" y="0"/>
                </a:lnTo>
                <a:lnTo>
                  <a:pt x="4025" y="0"/>
                </a:lnTo>
                <a:lnTo>
                  <a:pt x="4042" y="3"/>
                </a:lnTo>
                <a:lnTo>
                  <a:pt x="4058" y="5"/>
                </a:lnTo>
                <a:lnTo>
                  <a:pt x="4075" y="7"/>
                </a:lnTo>
                <a:lnTo>
                  <a:pt x="4091" y="11"/>
                </a:lnTo>
                <a:lnTo>
                  <a:pt x="4106" y="15"/>
                </a:lnTo>
                <a:lnTo>
                  <a:pt x="4122" y="21"/>
                </a:lnTo>
                <a:lnTo>
                  <a:pt x="4137" y="26"/>
                </a:lnTo>
                <a:lnTo>
                  <a:pt x="4151" y="34"/>
                </a:lnTo>
                <a:lnTo>
                  <a:pt x="4166" y="40"/>
                </a:lnTo>
                <a:lnTo>
                  <a:pt x="4180" y="49"/>
                </a:lnTo>
                <a:lnTo>
                  <a:pt x="4193" y="57"/>
                </a:lnTo>
                <a:lnTo>
                  <a:pt x="4206" y="67"/>
                </a:lnTo>
                <a:lnTo>
                  <a:pt x="4219" y="77"/>
                </a:lnTo>
                <a:lnTo>
                  <a:pt x="4231" y="87"/>
                </a:lnTo>
                <a:lnTo>
                  <a:pt x="4242" y="98"/>
                </a:lnTo>
                <a:lnTo>
                  <a:pt x="4253" y="110"/>
                </a:lnTo>
                <a:lnTo>
                  <a:pt x="4264" y="122"/>
                </a:lnTo>
                <a:lnTo>
                  <a:pt x="4273" y="133"/>
                </a:lnTo>
                <a:lnTo>
                  <a:pt x="4283" y="147"/>
                </a:lnTo>
                <a:lnTo>
                  <a:pt x="4292" y="160"/>
                </a:lnTo>
                <a:lnTo>
                  <a:pt x="4299" y="174"/>
                </a:lnTo>
                <a:lnTo>
                  <a:pt x="4307" y="188"/>
                </a:lnTo>
                <a:lnTo>
                  <a:pt x="4313" y="203"/>
                </a:lnTo>
                <a:lnTo>
                  <a:pt x="4320" y="218"/>
                </a:lnTo>
                <a:lnTo>
                  <a:pt x="4325" y="233"/>
                </a:lnTo>
                <a:lnTo>
                  <a:pt x="4329" y="249"/>
                </a:lnTo>
                <a:lnTo>
                  <a:pt x="4332" y="265"/>
                </a:lnTo>
                <a:lnTo>
                  <a:pt x="4336" y="281"/>
                </a:lnTo>
                <a:lnTo>
                  <a:pt x="4338" y="298"/>
                </a:lnTo>
                <a:lnTo>
                  <a:pt x="4339" y="315"/>
                </a:lnTo>
                <a:lnTo>
                  <a:pt x="4340" y="332"/>
                </a:lnTo>
                <a:lnTo>
                  <a:pt x="4340" y="4837"/>
                </a:lnTo>
                <a:lnTo>
                  <a:pt x="4339" y="4854"/>
                </a:lnTo>
                <a:lnTo>
                  <a:pt x="4338" y="4870"/>
                </a:lnTo>
                <a:lnTo>
                  <a:pt x="4336" y="4887"/>
                </a:lnTo>
                <a:lnTo>
                  <a:pt x="4332" y="4903"/>
                </a:lnTo>
                <a:lnTo>
                  <a:pt x="4329" y="4919"/>
                </a:lnTo>
                <a:lnTo>
                  <a:pt x="4325" y="4934"/>
                </a:lnTo>
                <a:lnTo>
                  <a:pt x="4320" y="4950"/>
                </a:lnTo>
                <a:lnTo>
                  <a:pt x="4313" y="4965"/>
                </a:lnTo>
                <a:lnTo>
                  <a:pt x="4307" y="4979"/>
                </a:lnTo>
                <a:lnTo>
                  <a:pt x="4299" y="4994"/>
                </a:lnTo>
                <a:lnTo>
                  <a:pt x="4292" y="5008"/>
                </a:lnTo>
                <a:lnTo>
                  <a:pt x="4283" y="5021"/>
                </a:lnTo>
                <a:lnTo>
                  <a:pt x="4273" y="5034"/>
                </a:lnTo>
                <a:lnTo>
                  <a:pt x="4264" y="5047"/>
                </a:lnTo>
                <a:lnTo>
                  <a:pt x="4253" y="5058"/>
                </a:lnTo>
                <a:lnTo>
                  <a:pt x="4242" y="5070"/>
                </a:lnTo>
                <a:lnTo>
                  <a:pt x="4231" y="5081"/>
                </a:lnTo>
                <a:lnTo>
                  <a:pt x="4219" y="5092"/>
                </a:lnTo>
                <a:lnTo>
                  <a:pt x="4206" y="5101"/>
                </a:lnTo>
                <a:lnTo>
                  <a:pt x="4193" y="5111"/>
                </a:lnTo>
                <a:lnTo>
                  <a:pt x="4180" y="5120"/>
                </a:lnTo>
                <a:lnTo>
                  <a:pt x="4166" y="5127"/>
                </a:lnTo>
                <a:lnTo>
                  <a:pt x="4151" y="5135"/>
                </a:lnTo>
                <a:lnTo>
                  <a:pt x="4137" y="5141"/>
                </a:lnTo>
                <a:lnTo>
                  <a:pt x="4122" y="5147"/>
                </a:lnTo>
                <a:lnTo>
                  <a:pt x="4106" y="5153"/>
                </a:lnTo>
                <a:lnTo>
                  <a:pt x="4091" y="5157"/>
                </a:lnTo>
                <a:lnTo>
                  <a:pt x="4075" y="5160"/>
                </a:lnTo>
                <a:lnTo>
                  <a:pt x="4058" y="5164"/>
                </a:lnTo>
                <a:lnTo>
                  <a:pt x="4042" y="5166"/>
                </a:lnTo>
                <a:lnTo>
                  <a:pt x="4025" y="5167"/>
                </a:lnTo>
                <a:lnTo>
                  <a:pt x="4009" y="5168"/>
                </a:lnTo>
                <a:lnTo>
                  <a:pt x="332" y="5168"/>
                </a:lnTo>
                <a:lnTo>
                  <a:pt x="316" y="5167"/>
                </a:lnTo>
                <a:lnTo>
                  <a:pt x="299" y="5166"/>
                </a:lnTo>
                <a:lnTo>
                  <a:pt x="281" y="5164"/>
                </a:lnTo>
                <a:lnTo>
                  <a:pt x="265" y="5160"/>
                </a:lnTo>
                <a:lnTo>
                  <a:pt x="249" y="5157"/>
                </a:lnTo>
                <a:lnTo>
                  <a:pt x="234" y="5153"/>
                </a:lnTo>
                <a:lnTo>
                  <a:pt x="218" y="5147"/>
                </a:lnTo>
                <a:lnTo>
                  <a:pt x="203" y="5141"/>
                </a:lnTo>
                <a:lnTo>
                  <a:pt x="189" y="5135"/>
                </a:lnTo>
                <a:lnTo>
                  <a:pt x="174" y="5127"/>
                </a:lnTo>
                <a:lnTo>
                  <a:pt x="160" y="5120"/>
                </a:lnTo>
                <a:lnTo>
                  <a:pt x="147" y="5111"/>
                </a:lnTo>
                <a:lnTo>
                  <a:pt x="134" y="5101"/>
                </a:lnTo>
                <a:lnTo>
                  <a:pt x="122" y="5092"/>
                </a:lnTo>
                <a:lnTo>
                  <a:pt x="110" y="5081"/>
                </a:lnTo>
                <a:lnTo>
                  <a:pt x="98" y="5070"/>
                </a:lnTo>
                <a:lnTo>
                  <a:pt x="87" y="5058"/>
                </a:lnTo>
                <a:lnTo>
                  <a:pt x="77" y="5047"/>
                </a:lnTo>
                <a:lnTo>
                  <a:pt x="67" y="5034"/>
                </a:lnTo>
                <a:lnTo>
                  <a:pt x="57" y="5021"/>
                </a:lnTo>
                <a:lnTo>
                  <a:pt x="49" y="5008"/>
                </a:lnTo>
                <a:lnTo>
                  <a:pt x="41" y="4994"/>
                </a:lnTo>
                <a:lnTo>
                  <a:pt x="34" y="4979"/>
                </a:lnTo>
                <a:lnTo>
                  <a:pt x="27" y="4965"/>
                </a:lnTo>
                <a:lnTo>
                  <a:pt x="21" y="4950"/>
                </a:lnTo>
                <a:lnTo>
                  <a:pt x="16" y="4934"/>
                </a:lnTo>
                <a:lnTo>
                  <a:pt x="11" y="4919"/>
                </a:lnTo>
                <a:lnTo>
                  <a:pt x="8" y="4903"/>
                </a:lnTo>
                <a:lnTo>
                  <a:pt x="5" y="4887"/>
                </a:lnTo>
                <a:lnTo>
                  <a:pt x="3" y="4870"/>
                </a:lnTo>
                <a:lnTo>
                  <a:pt x="2" y="4854"/>
                </a:lnTo>
                <a:lnTo>
                  <a:pt x="0" y="4837"/>
                </a:lnTo>
                <a:lnTo>
                  <a:pt x="0" y="1552"/>
                </a:lnTo>
                <a:lnTo>
                  <a:pt x="2" y="1497"/>
                </a:lnTo>
                <a:lnTo>
                  <a:pt x="5" y="1446"/>
                </a:lnTo>
                <a:lnTo>
                  <a:pt x="7" y="1422"/>
                </a:lnTo>
                <a:lnTo>
                  <a:pt x="10" y="1399"/>
                </a:lnTo>
                <a:lnTo>
                  <a:pt x="13" y="1378"/>
                </a:lnTo>
                <a:lnTo>
                  <a:pt x="18" y="1358"/>
                </a:lnTo>
                <a:lnTo>
                  <a:pt x="23" y="1338"/>
                </a:lnTo>
                <a:lnTo>
                  <a:pt x="28" y="1319"/>
                </a:lnTo>
                <a:lnTo>
                  <a:pt x="34" y="1301"/>
                </a:lnTo>
                <a:lnTo>
                  <a:pt x="40" y="1283"/>
                </a:lnTo>
                <a:lnTo>
                  <a:pt x="48" y="1265"/>
                </a:lnTo>
                <a:lnTo>
                  <a:pt x="56" y="1249"/>
                </a:lnTo>
                <a:lnTo>
                  <a:pt x="65" y="1233"/>
                </a:lnTo>
                <a:lnTo>
                  <a:pt x="73" y="1217"/>
                </a:lnTo>
                <a:lnTo>
                  <a:pt x="84" y="1202"/>
                </a:lnTo>
                <a:lnTo>
                  <a:pt x="95" y="1187"/>
                </a:lnTo>
                <a:lnTo>
                  <a:pt x="107" y="1171"/>
                </a:lnTo>
                <a:lnTo>
                  <a:pt x="118" y="1157"/>
                </a:lnTo>
                <a:lnTo>
                  <a:pt x="146" y="1127"/>
                </a:lnTo>
                <a:lnTo>
                  <a:pt x="176" y="1096"/>
                </a:lnTo>
                <a:lnTo>
                  <a:pt x="210" y="1065"/>
                </a:lnTo>
                <a:lnTo>
                  <a:pt x="247" y="1033"/>
                </a:lnTo>
                <a:lnTo>
                  <a:pt x="332" y="961"/>
                </a:lnTo>
                <a:close/>
                <a:moveTo>
                  <a:pt x="895" y="3773"/>
                </a:moveTo>
                <a:lnTo>
                  <a:pt x="895" y="4040"/>
                </a:lnTo>
                <a:lnTo>
                  <a:pt x="896" y="4066"/>
                </a:lnTo>
                <a:lnTo>
                  <a:pt x="899" y="4089"/>
                </a:lnTo>
                <a:lnTo>
                  <a:pt x="904" y="4112"/>
                </a:lnTo>
                <a:lnTo>
                  <a:pt x="908" y="4123"/>
                </a:lnTo>
                <a:lnTo>
                  <a:pt x="913" y="4132"/>
                </a:lnTo>
                <a:lnTo>
                  <a:pt x="917" y="4142"/>
                </a:lnTo>
                <a:lnTo>
                  <a:pt x="922" y="4151"/>
                </a:lnTo>
                <a:lnTo>
                  <a:pt x="928" y="4160"/>
                </a:lnTo>
                <a:lnTo>
                  <a:pt x="934" y="4169"/>
                </a:lnTo>
                <a:lnTo>
                  <a:pt x="941" y="4177"/>
                </a:lnTo>
                <a:lnTo>
                  <a:pt x="948" y="4185"/>
                </a:lnTo>
                <a:lnTo>
                  <a:pt x="957" y="4192"/>
                </a:lnTo>
                <a:lnTo>
                  <a:pt x="965" y="4199"/>
                </a:lnTo>
                <a:lnTo>
                  <a:pt x="974" y="4205"/>
                </a:lnTo>
                <a:lnTo>
                  <a:pt x="984" y="4210"/>
                </a:lnTo>
                <a:lnTo>
                  <a:pt x="1004" y="4222"/>
                </a:lnTo>
                <a:lnTo>
                  <a:pt x="1027" y="4231"/>
                </a:lnTo>
                <a:lnTo>
                  <a:pt x="1052" y="4238"/>
                </a:lnTo>
                <a:lnTo>
                  <a:pt x="1080" y="4244"/>
                </a:lnTo>
                <a:lnTo>
                  <a:pt x="1110" y="4248"/>
                </a:lnTo>
                <a:lnTo>
                  <a:pt x="1141" y="4251"/>
                </a:lnTo>
                <a:lnTo>
                  <a:pt x="1175" y="4251"/>
                </a:lnTo>
                <a:lnTo>
                  <a:pt x="1209" y="4251"/>
                </a:lnTo>
                <a:lnTo>
                  <a:pt x="1240" y="4248"/>
                </a:lnTo>
                <a:lnTo>
                  <a:pt x="1269" y="4244"/>
                </a:lnTo>
                <a:lnTo>
                  <a:pt x="1297" y="4237"/>
                </a:lnTo>
                <a:lnTo>
                  <a:pt x="1321" y="4229"/>
                </a:lnTo>
                <a:lnTo>
                  <a:pt x="1344" y="4219"/>
                </a:lnTo>
                <a:lnTo>
                  <a:pt x="1354" y="4214"/>
                </a:lnTo>
                <a:lnTo>
                  <a:pt x="1364" y="4207"/>
                </a:lnTo>
                <a:lnTo>
                  <a:pt x="1374" y="4201"/>
                </a:lnTo>
                <a:lnTo>
                  <a:pt x="1382" y="4193"/>
                </a:lnTo>
                <a:lnTo>
                  <a:pt x="1391" y="4186"/>
                </a:lnTo>
                <a:lnTo>
                  <a:pt x="1398" y="4178"/>
                </a:lnTo>
                <a:lnTo>
                  <a:pt x="1406" y="4170"/>
                </a:lnTo>
                <a:lnTo>
                  <a:pt x="1412" y="4161"/>
                </a:lnTo>
                <a:lnTo>
                  <a:pt x="1419" y="4151"/>
                </a:lnTo>
                <a:lnTo>
                  <a:pt x="1425" y="4142"/>
                </a:lnTo>
                <a:lnTo>
                  <a:pt x="1429" y="4131"/>
                </a:lnTo>
                <a:lnTo>
                  <a:pt x="1435" y="4120"/>
                </a:lnTo>
                <a:lnTo>
                  <a:pt x="1438" y="4110"/>
                </a:lnTo>
                <a:lnTo>
                  <a:pt x="1442" y="4098"/>
                </a:lnTo>
                <a:lnTo>
                  <a:pt x="1448" y="4073"/>
                </a:lnTo>
                <a:lnTo>
                  <a:pt x="1451" y="4046"/>
                </a:lnTo>
                <a:lnTo>
                  <a:pt x="1452" y="4019"/>
                </a:lnTo>
                <a:lnTo>
                  <a:pt x="1452" y="3852"/>
                </a:lnTo>
                <a:lnTo>
                  <a:pt x="1451" y="3832"/>
                </a:lnTo>
                <a:lnTo>
                  <a:pt x="1450" y="3813"/>
                </a:lnTo>
                <a:lnTo>
                  <a:pt x="1447" y="3794"/>
                </a:lnTo>
                <a:lnTo>
                  <a:pt x="1443" y="3776"/>
                </a:lnTo>
                <a:lnTo>
                  <a:pt x="1439" y="3760"/>
                </a:lnTo>
                <a:lnTo>
                  <a:pt x="1434" y="3744"/>
                </a:lnTo>
                <a:lnTo>
                  <a:pt x="1426" y="3730"/>
                </a:lnTo>
                <a:lnTo>
                  <a:pt x="1419" y="3716"/>
                </a:lnTo>
                <a:lnTo>
                  <a:pt x="1410" y="3704"/>
                </a:lnTo>
                <a:lnTo>
                  <a:pt x="1401" y="3693"/>
                </a:lnTo>
                <a:lnTo>
                  <a:pt x="1390" y="3682"/>
                </a:lnTo>
                <a:lnTo>
                  <a:pt x="1378" y="3673"/>
                </a:lnTo>
                <a:lnTo>
                  <a:pt x="1365" y="3665"/>
                </a:lnTo>
                <a:lnTo>
                  <a:pt x="1351" y="3657"/>
                </a:lnTo>
                <a:lnTo>
                  <a:pt x="1336" y="3651"/>
                </a:lnTo>
                <a:lnTo>
                  <a:pt x="1321" y="3645"/>
                </a:lnTo>
                <a:lnTo>
                  <a:pt x="1336" y="3640"/>
                </a:lnTo>
                <a:lnTo>
                  <a:pt x="1351" y="3633"/>
                </a:lnTo>
                <a:lnTo>
                  <a:pt x="1364" y="3625"/>
                </a:lnTo>
                <a:lnTo>
                  <a:pt x="1377" y="3618"/>
                </a:lnTo>
                <a:lnTo>
                  <a:pt x="1388" y="3608"/>
                </a:lnTo>
                <a:lnTo>
                  <a:pt x="1398" y="3599"/>
                </a:lnTo>
                <a:lnTo>
                  <a:pt x="1408" y="3589"/>
                </a:lnTo>
                <a:lnTo>
                  <a:pt x="1417" y="3578"/>
                </a:lnTo>
                <a:lnTo>
                  <a:pt x="1424" y="3566"/>
                </a:lnTo>
                <a:lnTo>
                  <a:pt x="1431" y="3554"/>
                </a:lnTo>
                <a:lnTo>
                  <a:pt x="1436" y="3540"/>
                </a:lnTo>
                <a:lnTo>
                  <a:pt x="1440" y="3528"/>
                </a:lnTo>
                <a:lnTo>
                  <a:pt x="1444" y="3513"/>
                </a:lnTo>
                <a:lnTo>
                  <a:pt x="1447" y="3498"/>
                </a:lnTo>
                <a:lnTo>
                  <a:pt x="1448" y="3483"/>
                </a:lnTo>
                <a:lnTo>
                  <a:pt x="1449" y="3465"/>
                </a:lnTo>
                <a:lnTo>
                  <a:pt x="1449" y="3312"/>
                </a:lnTo>
                <a:lnTo>
                  <a:pt x="1449" y="3300"/>
                </a:lnTo>
                <a:lnTo>
                  <a:pt x="1448" y="3287"/>
                </a:lnTo>
                <a:lnTo>
                  <a:pt x="1446" y="3276"/>
                </a:lnTo>
                <a:lnTo>
                  <a:pt x="1443" y="3265"/>
                </a:lnTo>
                <a:lnTo>
                  <a:pt x="1440" y="3253"/>
                </a:lnTo>
                <a:lnTo>
                  <a:pt x="1437" y="3243"/>
                </a:lnTo>
                <a:lnTo>
                  <a:pt x="1433" y="3233"/>
                </a:lnTo>
                <a:lnTo>
                  <a:pt x="1428" y="3223"/>
                </a:lnTo>
                <a:lnTo>
                  <a:pt x="1423" y="3214"/>
                </a:lnTo>
                <a:lnTo>
                  <a:pt x="1417" y="3206"/>
                </a:lnTo>
                <a:lnTo>
                  <a:pt x="1410" y="3197"/>
                </a:lnTo>
                <a:lnTo>
                  <a:pt x="1403" y="3189"/>
                </a:lnTo>
                <a:lnTo>
                  <a:pt x="1394" y="3181"/>
                </a:lnTo>
                <a:lnTo>
                  <a:pt x="1386" y="3175"/>
                </a:lnTo>
                <a:lnTo>
                  <a:pt x="1377" y="3168"/>
                </a:lnTo>
                <a:lnTo>
                  <a:pt x="1366" y="3162"/>
                </a:lnTo>
                <a:lnTo>
                  <a:pt x="1346" y="3151"/>
                </a:lnTo>
                <a:lnTo>
                  <a:pt x="1324" y="3142"/>
                </a:lnTo>
                <a:lnTo>
                  <a:pt x="1302" y="3133"/>
                </a:lnTo>
                <a:lnTo>
                  <a:pt x="1278" y="3127"/>
                </a:lnTo>
                <a:lnTo>
                  <a:pt x="1254" y="3121"/>
                </a:lnTo>
                <a:lnTo>
                  <a:pt x="1228" y="3118"/>
                </a:lnTo>
                <a:lnTo>
                  <a:pt x="1202" y="3116"/>
                </a:lnTo>
                <a:lnTo>
                  <a:pt x="1175" y="3115"/>
                </a:lnTo>
                <a:lnTo>
                  <a:pt x="1142" y="3116"/>
                </a:lnTo>
                <a:lnTo>
                  <a:pt x="1111" y="3118"/>
                </a:lnTo>
                <a:lnTo>
                  <a:pt x="1082" y="3121"/>
                </a:lnTo>
                <a:lnTo>
                  <a:pt x="1055" y="3127"/>
                </a:lnTo>
                <a:lnTo>
                  <a:pt x="1031" y="3134"/>
                </a:lnTo>
                <a:lnTo>
                  <a:pt x="1008" y="3143"/>
                </a:lnTo>
                <a:lnTo>
                  <a:pt x="988" y="3152"/>
                </a:lnTo>
                <a:lnTo>
                  <a:pt x="970" y="3164"/>
                </a:lnTo>
                <a:lnTo>
                  <a:pt x="953" y="3177"/>
                </a:lnTo>
                <a:lnTo>
                  <a:pt x="946" y="3184"/>
                </a:lnTo>
                <a:lnTo>
                  <a:pt x="940" y="3192"/>
                </a:lnTo>
                <a:lnTo>
                  <a:pt x="933" y="3199"/>
                </a:lnTo>
                <a:lnTo>
                  <a:pt x="928" y="3208"/>
                </a:lnTo>
                <a:lnTo>
                  <a:pt x="922" y="3217"/>
                </a:lnTo>
                <a:lnTo>
                  <a:pt x="918" y="3226"/>
                </a:lnTo>
                <a:lnTo>
                  <a:pt x="911" y="3246"/>
                </a:lnTo>
                <a:lnTo>
                  <a:pt x="905" y="3266"/>
                </a:lnTo>
                <a:lnTo>
                  <a:pt x="902" y="3288"/>
                </a:lnTo>
                <a:lnTo>
                  <a:pt x="901" y="3312"/>
                </a:lnTo>
                <a:lnTo>
                  <a:pt x="901" y="3520"/>
                </a:lnTo>
                <a:lnTo>
                  <a:pt x="1119" y="3520"/>
                </a:lnTo>
                <a:lnTo>
                  <a:pt x="1119" y="3314"/>
                </a:lnTo>
                <a:lnTo>
                  <a:pt x="1120" y="3306"/>
                </a:lnTo>
                <a:lnTo>
                  <a:pt x="1122" y="3299"/>
                </a:lnTo>
                <a:lnTo>
                  <a:pt x="1125" y="3294"/>
                </a:lnTo>
                <a:lnTo>
                  <a:pt x="1130" y="3288"/>
                </a:lnTo>
                <a:lnTo>
                  <a:pt x="1137" y="3285"/>
                </a:lnTo>
                <a:lnTo>
                  <a:pt x="1144" y="3283"/>
                </a:lnTo>
                <a:lnTo>
                  <a:pt x="1154" y="3281"/>
                </a:lnTo>
                <a:lnTo>
                  <a:pt x="1165" y="3281"/>
                </a:lnTo>
                <a:lnTo>
                  <a:pt x="1174" y="3281"/>
                </a:lnTo>
                <a:lnTo>
                  <a:pt x="1184" y="3283"/>
                </a:lnTo>
                <a:lnTo>
                  <a:pt x="1191" y="3285"/>
                </a:lnTo>
                <a:lnTo>
                  <a:pt x="1198" y="3288"/>
                </a:lnTo>
                <a:lnTo>
                  <a:pt x="1202" y="3294"/>
                </a:lnTo>
                <a:lnTo>
                  <a:pt x="1205" y="3299"/>
                </a:lnTo>
                <a:lnTo>
                  <a:pt x="1208" y="3306"/>
                </a:lnTo>
                <a:lnTo>
                  <a:pt x="1209" y="3314"/>
                </a:lnTo>
                <a:lnTo>
                  <a:pt x="1209" y="3511"/>
                </a:lnTo>
                <a:lnTo>
                  <a:pt x="1209" y="3520"/>
                </a:lnTo>
                <a:lnTo>
                  <a:pt x="1208" y="3528"/>
                </a:lnTo>
                <a:lnTo>
                  <a:pt x="1205" y="3534"/>
                </a:lnTo>
                <a:lnTo>
                  <a:pt x="1202" y="3540"/>
                </a:lnTo>
                <a:lnTo>
                  <a:pt x="1198" y="3546"/>
                </a:lnTo>
                <a:lnTo>
                  <a:pt x="1194" y="3551"/>
                </a:lnTo>
                <a:lnTo>
                  <a:pt x="1188" y="3556"/>
                </a:lnTo>
                <a:lnTo>
                  <a:pt x="1182" y="3561"/>
                </a:lnTo>
                <a:lnTo>
                  <a:pt x="1175" y="3565"/>
                </a:lnTo>
                <a:lnTo>
                  <a:pt x="1168" y="3568"/>
                </a:lnTo>
                <a:lnTo>
                  <a:pt x="1159" y="3570"/>
                </a:lnTo>
                <a:lnTo>
                  <a:pt x="1150" y="3574"/>
                </a:lnTo>
                <a:lnTo>
                  <a:pt x="1128" y="3576"/>
                </a:lnTo>
                <a:lnTo>
                  <a:pt x="1104" y="3577"/>
                </a:lnTo>
                <a:lnTo>
                  <a:pt x="1104" y="3703"/>
                </a:lnTo>
                <a:lnTo>
                  <a:pt x="1131" y="3704"/>
                </a:lnTo>
                <a:lnTo>
                  <a:pt x="1143" y="3706"/>
                </a:lnTo>
                <a:lnTo>
                  <a:pt x="1155" y="3708"/>
                </a:lnTo>
                <a:lnTo>
                  <a:pt x="1165" y="3710"/>
                </a:lnTo>
                <a:lnTo>
                  <a:pt x="1173" y="3712"/>
                </a:lnTo>
                <a:lnTo>
                  <a:pt x="1181" y="3715"/>
                </a:lnTo>
                <a:lnTo>
                  <a:pt x="1186" y="3719"/>
                </a:lnTo>
                <a:lnTo>
                  <a:pt x="1191" y="3724"/>
                </a:lnTo>
                <a:lnTo>
                  <a:pt x="1196" y="3729"/>
                </a:lnTo>
                <a:lnTo>
                  <a:pt x="1200" y="3736"/>
                </a:lnTo>
                <a:lnTo>
                  <a:pt x="1203" y="3742"/>
                </a:lnTo>
                <a:lnTo>
                  <a:pt x="1205" y="3751"/>
                </a:lnTo>
                <a:lnTo>
                  <a:pt x="1208" y="3759"/>
                </a:lnTo>
                <a:lnTo>
                  <a:pt x="1209" y="3769"/>
                </a:lnTo>
                <a:lnTo>
                  <a:pt x="1209" y="3779"/>
                </a:lnTo>
                <a:lnTo>
                  <a:pt x="1209" y="4038"/>
                </a:lnTo>
                <a:lnTo>
                  <a:pt x="1208" y="4047"/>
                </a:lnTo>
                <a:lnTo>
                  <a:pt x="1205" y="4056"/>
                </a:lnTo>
                <a:lnTo>
                  <a:pt x="1202" y="4064"/>
                </a:lnTo>
                <a:lnTo>
                  <a:pt x="1198" y="4069"/>
                </a:lnTo>
                <a:lnTo>
                  <a:pt x="1191" y="4074"/>
                </a:lnTo>
                <a:lnTo>
                  <a:pt x="1184" y="4078"/>
                </a:lnTo>
                <a:lnTo>
                  <a:pt x="1174" y="4079"/>
                </a:lnTo>
                <a:lnTo>
                  <a:pt x="1165" y="4080"/>
                </a:lnTo>
                <a:lnTo>
                  <a:pt x="1154" y="4079"/>
                </a:lnTo>
                <a:lnTo>
                  <a:pt x="1145" y="4078"/>
                </a:lnTo>
                <a:lnTo>
                  <a:pt x="1137" y="4074"/>
                </a:lnTo>
                <a:lnTo>
                  <a:pt x="1131" y="4069"/>
                </a:lnTo>
                <a:lnTo>
                  <a:pt x="1126" y="4064"/>
                </a:lnTo>
                <a:lnTo>
                  <a:pt x="1123" y="4056"/>
                </a:lnTo>
                <a:lnTo>
                  <a:pt x="1121" y="4047"/>
                </a:lnTo>
                <a:lnTo>
                  <a:pt x="1120" y="4038"/>
                </a:lnTo>
                <a:lnTo>
                  <a:pt x="1120" y="3773"/>
                </a:lnTo>
                <a:lnTo>
                  <a:pt x="895" y="3773"/>
                </a:lnTo>
                <a:close/>
                <a:moveTo>
                  <a:pt x="2052" y="4242"/>
                </a:moveTo>
                <a:lnTo>
                  <a:pt x="2052" y="4098"/>
                </a:lnTo>
                <a:lnTo>
                  <a:pt x="1752" y="4098"/>
                </a:lnTo>
                <a:lnTo>
                  <a:pt x="2028" y="3570"/>
                </a:lnTo>
                <a:lnTo>
                  <a:pt x="2033" y="3559"/>
                </a:lnTo>
                <a:lnTo>
                  <a:pt x="2038" y="3546"/>
                </a:lnTo>
                <a:lnTo>
                  <a:pt x="2043" y="3532"/>
                </a:lnTo>
                <a:lnTo>
                  <a:pt x="2046" y="3518"/>
                </a:lnTo>
                <a:lnTo>
                  <a:pt x="2049" y="3503"/>
                </a:lnTo>
                <a:lnTo>
                  <a:pt x="2050" y="3487"/>
                </a:lnTo>
                <a:lnTo>
                  <a:pt x="2051" y="3471"/>
                </a:lnTo>
                <a:lnTo>
                  <a:pt x="2052" y="3454"/>
                </a:lnTo>
                <a:lnTo>
                  <a:pt x="2051" y="3410"/>
                </a:lnTo>
                <a:lnTo>
                  <a:pt x="2049" y="3369"/>
                </a:lnTo>
                <a:lnTo>
                  <a:pt x="2044" y="3332"/>
                </a:lnTo>
                <a:lnTo>
                  <a:pt x="2038" y="3298"/>
                </a:lnTo>
                <a:lnTo>
                  <a:pt x="2030" y="3267"/>
                </a:lnTo>
                <a:lnTo>
                  <a:pt x="2025" y="3253"/>
                </a:lnTo>
                <a:lnTo>
                  <a:pt x="2021" y="3239"/>
                </a:lnTo>
                <a:lnTo>
                  <a:pt x="2015" y="3226"/>
                </a:lnTo>
                <a:lnTo>
                  <a:pt x="2009" y="3214"/>
                </a:lnTo>
                <a:lnTo>
                  <a:pt x="2003" y="3204"/>
                </a:lnTo>
                <a:lnTo>
                  <a:pt x="1997" y="3193"/>
                </a:lnTo>
                <a:lnTo>
                  <a:pt x="1989" y="3184"/>
                </a:lnTo>
                <a:lnTo>
                  <a:pt x="1980" y="3175"/>
                </a:lnTo>
                <a:lnTo>
                  <a:pt x="1971" y="3166"/>
                </a:lnTo>
                <a:lnTo>
                  <a:pt x="1961" y="3159"/>
                </a:lnTo>
                <a:lnTo>
                  <a:pt x="1950" y="3152"/>
                </a:lnTo>
                <a:lnTo>
                  <a:pt x="1939" y="3146"/>
                </a:lnTo>
                <a:lnTo>
                  <a:pt x="1926" y="3139"/>
                </a:lnTo>
                <a:lnTo>
                  <a:pt x="1912" y="3134"/>
                </a:lnTo>
                <a:lnTo>
                  <a:pt x="1897" y="3130"/>
                </a:lnTo>
                <a:lnTo>
                  <a:pt x="1882" y="3126"/>
                </a:lnTo>
                <a:lnTo>
                  <a:pt x="1865" y="3122"/>
                </a:lnTo>
                <a:lnTo>
                  <a:pt x="1848" y="3119"/>
                </a:lnTo>
                <a:lnTo>
                  <a:pt x="1829" y="3117"/>
                </a:lnTo>
                <a:lnTo>
                  <a:pt x="1810" y="3116"/>
                </a:lnTo>
                <a:lnTo>
                  <a:pt x="1791" y="3115"/>
                </a:lnTo>
                <a:lnTo>
                  <a:pt x="1769" y="3115"/>
                </a:lnTo>
                <a:lnTo>
                  <a:pt x="1736" y="3116"/>
                </a:lnTo>
                <a:lnTo>
                  <a:pt x="1704" y="3118"/>
                </a:lnTo>
                <a:lnTo>
                  <a:pt x="1675" y="3122"/>
                </a:lnTo>
                <a:lnTo>
                  <a:pt x="1648" y="3128"/>
                </a:lnTo>
                <a:lnTo>
                  <a:pt x="1623" y="3135"/>
                </a:lnTo>
                <a:lnTo>
                  <a:pt x="1600" y="3145"/>
                </a:lnTo>
                <a:lnTo>
                  <a:pt x="1580" y="3156"/>
                </a:lnTo>
                <a:lnTo>
                  <a:pt x="1570" y="3162"/>
                </a:lnTo>
                <a:lnTo>
                  <a:pt x="1561" y="3168"/>
                </a:lnTo>
                <a:lnTo>
                  <a:pt x="1553" y="3176"/>
                </a:lnTo>
                <a:lnTo>
                  <a:pt x="1545" y="3182"/>
                </a:lnTo>
                <a:lnTo>
                  <a:pt x="1538" y="3191"/>
                </a:lnTo>
                <a:lnTo>
                  <a:pt x="1531" y="3198"/>
                </a:lnTo>
                <a:lnTo>
                  <a:pt x="1525" y="3207"/>
                </a:lnTo>
                <a:lnTo>
                  <a:pt x="1519" y="3217"/>
                </a:lnTo>
                <a:lnTo>
                  <a:pt x="1514" y="3226"/>
                </a:lnTo>
                <a:lnTo>
                  <a:pt x="1510" y="3236"/>
                </a:lnTo>
                <a:lnTo>
                  <a:pt x="1506" y="3246"/>
                </a:lnTo>
                <a:lnTo>
                  <a:pt x="1502" y="3257"/>
                </a:lnTo>
                <a:lnTo>
                  <a:pt x="1496" y="3280"/>
                </a:lnTo>
                <a:lnTo>
                  <a:pt x="1493" y="3303"/>
                </a:lnTo>
                <a:lnTo>
                  <a:pt x="1492" y="3330"/>
                </a:lnTo>
                <a:lnTo>
                  <a:pt x="1492" y="3525"/>
                </a:lnTo>
                <a:lnTo>
                  <a:pt x="1711" y="3525"/>
                </a:lnTo>
                <a:lnTo>
                  <a:pt x="1711" y="3333"/>
                </a:lnTo>
                <a:lnTo>
                  <a:pt x="1712" y="3323"/>
                </a:lnTo>
                <a:lnTo>
                  <a:pt x="1715" y="3313"/>
                </a:lnTo>
                <a:lnTo>
                  <a:pt x="1719" y="3305"/>
                </a:lnTo>
                <a:lnTo>
                  <a:pt x="1724" y="3298"/>
                </a:lnTo>
                <a:lnTo>
                  <a:pt x="1732" y="3293"/>
                </a:lnTo>
                <a:lnTo>
                  <a:pt x="1740" y="3290"/>
                </a:lnTo>
                <a:lnTo>
                  <a:pt x="1751" y="3287"/>
                </a:lnTo>
                <a:lnTo>
                  <a:pt x="1763" y="3286"/>
                </a:lnTo>
                <a:lnTo>
                  <a:pt x="1775" y="3287"/>
                </a:lnTo>
                <a:lnTo>
                  <a:pt x="1780" y="3290"/>
                </a:lnTo>
                <a:lnTo>
                  <a:pt x="1785" y="3292"/>
                </a:lnTo>
                <a:lnTo>
                  <a:pt x="1790" y="3294"/>
                </a:lnTo>
                <a:lnTo>
                  <a:pt x="1794" y="3297"/>
                </a:lnTo>
                <a:lnTo>
                  <a:pt x="1797" y="3301"/>
                </a:lnTo>
                <a:lnTo>
                  <a:pt x="1800" y="3306"/>
                </a:lnTo>
                <a:lnTo>
                  <a:pt x="1806" y="3316"/>
                </a:lnTo>
                <a:lnTo>
                  <a:pt x="1810" y="3329"/>
                </a:lnTo>
                <a:lnTo>
                  <a:pt x="1812" y="3344"/>
                </a:lnTo>
                <a:lnTo>
                  <a:pt x="1813" y="3361"/>
                </a:lnTo>
                <a:lnTo>
                  <a:pt x="1812" y="3397"/>
                </a:lnTo>
                <a:lnTo>
                  <a:pt x="1810" y="3429"/>
                </a:lnTo>
                <a:lnTo>
                  <a:pt x="1807" y="3460"/>
                </a:lnTo>
                <a:lnTo>
                  <a:pt x="1801" y="3490"/>
                </a:lnTo>
                <a:lnTo>
                  <a:pt x="1795" y="3517"/>
                </a:lnTo>
                <a:lnTo>
                  <a:pt x="1787" y="3543"/>
                </a:lnTo>
                <a:lnTo>
                  <a:pt x="1778" y="3566"/>
                </a:lnTo>
                <a:lnTo>
                  <a:pt x="1768" y="3588"/>
                </a:lnTo>
                <a:lnTo>
                  <a:pt x="1492" y="4094"/>
                </a:lnTo>
                <a:lnTo>
                  <a:pt x="1492" y="4242"/>
                </a:lnTo>
                <a:lnTo>
                  <a:pt x="2052" y="4242"/>
                </a:lnTo>
                <a:close/>
                <a:moveTo>
                  <a:pt x="2921" y="4242"/>
                </a:moveTo>
                <a:lnTo>
                  <a:pt x="2921" y="3688"/>
                </a:lnTo>
                <a:lnTo>
                  <a:pt x="2648" y="3688"/>
                </a:lnTo>
                <a:lnTo>
                  <a:pt x="2648" y="3860"/>
                </a:lnTo>
                <a:lnTo>
                  <a:pt x="2699" y="3860"/>
                </a:lnTo>
                <a:lnTo>
                  <a:pt x="2699" y="4069"/>
                </a:lnTo>
                <a:lnTo>
                  <a:pt x="2699" y="4075"/>
                </a:lnTo>
                <a:lnTo>
                  <a:pt x="2697" y="4081"/>
                </a:lnTo>
                <a:lnTo>
                  <a:pt x="2693" y="4085"/>
                </a:lnTo>
                <a:lnTo>
                  <a:pt x="2690" y="4089"/>
                </a:lnTo>
                <a:lnTo>
                  <a:pt x="2685" y="4093"/>
                </a:lnTo>
                <a:lnTo>
                  <a:pt x="2678" y="4095"/>
                </a:lnTo>
                <a:lnTo>
                  <a:pt x="2671" y="4096"/>
                </a:lnTo>
                <a:lnTo>
                  <a:pt x="2662" y="4096"/>
                </a:lnTo>
                <a:lnTo>
                  <a:pt x="2654" y="4096"/>
                </a:lnTo>
                <a:lnTo>
                  <a:pt x="2646" y="4095"/>
                </a:lnTo>
                <a:lnTo>
                  <a:pt x="2640" y="4093"/>
                </a:lnTo>
                <a:lnTo>
                  <a:pt x="2635" y="4089"/>
                </a:lnTo>
                <a:lnTo>
                  <a:pt x="2631" y="4085"/>
                </a:lnTo>
                <a:lnTo>
                  <a:pt x="2628" y="4081"/>
                </a:lnTo>
                <a:lnTo>
                  <a:pt x="2627" y="4075"/>
                </a:lnTo>
                <a:lnTo>
                  <a:pt x="2626" y="4069"/>
                </a:lnTo>
                <a:lnTo>
                  <a:pt x="2626" y="3294"/>
                </a:lnTo>
                <a:lnTo>
                  <a:pt x="2627" y="3287"/>
                </a:lnTo>
                <a:lnTo>
                  <a:pt x="2628" y="3282"/>
                </a:lnTo>
                <a:lnTo>
                  <a:pt x="2631" y="3277"/>
                </a:lnTo>
                <a:lnTo>
                  <a:pt x="2635" y="3273"/>
                </a:lnTo>
                <a:lnTo>
                  <a:pt x="2640" y="3270"/>
                </a:lnTo>
                <a:lnTo>
                  <a:pt x="2646" y="3268"/>
                </a:lnTo>
                <a:lnTo>
                  <a:pt x="2654" y="3267"/>
                </a:lnTo>
                <a:lnTo>
                  <a:pt x="2662" y="3266"/>
                </a:lnTo>
                <a:lnTo>
                  <a:pt x="2671" y="3267"/>
                </a:lnTo>
                <a:lnTo>
                  <a:pt x="2678" y="3268"/>
                </a:lnTo>
                <a:lnTo>
                  <a:pt x="2685" y="3270"/>
                </a:lnTo>
                <a:lnTo>
                  <a:pt x="2690" y="3273"/>
                </a:lnTo>
                <a:lnTo>
                  <a:pt x="2693" y="3277"/>
                </a:lnTo>
                <a:lnTo>
                  <a:pt x="2697" y="3282"/>
                </a:lnTo>
                <a:lnTo>
                  <a:pt x="2699" y="3287"/>
                </a:lnTo>
                <a:lnTo>
                  <a:pt x="2699" y="3294"/>
                </a:lnTo>
                <a:lnTo>
                  <a:pt x="2699" y="3520"/>
                </a:lnTo>
                <a:lnTo>
                  <a:pt x="2921" y="3520"/>
                </a:lnTo>
                <a:lnTo>
                  <a:pt x="2921" y="3312"/>
                </a:lnTo>
                <a:lnTo>
                  <a:pt x="2920" y="3288"/>
                </a:lnTo>
                <a:lnTo>
                  <a:pt x="2916" y="3266"/>
                </a:lnTo>
                <a:lnTo>
                  <a:pt x="2912" y="3246"/>
                </a:lnTo>
                <a:lnTo>
                  <a:pt x="2904" y="3226"/>
                </a:lnTo>
                <a:lnTo>
                  <a:pt x="2895" y="3208"/>
                </a:lnTo>
                <a:lnTo>
                  <a:pt x="2884" y="3192"/>
                </a:lnTo>
                <a:lnTo>
                  <a:pt x="2870" y="3177"/>
                </a:lnTo>
                <a:lnTo>
                  <a:pt x="2855" y="3164"/>
                </a:lnTo>
                <a:lnTo>
                  <a:pt x="2838" y="3152"/>
                </a:lnTo>
                <a:lnTo>
                  <a:pt x="2818" y="3143"/>
                </a:lnTo>
                <a:lnTo>
                  <a:pt x="2796" y="3134"/>
                </a:lnTo>
                <a:lnTo>
                  <a:pt x="2773" y="3127"/>
                </a:lnTo>
                <a:lnTo>
                  <a:pt x="2747" y="3121"/>
                </a:lnTo>
                <a:lnTo>
                  <a:pt x="2719" y="3118"/>
                </a:lnTo>
                <a:lnTo>
                  <a:pt x="2690" y="3116"/>
                </a:lnTo>
                <a:lnTo>
                  <a:pt x="2658" y="3115"/>
                </a:lnTo>
                <a:lnTo>
                  <a:pt x="2624" y="3116"/>
                </a:lnTo>
                <a:lnTo>
                  <a:pt x="2593" y="3118"/>
                </a:lnTo>
                <a:lnTo>
                  <a:pt x="2564" y="3122"/>
                </a:lnTo>
                <a:lnTo>
                  <a:pt x="2537" y="3129"/>
                </a:lnTo>
                <a:lnTo>
                  <a:pt x="2511" y="3136"/>
                </a:lnTo>
                <a:lnTo>
                  <a:pt x="2489" y="3145"/>
                </a:lnTo>
                <a:lnTo>
                  <a:pt x="2468" y="3157"/>
                </a:lnTo>
                <a:lnTo>
                  <a:pt x="2459" y="3162"/>
                </a:lnTo>
                <a:lnTo>
                  <a:pt x="2450" y="3168"/>
                </a:lnTo>
                <a:lnTo>
                  <a:pt x="2441" y="3176"/>
                </a:lnTo>
                <a:lnTo>
                  <a:pt x="2434" y="3183"/>
                </a:lnTo>
                <a:lnTo>
                  <a:pt x="2426" y="3191"/>
                </a:lnTo>
                <a:lnTo>
                  <a:pt x="2420" y="3199"/>
                </a:lnTo>
                <a:lnTo>
                  <a:pt x="2414" y="3208"/>
                </a:lnTo>
                <a:lnTo>
                  <a:pt x="2407" y="3218"/>
                </a:lnTo>
                <a:lnTo>
                  <a:pt x="2403" y="3226"/>
                </a:lnTo>
                <a:lnTo>
                  <a:pt x="2397" y="3237"/>
                </a:lnTo>
                <a:lnTo>
                  <a:pt x="2394" y="3247"/>
                </a:lnTo>
                <a:lnTo>
                  <a:pt x="2390" y="3258"/>
                </a:lnTo>
                <a:lnTo>
                  <a:pt x="2385" y="3281"/>
                </a:lnTo>
                <a:lnTo>
                  <a:pt x="2381" y="3306"/>
                </a:lnTo>
                <a:lnTo>
                  <a:pt x="2380" y="3332"/>
                </a:lnTo>
                <a:lnTo>
                  <a:pt x="2380" y="4060"/>
                </a:lnTo>
                <a:lnTo>
                  <a:pt x="2381" y="4085"/>
                </a:lnTo>
                <a:lnTo>
                  <a:pt x="2385" y="4108"/>
                </a:lnTo>
                <a:lnTo>
                  <a:pt x="2390" y="4128"/>
                </a:lnTo>
                <a:lnTo>
                  <a:pt x="2397" y="4147"/>
                </a:lnTo>
                <a:lnTo>
                  <a:pt x="2402" y="4156"/>
                </a:lnTo>
                <a:lnTo>
                  <a:pt x="2406" y="4164"/>
                </a:lnTo>
                <a:lnTo>
                  <a:pt x="2411" y="4172"/>
                </a:lnTo>
                <a:lnTo>
                  <a:pt x="2418" y="4179"/>
                </a:lnTo>
                <a:lnTo>
                  <a:pt x="2424" y="4187"/>
                </a:lnTo>
                <a:lnTo>
                  <a:pt x="2431" y="4193"/>
                </a:lnTo>
                <a:lnTo>
                  <a:pt x="2438" y="4200"/>
                </a:lnTo>
                <a:lnTo>
                  <a:pt x="2447" y="4206"/>
                </a:lnTo>
                <a:lnTo>
                  <a:pt x="2463" y="4217"/>
                </a:lnTo>
                <a:lnTo>
                  <a:pt x="2480" y="4225"/>
                </a:lnTo>
                <a:lnTo>
                  <a:pt x="2498" y="4234"/>
                </a:lnTo>
                <a:lnTo>
                  <a:pt x="2518" y="4240"/>
                </a:lnTo>
                <a:lnTo>
                  <a:pt x="2537" y="4245"/>
                </a:lnTo>
                <a:lnTo>
                  <a:pt x="2557" y="4249"/>
                </a:lnTo>
                <a:lnTo>
                  <a:pt x="2579" y="4251"/>
                </a:lnTo>
                <a:lnTo>
                  <a:pt x="2600" y="4251"/>
                </a:lnTo>
                <a:lnTo>
                  <a:pt x="2623" y="4250"/>
                </a:lnTo>
                <a:lnTo>
                  <a:pt x="2645" y="4247"/>
                </a:lnTo>
                <a:lnTo>
                  <a:pt x="2667" y="4242"/>
                </a:lnTo>
                <a:lnTo>
                  <a:pt x="2688" y="4234"/>
                </a:lnTo>
                <a:lnTo>
                  <a:pt x="2709" y="4223"/>
                </a:lnTo>
                <a:lnTo>
                  <a:pt x="2730" y="4212"/>
                </a:lnTo>
                <a:lnTo>
                  <a:pt x="2751" y="4197"/>
                </a:lnTo>
                <a:lnTo>
                  <a:pt x="2772" y="4180"/>
                </a:lnTo>
                <a:lnTo>
                  <a:pt x="2804" y="4242"/>
                </a:lnTo>
                <a:lnTo>
                  <a:pt x="2921" y="4242"/>
                </a:lnTo>
                <a:close/>
                <a:moveTo>
                  <a:pt x="2972" y="4242"/>
                </a:moveTo>
                <a:lnTo>
                  <a:pt x="3281" y="4242"/>
                </a:lnTo>
                <a:lnTo>
                  <a:pt x="3305" y="4240"/>
                </a:lnTo>
                <a:lnTo>
                  <a:pt x="3329" y="4238"/>
                </a:lnTo>
                <a:lnTo>
                  <a:pt x="3352" y="4234"/>
                </a:lnTo>
                <a:lnTo>
                  <a:pt x="3373" y="4228"/>
                </a:lnTo>
                <a:lnTo>
                  <a:pt x="3394" y="4220"/>
                </a:lnTo>
                <a:lnTo>
                  <a:pt x="3415" y="4210"/>
                </a:lnTo>
                <a:lnTo>
                  <a:pt x="3434" y="4200"/>
                </a:lnTo>
                <a:lnTo>
                  <a:pt x="3452" y="4187"/>
                </a:lnTo>
                <a:lnTo>
                  <a:pt x="3461" y="4179"/>
                </a:lnTo>
                <a:lnTo>
                  <a:pt x="3469" y="4172"/>
                </a:lnTo>
                <a:lnTo>
                  <a:pt x="3477" y="4164"/>
                </a:lnTo>
                <a:lnTo>
                  <a:pt x="3483" y="4156"/>
                </a:lnTo>
                <a:lnTo>
                  <a:pt x="3491" y="4147"/>
                </a:lnTo>
                <a:lnTo>
                  <a:pt x="3496" y="4138"/>
                </a:lnTo>
                <a:lnTo>
                  <a:pt x="3502" y="4128"/>
                </a:lnTo>
                <a:lnTo>
                  <a:pt x="3507" y="4117"/>
                </a:lnTo>
                <a:lnTo>
                  <a:pt x="3510" y="4108"/>
                </a:lnTo>
                <a:lnTo>
                  <a:pt x="3514" y="4096"/>
                </a:lnTo>
                <a:lnTo>
                  <a:pt x="3518" y="4085"/>
                </a:lnTo>
                <a:lnTo>
                  <a:pt x="3520" y="4073"/>
                </a:lnTo>
                <a:lnTo>
                  <a:pt x="3523" y="4047"/>
                </a:lnTo>
                <a:lnTo>
                  <a:pt x="3524" y="4021"/>
                </a:lnTo>
                <a:lnTo>
                  <a:pt x="3524" y="3804"/>
                </a:lnTo>
                <a:lnTo>
                  <a:pt x="3524" y="3789"/>
                </a:lnTo>
                <a:lnTo>
                  <a:pt x="3522" y="3775"/>
                </a:lnTo>
                <a:lnTo>
                  <a:pt x="3519" y="3761"/>
                </a:lnTo>
                <a:lnTo>
                  <a:pt x="3516" y="3748"/>
                </a:lnTo>
                <a:lnTo>
                  <a:pt x="3510" y="3736"/>
                </a:lnTo>
                <a:lnTo>
                  <a:pt x="3504" y="3724"/>
                </a:lnTo>
                <a:lnTo>
                  <a:pt x="3495" y="3713"/>
                </a:lnTo>
                <a:lnTo>
                  <a:pt x="3487" y="3702"/>
                </a:lnTo>
                <a:lnTo>
                  <a:pt x="3477" y="3693"/>
                </a:lnTo>
                <a:lnTo>
                  <a:pt x="3465" y="3684"/>
                </a:lnTo>
                <a:lnTo>
                  <a:pt x="3453" y="3675"/>
                </a:lnTo>
                <a:lnTo>
                  <a:pt x="3439" y="3667"/>
                </a:lnTo>
                <a:lnTo>
                  <a:pt x="3424" y="3660"/>
                </a:lnTo>
                <a:lnTo>
                  <a:pt x="3408" y="3654"/>
                </a:lnTo>
                <a:lnTo>
                  <a:pt x="3391" y="3649"/>
                </a:lnTo>
                <a:lnTo>
                  <a:pt x="3373" y="3643"/>
                </a:lnTo>
                <a:lnTo>
                  <a:pt x="3391" y="3637"/>
                </a:lnTo>
                <a:lnTo>
                  <a:pt x="3407" y="3630"/>
                </a:lnTo>
                <a:lnTo>
                  <a:pt x="3422" y="3623"/>
                </a:lnTo>
                <a:lnTo>
                  <a:pt x="3436" y="3614"/>
                </a:lnTo>
                <a:lnTo>
                  <a:pt x="3449" y="3607"/>
                </a:lnTo>
                <a:lnTo>
                  <a:pt x="3461" y="3597"/>
                </a:lnTo>
                <a:lnTo>
                  <a:pt x="3472" y="3588"/>
                </a:lnTo>
                <a:lnTo>
                  <a:pt x="3481" y="3578"/>
                </a:lnTo>
                <a:lnTo>
                  <a:pt x="3489" y="3567"/>
                </a:lnTo>
                <a:lnTo>
                  <a:pt x="3496" y="3555"/>
                </a:lnTo>
                <a:lnTo>
                  <a:pt x="3503" y="3545"/>
                </a:lnTo>
                <a:lnTo>
                  <a:pt x="3508" y="3532"/>
                </a:lnTo>
                <a:lnTo>
                  <a:pt x="3511" y="3519"/>
                </a:lnTo>
                <a:lnTo>
                  <a:pt x="3514" y="3506"/>
                </a:lnTo>
                <a:lnTo>
                  <a:pt x="3516" y="3492"/>
                </a:lnTo>
                <a:lnTo>
                  <a:pt x="3517" y="3477"/>
                </a:lnTo>
                <a:lnTo>
                  <a:pt x="3517" y="3323"/>
                </a:lnTo>
                <a:lnTo>
                  <a:pt x="3516" y="3297"/>
                </a:lnTo>
                <a:lnTo>
                  <a:pt x="3513" y="3285"/>
                </a:lnTo>
                <a:lnTo>
                  <a:pt x="3512" y="3275"/>
                </a:lnTo>
                <a:lnTo>
                  <a:pt x="3509" y="3264"/>
                </a:lnTo>
                <a:lnTo>
                  <a:pt x="3506" y="3253"/>
                </a:lnTo>
                <a:lnTo>
                  <a:pt x="3502" y="3242"/>
                </a:lnTo>
                <a:lnTo>
                  <a:pt x="3497" y="3233"/>
                </a:lnTo>
                <a:lnTo>
                  <a:pt x="3492" y="3224"/>
                </a:lnTo>
                <a:lnTo>
                  <a:pt x="3487" y="3216"/>
                </a:lnTo>
                <a:lnTo>
                  <a:pt x="3480" y="3207"/>
                </a:lnTo>
                <a:lnTo>
                  <a:pt x="3474" y="3198"/>
                </a:lnTo>
                <a:lnTo>
                  <a:pt x="3466" y="3192"/>
                </a:lnTo>
                <a:lnTo>
                  <a:pt x="3459" y="3184"/>
                </a:lnTo>
                <a:lnTo>
                  <a:pt x="3449" y="3178"/>
                </a:lnTo>
                <a:lnTo>
                  <a:pt x="3440" y="3172"/>
                </a:lnTo>
                <a:lnTo>
                  <a:pt x="3421" y="3161"/>
                </a:lnTo>
                <a:lnTo>
                  <a:pt x="3401" y="3151"/>
                </a:lnTo>
                <a:lnTo>
                  <a:pt x="3379" y="3143"/>
                </a:lnTo>
                <a:lnTo>
                  <a:pt x="3357" y="3136"/>
                </a:lnTo>
                <a:lnTo>
                  <a:pt x="3334" y="3131"/>
                </a:lnTo>
                <a:lnTo>
                  <a:pt x="3311" y="3128"/>
                </a:lnTo>
                <a:lnTo>
                  <a:pt x="3286" y="3126"/>
                </a:lnTo>
                <a:lnTo>
                  <a:pt x="3260" y="3124"/>
                </a:lnTo>
                <a:lnTo>
                  <a:pt x="2972" y="3124"/>
                </a:lnTo>
                <a:lnTo>
                  <a:pt x="2972" y="4242"/>
                </a:lnTo>
                <a:close/>
                <a:moveTo>
                  <a:pt x="3285" y="3517"/>
                </a:moveTo>
                <a:lnTo>
                  <a:pt x="3285" y="3327"/>
                </a:lnTo>
                <a:lnTo>
                  <a:pt x="3284" y="3313"/>
                </a:lnTo>
                <a:lnTo>
                  <a:pt x="3281" y="3301"/>
                </a:lnTo>
                <a:lnTo>
                  <a:pt x="3279" y="3296"/>
                </a:lnTo>
                <a:lnTo>
                  <a:pt x="3275" y="3292"/>
                </a:lnTo>
                <a:lnTo>
                  <a:pt x="3272" y="3287"/>
                </a:lnTo>
                <a:lnTo>
                  <a:pt x="3268" y="3283"/>
                </a:lnTo>
                <a:lnTo>
                  <a:pt x="3264" y="3280"/>
                </a:lnTo>
                <a:lnTo>
                  <a:pt x="3258" y="3277"/>
                </a:lnTo>
                <a:lnTo>
                  <a:pt x="3246" y="3272"/>
                </a:lnTo>
                <a:lnTo>
                  <a:pt x="3233" y="3269"/>
                </a:lnTo>
                <a:lnTo>
                  <a:pt x="3218" y="3269"/>
                </a:lnTo>
                <a:lnTo>
                  <a:pt x="3218" y="3577"/>
                </a:lnTo>
                <a:lnTo>
                  <a:pt x="3233" y="3576"/>
                </a:lnTo>
                <a:lnTo>
                  <a:pt x="3246" y="3573"/>
                </a:lnTo>
                <a:lnTo>
                  <a:pt x="3258" y="3568"/>
                </a:lnTo>
                <a:lnTo>
                  <a:pt x="3264" y="3565"/>
                </a:lnTo>
                <a:lnTo>
                  <a:pt x="3268" y="3562"/>
                </a:lnTo>
                <a:lnTo>
                  <a:pt x="3272" y="3558"/>
                </a:lnTo>
                <a:lnTo>
                  <a:pt x="3275" y="3553"/>
                </a:lnTo>
                <a:lnTo>
                  <a:pt x="3279" y="3548"/>
                </a:lnTo>
                <a:lnTo>
                  <a:pt x="3281" y="3543"/>
                </a:lnTo>
                <a:lnTo>
                  <a:pt x="3284" y="3531"/>
                </a:lnTo>
                <a:lnTo>
                  <a:pt x="3285" y="3517"/>
                </a:lnTo>
                <a:close/>
                <a:moveTo>
                  <a:pt x="3285" y="4039"/>
                </a:moveTo>
                <a:lnTo>
                  <a:pt x="3285" y="3756"/>
                </a:lnTo>
                <a:lnTo>
                  <a:pt x="3284" y="3743"/>
                </a:lnTo>
                <a:lnTo>
                  <a:pt x="3281" y="3731"/>
                </a:lnTo>
                <a:lnTo>
                  <a:pt x="3279" y="3726"/>
                </a:lnTo>
                <a:lnTo>
                  <a:pt x="3275" y="3721"/>
                </a:lnTo>
                <a:lnTo>
                  <a:pt x="3272" y="3716"/>
                </a:lnTo>
                <a:lnTo>
                  <a:pt x="3268" y="3713"/>
                </a:lnTo>
                <a:lnTo>
                  <a:pt x="3264" y="3709"/>
                </a:lnTo>
                <a:lnTo>
                  <a:pt x="3258" y="3707"/>
                </a:lnTo>
                <a:lnTo>
                  <a:pt x="3246" y="3701"/>
                </a:lnTo>
                <a:lnTo>
                  <a:pt x="3233" y="3699"/>
                </a:lnTo>
                <a:lnTo>
                  <a:pt x="3218" y="3698"/>
                </a:lnTo>
                <a:lnTo>
                  <a:pt x="3218" y="4098"/>
                </a:lnTo>
                <a:lnTo>
                  <a:pt x="3233" y="4097"/>
                </a:lnTo>
                <a:lnTo>
                  <a:pt x="3246" y="4095"/>
                </a:lnTo>
                <a:lnTo>
                  <a:pt x="3258" y="4089"/>
                </a:lnTo>
                <a:lnTo>
                  <a:pt x="3264" y="4087"/>
                </a:lnTo>
                <a:lnTo>
                  <a:pt x="3268" y="4083"/>
                </a:lnTo>
                <a:lnTo>
                  <a:pt x="3272" y="4080"/>
                </a:lnTo>
                <a:lnTo>
                  <a:pt x="3275" y="4075"/>
                </a:lnTo>
                <a:lnTo>
                  <a:pt x="3279" y="4070"/>
                </a:lnTo>
                <a:lnTo>
                  <a:pt x="3281" y="4065"/>
                </a:lnTo>
                <a:lnTo>
                  <a:pt x="3284" y="4053"/>
                </a:lnTo>
                <a:lnTo>
                  <a:pt x="3285" y="4039"/>
                </a:lnTo>
                <a:close/>
                <a:moveTo>
                  <a:pt x="3384" y="182"/>
                </a:moveTo>
                <a:lnTo>
                  <a:pt x="3384" y="1490"/>
                </a:lnTo>
                <a:lnTo>
                  <a:pt x="3847" y="1490"/>
                </a:lnTo>
                <a:lnTo>
                  <a:pt x="3847" y="182"/>
                </a:lnTo>
                <a:lnTo>
                  <a:pt x="3384" y="182"/>
                </a:lnTo>
                <a:close/>
                <a:moveTo>
                  <a:pt x="801" y="2665"/>
                </a:moveTo>
                <a:lnTo>
                  <a:pt x="801" y="2665"/>
                </a:lnTo>
                <a:lnTo>
                  <a:pt x="780" y="2666"/>
                </a:lnTo>
                <a:lnTo>
                  <a:pt x="758" y="2669"/>
                </a:lnTo>
                <a:lnTo>
                  <a:pt x="737" y="2674"/>
                </a:lnTo>
                <a:lnTo>
                  <a:pt x="718" y="2682"/>
                </a:lnTo>
                <a:lnTo>
                  <a:pt x="698" y="2690"/>
                </a:lnTo>
                <a:lnTo>
                  <a:pt x="681" y="2701"/>
                </a:lnTo>
                <a:lnTo>
                  <a:pt x="664" y="2714"/>
                </a:lnTo>
                <a:lnTo>
                  <a:pt x="649" y="2728"/>
                </a:lnTo>
                <a:lnTo>
                  <a:pt x="635" y="2743"/>
                </a:lnTo>
                <a:lnTo>
                  <a:pt x="623" y="2760"/>
                </a:lnTo>
                <a:lnTo>
                  <a:pt x="613" y="2777"/>
                </a:lnTo>
                <a:lnTo>
                  <a:pt x="603" y="2796"/>
                </a:lnTo>
                <a:lnTo>
                  <a:pt x="595" y="2816"/>
                </a:lnTo>
                <a:lnTo>
                  <a:pt x="590" y="2837"/>
                </a:lnTo>
                <a:lnTo>
                  <a:pt x="587" y="2858"/>
                </a:lnTo>
                <a:lnTo>
                  <a:pt x="586" y="2880"/>
                </a:lnTo>
                <a:lnTo>
                  <a:pt x="586" y="4453"/>
                </a:lnTo>
                <a:lnTo>
                  <a:pt x="587" y="4474"/>
                </a:lnTo>
                <a:lnTo>
                  <a:pt x="590" y="4496"/>
                </a:lnTo>
                <a:lnTo>
                  <a:pt x="595" y="4516"/>
                </a:lnTo>
                <a:lnTo>
                  <a:pt x="603" y="4536"/>
                </a:lnTo>
                <a:lnTo>
                  <a:pt x="613" y="4555"/>
                </a:lnTo>
                <a:lnTo>
                  <a:pt x="623" y="4573"/>
                </a:lnTo>
                <a:lnTo>
                  <a:pt x="635" y="4589"/>
                </a:lnTo>
                <a:lnTo>
                  <a:pt x="649" y="4605"/>
                </a:lnTo>
                <a:lnTo>
                  <a:pt x="664" y="4619"/>
                </a:lnTo>
                <a:lnTo>
                  <a:pt x="681" y="4631"/>
                </a:lnTo>
                <a:lnTo>
                  <a:pt x="698" y="4641"/>
                </a:lnTo>
                <a:lnTo>
                  <a:pt x="718" y="4651"/>
                </a:lnTo>
                <a:lnTo>
                  <a:pt x="737" y="4658"/>
                </a:lnTo>
                <a:lnTo>
                  <a:pt x="758" y="4663"/>
                </a:lnTo>
                <a:lnTo>
                  <a:pt x="780" y="4667"/>
                </a:lnTo>
                <a:lnTo>
                  <a:pt x="801" y="4668"/>
                </a:lnTo>
                <a:lnTo>
                  <a:pt x="3566" y="4668"/>
                </a:lnTo>
                <a:lnTo>
                  <a:pt x="3587" y="4667"/>
                </a:lnTo>
                <a:lnTo>
                  <a:pt x="3609" y="4663"/>
                </a:lnTo>
                <a:lnTo>
                  <a:pt x="3629" y="4658"/>
                </a:lnTo>
                <a:lnTo>
                  <a:pt x="3650" y="4651"/>
                </a:lnTo>
                <a:lnTo>
                  <a:pt x="3668" y="4641"/>
                </a:lnTo>
                <a:lnTo>
                  <a:pt x="3686" y="4631"/>
                </a:lnTo>
                <a:lnTo>
                  <a:pt x="3702" y="4619"/>
                </a:lnTo>
                <a:lnTo>
                  <a:pt x="3717" y="4605"/>
                </a:lnTo>
                <a:lnTo>
                  <a:pt x="3731" y="4589"/>
                </a:lnTo>
                <a:lnTo>
                  <a:pt x="3744" y="4573"/>
                </a:lnTo>
                <a:lnTo>
                  <a:pt x="3755" y="4555"/>
                </a:lnTo>
                <a:lnTo>
                  <a:pt x="3763" y="4536"/>
                </a:lnTo>
                <a:lnTo>
                  <a:pt x="3771" y="4516"/>
                </a:lnTo>
                <a:lnTo>
                  <a:pt x="3776" y="4496"/>
                </a:lnTo>
                <a:lnTo>
                  <a:pt x="3779" y="4474"/>
                </a:lnTo>
                <a:lnTo>
                  <a:pt x="3780" y="4453"/>
                </a:lnTo>
                <a:lnTo>
                  <a:pt x="3780" y="2880"/>
                </a:lnTo>
                <a:lnTo>
                  <a:pt x="3779" y="2858"/>
                </a:lnTo>
                <a:lnTo>
                  <a:pt x="3776" y="2837"/>
                </a:lnTo>
                <a:lnTo>
                  <a:pt x="3771" y="2816"/>
                </a:lnTo>
                <a:lnTo>
                  <a:pt x="3763" y="2796"/>
                </a:lnTo>
                <a:lnTo>
                  <a:pt x="3755" y="2777"/>
                </a:lnTo>
                <a:lnTo>
                  <a:pt x="3744" y="2760"/>
                </a:lnTo>
                <a:lnTo>
                  <a:pt x="3731" y="2743"/>
                </a:lnTo>
                <a:lnTo>
                  <a:pt x="3717" y="2728"/>
                </a:lnTo>
                <a:lnTo>
                  <a:pt x="3702" y="2714"/>
                </a:lnTo>
                <a:lnTo>
                  <a:pt x="3686" y="2701"/>
                </a:lnTo>
                <a:lnTo>
                  <a:pt x="3668" y="2690"/>
                </a:lnTo>
                <a:lnTo>
                  <a:pt x="3650" y="2682"/>
                </a:lnTo>
                <a:lnTo>
                  <a:pt x="3629" y="2674"/>
                </a:lnTo>
                <a:lnTo>
                  <a:pt x="3609" y="2669"/>
                </a:lnTo>
                <a:lnTo>
                  <a:pt x="3587" y="2666"/>
                </a:lnTo>
                <a:lnTo>
                  <a:pt x="3566" y="2665"/>
                </a:lnTo>
                <a:lnTo>
                  <a:pt x="801" y="2665"/>
                </a:lnTo>
                <a:close/>
                <a:moveTo>
                  <a:pt x="1562" y="182"/>
                </a:moveTo>
                <a:lnTo>
                  <a:pt x="1562" y="1490"/>
                </a:lnTo>
                <a:lnTo>
                  <a:pt x="2027" y="1490"/>
                </a:lnTo>
                <a:lnTo>
                  <a:pt x="2027" y="182"/>
                </a:lnTo>
                <a:lnTo>
                  <a:pt x="1562" y="182"/>
                </a:lnTo>
                <a:close/>
                <a:moveTo>
                  <a:pt x="2168" y="182"/>
                </a:moveTo>
                <a:lnTo>
                  <a:pt x="2168" y="1490"/>
                </a:lnTo>
                <a:lnTo>
                  <a:pt x="2631" y="1490"/>
                </a:lnTo>
                <a:lnTo>
                  <a:pt x="2631" y="182"/>
                </a:lnTo>
                <a:lnTo>
                  <a:pt x="2168" y="182"/>
                </a:lnTo>
                <a:close/>
                <a:moveTo>
                  <a:pt x="2778" y="182"/>
                </a:moveTo>
                <a:lnTo>
                  <a:pt x="2778" y="1490"/>
                </a:lnTo>
                <a:lnTo>
                  <a:pt x="3242" y="1490"/>
                </a:lnTo>
                <a:lnTo>
                  <a:pt x="3242" y="182"/>
                </a:lnTo>
                <a:lnTo>
                  <a:pt x="2778" y="18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47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>
            <p:custDataLst>
              <p:tags r:id="rId11"/>
            </p:custDataLst>
          </p:nvPr>
        </p:nvSpPr>
        <p:spPr>
          <a:xfrm>
            <a:off x="3282706" y="3173591"/>
            <a:ext cx="433022" cy="433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KSO_Shape"/>
          <p:cNvSpPr/>
          <p:nvPr>
            <p:custDataLst>
              <p:tags r:id="rId12"/>
            </p:custDataLst>
          </p:nvPr>
        </p:nvSpPr>
        <p:spPr bwMode="auto">
          <a:xfrm>
            <a:off x="3389005" y="3288008"/>
            <a:ext cx="213768" cy="217391"/>
          </a:xfrm>
          <a:custGeom>
            <a:gdLst>
              <a:gd name="T0" fmla="*/ 1978422 w 3030537"/>
              <a:gd name="T1" fmla="*/ 2389219 h 3079750"/>
              <a:gd name="T2" fmla="*/ 987425 w 3030537"/>
              <a:gd name="T3" fmla="*/ 2089236 h 3079750"/>
              <a:gd name="T4" fmla="*/ 1229122 w 3030537"/>
              <a:gd name="T5" fmla="*/ 2425328 h 3079750"/>
              <a:gd name="T6" fmla="*/ 1683147 w 3030537"/>
              <a:gd name="T7" fmla="*/ 2472151 h 3079750"/>
              <a:gd name="T8" fmla="*/ 1918097 w 3030537"/>
              <a:gd name="T9" fmla="*/ 2019002 h 3079750"/>
              <a:gd name="T10" fmla="*/ 1243410 w 3030537"/>
              <a:gd name="T11" fmla="*/ 2007891 h 3079750"/>
              <a:gd name="T12" fmla="*/ 1399381 w 3030537"/>
              <a:gd name="T13" fmla="*/ 2467390 h 3079750"/>
              <a:gd name="T14" fmla="*/ 2903140 w 3030537"/>
              <a:gd name="T15" fmla="*/ 2164036 h 3079750"/>
              <a:gd name="T16" fmla="*/ 2486421 w 3030537"/>
              <a:gd name="T17" fmla="*/ 2677439 h 3079750"/>
              <a:gd name="T18" fmla="*/ 1944687 w 3030537"/>
              <a:gd name="T19" fmla="*/ 3075783 h 3079750"/>
              <a:gd name="T20" fmla="*/ 1049337 w 3030537"/>
              <a:gd name="T21" fmla="*/ 2865899 h 3079750"/>
              <a:gd name="T22" fmla="*/ 1437084 w 3030537"/>
              <a:gd name="T23" fmla="*/ 2786547 h 3079750"/>
              <a:gd name="T24" fmla="*/ 2096293 w 3030537"/>
              <a:gd name="T25" fmla="*/ 2709180 h 3079750"/>
              <a:gd name="T26" fmla="*/ 2564209 w 3030537"/>
              <a:gd name="T27" fmla="*/ 2360034 h 3079750"/>
              <a:gd name="T28" fmla="*/ 2836862 w 3030537"/>
              <a:gd name="T29" fmla="*/ 1844251 h 3079750"/>
              <a:gd name="T30" fmla="*/ 2169319 w 3030537"/>
              <a:gd name="T31" fmla="*/ 2021383 h 3079750"/>
              <a:gd name="T32" fmla="*/ 2529682 w 3030537"/>
              <a:gd name="T33" fmla="*/ 1769412 h 3079750"/>
              <a:gd name="T34" fmla="*/ 1842691 w 3030537"/>
              <a:gd name="T35" fmla="*/ 1921388 h 3079750"/>
              <a:gd name="T36" fmla="*/ 1023541 w 3030537"/>
              <a:gd name="T37" fmla="*/ 1500380 h 3079750"/>
              <a:gd name="T38" fmla="*/ 1325960 w 3030537"/>
              <a:gd name="T39" fmla="*/ 1912262 h 3079750"/>
              <a:gd name="T40" fmla="*/ 600075 w 3030537"/>
              <a:gd name="T41" fmla="*/ 1808299 h 3079750"/>
              <a:gd name="T42" fmla="*/ 988219 w 3030537"/>
              <a:gd name="T43" fmla="*/ 2004717 h 3079750"/>
              <a:gd name="T44" fmla="*/ 1892300 w 3030537"/>
              <a:gd name="T45" fmla="*/ 990487 h 3079750"/>
              <a:gd name="T46" fmla="*/ 2041525 w 3030537"/>
              <a:gd name="T47" fmla="*/ 1062706 h 3079750"/>
              <a:gd name="T48" fmla="*/ 1462485 w 3030537"/>
              <a:gd name="T49" fmla="*/ 1026200 h 3079750"/>
              <a:gd name="T50" fmla="*/ 2084785 w 3030537"/>
              <a:gd name="T51" fmla="*/ 934141 h 3079750"/>
              <a:gd name="T52" fmla="*/ 2555875 w 3030537"/>
              <a:gd name="T53" fmla="*/ 1253568 h 3079750"/>
              <a:gd name="T54" fmla="*/ 770334 w 3030537"/>
              <a:gd name="T55" fmla="*/ 815100 h 3079750"/>
              <a:gd name="T56" fmla="*/ 556419 w 3030537"/>
              <a:gd name="T57" fmla="*/ 1274202 h 3079750"/>
              <a:gd name="T58" fmla="*/ 1009650 w 3030537"/>
              <a:gd name="T59" fmla="*/ 925809 h 3079750"/>
              <a:gd name="T60" fmla="*/ 2045494 w 3030537"/>
              <a:gd name="T61" fmla="*/ 829385 h 3079750"/>
              <a:gd name="T62" fmla="*/ 1933575 w 3030537"/>
              <a:gd name="T63" fmla="*/ 513530 h 3079750"/>
              <a:gd name="T64" fmla="*/ 846138 w 3030537"/>
              <a:gd name="T65" fmla="*/ 732962 h 3079750"/>
              <a:gd name="T66" fmla="*/ 1225947 w 3030537"/>
              <a:gd name="T67" fmla="*/ 536941 h 3079750"/>
              <a:gd name="T68" fmla="*/ 1930400 w 3030537"/>
              <a:gd name="T69" fmla="*/ 764310 h 3079750"/>
              <a:gd name="T70" fmla="*/ 1501775 w 3030537"/>
              <a:gd name="T71" fmla="*/ 443692 h 3079750"/>
              <a:gd name="T72" fmla="*/ 1142603 w 3030537"/>
              <a:gd name="T73" fmla="*/ 861923 h 3079750"/>
              <a:gd name="T74" fmla="*/ 1725613 w 3030537"/>
              <a:gd name="T75" fmla="*/ 376236 h 3079750"/>
              <a:gd name="T76" fmla="*/ 2315766 w 3030537"/>
              <a:gd name="T77" fmla="*/ 666299 h 3079750"/>
              <a:gd name="T78" fmla="*/ 2633663 w 3030537"/>
              <a:gd name="T79" fmla="*/ 1240077 h 3079750"/>
              <a:gd name="T80" fmla="*/ 2559051 w 3030537"/>
              <a:gd name="T81" fmla="*/ 1913055 h 3079750"/>
              <a:gd name="T82" fmla="*/ 2127647 w 3030537"/>
              <a:gd name="T83" fmla="*/ 2399536 h 3079750"/>
              <a:gd name="T84" fmla="*/ 1473597 w 3030537"/>
              <a:gd name="T85" fmla="*/ 2555480 h 3079750"/>
              <a:gd name="T86" fmla="*/ 859631 w 3030537"/>
              <a:gd name="T87" fmla="*/ 2307875 h 3079750"/>
              <a:gd name="T88" fmla="*/ 501650 w 3030537"/>
              <a:gd name="T89" fmla="*/ 1761476 h 3079750"/>
              <a:gd name="T90" fmla="*/ 527050 w 3030537"/>
              <a:gd name="T91" fmla="*/ 1083736 h 3079750"/>
              <a:gd name="T92" fmla="*/ 922734 w 3030537"/>
              <a:gd name="T93" fmla="*/ 565908 h 3079750"/>
              <a:gd name="T94" fmla="*/ 1558528 w 3030537"/>
              <a:gd name="T95" fmla="*/ 363538 h 3079750"/>
              <a:gd name="T96" fmla="*/ 443103 w 3030537"/>
              <a:gd name="T97" fmla="*/ 928291 h 3079750"/>
              <a:gd name="T98" fmla="*/ 234841 w 3030537"/>
              <a:gd name="T99" fmla="*/ 1502570 h 3079750"/>
              <a:gd name="T100" fmla="*/ 363765 w 3030537"/>
              <a:gd name="T101" fmla="*/ 2071688 h 3079750"/>
              <a:gd name="T102" fmla="*/ 554177 w 3030537"/>
              <a:gd name="T103" fmla="*/ 2614217 h 3079750"/>
              <a:gd name="T104" fmla="*/ 172560 w 3030537"/>
              <a:gd name="T105" fmla="*/ 2074467 h 3079750"/>
              <a:gd name="T106" fmla="*/ 60694 w 3030537"/>
              <a:gd name="T107" fmla="*/ 1422401 h 3079750"/>
              <a:gd name="T108" fmla="*/ 233254 w 3030537"/>
              <a:gd name="T109" fmla="*/ 695723 h 3079750"/>
              <a:gd name="T110" fmla="*/ 1621178 w 3030537"/>
              <a:gd name="T111" fmla="*/ 794 h 3079750"/>
              <a:gd name="T112" fmla="*/ 2259747 w 3030537"/>
              <a:gd name="T113" fmla="*/ 173923 h 3079750"/>
              <a:gd name="T114" fmla="*/ 2847089 w 3030537"/>
              <a:gd name="T115" fmla="*/ 578950 h 3079750"/>
              <a:gd name="T116" fmla="*/ 2977344 w 3030537"/>
              <a:gd name="T117" fmla="*/ 1466436 h 3079750"/>
              <a:gd name="T118" fmla="*/ 2611993 w 3030537"/>
              <a:gd name="T119" fmla="*/ 820378 h 3079750"/>
              <a:gd name="T120" fmla="*/ 2218844 w 3030537"/>
              <a:gd name="T121" fmla="*/ 352215 h 3079750"/>
              <a:gd name="T122" fmla="*/ 1660890 w 3030537"/>
              <a:gd name="T123" fmla="*/ 179483 h 3079750"/>
              <a:gd name="T124" fmla="*/ 1094994 w 3030537"/>
              <a:gd name="T125" fmla="*/ 72667 h 30797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30537" h="3079750">
                <a:moveTo>
                  <a:pt x="2058194" y="2062253"/>
                </a:moveTo>
                <a:lnTo>
                  <a:pt x="2045494" y="2092807"/>
                </a:lnTo>
                <a:lnTo>
                  <a:pt x="2033191" y="2122567"/>
                </a:lnTo>
                <a:lnTo>
                  <a:pt x="2020094" y="2151137"/>
                </a:lnTo>
                <a:lnTo>
                  <a:pt x="2006997" y="2179310"/>
                </a:lnTo>
                <a:lnTo>
                  <a:pt x="1993900" y="2206293"/>
                </a:lnTo>
                <a:lnTo>
                  <a:pt x="1980803" y="2232085"/>
                </a:lnTo>
                <a:lnTo>
                  <a:pt x="1967707" y="2257084"/>
                </a:lnTo>
                <a:lnTo>
                  <a:pt x="1954213" y="2280892"/>
                </a:lnTo>
                <a:lnTo>
                  <a:pt x="1941116" y="2303907"/>
                </a:lnTo>
                <a:lnTo>
                  <a:pt x="1928019" y="2325731"/>
                </a:lnTo>
                <a:lnTo>
                  <a:pt x="1915319" y="2346761"/>
                </a:lnTo>
                <a:lnTo>
                  <a:pt x="1903016" y="2366998"/>
                </a:lnTo>
                <a:lnTo>
                  <a:pt x="1890713" y="2385648"/>
                </a:lnTo>
                <a:lnTo>
                  <a:pt x="1878410" y="2403107"/>
                </a:lnTo>
                <a:lnTo>
                  <a:pt x="1866900" y="2420170"/>
                </a:lnTo>
                <a:lnTo>
                  <a:pt x="1855788" y="2435249"/>
                </a:lnTo>
                <a:lnTo>
                  <a:pt x="1871663" y="2430487"/>
                </a:lnTo>
                <a:lnTo>
                  <a:pt x="1887141" y="2425328"/>
                </a:lnTo>
                <a:lnTo>
                  <a:pt x="1903016" y="2420170"/>
                </a:lnTo>
                <a:lnTo>
                  <a:pt x="1918097" y="2414615"/>
                </a:lnTo>
                <a:lnTo>
                  <a:pt x="1933575" y="2408266"/>
                </a:lnTo>
                <a:lnTo>
                  <a:pt x="1948657" y="2402314"/>
                </a:lnTo>
                <a:lnTo>
                  <a:pt x="1963341" y="2395965"/>
                </a:lnTo>
                <a:lnTo>
                  <a:pt x="1978422" y="2389219"/>
                </a:lnTo>
                <a:lnTo>
                  <a:pt x="2008188" y="2375331"/>
                </a:lnTo>
                <a:lnTo>
                  <a:pt x="2036763" y="2360253"/>
                </a:lnTo>
                <a:lnTo>
                  <a:pt x="2065338" y="2344777"/>
                </a:lnTo>
                <a:lnTo>
                  <a:pt x="2092722" y="2328508"/>
                </a:lnTo>
                <a:lnTo>
                  <a:pt x="2120107" y="2311049"/>
                </a:lnTo>
                <a:lnTo>
                  <a:pt x="2146300" y="2292796"/>
                </a:lnTo>
                <a:lnTo>
                  <a:pt x="2172494" y="2273353"/>
                </a:lnTo>
                <a:lnTo>
                  <a:pt x="2197894" y="2253909"/>
                </a:lnTo>
                <a:lnTo>
                  <a:pt x="2222897" y="2232879"/>
                </a:lnTo>
                <a:lnTo>
                  <a:pt x="2246710" y="2211451"/>
                </a:lnTo>
                <a:lnTo>
                  <a:pt x="2270125" y="2189627"/>
                </a:lnTo>
                <a:lnTo>
                  <a:pt x="2292747" y="2166613"/>
                </a:lnTo>
                <a:lnTo>
                  <a:pt x="2288382" y="2164232"/>
                </a:lnTo>
                <a:lnTo>
                  <a:pt x="2255441" y="2146772"/>
                </a:lnTo>
                <a:lnTo>
                  <a:pt x="2236788" y="2137646"/>
                </a:lnTo>
                <a:lnTo>
                  <a:pt x="2216150" y="2127726"/>
                </a:lnTo>
                <a:lnTo>
                  <a:pt x="2193925" y="2117409"/>
                </a:lnTo>
                <a:lnTo>
                  <a:pt x="2170907" y="2106695"/>
                </a:lnTo>
                <a:lnTo>
                  <a:pt x="2145903" y="2096378"/>
                </a:lnTo>
                <a:lnTo>
                  <a:pt x="2119710" y="2085268"/>
                </a:lnTo>
                <a:lnTo>
                  <a:pt x="2089547" y="2073761"/>
                </a:lnTo>
                <a:lnTo>
                  <a:pt x="2058194" y="2062253"/>
                </a:lnTo>
                <a:close/>
                <a:moveTo>
                  <a:pt x="1058466" y="2062253"/>
                </a:moveTo>
                <a:lnTo>
                  <a:pt x="1021953" y="2075745"/>
                </a:lnTo>
                <a:lnTo>
                  <a:pt x="987425" y="2089236"/>
                </a:lnTo>
                <a:lnTo>
                  <a:pt x="954485" y="2103124"/>
                </a:lnTo>
                <a:lnTo>
                  <a:pt x="924322" y="2116219"/>
                </a:lnTo>
                <a:lnTo>
                  <a:pt x="896541" y="2129313"/>
                </a:lnTo>
                <a:lnTo>
                  <a:pt x="871141" y="2142011"/>
                </a:lnTo>
                <a:lnTo>
                  <a:pt x="848122" y="2153518"/>
                </a:lnTo>
                <a:lnTo>
                  <a:pt x="827881" y="2164232"/>
                </a:lnTo>
                <a:lnTo>
                  <a:pt x="823516" y="2166613"/>
                </a:lnTo>
                <a:lnTo>
                  <a:pt x="846138" y="2189627"/>
                </a:lnTo>
                <a:lnTo>
                  <a:pt x="869950" y="2211451"/>
                </a:lnTo>
                <a:lnTo>
                  <a:pt x="893763" y="2232879"/>
                </a:lnTo>
                <a:lnTo>
                  <a:pt x="918369" y="2253909"/>
                </a:lnTo>
                <a:lnTo>
                  <a:pt x="943769" y="2273353"/>
                </a:lnTo>
                <a:lnTo>
                  <a:pt x="969963" y="2292796"/>
                </a:lnTo>
                <a:lnTo>
                  <a:pt x="996553" y="2311049"/>
                </a:lnTo>
                <a:lnTo>
                  <a:pt x="1023541" y="2328508"/>
                </a:lnTo>
                <a:lnTo>
                  <a:pt x="1051322" y="2344777"/>
                </a:lnTo>
                <a:lnTo>
                  <a:pt x="1079897" y="2360253"/>
                </a:lnTo>
                <a:lnTo>
                  <a:pt x="1108472" y="2375331"/>
                </a:lnTo>
                <a:lnTo>
                  <a:pt x="1137841" y="2389219"/>
                </a:lnTo>
                <a:lnTo>
                  <a:pt x="1152922" y="2395965"/>
                </a:lnTo>
                <a:lnTo>
                  <a:pt x="1168003" y="2402314"/>
                </a:lnTo>
                <a:lnTo>
                  <a:pt x="1182688" y="2408266"/>
                </a:lnTo>
                <a:lnTo>
                  <a:pt x="1198166" y="2414615"/>
                </a:lnTo>
                <a:lnTo>
                  <a:pt x="1214041" y="2420170"/>
                </a:lnTo>
                <a:lnTo>
                  <a:pt x="1229122" y="2425328"/>
                </a:lnTo>
                <a:lnTo>
                  <a:pt x="1244997" y="2430487"/>
                </a:lnTo>
                <a:lnTo>
                  <a:pt x="1260475" y="2435249"/>
                </a:lnTo>
                <a:lnTo>
                  <a:pt x="1249760" y="2420170"/>
                </a:lnTo>
                <a:lnTo>
                  <a:pt x="1237853" y="2403107"/>
                </a:lnTo>
                <a:lnTo>
                  <a:pt x="1225947" y="2385648"/>
                </a:lnTo>
                <a:lnTo>
                  <a:pt x="1213247" y="2366998"/>
                </a:lnTo>
                <a:lnTo>
                  <a:pt x="1201341" y="2346761"/>
                </a:lnTo>
                <a:lnTo>
                  <a:pt x="1188244" y="2325731"/>
                </a:lnTo>
                <a:lnTo>
                  <a:pt x="1175147" y="2303907"/>
                </a:lnTo>
                <a:lnTo>
                  <a:pt x="1162050" y="2280892"/>
                </a:lnTo>
                <a:lnTo>
                  <a:pt x="1148953" y="2257084"/>
                </a:lnTo>
                <a:lnTo>
                  <a:pt x="1135459" y="2232085"/>
                </a:lnTo>
                <a:lnTo>
                  <a:pt x="1122363" y="2206293"/>
                </a:lnTo>
                <a:lnTo>
                  <a:pt x="1109266" y="2179310"/>
                </a:lnTo>
                <a:lnTo>
                  <a:pt x="1096169" y="2151137"/>
                </a:lnTo>
                <a:lnTo>
                  <a:pt x="1083469" y="2122567"/>
                </a:lnTo>
                <a:lnTo>
                  <a:pt x="1070769" y="2092807"/>
                </a:lnTo>
                <a:lnTo>
                  <a:pt x="1058466" y="2062253"/>
                </a:lnTo>
                <a:close/>
                <a:moveTo>
                  <a:pt x="1597819" y="1971782"/>
                </a:moveTo>
                <a:lnTo>
                  <a:pt x="1597819" y="2478897"/>
                </a:lnTo>
                <a:lnTo>
                  <a:pt x="1614488" y="2478103"/>
                </a:lnTo>
                <a:lnTo>
                  <a:pt x="1631950" y="2477310"/>
                </a:lnTo>
                <a:lnTo>
                  <a:pt x="1649016" y="2476119"/>
                </a:lnTo>
                <a:lnTo>
                  <a:pt x="1666081" y="2474135"/>
                </a:lnTo>
                <a:lnTo>
                  <a:pt x="1683147" y="2472151"/>
                </a:lnTo>
                <a:lnTo>
                  <a:pt x="1700213" y="2469770"/>
                </a:lnTo>
                <a:lnTo>
                  <a:pt x="1716881" y="2467390"/>
                </a:lnTo>
                <a:lnTo>
                  <a:pt x="1733947" y="2464612"/>
                </a:lnTo>
                <a:lnTo>
                  <a:pt x="1752203" y="2442391"/>
                </a:lnTo>
                <a:lnTo>
                  <a:pt x="1763713" y="2428106"/>
                </a:lnTo>
                <a:lnTo>
                  <a:pt x="1776810" y="2411044"/>
                </a:lnTo>
                <a:lnTo>
                  <a:pt x="1790303" y="2392791"/>
                </a:lnTo>
                <a:lnTo>
                  <a:pt x="1804988" y="2371760"/>
                </a:lnTo>
                <a:lnTo>
                  <a:pt x="1820466" y="2349142"/>
                </a:lnTo>
                <a:lnTo>
                  <a:pt x="1836738" y="2324540"/>
                </a:lnTo>
                <a:lnTo>
                  <a:pt x="1853407" y="2297955"/>
                </a:lnTo>
                <a:lnTo>
                  <a:pt x="1870472" y="2268988"/>
                </a:lnTo>
                <a:lnTo>
                  <a:pt x="1888332" y="2238434"/>
                </a:lnTo>
                <a:lnTo>
                  <a:pt x="1905794" y="2206293"/>
                </a:lnTo>
                <a:lnTo>
                  <a:pt x="1916113" y="2187643"/>
                </a:lnTo>
                <a:lnTo>
                  <a:pt x="1925638" y="2167406"/>
                </a:lnTo>
                <a:lnTo>
                  <a:pt x="1935560" y="2147169"/>
                </a:lnTo>
                <a:lnTo>
                  <a:pt x="1945085" y="2126536"/>
                </a:lnTo>
                <a:lnTo>
                  <a:pt x="1954610" y="2105108"/>
                </a:lnTo>
                <a:lnTo>
                  <a:pt x="1964532" y="2082887"/>
                </a:lnTo>
                <a:lnTo>
                  <a:pt x="1974057" y="2060666"/>
                </a:lnTo>
                <a:lnTo>
                  <a:pt x="1983185" y="2037255"/>
                </a:lnTo>
                <a:lnTo>
                  <a:pt x="1961753" y="2030906"/>
                </a:lnTo>
                <a:lnTo>
                  <a:pt x="1939925" y="2024557"/>
                </a:lnTo>
                <a:lnTo>
                  <a:pt x="1918097" y="2019002"/>
                </a:lnTo>
                <a:lnTo>
                  <a:pt x="1895475" y="2013446"/>
                </a:lnTo>
                <a:lnTo>
                  <a:pt x="1872853" y="2007891"/>
                </a:lnTo>
                <a:lnTo>
                  <a:pt x="1849041" y="2002733"/>
                </a:lnTo>
                <a:lnTo>
                  <a:pt x="1825625" y="1997971"/>
                </a:lnTo>
                <a:lnTo>
                  <a:pt x="1801416" y="1993209"/>
                </a:lnTo>
                <a:lnTo>
                  <a:pt x="1777207" y="1989241"/>
                </a:lnTo>
                <a:lnTo>
                  <a:pt x="1752203" y="1985273"/>
                </a:lnTo>
                <a:lnTo>
                  <a:pt x="1727200" y="1982099"/>
                </a:lnTo>
                <a:lnTo>
                  <a:pt x="1701403" y="1979321"/>
                </a:lnTo>
                <a:lnTo>
                  <a:pt x="1676400" y="1976544"/>
                </a:lnTo>
                <a:lnTo>
                  <a:pt x="1650207" y="1974560"/>
                </a:lnTo>
                <a:lnTo>
                  <a:pt x="1624013" y="1973369"/>
                </a:lnTo>
                <a:lnTo>
                  <a:pt x="1597819" y="1971782"/>
                </a:lnTo>
                <a:close/>
                <a:moveTo>
                  <a:pt x="1519238" y="1971385"/>
                </a:moveTo>
                <a:lnTo>
                  <a:pt x="1492250" y="1972972"/>
                </a:lnTo>
                <a:lnTo>
                  <a:pt x="1466057" y="1974163"/>
                </a:lnTo>
                <a:lnTo>
                  <a:pt x="1440657" y="1976147"/>
                </a:lnTo>
                <a:lnTo>
                  <a:pt x="1414860" y="1978925"/>
                </a:lnTo>
                <a:lnTo>
                  <a:pt x="1389460" y="1982099"/>
                </a:lnTo>
                <a:lnTo>
                  <a:pt x="1364060" y="1985273"/>
                </a:lnTo>
                <a:lnTo>
                  <a:pt x="1339453" y="1988845"/>
                </a:lnTo>
                <a:lnTo>
                  <a:pt x="1315244" y="1993209"/>
                </a:lnTo>
                <a:lnTo>
                  <a:pt x="1290638" y="1997574"/>
                </a:lnTo>
                <a:lnTo>
                  <a:pt x="1267222" y="2002336"/>
                </a:lnTo>
                <a:lnTo>
                  <a:pt x="1243410" y="2007891"/>
                </a:lnTo>
                <a:lnTo>
                  <a:pt x="1220788" y="2013446"/>
                </a:lnTo>
                <a:lnTo>
                  <a:pt x="1198166" y="2019002"/>
                </a:lnTo>
                <a:lnTo>
                  <a:pt x="1175941" y="2024557"/>
                </a:lnTo>
                <a:lnTo>
                  <a:pt x="1154510" y="2030906"/>
                </a:lnTo>
                <a:lnTo>
                  <a:pt x="1133078" y="2037255"/>
                </a:lnTo>
                <a:lnTo>
                  <a:pt x="1145778" y="2069396"/>
                </a:lnTo>
                <a:lnTo>
                  <a:pt x="1159272" y="2099950"/>
                </a:lnTo>
                <a:lnTo>
                  <a:pt x="1172369" y="2129313"/>
                </a:lnTo>
                <a:lnTo>
                  <a:pt x="1186260" y="2158280"/>
                </a:lnTo>
                <a:lnTo>
                  <a:pt x="1199753" y="2185659"/>
                </a:lnTo>
                <a:lnTo>
                  <a:pt x="1214041" y="2211848"/>
                </a:lnTo>
                <a:lnTo>
                  <a:pt x="1227535" y="2237244"/>
                </a:lnTo>
                <a:lnTo>
                  <a:pt x="1241425" y="2261449"/>
                </a:lnTo>
                <a:lnTo>
                  <a:pt x="1254919" y="2284463"/>
                </a:lnTo>
                <a:lnTo>
                  <a:pt x="1268016" y="2306287"/>
                </a:lnTo>
                <a:lnTo>
                  <a:pt x="1281113" y="2326921"/>
                </a:lnTo>
                <a:lnTo>
                  <a:pt x="1293813" y="2345968"/>
                </a:lnTo>
                <a:lnTo>
                  <a:pt x="1306116" y="2364221"/>
                </a:lnTo>
                <a:lnTo>
                  <a:pt x="1317625" y="2380886"/>
                </a:lnTo>
                <a:lnTo>
                  <a:pt x="1329135" y="2396759"/>
                </a:lnTo>
                <a:lnTo>
                  <a:pt x="1339453" y="2411044"/>
                </a:lnTo>
                <a:lnTo>
                  <a:pt x="1352550" y="2428106"/>
                </a:lnTo>
                <a:lnTo>
                  <a:pt x="1364456" y="2442391"/>
                </a:lnTo>
                <a:lnTo>
                  <a:pt x="1382316" y="2464612"/>
                </a:lnTo>
                <a:lnTo>
                  <a:pt x="1399381" y="2467390"/>
                </a:lnTo>
                <a:lnTo>
                  <a:pt x="1416050" y="2469770"/>
                </a:lnTo>
                <a:lnTo>
                  <a:pt x="1433116" y="2472151"/>
                </a:lnTo>
                <a:lnTo>
                  <a:pt x="1450181" y="2474135"/>
                </a:lnTo>
                <a:lnTo>
                  <a:pt x="1467247" y="2476119"/>
                </a:lnTo>
                <a:lnTo>
                  <a:pt x="1484710" y="2477310"/>
                </a:lnTo>
                <a:lnTo>
                  <a:pt x="1501775" y="2478103"/>
                </a:lnTo>
                <a:lnTo>
                  <a:pt x="1519238" y="2478897"/>
                </a:lnTo>
                <a:lnTo>
                  <a:pt x="1519238" y="1971385"/>
                </a:lnTo>
                <a:close/>
                <a:moveTo>
                  <a:pt x="2857896" y="1752600"/>
                </a:moveTo>
                <a:lnTo>
                  <a:pt x="3030537" y="1786324"/>
                </a:lnTo>
                <a:lnTo>
                  <a:pt x="3025377" y="1812510"/>
                </a:lnTo>
                <a:lnTo>
                  <a:pt x="3019425" y="1838299"/>
                </a:lnTo>
                <a:lnTo>
                  <a:pt x="3013471" y="1864485"/>
                </a:lnTo>
                <a:lnTo>
                  <a:pt x="3006327" y="1890275"/>
                </a:lnTo>
                <a:lnTo>
                  <a:pt x="2999581" y="1916064"/>
                </a:lnTo>
                <a:lnTo>
                  <a:pt x="2991643" y="1941059"/>
                </a:lnTo>
                <a:lnTo>
                  <a:pt x="2983706" y="1966849"/>
                </a:lnTo>
                <a:lnTo>
                  <a:pt x="2974975" y="1992241"/>
                </a:lnTo>
                <a:lnTo>
                  <a:pt x="2966243" y="2017237"/>
                </a:lnTo>
                <a:lnTo>
                  <a:pt x="2956718" y="2042232"/>
                </a:lnTo>
                <a:lnTo>
                  <a:pt x="2946796" y="2066831"/>
                </a:lnTo>
                <a:lnTo>
                  <a:pt x="2936478" y="2091430"/>
                </a:lnTo>
                <a:lnTo>
                  <a:pt x="2925762" y="2115632"/>
                </a:lnTo>
                <a:lnTo>
                  <a:pt x="2914253" y="2140231"/>
                </a:lnTo>
                <a:lnTo>
                  <a:pt x="2903140" y="2164036"/>
                </a:lnTo>
                <a:lnTo>
                  <a:pt x="2890837" y="2187842"/>
                </a:lnTo>
                <a:lnTo>
                  <a:pt x="2878534" y="2211250"/>
                </a:lnTo>
                <a:lnTo>
                  <a:pt x="2865437" y="2235056"/>
                </a:lnTo>
                <a:lnTo>
                  <a:pt x="2852340" y="2258068"/>
                </a:lnTo>
                <a:lnTo>
                  <a:pt x="2838449" y="2280683"/>
                </a:lnTo>
                <a:lnTo>
                  <a:pt x="2824559" y="2303298"/>
                </a:lnTo>
                <a:lnTo>
                  <a:pt x="2809875" y="2325516"/>
                </a:lnTo>
                <a:lnTo>
                  <a:pt x="2795190" y="2348131"/>
                </a:lnTo>
                <a:lnTo>
                  <a:pt x="2780109" y="2369953"/>
                </a:lnTo>
                <a:lnTo>
                  <a:pt x="2764234" y="2390981"/>
                </a:lnTo>
                <a:lnTo>
                  <a:pt x="2747962" y="2412406"/>
                </a:lnTo>
                <a:lnTo>
                  <a:pt x="2731293" y="2433434"/>
                </a:lnTo>
                <a:lnTo>
                  <a:pt x="2715021" y="2454462"/>
                </a:lnTo>
                <a:lnTo>
                  <a:pt x="2697956" y="2474697"/>
                </a:lnTo>
                <a:lnTo>
                  <a:pt x="2680096" y="2494535"/>
                </a:lnTo>
                <a:lnTo>
                  <a:pt x="2662237" y="2514769"/>
                </a:lnTo>
                <a:lnTo>
                  <a:pt x="2643981" y="2533813"/>
                </a:lnTo>
                <a:lnTo>
                  <a:pt x="2625328" y="2553254"/>
                </a:lnTo>
                <a:lnTo>
                  <a:pt x="2606675" y="2571902"/>
                </a:lnTo>
                <a:lnTo>
                  <a:pt x="2587228" y="2590550"/>
                </a:lnTo>
                <a:lnTo>
                  <a:pt x="2567781" y="2608404"/>
                </a:lnTo>
                <a:lnTo>
                  <a:pt x="2547937" y="2626258"/>
                </a:lnTo>
                <a:lnTo>
                  <a:pt x="2527696" y="2643715"/>
                </a:lnTo>
                <a:lnTo>
                  <a:pt x="2507059" y="2660775"/>
                </a:lnTo>
                <a:lnTo>
                  <a:pt x="2486421" y="2677439"/>
                </a:lnTo>
                <a:lnTo>
                  <a:pt x="2464990" y="2693706"/>
                </a:lnTo>
                <a:lnTo>
                  <a:pt x="2443956" y="2709576"/>
                </a:lnTo>
                <a:lnTo>
                  <a:pt x="2422525" y="2725447"/>
                </a:lnTo>
                <a:lnTo>
                  <a:pt x="2400696" y="2740127"/>
                </a:lnTo>
                <a:lnTo>
                  <a:pt x="2378075" y="2755203"/>
                </a:lnTo>
                <a:lnTo>
                  <a:pt x="2355453" y="2769487"/>
                </a:lnTo>
                <a:lnTo>
                  <a:pt x="2332831" y="2783373"/>
                </a:lnTo>
                <a:lnTo>
                  <a:pt x="2310209" y="2796863"/>
                </a:lnTo>
                <a:lnTo>
                  <a:pt x="2287190" y="2810353"/>
                </a:lnTo>
                <a:lnTo>
                  <a:pt x="2263378" y="2823049"/>
                </a:lnTo>
                <a:lnTo>
                  <a:pt x="2239962" y="2835348"/>
                </a:lnTo>
                <a:lnTo>
                  <a:pt x="2215753" y="2847251"/>
                </a:lnTo>
                <a:lnTo>
                  <a:pt x="2191940" y="2859154"/>
                </a:lnTo>
                <a:lnTo>
                  <a:pt x="2167731" y="2869866"/>
                </a:lnTo>
                <a:lnTo>
                  <a:pt x="2143521" y="2880975"/>
                </a:lnTo>
                <a:lnTo>
                  <a:pt x="2118518" y="2890894"/>
                </a:lnTo>
                <a:lnTo>
                  <a:pt x="2093515" y="2900416"/>
                </a:lnTo>
                <a:lnTo>
                  <a:pt x="2068909" y="2909938"/>
                </a:lnTo>
                <a:lnTo>
                  <a:pt x="2043509" y="2918667"/>
                </a:lnTo>
                <a:lnTo>
                  <a:pt x="2018109" y="2926999"/>
                </a:lnTo>
                <a:lnTo>
                  <a:pt x="1992709" y="2934934"/>
                </a:lnTo>
                <a:lnTo>
                  <a:pt x="1966912" y="2942869"/>
                </a:lnTo>
                <a:lnTo>
                  <a:pt x="1941115" y="2949614"/>
                </a:lnTo>
                <a:lnTo>
                  <a:pt x="1915318" y="2956359"/>
                </a:lnTo>
                <a:lnTo>
                  <a:pt x="1944687" y="3075783"/>
                </a:lnTo>
                <a:lnTo>
                  <a:pt x="1905396" y="3078163"/>
                </a:lnTo>
                <a:lnTo>
                  <a:pt x="1866503" y="3079353"/>
                </a:lnTo>
                <a:lnTo>
                  <a:pt x="1827212" y="3079750"/>
                </a:lnTo>
                <a:lnTo>
                  <a:pt x="1788715" y="3079353"/>
                </a:lnTo>
                <a:lnTo>
                  <a:pt x="1749821" y="3077766"/>
                </a:lnTo>
                <a:lnTo>
                  <a:pt x="1711721" y="3074989"/>
                </a:lnTo>
                <a:lnTo>
                  <a:pt x="1673621" y="3071815"/>
                </a:lnTo>
                <a:lnTo>
                  <a:pt x="1635521" y="3067451"/>
                </a:lnTo>
                <a:lnTo>
                  <a:pt x="1598215" y="3062293"/>
                </a:lnTo>
                <a:lnTo>
                  <a:pt x="1560909" y="3056342"/>
                </a:lnTo>
                <a:lnTo>
                  <a:pt x="1523999" y="3049200"/>
                </a:lnTo>
                <a:lnTo>
                  <a:pt x="1487090" y="3041265"/>
                </a:lnTo>
                <a:lnTo>
                  <a:pt x="1450975" y="3032536"/>
                </a:lnTo>
                <a:lnTo>
                  <a:pt x="1415256" y="3023014"/>
                </a:lnTo>
                <a:lnTo>
                  <a:pt x="1379537" y="3012698"/>
                </a:lnTo>
                <a:lnTo>
                  <a:pt x="1344612" y="3001589"/>
                </a:lnTo>
                <a:lnTo>
                  <a:pt x="1309687" y="2989290"/>
                </a:lnTo>
                <a:lnTo>
                  <a:pt x="1275159" y="2976990"/>
                </a:lnTo>
                <a:lnTo>
                  <a:pt x="1241425" y="2963104"/>
                </a:lnTo>
                <a:lnTo>
                  <a:pt x="1208087" y="2948821"/>
                </a:lnTo>
                <a:lnTo>
                  <a:pt x="1175146" y="2933744"/>
                </a:lnTo>
                <a:lnTo>
                  <a:pt x="1142603" y="2917874"/>
                </a:lnTo>
                <a:lnTo>
                  <a:pt x="1111249" y="2901210"/>
                </a:lnTo>
                <a:lnTo>
                  <a:pt x="1079896" y="2883753"/>
                </a:lnTo>
                <a:lnTo>
                  <a:pt x="1049337" y="2865899"/>
                </a:lnTo>
                <a:lnTo>
                  <a:pt x="1019175" y="2847251"/>
                </a:lnTo>
                <a:lnTo>
                  <a:pt x="989806" y="2827810"/>
                </a:lnTo>
                <a:lnTo>
                  <a:pt x="961231" y="2807972"/>
                </a:lnTo>
                <a:lnTo>
                  <a:pt x="932656" y="2787341"/>
                </a:lnTo>
                <a:lnTo>
                  <a:pt x="905271" y="2765916"/>
                </a:lnTo>
                <a:lnTo>
                  <a:pt x="878681" y="2744491"/>
                </a:lnTo>
                <a:lnTo>
                  <a:pt x="852487" y="2721876"/>
                </a:lnTo>
                <a:lnTo>
                  <a:pt x="884634" y="2732985"/>
                </a:lnTo>
                <a:lnTo>
                  <a:pt x="917575" y="2742904"/>
                </a:lnTo>
                <a:lnTo>
                  <a:pt x="950118" y="2751633"/>
                </a:lnTo>
                <a:lnTo>
                  <a:pt x="983059" y="2759965"/>
                </a:lnTo>
                <a:lnTo>
                  <a:pt x="1015603" y="2767503"/>
                </a:lnTo>
                <a:lnTo>
                  <a:pt x="1048940" y="2773851"/>
                </a:lnTo>
                <a:lnTo>
                  <a:pt x="1081484" y="2779406"/>
                </a:lnTo>
                <a:lnTo>
                  <a:pt x="1114425" y="2784167"/>
                </a:lnTo>
                <a:lnTo>
                  <a:pt x="1146968" y="2788134"/>
                </a:lnTo>
                <a:lnTo>
                  <a:pt x="1179909" y="2791308"/>
                </a:lnTo>
                <a:lnTo>
                  <a:pt x="1212453" y="2793689"/>
                </a:lnTo>
                <a:lnTo>
                  <a:pt x="1245393" y="2794879"/>
                </a:lnTo>
                <a:lnTo>
                  <a:pt x="1277540" y="2795673"/>
                </a:lnTo>
                <a:lnTo>
                  <a:pt x="1310084" y="2795276"/>
                </a:lnTo>
                <a:lnTo>
                  <a:pt x="1341834" y="2794482"/>
                </a:lnTo>
                <a:lnTo>
                  <a:pt x="1373584" y="2792499"/>
                </a:lnTo>
                <a:lnTo>
                  <a:pt x="1405731" y="2790118"/>
                </a:lnTo>
                <a:lnTo>
                  <a:pt x="1437084" y="2786547"/>
                </a:lnTo>
                <a:lnTo>
                  <a:pt x="1468437" y="2782580"/>
                </a:lnTo>
                <a:lnTo>
                  <a:pt x="1499393" y="2777819"/>
                </a:lnTo>
                <a:lnTo>
                  <a:pt x="1529953" y="2772264"/>
                </a:lnTo>
                <a:lnTo>
                  <a:pt x="1560512" y="2765916"/>
                </a:lnTo>
                <a:lnTo>
                  <a:pt x="1590675" y="2759171"/>
                </a:lnTo>
                <a:lnTo>
                  <a:pt x="1620440" y="2751236"/>
                </a:lnTo>
                <a:lnTo>
                  <a:pt x="1649412" y="2742904"/>
                </a:lnTo>
                <a:lnTo>
                  <a:pt x="1678781" y="2733779"/>
                </a:lnTo>
                <a:lnTo>
                  <a:pt x="1707753" y="2724256"/>
                </a:lnTo>
                <a:lnTo>
                  <a:pt x="1735534" y="2713544"/>
                </a:lnTo>
                <a:lnTo>
                  <a:pt x="1763712" y="2702832"/>
                </a:lnTo>
                <a:lnTo>
                  <a:pt x="1791096" y="2690929"/>
                </a:lnTo>
                <a:lnTo>
                  <a:pt x="1818084" y="2678629"/>
                </a:lnTo>
                <a:lnTo>
                  <a:pt x="1844278" y="2665537"/>
                </a:lnTo>
                <a:lnTo>
                  <a:pt x="1873646" y="2785357"/>
                </a:lnTo>
                <a:lnTo>
                  <a:pt x="1896665" y="2779406"/>
                </a:lnTo>
                <a:lnTo>
                  <a:pt x="1919287" y="2773454"/>
                </a:lnTo>
                <a:lnTo>
                  <a:pt x="1941512" y="2766709"/>
                </a:lnTo>
                <a:lnTo>
                  <a:pt x="1964531" y="2759965"/>
                </a:lnTo>
                <a:lnTo>
                  <a:pt x="1986756" y="2752426"/>
                </a:lnTo>
                <a:lnTo>
                  <a:pt x="2008981" y="2744491"/>
                </a:lnTo>
                <a:lnTo>
                  <a:pt x="2030809" y="2736556"/>
                </a:lnTo>
                <a:lnTo>
                  <a:pt x="2052637" y="2727827"/>
                </a:lnTo>
                <a:lnTo>
                  <a:pt x="2074465" y="2719099"/>
                </a:lnTo>
                <a:lnTo>
                  <a:pt x="2096293" y="2709180"/>
                </a:lnTo>
                <a:lnTo>
                  <a:pt x="2117725" y="2699658"/>
                </a:lnTo>
                <a:lnTo>
                  <a:pt x="2138759" y="2689342"/>
                </a:lnTo>
                <a:lnTo>
                  <a:pt x="2159793" y="2678629"/>
                </a:lnTo>
                <a:lnTo>
                  <a:pt x="2180431" y="2667917"/>
                </a:lnTo>
                <a:lnTo>
                  <a:pt x="2201465" y="2656411"/>
                </a:lnTo>
                <a:lnTo>
                  <a:pt x="2221706" y="2645302"/>
                </a:lnTo>
                <a:lnTo>
                  <a:pt x="2241946" y="2633003"/>
                </a:lnTo>
                <a:lnTo>
                  <a:pt x="2262187" y="2620703"/>
                </a:lnTo>
                <a:lnTo>
                  <a:pt x="2281634" y="2608007"/>
                </a:lnTo>
                <a:lnTo>
                  <a:pt x="2301478" y="2594914"/>
                </a:lnTo>
                <a:lnTo>
                  <a:pt x="2320528" y="2581424"/>
                </a:lnTo>
                <a:lnTo>
                  <a:pt x="2339975" y="2567934"/>
                </a:lnTo>
                <a:lnTo>
                  <a:pt x="2358628" y="2554048"/>
                </a:lnTo>
                <a:lnTo>
                  <a:pt x="2377281" y="2539368"/>
                </a:lnTo>
                <a:lnTo>
                  <a:pt x="2395537" y="2524688"/>
                </a:lnTo>
                <a:lnTo>
                  <a:pt x="2414190" y="2509611"/>
                </a:lnTo>
                <a:lnTo>
                  <a:pt x="2431653" y="2494138"/>
                </a:lnTo>
                <a:lnTo>
                  <a:pt x="2449512" y="2478268"/>
                </a:lnTo>
                <a:lnTo>
                  <a:pt x="2466578" y="2462397"/>
                </a:lnTo>
                <a:lnTo>
                  <a:pt x="2483643" y="2446130"/>
                </a:lnTo>
                <a:lnTo>
                  <a:pt x="2499915" y="2429466"/>
                </a:lnTo>
                <a:lnTo>
                  <a:pt x="2516584" y="2412406"/>
                </a:lnTo>
                <a:lnTo>
                  <a:pt x="2532856" y="2395345"/>
                </a:lnTo>
                <a:lnTo>
                  <a:pt x="2548731" y="2377888"/>
                </a:lnTo>
                <a:lnTo>
                  <a:pt x="2564209" y="2360034"/>
                </a:lnTo>
                <a:lnTo>
                  <a:pt x="2579290" y="2342180"/>
                </a:lnTo>
                <a:lnTo>
                  <a:pt x="2593975" y="2323929"/>
                </a:lnTo>
                <a:lnTo>
                  <a:pt x="2608659" y="2305679"/>
                </a:lnTo>
                <a:lnTo>
                  <a:pt x="2622946" y="2286237"/>
                </a:lnTo>
                <a:lnTo>
                  <a:pt x="2636837" y="2267590"/>
                </a:lnTo>
                <a:lnTo>
                  <a:pt x="2650331" y="2248546"/>
                </a:lnTo>
                <a:lnTo>
                  <a:pt x="2663428" y="2228708"/>
                </a:lnTo>
                <a:lnTo>
                  <a:pt x="2676128" y="2209267"/>
                </a:lnTo>
                <a:lnTo>
                  <a:pt x="2688828" y="2189032"/>
                </a:lnTo>
                <a:lnTo>
                  <a:pt x="2700337" y="2169194"/>
                </a:lnTo>
                <a:lnTo>
                  <a:pt x="2712243" y="2148563"/>
                </a:lnTo>
                <a:lnTo>
                  <a:pt x="2723753" y="2127932"/>
                </a:lnTo>
                <a:lnTo>
                  <a:pt x="2734468" y="2106904"/>
                </a:lnTo>
                <a:lnTo>
                  <a:pt x="2745581" y="2086272"/>
                </a:lnTo>
                <a:lnTo>
                  <a:pt x="2755503" y="2064847"/>
                </a:lnTo>
                <a:lnTo>
                  <a:pt x="2765425" y="2043422"/>
                </a:lnTo>
                <a:lnTo>
                  <a:pt x="2774949" y="2021998"/>
                </a:lnTo>
                <a:lnTo>
                  <a:pt x="2783681" y="2000176"/>
                </a:lnTo>
                <a:lnTo>
                  <a:pt x="2792412" y="1978354"/>
                </a:lnTo>
                <a:lnTo>
                  <a:pt x="2801143" y="1956533"/>
                </a:lnTo>
                <a:lnTo>
                  <a:pt x="2809081" y="1934314"/>
                </a:lnTo>
                <a:lnTo>
                  <a:pt x="2816621" y="1912096"/>
                </a:lnTo>
                <a:lnTo>
                  <a:pt x="2823765" y="1889878"/>
                </a:lnTo>
                <a:lnTo>
                  <a:pt x="2830512" y="1866866"/>
                </a:lnTo>
                <a:lnTo>
                  <a:pt x="2836862" y="1844251"/>
                </a:lnTo>
                <a:lnTo>
                  <a:pt x="2842815" y="1821636"/>
                </a:lnTo>
                <a:lnTo>
                  <a:pt x="2847975" y="1799021"/>
                </a:lnTo>
                <a:lnTo>
                  <a:pt x="2853134" y="1776009"/>
                </a:lnTo>
                <a:lnTo>
                  <a:pt x="2857896" y="1752600"/>
                </a:lnTo>
                <a:close/>
                <a:moveTo>
                  <a:pt x="2171700" y="1500380"/>
                </a:moveTo>
                <a:lnTo>
                  <a:pt x="2170510" y="1534505"/>
                </a:lnTo>
                <a:lnTo>
                  <a:pt x="2168525" y="1568233"/>
                </a:lnTo>
                <a:lnTo>
                  <a:pt x="2166144" y="1601961"/>
                </a:lnTo>
                <a:lnTo>
                  <a:pt x="2162969" y="1634499"/>
                </a:lnTo>
                <a:lnTo>
                  <a:pt x="2159000" y="1666640"/>
                </a:lnTo>
                <a:lnTo>
                  <a:pt x="2154635" y="1698781"/>
                </a:lnTo>
                <a:lnTo>
                  <a:pt x="2149872" y="1730129"/>
                </a:lnTo>
                <a:lnTo>
                  <a:pt x="2144316" y="1760683"/>
                </a:lnTo>
                <a:lnTo>
                  <a:pt x="2138760" y="1791237"/>
                </a:lnTo>
                <a:lnTo>
                  <a:pt x="2132013" y="1820997"/>
                </a:lnTo>
                <a:lnTo>
                  <a:pt x="2124869" y="1849963"/>
                </a:lnTo>
                <a:lnTo>
                  <a:pt x="2118122" y="1878930"/>
                </a:lnTo>
                <a:lnTo>
                  <a:pt x="2110185" y="1907500"/>
                </a:lnTo>
                <a:lnTo>
                  <a:pt x="2101850" y="1934879"/>
                </a:lnTo>
                <a:lnTo>
                  <a:pt x="2093516" y="1961862"/>
                </a:lnTo>
                <a:lnTo>
                  <a:pt x="2084785" y="1988448"/>
                </a:lnTo>
                <a:lnTo>
                  <a:pt x="2107010" y="1996384"/>
                </a:lnTo>
                <a:lnTo>
                  <a:pt x="2128441" y="2004717"/>
                </a:lnTo>
                <a:lnTo>
                  <a:pt x="2149079" y="2013050"/>
                </a:lnTo>
                <a:lnTo>
                  <a:pt x="2169319" y="2021383"/>
                </a:lnTo>
                <a:lnTo>
                  <a:pt x="2206625" y="2037255"/>
                </a:lnTo>
                <a:lnTo>
                  <a:pt x="2241550" y="2053127"/>
                </a:lnTo>
                <a:lnTo>
                  <a:pt x="2272507" y="2067809"/>
                </a:lnTo>
                <a:lnTo>
                  <a:pt x="2301082" y="2082490"/>
                </a:lnTo>
                <a:lnTo>
                  <a:pt x="2325291" y="2095585"/>
                </a:lnTo>
                <a:lnTo>
                  <a:pt x="2346325" y="2106695"/>
                </a:lnTo>
                <a:lnTo>
                  <a:pt x="2359025" y="2091220"/>
                </a:lnTo>
                <a:lnTo>
                  <a:pt x="2371329" y="2075348"/>
                </a:lnTo>
                <a:lnTo>
                  <a:pt x="2383235" y="2059079"/>
                </a:lnTo>
                <a:lnTo>
                  <a:pt x="2394744" y="2042810"/>
                </a:lnTo>
                <a:lnTo>
                  <a:pt x="2406254" y="2026144"/>
                </a:lnTo>
                <a:lnTo>
                  <a:pt x="2417366" y="2009082"/>
                </a:lnTo>
                <a:lnTo>
                  <a:pt x="2428082" y="1991622"/>
                </a:lnTo>
                <a:lnTo>
                  <a:pt x="2438401" y="1974560"/>
                </a:lnTo>
                <a:lnTo>
                  <a:pt x="2448719" y="1956704"/>
                </a:lnTo>
                <a:lnTo>
                  <a:pt x="2458244" y="1938847"/>
                </a:lnTo>
                <a:lnTo>
                  <a:pt x="2467769" y="1920991"/>
                </a:lnTo>
                <a:lnTo>
                  <a:pt x="2476897" y="1902341"/>
                </a:lnTo>
                <a:lnTo>
                  <a:pt x="2485232" y="1884089"/>
                </a:lnTo>
                <a:lnTo>
                  <a:pt x="2493566" y="1865439"/>
                </a:lnTo>
                <a:lnTo>
                  <a:pt x="2501901" y="1846789"/>
                </a:lnTo>
                <a:lnTo>
                  <a:pt x="2509441" y="1827346"/>
                </a:lnTo>
                <a:lnTo>
                  <a:pt x="2516585" y="1808299"/>
                </a:lnTo>
                <a:lnTo>
                  <a:pt x="2523332" y="1788856"/>
                </a:lnTo>
                <a:lnTo>
                  <a:pt x="2529682" y="1769412"/>
                </a:lnTo>
                <a:lnTo>
                  <a:pt x="2536032" y="1749175"/>
                </a:lnTo>
                <a:lnTo>
                  <a:pt x="2541588" y="1729732"/>
                </a:lnTo>
                <a:lnTo>
                  <a:pt x="2546747" y="1709495"/>
                </a:lnTo>
                <a:lnTo>
                  <a:pt x="2551510" y="1689258"/>
                </a:lnTo>
                <a:lnTo>
                  <a:pt x="2555875" y="1668624"/>
                </a:lnTo>
                <a:lnTo>
                  <a:pt x="2559844" y="1647991"/>
                </a:lnTo>
                <a:lnTo>
                  <a:pt x="2563813" y="1627357"/>
                </a:lnTo>
                <a:lnTo>
                  <a:pt x="2566988" y="1606723"/>
                </a:lnTo>
                <a:lnTo>
                  <a:pt x="2569766" y="1585692"/>
                </a:lnTo>
                <a:lnTo>
                  <a:pt x="2572147" y="1564662"/>
                </a:lnTo>
                <a:lnTo>
                  <a:pt x="2573735" y="1543234"/>
                </a:lnTo>
                <a:lnTo>
                  <a:pt x="2575719" y="1521807"/>
                </a:lnTo>
                <a:lnTo>
                  <a:pt x="2576513" y="1500380"/>
                </a:lnTo>
                <a:lnTo>
                  <a:pt x="2171700" y="1500380"/>
                </a:lnTo>
                <a:close/>
                <a:moveTo>
                  <a:pt x="1597819" y="1500380"/>
                </a:moveTo>
                <a:lnTo>
                  <a:pt x="1597819" y="1893215"/>
                </a:lnTo>
                <a:lnTo>
                  <a:pt x="1625997" y="1894802"/>
                </a:lnTo>
                <a:lnTo>
                  <a:pt x="1654572" y="1896389"/>
                </a:lnTo>
                <a:lnTo>
                  <a:pt x="1682353" y="1898770"/>
                </a:lnTo>
                <a:lnTo>
                  <a:pt x="1709738" y="1901151"/>
                </a:lnTo>
                <a:lnTo>
                  <a:pt x="1736725" y="1904326"/>
                </a:lnTo>
                <a:lnTo>
                  <a:pt x="1764110" y="1908294"/>
                </a:lnTo>
                <a:lnTo>
                  <a:pt x="1790700" y="1912262"/>
                </a:lnTo>
                <a:lnTo>
                  <a:pt x="1816894" y="1916626"/>
                </a:lnTo>
                <a:lnTo>
                  <a:pt x="1842691" y="1921388"/>
                </a:lnTo>
                <a:lnTo>
                  <a:pt x="1868091" y="1926547"/>
                </a:lnTo>
                <a:lnTo>
                  <a:pt x="1892697" y="1932102"/>
                </a:lnTo>
                <a:lnTo>
                  <a:pt x="1917303" y="1938054"/>
                </a:lnTo>
                <a:lnTo>
                  <a:pt x="1941116" y="1944006"/>
                </a:lnTo>
                <a:lnTo>
                  <a:pt x="1964929" y="1950355"/>
                </a:lnTo>
                <a:lnTo>
                  <a:pt x="1987550" y="1957100"/>
                </a:lnTo>
                <a:lnTo>
                  <a:pt x="2010172" y="1963449"/>
                </a:lnTo>
                <a:lnTo>
                  <a:pt x="2018507" y="1938451"/>
                </a:lnTo>
                <a:lnTo>
                  <a:pt x="2026841" y="1912658"/>
                </a:lnTo>
                <a:lnTo>
                  <a:pt x="2034382" y="1886469"/>
                </a:lnTo>
                <a:lnTo>
                  <a:pt x="2041525" y="1859884"/>
                </a:lnTo>
                <a:lnTo>
                  <a:pt x="2048669" y="1832107"/>
                </a:lnTo>
                <a:lnTo>
                  <a:pt x="2055019" y="1804331"/>
                </a:lnTo>
                <a:lnTo>
                  <a:pt x="2061369" y="1776555"/>
                </a:lnTo>
                <a:lnTo>
                  <a:pt x="2066529" y="1747588"/>
                </a:lnTo>
                <a:lnTo>
                  <a:pt x="2071688" y="1718225"/>
                </a:lnTo>
                <a:lnTo>
                  <a:pt x="2076450" y="1688068"/>
                </a:lnTo>
                <a:lnTo>
                  <a:pt x="2080419" y="1657911"/>
                </a:lnTo>
                <a:lnTo>
                  <a:pt x="2083991" y="1627357"/>
                </a:lnTo>
                <a:lnTo>
                  <a:pt x="2087166" y="1596406"/>
                </a:lnTo>
                <a:lnTo>
                  <a:pt x="2089547" y="1564662"/>
                </a:lnTo>
                <a:lnTo>
                  <a:pt x="2091532" y="1532918"/>
                </a:lnTo>
                <a:lnTo>
                  <a:pt x="2092722" y="1500380"/>
                </a:lnTo>
                <a:lnTo>
                  <a:pt x="1597819" y="1500380"/>
                </a:lnTo>
                <a:close/>
                <a:moveTo>
                  <a:pt x="1023541" y="1500380"/>
                </a:moveTo>
                <a:lnTo>
                  <a:pt x="1024731" y="1532918"/>
                </a:lnTo>
                <a:lnTo>
                  <a:pt x="1026716" y="1564662"/>
                </a:lnTo>
                <a:lnTo>
                  <a:pt x="1028700" y="1596406"/>
                </a:lnTo>
                <a:lnTo>
                  <a:pt x="1031875" y="1627357"/>
                </a:lnTo>
                <a:lnTo>
                  <a:pt x="1035447" y="1657911"/>
                </a:lnTo>
                <a:lnTo>
                  <a:pt x="1039813" y="1688068"/>
                </a:lnTo>
                <a:lnTo>
                  <a:pt x="1044575" y="1717828"/>
                </a:lnTo>
                <a:lnTo>
                  <a:pt x="1049338" y="1747191"/>
                </a:lnTo>
                <a:lnTo>
                  <a:pt x="1054894" y="1775761"/>
                </a:lnTo>
                <a:lnTo>
                  <a:pt x="1061244" y="1804331"/>
                </a:lnTo>
                <a:lnTo>
                  <a:pt x="1067594" y="1832107"/>
                </a:lnTo>
                <a:lnTo>
                  <a:pt x="1074738" y="1859884"/>
                </a:lnTo>
                <a:lnTo>
                  <a:pt x="1081881" y="1886469"/>
                </a:lnTo>
                <a:lnTo>
                  <a:pt x="1089819" y="1912658"/>
                </a:lnTo>
                <a:lnTo>
                  <a:pt x="1097756" y="1938451"/>
                </a:lnTo>
                <a:lnTo>
                  <a:pt x="1106091" y="1963449"/>
                </a:lnTo>
                <a:lnTo>
                  <a:pt x="1128713" y="1957100"/>
                </a:lnTo>
                <a:lnTo>
                  <a:pt x="1151731" y="1950355"/>
                </a:lnTo>
                <a:lnTo>
                  <a:pt x="1175544" y="1944006"/>
                </a:lnTo>
                <a:lnTo>
                  <a:pt x="1199356" y="1938054"/>
                </a:lnTo>
                <a:lnTo>
                  <a:pt x="1223963" y="1932102"/>
                </a:lnTo>
                <a:lnTo>
                  <a:pt x="1248966" y="1926547"/>
                </a:lnTo>
                <a:lnTo>
                  <a:pt x="1273969" y="1921388"/>
                </a:lnTo>
                <a:lnTo>
                  <a:pt x="1299766" y="1916626"/>
                </a:lnTo>
                <a:lnTo>
                  <a:pt x="1325960" y="1912262"/>
                </a:lnTo>
                <a:lnTo>
                  <a:pt x="1352550" y="1908294"/>
                </a:lnTo>
                <a:lnTo>
                  <a:pt x="1379538" y="1904326"/>
                </a:lnTo>
                <a:lnTo>
                  <a:pt x="1406922" y="1901151"/>
                </a:lnTo>
                <a:lnTo>
                  <a:pt x="1434307" y="1898770"/>
                </a:lnTo>
                <a:lnTo>
                  <a:pt x="1462485" y="1896389"/>
                </a:lnTo>
                <a:lnTo>
                  <a:pt x="1490663" y="1894802"/>
                </a:lnTo>
                <a:lnTo>
                  <a:pt x="1519238" y="1893215"/>
                </a:lnTo>
                <a:lnTo>
                  <a:pt x="1519238" y="1500380"/>
                </a:lnTo>
                <a:lnTo>
                  <a:pt x="1023541" y="1500380"/>
                </a:lnTo>
                <a:close/>
                <a:moveTo>
                  <a:pt x="539750" y="1500380"/>
                </a:moveTo>
                <a:lnTo>
                  <a:pt x="540544" y="1521807"/>
                </a:lnTo>
                <a:lnTo>
                  <a:pt x="542528" y="1543234"/>
                </a:lnTo>
                <a:lnTo>
                  <a:pt x="544116" y="1564662"/>
                </a:lnTo>
                <a:lnTo>
                  <a:pt x="546894" y="1585692"/>
                </a:lnTo>
                <a:lnTo>
                  <a:pt x="549275" y="1606723"/>
                </a:lnTo>
                <a:lnTo>
                  <a:pt x="552847" y="1627357"/>
                </a:lnTo>
                <a:lnTo>
                  <a:pt x="556419" y="1647991"/>
                </a:lnTo>
                <a:lnTo>
                  <a:pt x="560388" y="1668624"/>
                </a:lnTo>
                <a:lnTo>
                  <a:pt x="564753" y="1689258"/>
                </a:lnTo>
                <a:lnTo>
                  <a:pt x="569913" y="1709495"/>
                </a:lnTo>
                <a:lnTo>
                  <a:pt x="575072" y="1729732"/>
                </a:lnTo>
                <a:lnTo>
                  <a:pt x="580628" y="1749175"/>
                </a:lnTo>
                <a:lnTo>
                  <a:pt x="586581" y="1769412"/>
                </a:lnTo>
                <a:lnTo>
                  <a:pt x="592931" y="1788856"/>
                </a:lnTo>
                <a:lnTo>
                  <a:pt x="600075" y="1808299"/>
                </a:lnTo>
                <a:lnTo>
                  <a:pt x="606822" y="1827346"/>
                </a:lnTo>
                <a:lnTo>
                  <a:pt x="614759" y="1846789"/>
                </a:lnTo>
                <a:lnTo>
                  <a:pt x="622697" y="1865439"/>
                </a:lnTo>
                <a:lnTo>
                  <a:pt x="631031" y="1884089"/>
                </a:lnTo>
                <a:lnTo>
                  <a:pt x="639763" y="1902341"/>
                </a:lnTo>
                <a:lnTo>
                  <a:pt x="648494" y="1920991"/>
                </a:lnTo>
                <a:lnTo>
                  <a:pt x="658019" y="1938847"/>
                </a:lnTo>
                <a:lnTo>
                  <a:pt x="667544" y="1956704"/>
                </a:lnTo>
                <a:lnTo>
                  <a:pt x="677863" y="1974560"/>
                </a:lnTo>
                <a:lnTo>
                  <a:pt x="688181" y="1991622"/>
                </a:lnTo>
                <a:lnTo>
                  <a:pt x="699294" y="2009082"/>
                </a:lnTo>
                <a:lnTo>
                  <a:pt x="710009" y="2026144"/>
                </a:lnTo>
                <a:lnTo>
                  <a:pt x="721519" y="2042810"/>
                </a:lnTo>
                <a:lnTo>
                  <a:pt x="733028" y="2059079"/>
                </a:lnTo>
                <a:lnTo>
                  <a:pt x="745331" y="2075348"/>
                </a:lnTo>
                <a:lnTo>
                  <a:pt x="757634" y="2091220"/>
                </a:lnTo>
                <a:lnTo>
                  <a:pt x="770334" y="2106695"/>
                </a:lnTo>
                <a:lnTo>
                  <a:pt x="791369" y="2095585"/>
                </a:lnTo>
                <a:lnTo>
                  <a:pt x="815578" y="2082490"/>
                </a:lnTo>
                <a:lnTo>
                  <a:pt x="843756" y="2067809"/>
                </a:lnTo>
                <a:lnTo>
                  <a:pt x="875109" y="2053127"/>
                </a:lnTo>
                <a:lnTo>
                  <a:pt x="909638" y="2037255"/>
                </a:lnTo>
                <a:lnTo>
                  <a:pt x="946944" y="2020986"/>
                </a:lnTo>
                <a:lnTo>
                  <a:pt x="967185" y="2013050"/>
                </a:lnTo>
                <a:lnTo>
                  <a:pt x="988219" y="2004717"/>
                </a:lnTo>
                <a:lnTo>
                  <a:pt x="1009650" y="1996384"/>
                </a:lnTo>
                <a:lnTo>
                  <a:pt x="1031478" y="1988448"/>
                </a:lnTo>
                <a:lnTo>
                  <a:pt x="1022747" y="1961862"/>
                </a:lnTo>
                <a:lnTo>
                  <a:pt x="1014413" y="1934879"/>
                </a:lnTo>
                <a:lnTo>
                  <a:pt x="1006078" y="1906706"/>
                </a:lnTo>
                <a:lnTo>
                  <a:pt x="998538" y="1878930"/>
                </a:lnTo>
                <a:lnTo>
                  <a:pt x="991394" y="1849963"/>
                </a:lnTo>
                <a:lnTo>
                  <a:pt x="984250" y="1820997"/>
                </a:lnTo>
                <a:lnTo>
                  <a:pt x="978297" y="1791237"/>
                </a:lnTo>
                <a:lnTo>
                  <a:pt x="971947" y="1760683"/>
                </a:lnTo>
                <a:lnTo>
                  <a:pt x="966391" y="1730129"/>
                </a:lnTo>
                <a:lnTo>
                  <a:pt x="961628" y="1698781"/>
                </a:lnTo>
                <a:lnTo>
                  <a:pt x="957263" y="1666640"/>
                </a:lnTo>
                <a:lnTo>
                  <a:pt x="953691" y="1634499"/>
                </a:lnTo>
                <a:lnTo>
                  <a:pt x="950119" y="1601961"/>
                </a:lnTo>
                <a:lnTo>
                  <a:pt x="947738" y="1568233"/>
                </a:lnTo>
                <a:lnTo>
                  <a:pt x="945753" y="1534505"/>
                </a:lnTo>
                <a:lnTo>
                  <a:pt x="944563" y="1500380"/>
                </a:lnTo>
                <a:lnTo>
                  <a:pt x="539750" y="1500380"/>
                </a:lnTo>
                <a:close/>
                <a:moveTo>
                  <a:pt x="2010172" y="958346"/>
                </a:moveTo>
                <a:lnTo>
                  <a:pt x="1987550" y="965489"/>
                </a:lnTo>
                <a:lnTo>
                  <a:pt x="1964532" y="971838"/>
                </a:lnTo>
                <a:lnTo>
                  <a:pt x="1941116" y="978187"/>
                </a:lnTo>
                <a:lnTo>
                  <a:pt x="1916907" y="984139"/>
                </a:lnTo>
                <a:lnTo>
                  <a:pt x="1892300" y="990487"/>
                </a:lnTo>
                <a:lnTo>
                  <a:pt x="1867297" y="995646"/>
                </a:lnTo>
                <a:lnTo>
                  <a:pt x="1842294" y="1000804"/>
                </a:lnTo>
                <a:lnTo>
                  <a:pt x="1816497" y="1005566"/>
                </a:lnTo>
                <a:lnTo>
                  <a:pt x="1790700" y="1009931"/>
                </a:lnTo>
                <a:lnTo>
                  <a:pt x="1764110" y="1014296"/>
                </a:lnTo>
                <a:lnTo>
                  <a:pt x="1736725" y="1017867"/>
                </a:lnTo>
                <a:lnTo>
                  <a:pt x="1709738" y="1021041"/>
                </a:lnTo>
                <a:lnTo>
                  <a:pt x="1682353" y="1023819"/>
                </a:lnTo>
                <a:lnTo>
                  <a:pt x="1654572" y="1026200"/>
                </a:lnTo>
                <a:lnTo>
                  <a:pt x="1625997" y="1027390"/>
                </a:lnTo>
                <a:lnTo>
                  <a:pt x="1597819" y="1028581"/>
                </a:lnTo>
                <a:lnTo>
                  <a:pt x="1597819" y="1421813"/>
                </a:lnTo>
                <a:lnTo>
                  <a:pt x="2092722" y="1421813"/>
                </a:lnTo>
                <a:lnTo>
                  <a:pt x="2091929" y="1389672"/>
                </a:lnTo>
                <a:lnTo>
                  <a:pt x="2089944" y="1357531"/>
                </a:lnTo>
                <a:lnTo>
                  <a:pt x="2087563" y="1325786"/>
                </a:lnTo>
                <a:lnTo>
                  <a:pt x="2084388" y="1294836"/>
                </a:lnTo>
                <a:lnTo>
                  <a:pt x="2080816" y="1263885"/>
                </a:lnTo>
                <a:lnTo>
                  <a:pt x="2076450" y="1233728"/>
                </a:lnTo>
                <a:lnTo>
                  <a:pt x="2072085" y="1204364"/>
                </a:lnTo>
                <a:lnTo>
                  <a:pt x="2066925" y="1175001"/>
                </a:lnTo>
                <a:lnTo>
                  <a:pt x="2061369" y="1146034"/>
                </a:lnTo>
                <a:lnTo>
                  <a:pt x="2055019" y="1117861"/>
                </a:lnTo>
                <a:lnTo>
                  <a:pt x="2048669" y="1090085"/>
                </a:lnTo>
                <a:lnTo>
                  <a:pt x="2041525" y="1062706"/>
                </a:lnTo>
                <a:lnTo>
                  <a:pt x="2034382" y="1036120"/>
                </a:lnTo>
                <a:lnTo>
                  <a:pt x="2026841" y="1009534"/>
                </a:lnTo>
                <a:lnTo>
                  <a:pt x="2018507" y="983742"/>
                </a:lnTo>
                <a:lnTo>
                  <a:pt x="2010172" y="958346"/>
                </a:lnTo>
                <a:close/>
                <a:moveTo>
                  <a:pt x="1106091" y="958346"/>
                </a:moveTo>
                <a:lnTo>
                  <a:pt x="1097756" y="983742"/>
                </a:lnTo>
                <a:lnTo>
                  <a:pt x="1089819" y="1009534"/>
                </a:lnTo>
                <a:lnTo>
                  <a:pt x="1081881" y="1035723"/>
                </a:lnTo>
                <a:lnTo>
                  <a:pt x="1074738" y="1062706"/>
                </a:lnTo>
                <a:lnTo>
                  <a:pt x="1067991" y="1089688"/>
                </a:lnTo>
                <a:lnTo>
                  <a:pt x="1061641" y="1117861"/>
                </a:lnTo>
                <a:lnTo>
                  <a:pt x="1055291" y="1146034"/>
                </a:lnTo>
                <a:lnTo>
                  <a:pt x="1049735" y="1175001"/>
                </a:lnTo>
                <a:lnTo>
                  <a:pt x="1044575" y="1204364"/>
                </a:lnTo>
                <a:lnTo>
                  <a:pt x="1039813" y="1233728"/>
                </a:lnTo>
                <a:lnTo>
                  <a:pt x="1035844" y="1263885"/>
                </a:lnTo>
                <a:lnTo>
                  <a:pt x="1032272" y="1294836"/>
                </a:lnTo>
                <a:lnTo>
                  <a:pt x="1029097" y="1325786"/>
                </a:lnTo>
                <a:lnTo>
                  <a:pt x="1026716" y="1357531"/>
                </a:lnTo>
                <a:lnTo>
                  <a:pt x="1024731" y="1389672"/>
                </a:lnTo>
                <a:lnTo>
                  <a:pt x="1023938" y="1421813"/>
                </a:lnTo>
                <a:lnTo>
                  <a:pt x="1519238" y="1421813"/>
                </a:lnTo>
                <a:lnTo>
                  <a:pt x="1519238" y="1028581"/>
                </a:lnTo>
                <a:lnTo>
                  <a:pt x="1490663" y="1027390"/>
                </a:lnTo>
                <a:lnTo>
                  <a:pt x="1462485" y="1026200"/>
                </a:lnTo>
                <a:lnTo>
                  <a:pt x="1434307" y="1023819"/>
                </a:lnTo>
                <a:lnTo>
                  <a:pt x="1406922" y="1021041"/>
                </a:lnTo>
                <a:lnTo>
                  <a:pt x="1379538" y="1017867"/>
                </a:lnTo>
                <a:lnTo>
                  <a:pt x="1352550" y="1014296"/>
                </a:lnTo>
                <a:lnTo>
                  <a:pt x="1325960" y="1009931"/>
                </a:lnTo>
                <a:lnTo>
                  <a:pt x="1299766" y="1005566"/>
                </a:lnTo>
                <a:lnTo>
                  <a:pt x="1273969" y="1000804"/>
                </a:lnTo>
                <a:lnTo>
                  <a:pt x="1248966" y="995646"/>
                </a:lnTo>
                <a:lnTo>
                  <a:pt x="1223963" y="990487"/>
                </a:lnTo>
                <a:lnTo>
                  <a:pt x="1199356" y="984139"/>
                </a:lnTo>
                <a:lnTo>
                  <a:pt x="1175544" y="978187"/>
                </a:lnTo>
                <a:lnTo>
                  <a:pt x="1151731" y="971838"/>
                </a:lnTo>
                <a:lnTo>
                  <a:pt x="1128713" y="965489"/>
                </a:lnTo>
                <a:lnTo>
                  <a:pt x="1106091" y="958346"/>
                </a:lnTo>
                <a:close/>
                <a:moveTo>
                  <a:pt x="2346325" y="815100"/>
                </a:moveTo>
                <a:lnTo>
                  <a:pt x="2325291" y="827004"/>
                </a:lnTo>
                <a:lnTo>
                  <a:pt x="2301082" y="840099"/>
                </a:lnTo>
                <a:lnTo>
                  <a:pt x="2272903" y="853987"/>
                </a:lnTo>
                <a:lnTo>
                  <a:pt x="2241550" y="869462"/>
                </a:lnTo>
                <a:lnTo>
                  <a:pt x="2206625" y="884938"/>
                </a:lnTo>
                <a:lnTo>
                  <a:pt x="2169319" y="901207"/>
                </a:lnTo>
                <a:lnTo>
                  <a:pt x="2149079" y="909540"/>
                </a:lnTo>
                <a:lnTo>
                  <a:pt x="2128441" y="917476"/>
                </a:lnTo>
                <a:lnTo>
                  <a:pt x="2107010" y="925809"/>
                </a:lnTo>
                <a:lnTo>
                  <a:pt x="2084785" y="934141"/>
                </a:lnTo>
                <a:lnTo>
                  <a:pt x="2093516" y="960727"/>
                </a:lnTo>
                <a:lnTo>
                  <a:pt x="2101850" y="987710"/>
                </a:lnTo>
                <a:lnTo>
                  <a:pt x="2110185" y="1015089"/>
                </a:lnTo>
                <a:lnTo>
                  <a:pt x="2118122" y="1043659"/>
                </a:lnTo>
                <a:lnTo>
                  <a:pt x="2124869" y="1072229"/>
                </a:lnTo>
                <a:lnTo>
                  <a:pt x="2132013" y="1101592"/>
                </a:lnTo>
                <a:lnTo>
                  <a:pt x="2138760" y="1131353"/>
                </a:lnTo>
                <a:lnTo>
                  <a:pt x="2144316" y="1161510"/>
                </a:lnTo>
                <a:lnTo>
                  <a:pt x="2149872" y="1192460"/>
                </a:lnTo>
                <a:lnTo>
                  <a:pt x="2154635" y="1223808"/>
                </a:lnTo>
                <a:lnTo>
                  <a:pt x="2159000" y="1255552"/>
                </a:lnTo>
                <a:lnTo>
                  <a:pt x="2162969" y="1288090"/>
                </a:lnTo>
                <a:lnTo>
                  <a:pt x="2166144" y="1320628"/>
                </a:lnTo>
                <a:lnTo>
                  <a:pt x="2168525" y="1353959"/>
                </a:lnTo>
                <a:lnTo>
                  <a:pt x="2170510" y="1388084"/>
                </a:lnTo>
                <a:lnTo>
                  <a:pt x="2171700" y="1421813"/>
                </a:lnTo>
                <a:lnTo>
                  <a:pt x="2576513" y="1421813"/>
                </a:lnTo>
                <a:lnTo>
                  <a:pt x="2575719" y="1400385"/>
                </a:lnTo>
                <a:lnTo>
                  <a:pt x="2573735" y="1379355"/>
                </a:lnTo>
                <a:lnTo>
                  <a:pt x="2572147" y="1357927"/>
                </a:lnTo>
                <a:lnTo>
                  <a:pt x="2569766" y="1336897"/>
                </a:lnTo>
                <a:lnTo>
                  <a:pt x="2566988" y="1315866"/>
                </a:lnTo>
                <a:lnTo>
                  <a:pt x="2563813" y="1294836"/>
                </a:lnTo>
                <a:lnTo>
                  <a:pt x="2559844" y="1274202"/>
                </a:lnTo>
                <a:lnTo>
                  <a:pt x="2555875" y="1253568"/>
                </a:lnTo>
                <a:lnTo>
                  <a:pt x="2551510" y="1232934"/>
                </a:lnTo>
                <a:lnTo>
                  <a:pt x="2546747" y="1213094"/>
                </a:lnTo>
                <a:lnTo>
                  <a:pt x="2541588" y="1192857"/>
                </a:lnTo>
                <a:lnTo>
                  <a:pt x="2536032" y="1172620"/>
                </a:lnTo>
                <a:lnTo>
                  <a:pt x="2529682" y="1153177"/>
                </a:lnTo>
                <a:lnTo>
                  <a:pt x="2523332" y="1133337"/>
                </a:lnTo>
                <a:lnTo>
                  <a:pt x="2516585" y="1114290"/>
                </a:lnTo>
                <a:lnTo>
                  <a:pt x="2509441" y="1094450"/>
                </a:lnTo>
                <a:lnTo>
                  <a:pt x="2501901" y="1075800"/>
                </a:lnTo>
                <a:lnTo>
                  <a:pt x="2493566" y="1057150"/>
                </a:lnTo>
                <a:lnTo>
                  <a:pt x="2485232" y="1038501"/>
                </a:lnTo>
                <a:lnTo>
                  <a:pt x="2476897" y="1019851"/>
                </a:lnTo>
                <a:lnTo>
                  <a:pt x="2467769" y="1001598"/>
                </a:lnTo>
                <a:lnTo>
                  <a:pt x="2458244" y="983345"/>
                </a:lnTo>
                <a:lnTo>
                  <a:pt x="2448719" y="965886"/>
                </a:lnTo>
                <a:lnTo>
                  <a:pt x="2438401" y="948029"/>
                </a:lnTo>
                <a:lnTo>
                  <a:pt x="2428082" y="930570"/>
                </a:lnTo>
                <a:lnTo>
                  <a:pt x="2417366" y="913508"/>
                </a:lnTo>
                <a:lnTo>
                  <a:pt x="2406254" y="896445"/>
                </a:lnTo>
                <a:lnTo>
                  <a:pt x="2394744" y="879779"/>
                </a:lnTo>
                <a:lnTo>
                  <a:pt x="2383235" y="863114"/>
                </a:lnTo>
                <a:lnTo>
                  <a:pt x="2371329" y="847242"/>
                </a:lnTo>
                <a:lnTo>
                  <a:pt x="2359025" y="830973"/>
                </a:lnTo>
                <a:lnTo>
                  <a:pt x="2346325" y="815100"/>
                </a:lnTo>
                <a:close/>
                <a:moveTo>
                  <a:pt x="770334" y="815100"/>
                </a:moveTo>
                <a:lnTo>
                  <a:pt x="757634" y="830973"/>
                </a:lnTo>
                <a:lnTo>
                  <a:pt x="745331" y="847242"/>
                </a:lnTo>
                <a:lnTo>
                  <a:pt x="733028" y="863114"/>
                </a:lnTo>
                <a:lnTo>
                  <a:pt x="721519" y="879779"/>
                </a:lnTo>
                <a:lnTo>
                  <a:pt x="710009" y="896445"/>
                </a:lnTo>
                <a:lnTo>
                  <a:pt x="699294" y="913508"/>
                </a:lnTo>
                <a:lnTo>
                  <a:pt x="688181" y="930570"/>
                </a:lnTo>
                <a:lnTo>
                  <a:pt x="677863" y="948029"/>
                </a:lnTo>
                <a:lnTo>
                  <a:pt x="667544" y="965886"/>
                </a:lnTo>
                <a:lnTo>
                  <a:pt x="658019" y="983345"/>
                </a:lnTo>
                <a:lnTo>
                  <a:pt x="648494" y="1001598"/>
                </a:lnTo>
                <a:lnTo>
                  <a:pt x="639763" y="1019851"/>
                </a:lnTo>
                <a:lnTo>
                  <a:pt x="631031" y="1038501"/>
                </a:lnTo>
                <a:lnTo>
                  <a:pt x="622697" y="1057150"/>
                </a:lnTo>
                <a:lnTo>
                  <a:pt x="614759" y="1075800"/>
                </a:lnTo>
                <a:lnTo>
                  <a:pt x="606822" y="1094450"/>
                </a:lnTo>
                <a:lnTo>
                  <a:pt x="600075" y="1114290"/>
                </a:lnTo>
                <a:lnTo>
                  <a:pt x="592931" y="1133337"/>
                </a:lnTo>
                <a:lnTo>
                  <a:pt x="586581" y="1153177"/>
                </a:lnTo>
                <a:lnTo>
                  <a:pt x="580628" y="1172620"/>
                </a:lnTo>
                <a:lnTo>
                  <a:pt x="575072" y="1192857"/>
                </a:lnTo>
                <a:lnTo>
                  <a:pt x="569913" y="1213094"/>
                </a:lnTo>
                <a:lnTo>
                  <a:pt x="564753" y="1232934"/>
                </a:lnTo>
                <a:lnTo>
                  <a:pt x="560388" y="1253568"/>
                </a:lnTo>
                <a:lnTo>
                  <a:pt x="556419" y="1274202"/>
                </a:lnTo>
                <a:lnTo>
                  <a:pt x="552847" y="1294836"/>
                </a:lnTo>
                <a:lnTo>
                  <a:pt x="549275" y="1315866"/>
                </a:lnTo>
                <a:lnTo>
                  <a:pt x="546894" y="1336897"/>
                </a:lnTo>
                <a:lnTo>
                  <a:pt x="544116" y="1357927"/>
                </a:lnTo>
                <a:lnTo>
                  <a:pt x="542528" y="1379355"/>
                </a:lnTo>
                <a:lnTo>
                  <a:pt x="540544" y="1400385"/>
                </a:lnTo>
                <a:lnTo>
                  <a:pt x="539750" y="1421813"/>
                </a:lnTo>
                <a:lnTo>
                  <a:pt x="944563" y="1421813"/>
                </a:lnTo>
                <a:lnTo>
                  <a:pt x="945753" y="1388084"/>
                </a:lnTo>
                <a:lnTo>
                  <a:pt x="947738" y="1353959"/>
                </a:lnTo>
                <a:lnTo>
                  <a:pt x="950119" y="1320628"/>
                </a:lnTo>
                <a:lnTo>
                  <a:pt x="953691" y="1288090"/>
                </a:lnTo>
                <a:lnTo>
                  <a:pt x="957263" y="1255552"/>
                </a:lnTo>
                <a:lnTo>
                  <a:pt x="961628" y="1223808"/>
                </a:lnTo>
                <a:lnTo>
                  <a:pt x="966391" y="1192460"/>
                </a:lnTo>
                <a:lnTo>
                  <a:pt x="971947" y="1161510"/>
                </a:lnTo>
                <a:lnTo>
                  <a:pt x="978297" y="1131353"/>
                </a:lnTo>
                <a:lnTo>
                  <a:pt x="984250" y="1101196"/>
                </a:lnTo>
                <a:lnTo>
                  <a:pt x="991394" y="1071832"/>
                </a:lnTo>
                <a:lnTo>
                  <a:pt x="998538" y="1043262"/>
                </a:lnTo>
                <a:lnTo>
                  <a:pt x="1006078" y="1015089"/>
                </a:lnTo>
                <a:lnTo>
                  <a:pt x="1014413" y="987313"/>
                </a:lnTo>
                <a:lnTo>
                  <a:pt x="1022747" y="960330"/>
                </a:lnTo>
                <a:lnTo>
                  <a:pt x="1031478" y="933745"/>
                </a:lnTo>
                <a:lnTo>
                  <a:pt x="1009650" y="925809"/>
                </a:lnTo>
                <a:lnTo>
                  <a:pt x="988219" y="917476"/>
                </a:lnTo>
                <a:lnTo>
                  <a:pt x="967185" y="909540"/>
                </a:lnTo>
                <a:lnTo>
                  <a:pt x="946944" y="901207"/>
                </a:lnTo>
                <a:lnTo>
                  <a:pt x="909638" y="884938"/>
                </a:lnTo>
                <a:lnTo>
                  <a:pt x="875109" y="869462"/>
                </a:lnTo>
                <a:lnTo>
                  <a:pt x="843756" y="853987"/>
                </a:lnTo>
                <a:lnTo>
                  <a:pt x="815578" y="840099"/>
                </a:lnTo>
                <a:lnTo>
                  <a:pt x="791369" y="827004"/>
                </a:lnTo>
                <a:lnTo>
                  <a:pt x="770334" y="815100"/>
                </a:lnTo>
                <a:close/>
                <a:moveTo>
                  <a:pt x="1855788" y="486547"/>
                </a:moveTo>
                <a:lnTo>
                  <a:pt x="1866900" y="502419"/>
                </a:lnTo>
                <a:lnTo>
                  <a:pt x="1878410" y="519085"/>
                </a:lnTo>
                <a:lnTo>
                  <a:pt x="1890713" y="536941"/>
                </a:lnTo>
                <a:lnTo>
                  <a:pt x="1903016" y="555591"/>
                </a:lnTo>
                <a:lnTo>
                  <a:pt x="1915319" y="575431"/>
                </a:lnTo>
                <a:lnTo>
                  <a:pt x="1928019" y="596065"/>
                </a:lnTo>
                <a:lnTo>
                  <a:pt x="1941116" y="618286"/>
                </a:lnTo>
                <a:lnTo>
                  <a:pt x="1954213" y="641301"/>
                </a:lnTo>
                <a:lnTo>
                  <a:pt x="1967310" y="665109"/>
                </a:lnTo>
                <a:lnTo>
                  <a:pt x="1980803" y="690107"/>
                </a:lnTo>
                <a:lnTo>
                  <a:pt x="1993900" y="716296"/>
                </a:lnTo>
                <a:lnTo>
                  <a:pt x="2006997" y="742882"/>
                </a:lnTo>
                <a:lnTo>
                  <a:pt x="2020094" y="770658"/>
                </a:lnTo>
                <a:lnTo>
                  <a:pt x="2033191" y="799625"/>
                </a:lnTo>
                <a:lnTo>
                  <a:pt x="2045494" y="829385"/>
                </a:lnTo>
                <a:lnTo>
                  <a:pt x="2058194" y="860336"/>
                </a:lnTo>
                <a:lnTo>
                  <a:pt x="2095103" y="846845"/>
                </a:lnTo>
                <a:lnTo>
                  <a:pt x="2129235" y="832560"/>
                </a:lnTo>
                <a:lnTo>
                  <a:pt x="2161779" y="819068"/>
                </a:lnTo>
                <a:lnTo>
                  <a:pt x="2191941" y="805577"/>
                </a:lnTo>
                <a:lnTo>
                  <a:pt x="2219722" y="792483"/>
                </a:lnTo>
                <a:lnTo>
                  <a:pt x="2245519" y="780182"/>
                </a:lnTo>
                <a:lnTo>
                  <a:pt x="2268141" y="768674"/>
                </a:lnTo>
                <a:lnTo>
                  <a:pt x="2288382" y="757564"/>
                </a:lnTo>
                <a:lnTo>
                  <a:pt x="2292747" y="755580"/>
                </a:lnTo>
                <a:lnTo>
                  <a:pt x="2270125" y="732962"/>
                </a:lnTo>
                <a:lnTo>
                  <a:pt x="2246710" y="710344"/>
                </a:lnTo>
                <a:lnTo>
                  <a:pt x="2222897" y="689314"/>
                </a:lnTo>
                <a:lnTo>
                  <a:pt x="2197894" y="668680"/>
                </a:lnTo>
                <a:lnTo>
                  <a:pt x="2172494" y="648443"/>
                </a:lnTo>
                <a:lnTo>
                  <a:pt x="2146300" y="629793"/>
                </a:lnTo>
                <a:lnTo>
                  <a:pt x="2119710" y="611540"/>
                </a:lnTo>
                <a:lnTo>
                  <a:pt x="2092722" y="594081"/>
                </a:lnTo>
                <a:lnTo>
                  <a:pt x="2065338" y="577415"/>
                </a:lnTo>
                <a:lnTo>
                  <a:pt x="2036763" y="561543"/>
                </a:lnTo>
                <a:lnTo>
                  <a:pt x="2007791" y="546861"/>
                </a:lnTo>
                <a:lnTo>
                  <a:pt x="1978422" y="532973"/>
                </a:lnTo>
                <a:lnTo>
                  <a:pt x="1963341" y="526228"/>
                </a:lnTo>
                <a:lnTo>
                  <a:pt x="1948657" y="519879"/>
                </a:lnTo>
                <a:lnTo>
                  <a:pt x="1933575" y="513530"/>
                </a:lnTo>
                <a:lnTo>
                  <a:pt x="1918097" y="507975"/>
                </a:lnTo>
                <a:lnTo>
                  <a:pt x="1903016" y="502419"/>
                </a:lnTo>
                <a:lnTo>
                  <a:pt x="1887141" y="496864"/>
                </a:lnTo>
                <a:lnTo>
                  <a:pt x="1871266" y="491309"/>
                </a:lnTo>
                <a:lnTo>
                  <a:pt x="1855788" y="486547"/>
                </a:lnTo>
                <a:close/>
                <a:moveTo>
                  <a:pt x="1260475" y="486547"/>
                </a:moveTo>
                <a:lnTo>
                  <a:pt x="1244997" y="491309"/>
                </a:lnTo>
                <a:lnTo>
                  <a:pt x="1229122" y="496864"/>
                </a:lnTo>
                <a:lnTo>
                  <a:pt x="1214041" y="502419"/>
                </a:lnTo>
                <a:lnTo>
                  <a:pt x="1198563" y="507975"/>
                </a:lnTo>
                <a:lnTo>
                  <a:pt x="1183481" y="513530"/>
                </a:lnTo>
                <a:lnTo>
                  <a:pt x="1168003" y="519879"/>
                </a:lnTo>
                <a:lnTo>
                  <a:pt x="1152922" y="526228"/>
                </a:lnTo>
                <a:lnTo>
                  <a:pt x="1137841" y="532973"/>
                </a:lnTo>
                <a:lnTo>
                  <a:pt x="1108472" y="546861"/>
                </a:lnTo>
                <a:lnTo>
                  <a:pt x="1079897" y="561543"/>
                </a:lnTo>
                <a:lnTo>
                  <a:pt x="1051322" y="577415"/>
                </a:lnTo>
                <a:lnTo>
                  <a:pt x="1023541" y="594081"/>
                </a:lnTo>
                <a:lnTo>
                  <a:pt x="996553" y="611540"/>
                </a:lnTo>
                <a:lnTo>
                  <a:pt x="969963" y="629793"/>
                </a:lnTo>
                <a:lnTo>
                  <a:pt x="944166" y="648443"/>
                </a:lnTo>
                <a:lnTo>
                  <a:pt x="918766" y="668680"/>
                </a:lnTo>
                <a:lnTo>
                  <a:pt x="893763" y="689314"/>
                </a:lnTo>
                <a:lnTo>
                  <a:pt x="869950" y="710344"/>
                </a:lnTo>
                <a:lnTo>
                  <a:pt x="846138" y="732962"/>
                </a:lnTo>
                <a:lnTo>
                  <a:pt x="823913" y="755580"/>
                </a:lnTo>
                <a:lnTo>
                  <a:pt x="827881" y="757564"/>
                </a:lnTo>
                <a:lnTo>
                  <a:pt x="843756" y="765897"/>
                </a:lnTo>
                <a:lnTo>
                  <a:pt x="860822" y="775023"/>
                </a:lnTo>
                <a:lnTo>
                  <a:pt x="879872" y="784547"/>
                </a:lnTo>
                <a:lnTo>
                  <a:pt x="900509" y="794467"/>
                </a:lnTo>
                <a:lnTo>
                  <a:pt x="922338" y="804784"/>
                </a:lnTo>
                <a:lnTo>
                  <a:pt x="945356" y="815100"/>
                </a:lnTo>
                <a:lnTo>
                  <a:pt x="970359" y="825814"/>
                </a:lnTo>
                <a:lnTo>
                  <a:pt x="996553" y="836528"/>
                </a:lnTo>
                <a:lnTo>
                  <a:pt x="1026716" y="848432"/>
                </a:lnTo>
                <a:lnTo>
                  <a:pt x="1058466" y="860336"/>
                </a:lnTo>
                <a:lnTo>
                  <a:pt x="1070769" y="829385"/>
                </a:lnTo>
                <a:lnTo>
                  <a:pt x="1083469" y="799625"/>
                </a:lnTo>
                <a:lnTo>
                  <a:pt x="1096169" y="770658"/>
                </a:lnTo>
                <a:lnTo>
                  <a:pt x="1109266" y="742882"/>
                </a:lnTo>
                <a:lnTo>
                  <a:pt x="1122363" y="716296"/>
                </a:lnTo>
                <a:lnTo>
                  <a:pt x="1135459" y="690107"/>
                </a:lnTo>
                <a:lnTo>
                  <a:pt x="1148953" y="665109"/>
                </a:lnTo>
                <a:lnTo>
                  <a:pt x="1162050" y="641301"/>
                </a:lnTo>
                <a:lnTo>
                  <a:pt x="1175147" y="618286"/>
                </a:lnTo>
                <a:lnTo>
                  <a:pt x="1188244" y="596065"/>
                </a:lnTo>
                <a:lnTo>
                  <a:pt x="1201341" y="575431"/>
                </a:lnTo>
                <a:lnTo>
                  <a:pt x="1213247" y="555591"/>
                </a:lnTo>
                <a:lnTo>
                  <a:pt x="1225947" y="536941"/>
                </a:lnTo>
                <a:lnTo>
                  <a:pt x="1237853" y="519085"/>
                </a:lnTo>
                <a:lnTo>
                  <a:pt x="1249760" y="502419"/>
                </a:lnTo>
                <a:lnTo>
                  <a:pt x="1260475" y="486547"/>
                </a:lnTo>
                <a:close/>
                <a:moveTo>
                  <a:pt x="1597819" y="442899"/>
                </a:moveTo>
                <a:lnTo>
                  <a:pt x="1597819" y="950410"/>
                </a:lnTo>
                <a:lnTo>
                  <a:pt x="1624013" y="949617"/>
                </a:lnTo>
                <a:lnTo>
                  <a:pt x="1650207" y="948029"/>
                </a:lnTo>
                <a:lnTo>
                  <a:pt x="1676400" y="945649"/>
                </a:lnTo>
                <a:lnTo>
                  <a:pt x="1701800" y="943268"/>
                </a:lnTo>
                <a:lnTo>
                  <a:pt x="1727200" y="940490"/>
                </a:lnTo>
                <a:lnTo>
                  <a:pt x="1752203" y="936919"/>
                </a:lnTo>
                <a:lnTo>
                  <a:pt x="1777207" y="932951"/>
                </a:lnTo>
                <a:lnTo>
                  <a:pt x="1801416" y="929380"/>
                </a:lnTo>
                <a:lnTo>
                  <a:pt x="1825625" y="924221"/>
                </a:lnTo>
                <a:lnTo>
                  <a:pt x="1849041" y="919460"/>
                </a:lnTo>
                <a:lnTo>
                  <a:pt x="1872853" y="914301"/>
                </a:lnTo>
                <a:lnTo>
                  <a:pt x="1895475" y="909143"/>
                </a:lnTo>
                <a:lnTo>
                  <a:pt x="1918097" y="903588"/>
                </a:lnTo>
                <a:lnTo>
                  <a:pt x="1940322" y="897239"/>
                </a:lnTo>
                <a:lnTo>
                  <a:pt x="1962150" y="891287"/>
                </a:lnTo>
                <a:lnTo>
                  <a:pt x="1983185" y="884541"/>
                </a:lnTo>
                <a:lnTo>
                  <a:pt x="1970485" y="853194"/>
                </a:lnTo>
                <a:lnTo>
                  <a:pt x="1957388" y="822243"/>
                </a:lnTo>
                <a:lnTo>
                  <a:pt x="1943894" y="792483"/>
                </a:lnTo>
                <a:lnTo>
                  <a:pt x="1930400" y="764310"/>
                </a:lnTo>
                <a:lnTo>
                  <a:pt x="1916510" y="736533"/>
                </a:lnTo>
                <a:lnTo>
                  <a:pt x="1903016" y="709948"/>
                </a:lnTo>
                <a:lnTo>
                  <a:pt x="1888729" y="685346"/>
                </a:lnTo>
                <a:lnTo>
                  <a:pt x="1875235" y="660744"/>
                </a:lnTo>
                <a:lnTo>
                  <a:pt x="1861741" y="638126"/>
                </a:lnTo>
                <a:lnTo>
                  <a:pt x="1848247" y="616302"/>
                </a:lnTo>
                <a:lnTo>
                  <a:pt x="1835150" y="595668"/>
                </a:lnTo>
                <a:lnTo>
                  <a:pt x="1822450" y="576225"/>
                </a:lnTo>
                <a:lnTo>
                  <a:pt x="1810147" y="558369"/>
                </a:lnTo>
                <a:lnTo>
                  <a:pt x="1798638" y="541306"/>
                </a:lnTo>
                <a:lnTo>
                  <a:pt x="1787128" y="525434"/>
                </a:lnTo>
                <a:lnTo>
                  <a:pt x="1776810" y="511149"/>
                </a:lnTo>
                <a:lnTo>
                  <a:pt x="1763713" y="494086"/>
                </a:lnTo>
                <a:lnTo>
                  <a:pt x="1752203" y="479802"/>
                </a:lnTo>
                <a:lnTo>
                  <a:pt x="1733947" y="457581"/>
                </a:lnTo>
                <a:lnTo>
                  <a:pt x="1716881" y="454803"/>
                </a:lnTo>
                <a:lnTo>
                  <a:pt x="1700213" y="452025"/>
                </a:lnTo>
                <a:lnTo>
                  <a:pt x="1683147" y="450041"/>
                </a:lnTo>
                <a:lnTo>
                  <a:pt x="1666081" y="448057"/>
                </a:lnTo>
                <a:lnTo>
                  <a:pt x="1649016" y="446470"/>
                </a:lnTo>
                <a:lnTo>
                  <a:pt x="1631950" y="444883"/>
                </a:lnTo>
                <a:lnTo>
                  <a:pt x="1614488" y="443692"/>
                </a:lnTo>
                <a:lnTo>
                  <a:pt x="1597819" y="442899"/>
                </a:lnTo>
                <a:close/>
                <a:moveTo>
                  <a:pt x="1519238" y="442899"/>
                </a:moveTo>
                <a:lnTo>
                  <a:pt x="1501775" y="443692"/>
                </a:lnTo>
                <a:lnTo>
                  <a:pt x="1484710" y="444883"/>
                </a:lnTo>
                <a:lnTo>
                  <a:pt x="1467247" y="446470"/>
                </a:lnTo>
                <a:lnTo>
                  <a:pt x="1450181" y="448057"/>
                </a:lnTo>
                <a:lnTo>
                  <a:pt x="1433116" y="450041"/>
                </a:lnTo>
                <a:lnTo>
                  <a:pt x="1416447" y="452025"/>
                </a:lnTo>
                <a:lnTo>
                  <a:pt x="1399381" y="454803"/>
                </a:lnTo>
                <a:lnTo>
                  <a:pt x="1382713" y="457581"/>
                </a:lnTo>
                <a:lnTo>
                  <a:pt x="1364456" y="479802"/>
                </a:lnTo>
                <a:lnTo>
                  <a:pt x="1352550" y="494086"/>
                </a:lnTo>
                <a:lnTo>
                  <a:pt x="1339453" y="511149"/>
                </a:lnTo>
                <a:lnTo>
                  <a:pt x="1325960" y="529799"/>
                </a:lnTo>
                <a:lnTo>
                  <a:pt x="1311275" y="550433"/>
                </a:lnTo>
                <a:lnTo>
                  <a:pt x="1295797" y="573050"/>
                </a:lnTo>
                <a:lnTo>
                  <a:pt x="1279922" y="598049"/>
                </a:lnTo>
                <a:lnTo>
                  <a:pt x="1262856" y="624635"/>
                </a:lnTo>
                <a:lnTo>
                  <a:pt x="1245791" y="652808"/>
                </a:lnTo>
                <a:lnTo>
                  <a:pt x="1228328" y="683362"/>
                </a:lnTo>
                <a:lnTo>
                  <a:pt x="1210469" y="715900"/>
                </a:lnTo>
                <a:lnTo>
                  <a:pt x="1200944" y="734946"/>
                </a:lnTo>
                <a:lnTo>
                  <a:pt x="1190625" y="754786"/>
                </a:lnTo>
                <a:lnTo>
                  <a:pt x="1180703" y="775023"/>
                </a:lnTo>
                <a:lnTo>
                  <a:pt x="1171178" y="795657"/>
                </a:lnTo>
                <a:lnTo>
                  <a:pt x="1161653" y="817481"/>
                </a:lnTo>
                <a:lnTo>
                  <a:pt x="1151731" y="839305"/>
                </a:lnTo>
                <a:lnTo>
                  <a:pt x="1142603" y="861923"/>
                </a:lnTo>
                <a:lnTo>
                  <a:pt x="1133078" y="884541"/>
                </a:lnTo>
                <a:lnTo>
                  <a:pt x="1154510" y="891287"/>
                </a:lnTo>
                <a:lnTo>
                  <a:pt x="1176338" y="897239"/>
                </a:lnTo>
                <a:lnTo>
                  <a:pt x="1198563" y="903588"/>
                </a:lnTo>
                <a:lnTo>
                  <a:pt x="1220788" y="909143"/>
                </a:lnTo>
                <a:lnTo>
                  <a:pt x="1244203" y="914301"/>
                </a:lnTo>
                <a:lnTo>
                  <a:pt x="1267222" y="919460"/>
                </a:lnTo>
                <a:lnTo>
                  <a:pt x="1291035" y="924221"/>
                </a:lnTo>
                <a:lnTo>
                  <a:pt x="1315244" y="928586"/>
                </a:lnTo>
                <a:lnTo>
                  <a:pt x="1339453" y="932951"/>
                </a:lnTo>
                <a:lnTo>
                  <a:pt x="1364060" y="936522"/>
                </a:lnTo>
                <a:lnTo>
                  <a:pt x="1389460" y="940094"/>
                </a:lnTo>
                <a:lnTo>
                  <a:pt x="1414860" y="943268"/>
                </a:lnTo>
                <a:lnTo>
                  <a:pt x="1440657" y="945649"/>
                </a:lnTo>
                <a:lnTo>
                  <a:pt x="1466057" y="947633"/>
                </a:lnTo>
                <a:lnTo>
                  <a:pt x="1492250" y="949220"/>
                </a:lnTo>
                <a:lnTo>
                  <a:pt x="1519238" y="950014"/>
                </a:lnTo>
                <a:lnTo>
                  <a:pt x="1519238" y="442899"/>
                </a:lnTo>
                <a:close/>
                <a:moveTo>
                  <a:pt x="1558528" y="363538"/>
                </a:moveTo>
                <a:lnTo>
                  <a:pt x="1586707" y="363935"/>
                </a:lnTo>
                <a:lnTo>
                  <a:pt x="1614488" y="364729"/>
                </a:lnTo>
                <a:lnTo>
                  <a:pt x="1642666" y="366713"/>
                </a:lnTo>
                <a:lnTo>
                  <a:pt x="1670447" y="369093"/>
                </a:lnTo>
                <a:lnTo>
                  <a:pt x="1698228" y="372268"/>
                </a:lnTo>
                <a:lnTo>
                  <a:pt x="1725613" y="376236"/>
                </a:lnTo>
                <a:lnTo>
                  <a:pt x="1752600" y="380601"/>
                </a:lnTo>
                <a:lnTo>
                  <a:pt x="1779191" y="385759"/>
                </a:lnTo>
                <a:lnTo>
                  <a:pt x="1806178" y="391314"/>
                </a:lnTo>
                <a:lnTo>
                  <a:pt x="1832372" y="398060"/>
                </a:lnTo>
                <a:lnTo>
                  <a:pt x="1858566" y="405202"/>
                </a:lnTo>
                <a:lnTo>
                  <a:pt x="1884363" y="412742"/>
                </a:lnTo>
                <a:lnTo>
                  <a:pt x="1910160" y="421075"/>
                </a:lnTo>
                <a:lnTo>
                  <a:pt x="1935560" y="430201"/>
                </a:lnTo>
                <a:lnTo>
                  <a:pt x="1960960" y="439328"/>
                </a:lnTo>
                <a:lnTo>
                  <a:pt x="1985963" y="450041"/>
                </a:lnTo>
                <a:lnTo>
                  <a:pt x="2010172" y="460358"/>
                </a:lnTo>
                <a:lnTo>
                  <a:pt x="2034382" y="471865"/>
                </a:lnTo>
                <a:lnTo>
                  <a:pt x="2057797" y="483770"/>
                </a:lnTo>
                <a:lnTo>
                  <a:pt x="2081213" y="496070"/>
                </a:lnTo>
                <a:lnTo>
                  <a:pt x="2104629" y="508768"/>
                </a:lnTo>
                <a:lnTo>
                  <a:pt x="2127647" y="522259"/>
                </a:lnTo>
                <a:lnTo>
                  <a:pt x="2149872" y="536544"/>
                </a:lnTo>
                <a:lnTo>
                  <a:pt x="2172097" y="550829"/>
                </a:lnTo>
                <a:lnTo>
                  <a:pt x="2193529" y="565908"/>
                </a:lnTo>
                <a:lnTo>
                  <a:pt x="2214960" y="581780"/>
                </a:lnTo>
                <a:lnTo>
                  <a:pt x="2235994" y="597652"/>
                </a:lnTo>
                <a:lnTo>
                  <a:pt x="2256632" y="613921"/>
                </a:lnTo>
                <a:lnTo>
                  <a:pt x="2276475" y="630984"/>
                </a:lnTo>
                <a:lnTo>
                  <a:pt x="2296716" y="648443"/>
                </a:lnTo>
                <a:lnTo>
                  <a:pt x="2315766" y="666299"/>
                </a:lnTo>
                <a:lnTo>
                  <a:pt x="2334419" y="685346"/>
                </a:lnTo>
                <a:lnTo>
                  <a:pt x="2353072" y="703995"/>
                </a:lnTo>
                <a:lnTo>
                  <a:pt x="2370932" y="723042"/>
                </a:lnTo>
                <a:lnTo>
                  <a:pt x="2388394" y="742882"/>
                </a:lnTo>
                <a:lnTo>
                  <a:pt x="2405460" y="762722"/>
                </a:lnTo>
                <a:lnTo>
                  <a:pt x="2421732" y="783356"/>
                </a:lnTo>
                <a:lnTo>
                  <a:pt x="2438004" y="804387"/>
                </a:lnTo>
                <a:lnTo>
                  <a:pt x="2453482" y="825814"/>
                </a:lnTo>
                <a:lnTo>
                  <a:pt x="2468563" y="847638"/>
                </a:lnTo>
                <a:lnTo>
                  <a:pt x="2483247" y="869462"/>
                </a:lnTo>
                <a:lnTo>
                  <a:pt x="2497138" y="892080"/>
                </a:lnTo>
                <a:lnTo>
                  <a:pt x="2510632" y="914698"/>
                </a:lnTo>
                <a:lnTo>
                  <a:pt x="2523729" y="938109"/>
                </a:lnTo>
                <a:lnTo>
                  <a:pt x="2536032" y="961521"/>
                </a:lnTo>
                <a:lnTo>
                  <a:pt x="2547541" y="985329"/>
                </a:lnTo>
                <a:lnTo>
                  <a:pt x="2559051" y="1009534"/>
                </a:lnTo>
                <a:lnTo>
                  <a:pt x="2569766" y="1034136"/>
                </a:lnTo>
                <a:lnTo>
                  <a:pt x="2580085" y="1058738"/>
                </a:lnTo>
                <a:lnTo>
                  <a:pt x="2589610" y="1083736"/>
                </a:lnTo>
                <a:lnTo>
                  <a:pt x="2598341" y="1109132"/>
                </a:lnTo>
                <a:lnTo>
                  <a:pt x="2606675" y="1134924"/>
                </a:lnTo>
                <a:lnTo>
                  <a:pt x="2614613" y="1160716"/>
                </a:lnTo>
                <a:lnTo>
                  <a:pt x="2621360" y="1186905"/>
                </a:lnTo>
                <a:lnTo>
                  <a:pt x="2628107" y="1213491"/>
                </a:lnTo>
                <a:lnTo>
                  <a:pt x="2633663" y="1240077"/>
                </a:lnTo>
                <a:lnTo>
                  <a:pt x="2638822" y="1267059"/>
                </a:lnTo>
                <a:lnTo>
                  <a:pt x="2643188" y="1294042"/>
                </a:lnTo>
                <a:lnTo>
                  <a:pt x="2647157" y="1321025"/>
                </a:lnTo>
                <a:lnTo>
                  <a:pt x="2650332" y="1349198"/>
                </a:lnTo>
                <a:lnTo>
                  <a:pt x="2652713" y="1376577"/>
                </a:lnTo>
                <a:lnTo>
                  <a:pt x="2654697" y="1404353"/>
                </a:lnTo>
                <a:lnTo>
                  <a:pt x="2655888" y="1432923"/>
                </a:lnTo>
                <a:lnTo>
                  <a:pt x="2655888" y="1461096"/>
                </a:lnTo>
                <a:lnTo>
                  <a:pt x="2655888" y="1489666"/>
                </a:lnTo>
                <a:lnTo>
                  <a:pt x="2654697" y="1517442"/>
                </a:lnTo>
                <a:lnTo>
                  <a:pt x="2652713" y="1545615"/>
                </a:lnTo>
                <a:lnTo>
                  <a:pt x="2650332" y="1573392"/>
                </a:lnTo>
                <a:lnTo>
                  <a:pt x="2647157" y="1600771"/>
                </a:lnTo>
                <a:lnTo>
                  <a:pt x="2643188" y="1628547"/>
                </a:lnTo>
                <a:lnTo>
                  <a:pt x="2638822" y="1655530"/>
                </a:lnTo>
                <a:lnTo>
                  <a:pt x="2633663" y="1682512"/>
                </a:lnTo>
                <a:lnTo>
                  <a:pt x="2628107" y="1709098"/>
                </a:lnTo>
                <a:lnTo>
                  <a:pt x="2621360" y="1735287"/>
                </a:lnTo>
                <a:lnTo>
                  <a:pt x="2614613" y="1761476"/>
                </a:lnTo>
                <a:lnTo>
                  <a:pt x="2606675" y="1787665"/>
                </a:lnTo>
                <a:lnTo>
                  <a:pt x="2598341" y="1813061"/>
                </a:lnTo>
                <a:lnTo>
                  <a:pt x="2589610" y="1838456"/>
                </a:lnTo>
                <a:lnTo>
                  <a:pt x="2580085" y="1863852"/>
                </a:lnTo>
                <a:lnTo>
                  <a:pt x="2569766" y="1888453"/>
                </a:lnTo>
                <a:lnTo>
                  <a:pt x="2559051" y="1913055"/>
                </a:lnTo>
                <a:lnTo>
                  <a:pt x="2547541" y="1936863"/>
                </a:lnTo>
                <a:lnTo>
                  <a:pt x="2536032" y="1961068"/>
                </a:lnTo>
                <a:lnTo>
                  <a:pt x="2523729" y="1984083"/>
                </a:lnTo>
                <a:lnTo>
                  <a:pt x="2510632" y="2007098"/>
                </a:lnTo>
                <a:lnTo>
                  <a:pt x="2497138" y="2030509"/>
                </a:lnTo>
                <a:lnTo>
                  <a:pt x="2483247" y="2052730"/>
                </a:lnTo>
                <a:lnTo>
                  <a:pt x="2468563" y="2074951"/>
                </a:lnTo>
                <a:lnTo>
                  <a:pt x="2453482" y="2096775"/>
                </a:lnTo>
                <a:lnTo>
                  <a:pt x="2438004" y="2117806"/>
                </a:lnTo>
                <a:lnTo>
                  <a:pt x="2421732" y="2138440"/>
                </a:lnTo>
                <a:lnTo>
                  <a:pt x="2405460" y="2159073"/>
                </a:lnTo>
                <a:lnTo>
                  <a:pt x="2388394" y="2179310"/>
                </a:lnTo>
                <a:lnTo>
                  <a:pt x="2370932" y="2199151"/>
                </a:lnTo>
                <a:lnTo>
                  <a:pt x="2353072" y="2218594"/>
                </a:lnTo>
                <a:lnTo>
                  <a:pt x="2334419" y="2237244"/>
                </a:lnTo>
                <a:lnTo>
                  <a:pt x="2315766" y="2255497"/>
                </a:lnTo>
                <a:lnTo>
                  <a:pt x="2296716" y="2273353"/>
                </a:lnTo>
                <a:lnTo>
                  <a:pt x="2276475" y="2290812"/>
                </a:lnTo>
                <a:lnTo>
                  <a:pt x="2256632" y="2307875"/>
                </a:lnTo>
                <a:lnTo>
                  <a:pt x="2235994" y="2324540"/>
                </a:lnTo>
                <a:lnTo>
                  <a:pt x="2214960" y="2340809"/>
                </a:lnTo>
                <a:lnTo>
                  <a:pt x="2193529" y="2356285"/>
                </a:lnTo>
                <a:lnTo>
                  <a:pt x="2172097" y="2371363"/>
                </a:lnTo>
                <a:lnTo>
                  <a:pt x="2149872" y="2385648"/>
                </a:lnTo>
                <a:lnTo>
                  <a:pt x="2127647" y="2399536"/>
                </a:lnTo>
                <a:lnTo>
                  <a:pt x="2104629" y="2413028"/>
                </a:lnTo>
                <a:lnTo>
                  <a:pt x="2081213" y="2426122"/>
                </a:lnTo>
                <a:lnTo>
                  <a:pt x="2057797" y="2438423"/>
                </a:lnTo>
                <a:lnTo>
                  <a:pt x="2034382" y="2450724"/>
                </a:lnTo>
                <a:lnTo>
                  <a:pt x="2010172" y="2461437"/>
                </a:lnTo>
                <a:lnTo>
                  <a:pt x="1985963" y="2472548"/>
                </a:lnTo>
                <a:lnTo>
                  <a:pt x="1960960" y="2482468"/>
                </a:lnTo>
                <a:lnTo>
                  <a:pt x="1935560" y="2491991"/>
                </a:lnTo>
                <a:lnTo>
                  <a:pt x="1910160" y="2500721"/>
                </a:lnTo>
                <a:lnTo>
                  <a:pt x="1884363" y="2509054"/>
                </a:lnTo>
                <a:lnTo>
                  <a:pt x="1858566" y="2516990"/>
                </a:lnTo>
                <a:lnTo>
                  <a:pt x="1832372" y="2524132"/>
                </a:lnTo>
                <a:lnTo>
                  <a:pt x="1806178" y="2530481"/>
                </a:lnTo>
                <a:lnTo>
                  <a:pt x="1779191" y="2536433"/>
                </a:lnTo>
                <a:lnTo>
                  <a:pt x="1752600" y="2541592"/>
                </a:lnTo>
                <a:lnTo>
                  <a:pt x="1725613" y="2546353"/>
                </a:lnTo>
                <a:lnTo>
                  <a:pt x="1698228" y="2549925"/>
                </a:lnTo>
                <a:lnTo>
                  <a:pt x="1670447" y="2553099"/>
                </a:lnTo>
                <a:lnTo>
                  <a:pt x="1642666" y="2555480"/>
                </a:lnTo>
                <a:lnTo>
                  <a:pt x="1614488" y="2557067"/>
                </a:lnTo>
                <a:lnTo>
                  <a:pt x="1586707" y="2558654"/>
                </a:lnTo>
                <a:lnTo>
                  <a:pt x="1558528" y="2559051"/>
                </a:lnTo>
                <a:lnTo>
                  <a:pt x="1529953" y="2558654"/>
                </a:lnTo>
                <a:lnTo>
                  <a:pt x="1501775" y="2557067"/>
                </a:lnTo>
                <a:lnTo>
                  <a:pt x="1473597" y="2555480"/>
                </a:lnTo>
                <a:lnTo>
                  <a:pt x="1446213" y="2553099"/>
                </a:lnTo>
                <a:lnTo>
                  <a:pt x="1418035" y="2549925"/>
                </a:lnTo>
                <a:lnTo>
                  <a:pt x="1391047" y="2546353"/>
                </a:lnTo>
                <a:lnTo>
                  <a:pt x="1364060" y="2541592"/>
                </a:lnTo>
                <a:lnTo>
                  <a:pt x="1337072" y="2536433"/>
                </a:lnTo>
                <a:lnTo>
                  <a:pt x="1310481" y="2530481"/>
                </a:lnTo>
                <a:lnTo>
                  <a:pt x="1283891" y="2524132"/>
                </a:lnTo>
                <a:lnTo>
                  <a:pt x="1257697" y="2516990"/>
                </a:lnTo>
                <a:lnTo>
                  <a:pt x="1231900" y="2509054"/>
                </a:lnTo>
                <a:lnTo>
                  <a:pt x="1206103" y="2500721"/>
                </a:lnTo>
                <a:lnTo>
                  <a:pt x="1180703" y="2491991"/>
                </a:lnTo>
                <a:lnTo>
                  <a:pt x="1155700" y="2482468"/>
                </a:lnTo>
                <a:lnTo>
                  <a:pt x="1131094" y="2472548"/>
                </a:lnTo>
                <a:lnTo>
                  <a:pt x="1106488" y="2461437"/>
                </a:lnTo>
                <a:lnTo>
                  <a:pt x="1081881" y="2450724"/>
                </a:lnTo>
                <a:lnTo>
                  <a:pt x="1058466" y="2438423"/>
                </a:lnTo>
                <a:lnTo>
                  <a:pt x="1035050" y="2426122"/>
                </a:lnTo>
                <a:lnTo>
                  <a:pt x="1011635" y="2413028"/>
                </a:lnTo>
                <a:lnTo>
                  <a:pt x="989013" y="2399536"/>
                </a:lnTo>
                <a:lnTo>
                  <a:pt x="966391" y="2385648"/>
                </a:lnTo>
                <a:lnTo>
                  <a:pt x="944563" y="2371363"/>
                </a:lnTo>
                <a:lnTo>
                  <a:pt x="922734" y="2356285"/>
                </a:lnTo>
                <a:lnTo>
                  <a:pt x="901303" y="2340809"/>
                </a:lnTo>
                <a:lnTo>
                  <a:pt x="880269" y="2324540"/>
                </a:lnTo>
                <a:lnTo>
                  <a:pt x="859631" y="2307875"/>
                </a:lnTo>
                <a:lnTo>
                  <a:pt x="839788" y="2290812"/>
                </a:lnTo>
                <a:lnTo>
                  <a:pt x="819944" y="2273353"/>
                </a:lnTo>
                <a:lnTo>
                  <a:pt x="800894" y="2255497"/>
                </a:lnTo>
                <a:lnTo>
                  <a:pt x="781844" y="2237244"/>
                </a:lnTo>
                <a:lnTo>
                  <a:pt x="763191" y="2218594"/>
                </a:lnTo>
                <a:lnTo>
                  <a:pt x="745331" y="2199151"/>
                </a:lnTo>
                <a:lnTo>
                  <a:pt x="727869" y="2179310"/>
                </a:lnTo>
                <a:lnTo>
                  <a:pt x="710803" y="2159073"/>
                </a:lnTo>
                <a:lnTo>
                  <a:pt x="694531" y="2138440"/>
                </a:lnTo>
                <a:lnTo>
                  <a:pt x="678656" y="2117806"/>
                </a:lnTo>
                <a:lnTo>
                  <a:pt x="662781" y="2096775"/>
                </a:lnTo>
                <a:lnTo>
                  <a:pt x="647700" y="2074951"/>
                </a:lnTo>
                <a:lnTo>
                  <a:pt x="633413" y="2052730"/>
                </a:lnTo>
                <a:lnTo>
                  <a:pt x="619125" y="2030509"/>
                </a:lnTo>
                <a:lnTo>
                  <a:pt x="605631" y="2007098"/>
                </a:lnTo>
                <a:lnTo>
                  <a:pt x="592534" y="1984083"/>
                </a:lnTo>
                <a:lnTo>
                  <a:pt x="580231" y="1961068"/>
                </a:lnTo>
                <a:lnTo>
                  <a:pt x="568722" y="1936863"/>
                </a:lnTo>
                <a:lnTo>
                  <a:pt x="557213" y="1913055"/>
                </a:lnTo>
                <a:lnTo>
                  <a:pt x="546894" y="1888453"/>
                </a:lnTo>
                <a:lnTo>
                  <a:pt x="536178" y="1863852"/>
                </a:lnTo>
                <a:lnTo>
                  <a:pt x="527050" y="1838456"/>
                </a:lnTo>
                <a:lnTo>
                  <a:pt x="517922" y="1813061"/>
                </a:lnTo>
                <a:lnTo>
                  <a:pt x="509588" y="1787665"/>
                </a:lnTo>
                <a:lnTo>
                  <a:pt x="501650" y="1761476"/>
                </a:lnTo>
                <a:lnTo>
                  <a:pt x="494903" y="1735287"/>
                </a:lnTo>
                <a:lnTo>
                  <a:pt x="488156" y="1709098"/>
                </a:lnTo>
                <a:lnTo>
                  <a:pt x="482600" y="1682512"/>
                </a:lnTo>
                <a:lnTo>
                  <a:pt x="477441" y="1655530"/>
                </a:lnTo>
                <a:lnTo>
                  <a:pt x="473075" y="1628547"/>
                </a:lnTo>
                <a:lnTo>
                  <a:pt x="469106" y="1600771"/>
                </a:lnTo>
                <a:lnTo>
                  <a:pt x="465931" y="1573392"/>
                </a:lnTo>
                <a:lnTo>
                  <a:pt x="463550" y="1545615"/>
                </a:lnTo>
                <a:lnTo>
                  <a:pt x="461566" y="1517442"/>
                </a:lnTo>
                <a:lnTo>
                  <a:pt x="460772" y="1489666"/>
                </a:lnTo>
                <a:lnTo>
                  <a:pt x="460375" y="1461096"/>
                </a:lnTo>
                <a:lnTo>
                  <a:pt x="460772" y="1432923"/>
                </a:lnTo>
                <a:lnTo>
                  <a:pt x="461566" y="1404353"/>
                </a:lnTo>
                <a:lnTo>
                  <a:pt x="463550" y="1376577"/>
                </a:lnTo>
                <a:lnTo>
                  <a:pt x="465931" y="1349198"/>
                </a:lnTo>
                <a:lnTo>
                  <a:pt x="469106" y="1321025"/>
                </a:lnTo>
                <a:lnTo>
                  <a:pt x="473075" y="1294042"/>
                </a:lnTo>
                <a:lnTo>
                  <a:pt x="477441" y="1267059"/>
                </a:lnTo>
                <a:lnTo>
                  <a:pt x="482600" y="1240077"/>
                </a:lnTo>
                <a:lnTo>
                  <a:pt x="488156" y="1213491"/>
                </a:lnTo>
                <a:lnTo>
                  <a:pt x="494903" y="1186905"/>
                </a:lnTo>
                <a:lnTo>
                  <a:pt x="501650" y="1160716"/>
                </a:lnTo>
                <a:lnTo>
                  <a:pt x="509588" y="1134924"/>
                </a:lnTo>
                <a:lnTo>
                  <a:pt x="517922" y="1109132"/>
                </a:lnTo>
                <a:lnTo>
                  <a:pt x="527050" y="1083736"/>
                </a:lnTo>
                <a:lnTo>
                  <a:pt x="536178" y="1058738"/>
                </a:lnTo>
                <a:lnTo>
                  <a:pt x="546894" y="1034136"/>
                </a:lnTo>
                <a:lnTo>
                  <a:pt x="557213" y="1009534"/>
                </a:lnTo>
                <a:lnTo>
                  <a:pt x="568722" y="985329"/>
                </a:lnTo>
                <a:lnTo>
                  <a:pt x="580231" y="961521"/>
                </a:lnTo>
                <a:lnTo>
                  <a:pt x="592534" y="938109"/>
                </a:lnTo>
                <a:lnTo>
                  <a:pt x="605631" y="914698"/>
                </a:lnTo>
                <a:lnTo>
                  <a:pt x="619125" y="892080"/>
                </a:lnTo>
                <a:lnTo>
                  <a:pt x="633413" y="869462"/>
                </a:lnTo>
                <a:lnTo>
                  <a:pt x="647700" y="847638"/>
                </a:lnTo>
                <a:lnTo>
                  <a:pt x="662781" y="825814"/>
                </a:lnTo>
                <a:lnTo>
                  <a:pt x="678656" y="804387"/>
                </a:lnTo>
                <a:lnTo>
                  <a:pt x="694531" y="783356"/>
                </a:lnTo>
                <a:lnTo>
                  <a:pt x="710803" y="762722"/>
                </a:lnTo>
                <a:lnTo>
                  <a:pt x="727869" y="742882"/>
                </a:lnTo>
                <a:lnTo>
                  <a:pt x="745331" y="723042"/>
                </a:lnTo>
                <a:lnTo>
                  <a:pt x="763191" y="703995"/>
                </a:lnTo>
                <a:lnTo>
                  <a:pt x="781844" y="685346"/>
                </a:lnTo>
                <a:lnTo>
                  <a:pt x="800894" y="666299"/>
                </a:lnTo>
                <a:lnTo>
                  <a:pt x="819944" y="648443"/>
                </a:lnTo>
                <a:lnTo>
                  <a:pt x="839788" y="630984"/>
                </a:lnTo>
                <a:lnTo>
                  <a:pt x="859631" y="613921"/>
                </a:lnTo>
                <a:lnTo>
                  <a:pt x="880269" y="597652"/>
                </a:lnTo>
                <a:lnTo>
                  <a:pt x="901303" y="581780"/>
                </a:lnTo>
                <a:lnTo>
                  <a:pt x="922734" y="565908"/>
                </a:lnTo>
                <a:lnTo>
                  <a:pt x="944563" y="550829"/>
                </a:lnTo>
                <a:lnTo>
                  <a:pt x="966391" y="536544"/>
                </a:lnTo>
                <a:lnTo>
                  <a:pt x="989013" y="522259"/>
                </a:lnTo>
                <a:lnTo>
                  <a:pt x="1011635" y="508768"/>
                </a:lnTo>
                <a:lnTo>
                  <a:pt x="1035050" y="496070"/>
                </a:lnTo>
                <a:lnTo>
                  <a:pt x="1058466" y="483770"/>
                </a:lnTo>
                <a:lnTo>
                  <a:pt x="1081881" y="471865"/>
                </a:lnTo>
                <a:lnTo>
                  <a:pt x="1106488" y="460358"/>
                </a:lnTo>
                <a:lnTo>
                  <a:pt x="1131094" y="450041"/>
                </a:lnTo>
                <a:lnTo>
                  <a:pt x="1155700" y="439328"/>
                </a:lnTo>
                <a:lnTo>
                  <a:pt x="1180703" y="430201"/>
                </a:lnTo>
                <a:lnTo>
                  <a:pt x="1206103" y="421075"/>
                </a:lnTo>
                <a:lnTo>
                  <a:pt x="1231900" y="412742"/>
                </a:lnTo>
                <a:lnTo>
                  <a:pt x="1257697" y="405202"/>
                </a:lnTo>
                <a:lnTo>
                  <a:pt x="1283891" y="398060"/>
                </a:lnTo>
                <a:lnTo>
                  <a:pt x="1310481" y="391314"/>
                </a:lnTo>
                <a:lnTo>
                  <a:pt x="1337072" y="385759"/>
                </a:lnTo>
                <a:lnTo>
                  <a:pt x="1364060" y="380601"/>
                </a:lnTo>
                <a:lnTo>
                  <a:pt x="1391047" y="376236"/>
                </a:lnTo>
                <a:lnTo>
                  <a:pt x="1418035" y="372268"/>
                </a:lnTo>
                <a:lnTo>
                  <a:pt x="1446213" y="369093"/>
                </a:lnTo>
                <a:lnTo>
                  <a:pt x="1473597" y="366713"/>
                </a:lnTo>
                <a:lnTo>
                  <a:pt x="1501775" y="364729"/>
                </a:lnTo>
                <a:lnTo>
                  <a:pt x="1529953" y="363935"/>
                </a:lnTo>
                <a:lnTo>
                  <a:pt x="1558528" y="363538"/>
                </a:lnTo>
                <a:close/>
                <a:moveTo>
                  <a:pt x="852488" y="277813"/>
                </a:moveTo>
                <a:lnTo>
                  <a:pt x="826703" y="300832"/>
                </a:lnTo>
                <a:lnTo>
                  <a:pt x="801712" y="324247"/>
                </a:lnTo>
                <a:lnTo>
                  <a:pt x="777910" y="347663"/>
                </a:lnTo>
                <a:lnTo>
                  <a:pt x="754109" y="372269"/>
                </a:lnTo>
                <a:lnTo>
                  <a:pt x="731497" y="397272"/>
                </a:lnTo>
                <a:lnTo>
                  <a:pt x="709679" y="422672"/>
                </a:lnTo>
                <a:lnTo>
                  <a:pt x="688258" y="448072"/>
                </a:lnTo>
                <a:lnTo>
                  <a:pt x="667630" y="473869"/>
                </a:lnTo>
                <a:lnTo>
                  <a:pt x="647796" y="500460"/>
                </a:lnTo>
                <a:lnTo>
                  <a:pt x="628755" y="527447"/>
                </a:lnTo>
                <a:lnTo>
                  <a:pt x="610507" y="554435"/>
                </a:lnTo>
                <a:lnTo>
                  <a:pt x="593052" y="581819"/>
                </a:lnTo>
                <a:lnTo>
                  <a:pt x="575995" y="609601"/>
                </a:lnTo>
                <a:lnTo>
                  <a:pt x="560127" y="637779"/>
                </a:lnTo>
                <a:lnTo>
                  <a:pt x="544656" y="665957"/>
                </a:lnTo>
                <a:lnTo>
                  <a:pt x="530375" y="694532"/>
                </a:lnTo>
                <a:lnTo>
                  <a:pt x="516888" y="723107"/>
                </a:lnTo>
                <a:lnTo>
                  <a:pt x="503797" y="752079"/>
                </a:lnTo>
                <a:lnTo>
                  <a:pt x="491896" y="781448"/>
                </a:lnTo>
                <a:lnTo>
                  <a:pt x="480392" y="810419"/>
                </a:lnTo>
                <a:lnTo>
                  <a:pt x="469682" y="839788"/>
                </a:lnTo>
                <a:lnTo>
                  <a:pt x="460161" y="869157"/>
                </a:lnTo>
                <a:lnTo>
                  <a:pt x="451037" y="898923"/>
                </a:lnTo>
                <a:lnTo>
                  <a:pt x="443103" y="928291"/>
                </a:lnTo>
                <a:lnTo>
                  <a:pt x="435566" y="958057"/>
                </a:lnTo>
                <a:lnTo>
                  <a:pt x="428823" y="987823"/>
                </a:lnTo>
                <a:lnTo>
                  <a:pt x="422872" y="1017588"/>
                </a:lnTo>
                <a:lnTo>
                  <a:pt x="417715" y="1047354"/>
                </a:lnTo>
                <a:lnTo>
                  <a:pt x="413352" y="1076326"/>
                </a:lnTo>
                <a:lnTo>
                  <a:pt x="409781" y="1106091"/>
                </a:lnTo>
                <a:lnTo>
                  <a:pt x="407401" y="1135857"/>
                </a:lnTo>
                <a:lnTo>
                  <a:pt x="405021" y="1165226"/>
                </a:lnTo>
                <a:lnTo>
                  <a:pt x="287204" y="1130698"/>
                </a:lnTo>
                <a:lnTo>
                  <a:pt x="280857" y="1153320"/>
                </a:lnTo>
                <a:lnTo>
                  <a:pt x="274510" y="1175941"/>
                </a:lnTo>
                <a:lnTo>
                  <a:pt x="269353" y="1198960"/>
                </a:lnTo>
                <a:lnTo>
                  <a:pt x="264196" y="1221979"/>
                </a:lnTo>
                <a:lnTo>
                  <a:pt x="259436" y="1244998"/>
                </a:lnTo>
                <a:lnTo>
                  <a:pt x="255072" y="1268016"/>
                </a:lnTo>
                <a:lnTo>
                  <a:pt x="251105" y="1291035"/>
                </a:lnTo>
                <a:lnTo>
                  <a:pt x="247535" y="1314848"/>
                </a:lnTo>
                <a:lnTo>
                  <a:pt x="244361" y="1337866"/>
                </a:lnTo>
                <a:lnTo>
                  <a:pt x="241981" y="1361679"/>
                </a:lnTo>
                <a:lnTo>
                  <a:pt x="239601" y="1384698"/>
                </a:lnTo>
                <a:lnTo>
                  <a:pt x="238014" y="1408113"/>
                </a:lnTo>
                <a:lnTo>
                  <a:pt x="236824" y="1431926"/>
                </a:lnTo>
                <a:lnTo>
                  <a:pt x="235237" y="1455341"/>
                </a:lnTo>
                <a:lnTo>
                  <a:pt x="234841" y="1478757"/>
                </a:lnTo>
                <a:lnTo>
                  <a:pt x="234841" y="1502570"/>
                </a:lnTo>
                <a:lnTo>
                  <a:pt x="234841" y="1525985"/>
                </a:lnTo>
                <a:lnTo>
                  <a:pt x="235634" y="1549798"/>
                </a:lnTo>
                <a:lnTo>
                  <a:pt x="236824" y="1573213"/>
                </a:lnTo>
                <a:lnTo>
                  <a:pt x="238014" y="1596629"/>
                </a:lnTo>
                <a:lnTo>
                  <a:pt x="239998" y="1620045"/>
                </a:lnTo>
                <a:lnTo>
                  <a:pt x="242378" y="1643460"/>
                </a:lnTo>
                <a:lnTo>
                  <a:pt x="244758" y="1666876"/>
                </a:lnTo>
                <a:lnTo>
                  <a:pt x="247932" y="1690291"/>
                </a:lnTo>
                <a:lnTo>
                  <a:pt x="251899" y="1713310"/>
                </a:lnTo>
                <a:lnTo>
                  <a:pt x="255865" y="1736726"/>
                </a:lnTo>
                <a:lnTo>
                  <a:pt x="260229" y="1760142"/>
                </a:lnTo>
                <a:lnTo>
                  <a:pt x="264989" y="1782763"/>
                </a:lnTo>
                <a:lnTo>
                  <a:pt x="270146" y="1805782"/>
                </a:lnTo>
                <a:lnTo>
                  <a:pt x="275303" y="1828404"/>
                </a:lnTo>
                <a:lnTo>
                  <a:pt x="281650" y="1851423"/>
                </a:lnTo>
                <a:lnTo>
                  <a:pt x="287997" y="1874045"/>
                </a:lnTo>
                <a:lnTo>
                  <a:pt x="295138" y="1896667"/>
                </a:lnTo>
                <a:lnTo>
                  <a:pt x="302278" y="1918892"/>
                </a:lnTo>
                <a:lnTo>
                  <a:pt x="309419" y="1941117"/>
                </a:lnTo>
                <a:lnTo>
                  <a:pt x="317749" y="1963342"/>
                </a:lnTo>
                <a:lnTo>
                  <a:pt x="326080" y="1985170"/>
                </a:lnTo>
                <a:lnTo>
                  <a:pt x="334807" y="2006998"/>
                </a:lnTo>
                <a:lnTo>
                  <a:pt x="343931" y="2028826"/>
                </a:lnTo>
                <a:lnTo>
                  <a:pt x="353451" y="2050257"/>
                </a:lnTo>
                <a:lnTo>
                  <a:pt x="363765" y="2071688"/>
                </a:lnTo>
                <a:lnTo>
                  <a:pt x="374079" y="2092723"/>
                </a:lnTo>
                <a:lnTo>
                  <a:pt x="385187" y="2113757"/>
                </a:lnTo>
                <a:lnTo>
                  <a:pt x="395897" y="2134395"/>
                </a:lnTo>
                <a:lnTo>
                  <a:pt x="407401" y="2155032"/>
                </a:lnTo>
                <a:lnTo>
                  <a:pt x="419302" y="2175273"/>
                </a:lnTo>
                <a:lnTo>
                  <a:pt x="431599" y="2195117"/>
                </a:lnTo>
                <a:lnTo>
                  <a:pt x="443897" y="2215357"/>
                </a:lnTo>
                <a:lnTo>
                  <a:pt x="456988" y="2234804"/>
                </a:lnTo>
                <a:lnTo>
                  <a:pt x="470078" y="2254648"/>
                </a:lnTo>
                <a:lnTo>
                  <a:pt x="483566" y="2273698"/>
                </a:lnTo>
                <a:lnTo>
                  <a:pt x="497450" y="2292748"/>
                </a:lnTo>
                <a:lnTo>
                  <a:pt x="512127" y="2311401"/>
                </a:lnTo>
                <a:lnTo>
                  <a:pt x="526408" y="2329657"/>
                </a:lnTo>
                <a:lnTo>
                  <a:pt x="541483" y="2347914"/>
                </a:lnTo>
                <a:lnTo>
                  <a:pt x="556557" y="2365773"/>
                </a:lnTo>
                <a:lnTo>
                  <a:pt x="572028" y="2384029"/>
                </a:lnTo>
                <a:lnTo>
                  <a:pt x="587895" y="2401492"/>
                </a:lnTo>
                <a:lnTo>
                  <a:pt x="604160" y="2418160"/>
                </a:lnTo>
                <a:lnTo>
                  <a:pt x="620821" y="2434829"/>
                </a:lnTo>
                <a:lnTo>
                  <a:pt x="637878" y="2451498"/>
                </a:lnTo>
                <a:lnTo>
                  <a:pt x="654539" y="2467770"/>
                </a:lnTo>
                <a:lnTo>
                  <a:pt x="671994" y="2483645"/>
                </a:lnTo>
                <a:lnTo>
                  <a:pt x="689448" y="2499520"/>
                </a:lnTo>
                <a:lnTo>
                  <a:pt x="574011" y="2632076"/>
                </a:lnTo>
                <a:lnTo>
                  <a:pt x="554177" y="2614217"/>
                </a:lnTo>
                <a:lnTo>
                  <a:pt x="534739" y="2596357"/>
                </a:lnTo>
                <a:lnTo>
                  <a:pt x="514904" y="2578101"/>
                </a:lnTo>
                <a:lnTo>
                  <a:pt x="496260" y="2559448"/>
                </a:lnTo>
                <a:lnTo>
                  <a:pt x="477615" y="2540001"/>
                </a:lnTo>
                <a:lnTo>
                  <a:pt x="459368" y="2520951"/>
                </a:lnTo>
                <a:lnTo>
                  <a:pt x="441120" y="2501107"/>
                </a:lnTo>
                <a:lnTo>
                  <a:pt x="423665" y="2481264"/>
                </a:lnTo>
                <a:lnTo>
                  <a:pt x="406211" y="2460626"/>
                </a:lnTo>
                <a:lnTo>
                  <a:pt x="389550" y="2439989"/>
                </a:lnTo>
                <a:lnTo>
                  <a:pt x="373286" y="2419351"/>
                </a:lnTo>
                <a:lnTo>
                  <a:pt x="357021" y="2398317"/>
                </a:lnTo>
                <a:lnTo>
                  <a:pt x="340757" y="2376489"/>
                </a:lnTo>
                <a:lnTo>
                  <a:pt x="325683" y="2355057"/>
                </a:lnTo>
                <a:lnTo>
                  <a:pt x="311005" y="2332832"/>
                </a:lnTo>
                <a:lnTo>
                  <a:pt x="295931" y="2310607"/>
                </a:lnTo>
                <a:lnTo>
                  <a:pt x="282047" y="2287985"/>
                </a:lnTo>
                <a:lnTo>
                  <a:pt x="268163" y="2264967"/>
                </a:lnTo>
                <a:lnTo>
                  <a:pt x="254675" y="2241948"/>
                </a:lnTo>
                <a:lnTo>
                  <a:pt x="241981" y="2218929"/>
                </a:lnTo>
                <a:lnTo>
                  <a:pt x="229287" y="2195117"/>
                </a:lnTo>
                <a:lnTo>
                  <a:pt x="216990" y="2171701"/>
                </a:lnTo>
                <a:lnTo>
                  <a:pt x="205089" y="2147492"/>
                </a:lnTo>
                <a:lnTo>
                  <a:pt x="193982" y="2123282"/>
                </a:lnTo>
                <a:lnTo>
                  <a:pt x="182874" y="2099073"/>
                </a:lnTo>
                <a:lnTo>
                  <a:pt x="172560" y="2074467"/>
                </a:lnTo>
                <a:lnTo>
                  <a:pt x="162643" y="2049860"/>
                </a:lnTo>
                <a:lnTo>
                  <a:pt x="152726" y="2024857"/>
                </a:lnTo>
                <a:lnTo>
                  <a:pt x="143602" y="1999854"/>
                </a:lnTo>
                <a:lnTo>
                  <a:pt x="135271" y="1974454"/>
                </a:lnTo>
                <a:lnTo>
                  <a:pt x="126941" y="1949054"/>
                </a:lnTo>
                <a:lnTo>
                  <a:pt x="119404" y="1923654"/>
                </a:lnTo>
                <a:lnTo>
                  <a:pt x="111867" y="1897857"/>
                </a:lnTo>
                <a:lnTo>
                  <a:pt x="105123" y="1872060"/>
                </a:lnTo>
                <a:lnTo>
                  <a:pt x="98776" y="1845867"/>
                </a:lnTo>
                <a:lnTo>
                  <a:pt x="93222" y="1820467"/>
                </a:lnTo>
                <a:lnTo>
                  <a:pt x="87272" y="1794273"/>
                </a:lnTo>
                <a:lnTo>
                  <a:pt x="82512" y="1768079"/>
                </a:lnTo>
                <a:lnTo>
                  <a:pt x="78148" y="1741885"/>
                </a:lnTo>
                <a:lnTo>
                  <a:pt x="74181" y="1714898"/>
                </a:lnTo>
                <a:lnTo>
                  <a:pt x="70214" y="1688704"/>
                </a:lnTo>
                <a:lnTo>
                  <a:pt x="67437" y="1662113"/>
                </a:lnTo>
                <a:lnTo>
                  <a:pt x="64661" y="1635523"/>
                </a:lnTo>
                <a:lnTo>
                  <a:pt x="62677" y="1609329"/>
                </a:lnTo>
                <a:lnTo>
                  <a:pt x="61090" y="1582738"/>
                </a:lnTo>
                <a:lnTo>
                  <a:pt x="59900" y="1556148"/>
                </a:lnTo>
                <a:lnTo>
                  <a:pt x="59107" y="1529557"/>
                </a:lnTo>
                <a:lnTo>
                  <a:pt x="58710" y="1502570"/>
                </a:lnTo>
                <a:lnTo>
                  <a:pt x="59107" y="1475979"/>
                </a:lnTo>
                <a:lnTo>
                  <a:pt x="59504" y="1449388"/>
                </a:lnTo>
                <a:lnTo>
                  <a:pt x="60694" y="1422401"/>
                </a:lnTo>
                <a:lnTo>
                  <a:pt x="62677" y="1395810"/>
                </a:lnTo>
                <a:lnTo>
                  <a:pt x="64264" y="1369616"/>
                </a:lnTo>
                <a:lnTo>
                  <a:pt x="67041" y="1343026"/>
                </a:lnTo>
                <a:lnTo>
                  <a:pt x="69818" y="1316435"/>
                </a:lnTo>
                <a:lnTo>
                  <a:pt x="73388" y="1290241"/>
                </a:lnTo>
                <a:lnTo>
                  <a:pt x="77355" y="1263651"/>
                </a:lnTo>
                <a:lnTo>
                  <a:pt x="81718" y="1237457"/>
                </a:lnTo>
                <a:lnTo>
                  <a:pt x="86479" y="1211263"/>
                </a:lnTo>
                <a:lnTo>
                  <a:pt x="92032" y="1185070"/>
                </a:lnTo>
                <a:lnTo>
                  <a:pt x="97983" y="1158876"/>
                </a:lnTo>
                <a:lnTo>
                  <a:pt x="103933" y="1133079"/>
                </a:lnTo>
                <a:lnTo>
                  <a:pt x="111073" y="1107282"/>
                </a:lnTo>
                <a:lnTo>
                  <a:pt x="117817" y="1081485"/>
                </a:lnTo>
                <a:lnTo>
                  <a:pt x="0" y="1047354"/>
                </a:lnTo>
                <a:lnTo>
                  <a:pt x="17454" y="1012429"/>
                </a:lnTo>
                <a:lnTo>
                  <a:pt x="36099" y="977901"/>
                </a:lnTo>
                <a:lnTo>
                  <a:pt x="55140" y="943769"/>
                </a:lnTo>
                <a:lnTo>
                  <a:pt x="74578" y="910035"/>
                </a:lnTo>
                <a:lnTo>
                  <a:pt x="95206" y="877888"/>
                </a:lnTo>
                <a:lnTo>
                  <a:pt x="116627" y="845344"/>
                </a:lnTo>
                <a:lnTo>
                  <a:pt x="138842" y="813991"/>
                </a:lnTo>
                <a:lnTo>
                  <a:pt x="161453" y="783432"/>
                </a:lnTo>
                <a:lnTo>
                  <a:pt x="184858" y="753269"/>
                </a:lnTo>
                <a:lnTo>
                  <a:pt x="208659" y="724298"/>
                </a:lnTo>
                <a:lnTo>
                  <a:pt x="233254" y="695723"/>
                </a:lnTo>
                <a:lnTo>
                  <a:pt x="258642" y="667941"/>
                </a:lnTo>
                <a:lnTo>
                  <a:pt x="284030" y="640954"/>
                </a:lnTo>
                <a:lnTo>
                  <a:pt x="310212" y="614760"/>
                </a:lnTo>
                <a:lnTo>
                  <a:pt x="337584" y="588963"/>
                </a:lnTo>
                <a:lnTo>
                  <a:pt x="364559" y="563960"/>
                </a:lnTo>
                <a:lnTo>
                  <a:pt x="392327" y="539751"/>
                </a:lnTo>
                <a:lnTo>
                  <a:pt x="420889" y="516732"/>
                </a:lnTo>
                <a:lnTo>
                  <a:pt x="449054" y="494507"/>
                </a:lnTo>
                <a:lnTo>
                  <a:pt x="478409" y="472679"/>
                </a:lnTo>
                <a:lnTo>
                  <a:pt x="508161" y="452041"/>
                </a:lnTo>
                <a:lnTo>
                  <a:pt x="537912" y="432197"/>
                </a:lnTo>
                <a:lnTo>
                  <a:pt x="567664" y="412751"/>
                </a:lnTo>
                <a:lnTo>
                  <a:pt x="598209" y="394494"/>
                </a:lnTo>
                <a:lnTo>
                  <a:pt x="629548" y="377032"/>
                </a:lnTo>
                <a:lnTo>
                  <a:pt x="660490" y="359966"/>
                </a:lnTo>
                <a:lnTo>
                  <a:pt x="691828" y="344488"/>
                </a:lnTo>
                <a:lnTo>
                  <a:pt x="723564" y="329407"/>
                </a:lnTo>
                <a:lnTo>
                  <a:pt x="755695" y="315119"/>
                </a:lnTo>
                <a:lnTo>
                  <a:pt x="787827" y="302022"/>
                </a:lnTo>
                <a:lnTo>
                  <a:pt x="819563" y="289322"/>
                </a:lnTo>
                <a:lnTo>
                  <a:pt x="852488" y="277813"/>
                </a:lnTo>
                <a:close/>
                <a:moveTo>
                  <a:pt x="1541357" y="0"/>
                </a:moveTo>
                <a:lnTo>
                  <a:pt x="1567964" y="0"/>
                </a:lnTo>
                <a:lnTo>
                  <a:pt x="1594571" y="0"/>
                </a:lnTo>
                <a:lnTo>
                  <a:pt x="1621178" y="794"/>
                </a:lnTo>
                <a:lnTo>
                  <a:pt x="1647785" y="2780"/>
                </a:lnTo>
                <a:lnTo>
                  <a:pt x="1674392" y="4368"/>
                </a:lnTo>
                <a:lnTo>
                  <a:pt x="1700999" y="6751"/>
                </a:lnTo>
                <a:lnTo>
                  <a:pt x="1727209" y="9133"/>
                </a:lnTo>
                <a:lnTo>
                  <a:pt x="1753816" y="12707"/>
                </a:lnTo>
                <a:lnTo>
                  <a:pt x="1780423" y="16281"/>
                </a:lnTo>
                <a:lnTo>
                  <a:pt x="1806633" y="20251"/>
                </a:lnTo>
                <a:lnTo>
                  <a:pt x="1833240" y="25016"/>
                </a:lnTo>
                <a:lnTo>
                  <a:pt x="1859450" y="30179"/>
                </a:lnTo>
                <a:lnTo>
                  <a:pt x="1885660" y="35341"/>
                </a:lnTo>
                <a:lnTo>
                  <a:pt x="1911076" y="41694"/>
                </a:lnTo>
                <a:lnTo>
                  <a:pt x="1937286" y="48047"/>
                </a:lnTo>
                <a:lnTo>
                  <a:pt x="1963099" y="55195"/>
                </a:lnTo>
                <a:lnTo>
                  <a:pt x="1988911" y="62343"/>
                </a:lnTo>
                <a:lnTo>
                  <a:pt x="2014327" y="70284"/>
                </a:lnTo>
                <a:lnTo>
                  <a:pt x="2039743" y="78623"/>
                </a:lnTo>
                <a:lnTo>
                  <a:pt x="2065159" y="87359"/>
                </a:lnTo>
                <a:lnTo>
                  <a:pt x="2089780" y="96492"/>
                </a:lnTo>
                <a:lnTo>
                  <a:pt x="2114799" y="106419"/>
                </a:lnTo>
                <a:lnTo>
                  <a:pt x="2139420" y="116743"/>
                </a:lnTo>
                <a:lnTo>
                  <a:pt x="2164041" y="127067"/>
                </a:lnTo>
                <a:lnTo>
                  <a:pt x="2188266" y="138186"/>
                </a:lnTo>
                <a:lnTo>
                  <a:pt x="2212093" y="149304"/>
                </a:lnTo>
                <a:lnTo>
                  <a:pt x="2236317" y="161614"/>
                </a:lnTo>
                <a:lnTo>
                  <a:pt x="2259747" y="173923"/>
                </a:lnTo>
                <a:lnTo>
                  <a:pt x="2283575" y="186630"/>
                </a:lnTo>
                <a:lnTo>
                  <a:pt x="2306608" y="199734"/>
                </a:lnTo>
                <a:lnTo>
                  <a:pt x="2329641" y="213235"/>
                </a:lnTo>
                <a:lnTo>
                  <a:pt x="2352277" y="227133"/>
                </a:lnTo>
                <a:lnTo>
                  <a:pt x="2375309" y="241428"/>
                </a:lnTo>
                <a:lnTo>
                  <a:pt x="2397548" y="256120"/>
                </a:lnTo>
                <a:lnTo>
                  <a:pt x="2419390" y="271209"/>
                </a:lnTo>
                <a:lnTo>
                  <a:pt x="2441231" y="286696"/>
                </a:lnTo>
                <a:lnTo>
                  <a:pt x="2462676" y="302579"/>
                </a:lnTo>
                <a:lnTo>
                  <a:pt x="2483723" y="318860"/>
                </a:lnTo>
                <a:lnTo>
                  <a:pt x="2504374" y="335537"/>
                </a:lnTo>
                <a:lnTo>
                  <a:pt x="2525024" y="352612"/>
                </a:lnTo>
                <a:lnTo>
                  <a:pt x="2545277" y="370084"/>
                </a:lnTo>
                <a:lnTo>
                  <a:pt x="2565133" y="387555"/>
                </a:lnTo>
                <a:lnTo>
                  <a:pt x="2584989" y="405821"/>
                </a:lnTo>
                <a:lnTo>
                  <a:pt x="2604051" y="424087"/>
                </a:lnTo>
                <a:lnTo>
                  <a:pt x="2622715" y="442750"/>
                </a:lnTo>
                <a:lnTo>
                  <a:pt x="2641777" y="462207"/>
                </a:lnTo>
                <a:lnTo>
                  <a:pt x="2730335" y="376834"/>
                </a:lnTo>
                <a:lnTo>
                  <a:pt x="2752177" y="409792"/>
                </a:lnTo>
                <a:lnTo>
                  <a:pt x="2772827" y="442353"/>
                </a:lnTo>
                <a:lnTo>
                  <a:pt x="2792683" y="476105"/>
                </a:lnTo>
                <a:lnTo>
                  <a:pt x="2811745" y="510255"/>
                </a:lnTo>
                <a:lnTo>
                  <a:pt x="2829615" y="544404"/>
                </a:lnTo>
                <a:lnTo>
                  <a:pt x="2847089" y="578950"/>
                </a:lnTo>
                <a:lnTo>
                  <a:pt x="2862973" y="613100"/>
                </a:lnTo>
                <a:lnTo>
                  <a:pt x="2878461" y="648043"/>
                </a:lnTo>
                <a:lnTo>
                  <a:pt x="2892360" y="683781"/>
                </a:lnTo>
                <a:lnTo>
                  <a:pt x="2905862" y="719121"/>
                </a:lnTo>
                <a:lnTo>
                  <a:pt x="2918570" y="754462"/>
                </a:lnTo>
                <a:lnTo>
                  <a:pt x="2930087" y="790200"/>
                </a:lnTo>
                <a:lnTo>
                  <a:pt x="2940809" y="825937"/>
                </a:lnTo>
                <a:lnTo>
                  <a:pt x="2950340" y="861675"/>
                </a:lnTo>
                <a:lnTo>
                  <a:pt x="2959077" y="898207"/>
                </a:lnTo>
                <a:lnTo>
                  <a:pt x="2967019" y="934342"/>
                </a:lnTo>
                <a:lnTo>
                  <a:pt x="2974167" y="970079"/>
                </a:lnTo>
                <a:lnTo>
                  <a:pt x="2980124" y="1006214"/>
                </a:lnTo>
                <a:lnTo>
                  <a:pt x="2985286" y="1042746"/>
                </a:lnTo>
                <a:lnTo>
                  <a:pt x="2989258" y="1078484"/>
                </a:lnTo>
                <a:lnTo>
                  <a:pt x="2992832" y="1114618"/>
                </a:lnTo>
                <a:lnTo>
                  <a:pt x="2995214" y="1150356"/>
                </a:lnTo>
                <a:lnTo>
                  <a:pt x="2996406" y="1186491"/>
                </a:lnTo>
                <a:lnTo>
                  <a:pt x="2997200" y="1222228"/>
                </a:lnTo>
                <a:lnTo>
                  <a:pt x="2996803" y="1257569"/>
                </a:lnTo>
                <a:lnTo>
                  <a:pt x="2995611" y="1292910"/>
                </a:lnTo>
                <a:lnTo>
                  <a:pt x="2993626" y="1327853"/>
                </a:lnTo>
                <a:lnTo>
                  <a:pt x="2990846" y="1362797"/>
                </a:lnTo>
                <a:lnTo>
                  <a:pt x="2986875" y="1397740"/>
                </a:lnTo>
                <a:lnTo>
                  <a:pt x="2982507" y="1432286"/>
                </a:lnTo>
                <a:lnTo>
                  <a:pt x="2977344" y="1466436"/>
                </a:lnTo>
                <a:lnTo>
                  <a:pt x="2970593" y="1500188"/>
                </a:lnTo>
                <a:lnTo>
                  <a:pt x="2963445" y="1466833"/>
                </a:lnTo>
                <a:lnTo>
                  <a:pt x="2956297" y="1433478"/>
                </a:lnTo>
                <a:lnTo>
                  <a:pt x="2947560" y="1400123"/>
                </a:lnTo>
                <a:lnTo>
                  <a:pt x="2938426" y="1367959"/>
                </a:lnTo>
                <a:lnTo>
                  <a:pt x="2928101" y="1335795"/>
                </a:lnTo>
                <a:lnTo>
                  <a:pt x="2917379" y="1304425"/>
                </a:lnTo>
                <a:lnTo>
                  <a:pt x="2905465" y="1272658"/>
                </a:lnTo>
                <a:lnTo>
                  <a:pt x="2893155" y="1241686"/>
                </a:lnTo>
                <a:lnTo>
                  <a:pt x="2880447" y="1211507"/>
                </a:lnTo>
                <a:lnTo>
                  <a:pt x="2866547" y="1181329"/>
                </a:lnTo>
                <a:lnTo>
                  <a:pt x="2852648" y="1152341"/>
                </a:lnTo>
                <a:lnTo>
                  <a:pt x="2837558" y="1123354"/>
                </a:lnTo>
                <a:lnTo>
                  <a:pt x="2822070" y="1095161"/>
                </a:lnTo>
                <a:lnTo>
                  <a:pt x="2805391" y="1066968"/>
                </a:lnTo>
                <a:lnTo>
                  <a:pt x="2788712" y="1039569"/>
                </a:lnTo>
                <a:lnTo>
                  <a:pt x="2771239" y="1012965"/>
                </a:lnTo>
                <a:lnTo>
                  <a:pt x="2752971" y="986757"/>
                </a:lnTo>
                <a:lnTo>
                  <a:pt x="2734703" y="960946"/>
                </a:lnTo>
                <a:lnTo>
                  <a:pt x="2715642" y="935930"/>
                </a:lnTo>
                <a:lnTo>
                  <a:pt x="2695786" y="911708"/>
                </a:lnTo>
                <a:lnTo>
                  <a:pt x="2675930" y="887883"/>
                </a:lnTo>
                <a:lnTo>
                  <a:pt x="2654882" y="864852"/>
                </a:lnTo>
                <a:lnTo>
                  <a:pt x="2633835" y="842218"/>
                </a:lnTo>
                <a:lnTo>
                  <a:pt x="2611993" y="820378"/>
                </a:lnTo>
                <a:lnTo>
                  <a:pt x="2590152" y="798936"/>
                </a:lnTo>
                <a:lnTo>
                  <a:pt x="2567913" y="778287"/>
                </a:lnTo>
                <a:lnTo>
                  <a:pt x="2544880" y="758830"/>
                </a:lnTo>
                <a:lnTo>
                  <a:pt x="2521450" y="739373"/>
                </a:lnTo>
                <a:lnTo>
                  <a:pt x="2498020" y="720710"/>
                </a:lnTo>
                <a:lnTo>
                  <a:pt x="2474193" y="702841"/>
                </a:lnTo>
                <a:lnTo>
                  <a:pt x="2449968" y="685766"/>
                </a:lnTo>
                <a:lnTo>
                  <a:pt x="2425347" y="669089"/>
                </a:lnTo>
                <a:lnTo>
                  <a:pt x="2514699" y="584113"/>
                </a:lnTo>
                <a:lnTo>
                  <a:pt x="2498020" y="567038"/>
                </a:lnTo>
                <a:lnTo>
                  <a:pt x="2481341" y="550360"/>
                </a:lnTo>
                <a:lnTo>
                  <a:pt x="2464265" y="534080"/>
                </a:lnTo>
                <a:lnTo>
                  <a:pt x="2446791" y="518196"/>
                </a:lnTo>
                <a:lnTo>
                  <a:pt x="2429318" y="502313"/>
                </a:lnTo>
                <a:lnTo>
                  <a:pt x="2411447" y="487224"/>
                </a:lnTo>
                <a:lnTo>
                  <a:pt x="2393180" y="472134"/>
                </a:lnTo>
                <a:lnTo>
                  <a:pt x="2374912" y="457442"/>
                </a:lnTo>
                <a:lnTo>
                  <a:pt x="2356248" y="442750"/>
                </a:lnTo>
                <a:lnTo>
                  <a:pt x="2337186" y="428852"/>
                </a:lnTo>
                <a:lnTo>
                  <a:pt x="2318124" y="415351"/>
                </a:lnTo>
                <a:lnTo>
                  <a:pt x="2298665" y="401850"/>
                </a:lnTo>
                <a:lnTo>
                  <a:pt x="2279206" y="389144"/>
                </a:lnTo>
                <a:lnTo>
                  <a:pt x="2258953" y="376437"/>
                </a:lnTo>
                <a:lnTo>
                  <a:pt x="2238700" y="363730"/>
                </a:lnTo>
                <a:lnTo>
                  <a:pt x="2218844" y="352215"/>
                </a:lnTo>
                <a:lnTo>
                  <a:pt x="2198194" y="340699"/>
                </a:lnTo>
                <a:lnTo>
                  <a:pt x="2177544" y="329184"/>
                </a:lnTo>
                <a:lnTo>
                  <a:pt x="2156893" y="318462"/>
                </a:lnTo>
                <a:lnTo>
                  <a:pt x="2135449" y="308138"/>
                </a:lnTo>
                <a:lnTo>
                  <a:pt x="2114401" y="297814"/>
                </a:lnTo>
                <a:lnTo>
                  <a:pt x="2092957" y="288284"/>
                </a:lnTo>
                <a:lnTo>
                  <a:pt x="2071115" y="278754"/>
                </a:lnTo>
                <a:lnTo>
                  <a:pt x="2049274" y="270018"/>
                </a:lnTo>
                <a:lnTo>
                  <a:pt x="2027432" y="261282"/>
                </a:lnTo>
                <a:lnTo>
                  <a:pt x="2005591" y="253341"/>
                </a:lnTo>
                <a:lnTo>
                  <a:pt x="1983352" y="245399"/>
                </a:lnTo>
                <a:lnTo>
                  <a:pt x="1961113" y="238251"/>
                </a:lnTo>
                <a:lnTo>
                  <a:pt x="1938477" y="231104"/>
                </a:lnTo>
                <a:lnTo>
                  <a:pt x="1915444" y="224353"/>
                </a:lnTo>
                <a:lnTo>
                  <a:pt x="1892808" y="218397"/>
                </a:lnTo>
                <a:lnTo>
                  <a:pt x="1870173" y="212838"/>
                </a:lnTo>
                <a:lnTo>
                  <a:pt x="1847139" y="207676"/>
                </a:lnTo>
                <a:lnTo>
                  <a:pt x="1824107" y="202514"/>
                </a:lnTo>
                <a:lnTo>
                  <a:pt x="1801074" y="197749"/>
                </a:lnTo>
                <a:lnTo>
                  <a:pt x="1778041" y="193778"/>
                </a:lnTo>
                <a:lnTo>
                  <a:pt x="1754213" y="190601"/>
                </a:lnTo>
                <a:lnTo>
                  <a:pt x="1731180" y="187027"/>
                </a:lnTo>
                <a:lnTo>
                  <a:pt x="1707750" y="184248"/>
                </a:lnTo>
                <a:lnTo>
                  <a:pt x="1684320" y="181865"/>
                </a:lnTo>
                <a:lnTo>
                  <a:pt x="1660890" y="179483"/>
                </a:lnTo>
                <a:lnTo>
                  <a:pt x="1637460" y="178291"/>
                </a:lnTo>
                <a:lnTo>
                  <a:pt x="1613633" y="177100"/>
                </a:lnTo>
                <a:lnTo>
                  <a:pt x="1590203" y="175909"/>
                </a:lnTo>
                <a:lnTo>
                  <a:pt x="1566375" y="175909"/>
                </a:lnTo>
                <a:lnTo>
                  <a:pt x="1542945" y="175909"/>
                </a:lnTo>
                <a:lnTo>
                  <a:pt x="1519515" y="176306"/>
                </a:lnTo>
                <a:lnTo>
                  <a:pt x="1495688" y="177497"/>
                </a:lnTo>
                <a:lnTo>
                  <a:pt x="1472655" y="178689"/>
                </a:lnTo>
                <a:lnTo>
                  <a:pt x="1449225" y="180277"/>
                </a:lnTo>
                <a:lnTo>
                  <a:pt x="1425398" y="182659"/>
                </a:lnTo>
                <a:lnTo>
                  <a:pt x="1401968" y="184645"/>
                </a:lnTo>
                <a:lnTo>
                  <a:pt x="1378537" y="187821"/>
                </a:lnTo>
                <a:lnTo>
                  <a:pt x="1355107" y="191395"/>
                </a:lnTo>
                <a:lnTo>
                  <a:pt x="1332074" y="194969"/>
                </a:lnTo>
                <a:lnTo>
                  <a:pt x="1308644" y="199337"/>
                </a:lnTo>
                <a:lnTo>
                  <a:pt x="1285611" y="204102"/>
                </a:lnTo>
                <a:lnTo>
                  <a:pt x="1262975" y="208867"/>
                </a:lnTo>
                <a:lnTo>
                  <a:pt x="1239943" y="214029"/>
                </a:lnTo>
                <a:lnTo>
                  <a:pt x="1216910" y="219985"/>
                </a:lnTo>
                <a:lnTo>
                  <a:pt x="1194274" y="226339"/>
                </a:lnTo>
                <a:lnTo>
                  <a:pt x="1171638" y="232692"/>
                </a:lnTo>
                <a:lnTo>
                  <a:pt x="1149399" y="240237"/>
                </a:lnTo>
                <a:lnTo>
                  <a:pt x="1127160" y="247781"/>
                </a:lnTo>
                <a:lnTo>
                  <a:pt x="1069975" y="81403"/>
                </a:lnTo>
                <a:lnTo>
                  <a:pt x="1094994" y="72667"/>
                </a:lnTo>
                <a:lnTo>
                  <a:pt x="1120409" y="64725"/>
                </a:lnTo>
                <a:lnTo>
                  <a:pt x="1146222" y="56783"/>
                </a:lnTo>
                <a:lnTo>
                  <a:pt x="1172035" y="49636"/>
                </a:lnTo>
                <a:lnTo>
                  <a:pt x="1197848" y="43282"/>
                </a:lnTo>
                <a:lnTo>
                  <a:pt x="1223661" y="37326"/>
                </a:lnTo>
                <a:lnTo>
                  <a:pt x="1249871" y="31370"/>
                </a:lnTo>
                <a:lnTo>
                  <a:pt x="1276080" y="26208"/>
                </a:lnTo>
                <a:lnTo>
                  <a:pt x="1302290" y="21443"/>
                </a:lnTo>
                <a:lnTo>
                  <a:pt x="1328500" y="17075"/>
                </a:lnTo>
                <a:lnTo>
                  <a:pt x="1355107" y="13501"/>
                </a:lnTo>
                <a:lnTo>
                  <a:pt x="1381317" y="9927"/>
                </a:lnTo>
                <a:lnTo>
                  <a:pt x="1407924" y="7545"/>
                </a:lnTo>
                <a:lnTo>
                  <a:pt x="1434531" y="4765"/>
                </a:lnTo>
                <a:lnTo>
                  <a:pt x="1461139" y="3177"/>
                </a:lnTo>
                <a:lnTo>
                  <a:pt x="1487746" y="1191"/>
                </a:lnTo>
                <a:lnTo>
                  <a:pt x="1514750" y="397"/>
                </a:lnTo>
                <a:lnTo>
                  <a:pt x="154135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4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>
            <p:custDataLst>
              <p:tags r:id="rId13"/>
            </p:custDataLst>
          </p:nvPr>
        </p:nvSpPr>
        <p:spPr>
          <a:xfrm>
            <a:off x="3282706" y="4015729"/>
            <a:ext cx="433022" cy="433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8" name="KSO_Shape"/>
          <p:cNvSpPr/>
          <p:nvPr>
            <p:custDataLst>
              <p:tags r:id="rId14"/>
            </p:custDataLst>
          </p:nvPr>
        </p:nvSpPr>
        <p:spPr bwMode="auto">
          <a:xfrm>
            <a:off x="3434993" y="4104923"/>
            <a:ext cx="131527" cy="295566"/>
          </a:xfrm>
          <a:custGeom>
            <a:gdLst>
              <a:gd name="T0" fmla="*/ 645836 w 1000125"/>
              <a:gd name="T1" fmla="*/ 2202388 h 2249488"/>
              <a:gd name="T2" fmla="*/ 499269 w 1000125"/>
              <a:gd name="T3" fmla="*/ 2249488 h 2249488"/>
              <a:gd name="T4" fmla="*/ 353019 w 1000125"/>
              <a:gd name="T5" fmla="*/ 2202388 h 2249488"/>
              <a:gd name="T6" fmla="*/ 729267 w 1000125"/>
              <a:gd name="T7" fmla="*/ 1946275 h 2249488"/>
              <a:gd name="T8" fmla="*/ 783907 w 1000125"/>
              <a:gd name="T9" fmla="*/ 2007378 h 2249488"/>
              <a:gd name="T10" fmla="*/ 264822 w 1000125"/>
              <a:gd name="T11" fmla="*/ 2057084 h 2249488"/>
              <a:gd name="T12" fmla="*/ 216853 w 1000125"/>
              <a:gd name="T13" fmla="*/ 1990599 h 2249488"/>
              <a:gd name="T14" fmla="*/ 734985 w 1000125"/>
              <a:gd name="T15" fmla="*/ 1798953 h 2249488"/>
              <a:gd name="T16" fmla="*/ 783272 w 1000125"/>
              <a:gd name="T17" fmla="*/ 1865249 h 2249488"/>
              <a:gd name="T18" fmla="*/ 259739 w 1000125"/>
              <a:gd name="T19" fmla="*/ 1908499 h 2249488"/>
              <a:gd name="T20" fmla="*/ 218124 w 1000125"/>
              <a:gd name="T21" fmla="*/ 1837784 h 2249488"/>
              <a:gd name="T22" fmla="*/ 893763 w 1000125"/>
              <a:gd name="T23" fmla="*/ 1480542 h 2249488"/>
              <a:gd name="T24" fmla="*/ 861683 w 1000125"/>
              <a:gd name="T25" fmla="*/ 1637130 h 2249488"/>
              <a:gd name="T26" fmla="*/ 205463 w 1000125"/>
              <a:gd name="T27" fmla="*/ 1744369 h 2249488"/>
              <a:gd name="T28" fmla="*/ 127009 w 1000125"/>
              <a:gd name="T29" fmla="*/ 1611190 h 2249488"/>
              <a:gd name="T30" fmla="*/ 300928 w 1000125"/>
              <a:gd name="T31" fmla="*/ 1209675 h 2249488"/>
              <a:gd name="T32" fmla="*/ 318768 w 1000125"/>
              <a:gd name="T33" fmla="*/ 1338180 h 2249488"/>
              <a:gd name="T34" fmla="*/ 150558 w 1000125"/>
              <a:gd name="T35" fmla="*/ 1356675 h 2249488"/>
              <a:gd name="T36" fmla="*/ 132081 w 1000125"/>
              <a:gd name="T37" fmla="*/ 1263564 h 2249488"/>
              <a:gd name="T38" fmla="*/ 300928 w 1000125"/>
              <a:gd name="T39" fmla="*/ 1209675 h 2249488"/>
              <a:gd name="T40" fmla="*/ 845505 w 1000125"/>
              <a:gd name="T41" fmla="*/ 1323023 h 2249488"/>
              <a:gd name="T42" fmla="*/ 697018 w 1000125"/>
              <a:gd name="T43" fmla="*/ 1357313 h 2249488"/>
              <a:gd name="T44" fmla="*/ 622933 w 1000125"/>
              <a:gd name="T45" fmla="*/ 1183957 h 2249488"/>
              <a:gd name="T46" fmla="*/ 763505 w 1000125"/>
              <a:gd name="T47" fmla="*/ 1118235 h 2249488"/>
              <a:gd name="T48" fmla="*/ 381083 w 1000125"/>
              <a:gd name="T49" fmla="*/ 950621 h 2249488"/>
              <a:gd name="T50" fmla="*/ 642138 w 1000125"/>
              <a:gd name="T51" fmla="*/ 924248 h 2249488"/>
              <a:gd name="T52" fmla="*/ 934423 w 1000125"/>
              <a:gd name="T53" fmla="*/ 817583 h 2249488"/>
              <a:gd name="T54" fmla="*/ 993142 w 1000125"/>
              <a:gd name="T55" fmla="*/ 878060 h 2249488"/>
              <a:gd name="T56" fmla="*/ 988064 w 1000125"/>
              <a:gd name="T57" fmla="*/ 964002 h 2249488"/>
              <a:gd name="T58" fmla="*/ 921727 w 1000125"/>
              <a:gd name="T59" fmla="*/ 1017158 h 2249488"/>
              <a:gd name="T60" fmla="*/ 26662 w 1000125"/>
              <a:gd name="T61" fmla="*/ 1152119 h 2249488"/>
              <a:gd name="T62" fmla="*/ 1904 w 1000125"/>
              <a:gd name="T63" fmla="*/ 1062039 h 2249488"/>
              <a:gd name="T64" fmla="*/ 49514 w 1000125"/>
              <a:gd name="T65" fmla="*/ 992649 h 2249488"/>
              <a:gd name="T66" fmla="*/ 784387 w 1000125"/>
              <a:gd name="T67" fmla="*/ 572155 h 2249488"/>
              <a:gd name="T68" fmla="*/ 292059 w 1000125"/>
              <a:gd name="T69" fmla="*/ 677858 h 2249488"/>
              <a:gd name="T70" fmla="*/ 823038 w 1000125"/>
              <a:gd name="T71" fmla="*/ 576294 h 2249488"/>
              <a:gd name="T72" fmla="*/ 960450 w 1000125"/>
              <a:gd name="T73" fmla="*/ 529551 h 2249488"/>
              <a:gd name="T74" fmla="*/ 999808 w 1000125"/>
              <a:gd name="T75" fmla="*/ 605939 h 2249488"/>
              <a:gd name="T76" fmla="*/ 970289 w 1000125"/>
              <a:gd name="T77" fmla="*/ 684547 h 2249488"/>
              <a:gd name="T78" fmla="*/ 105059 w 1000125"/>
              <a:gd name="T79" fmla="*/ 882650 h 2249488"/>
              <a:gd name="T80" fmla="*/ 6031 w 1000125"/>
              <a:gd name="T81" fmla="*/ 812601 h 2249488"/>
              <a:gd name="T82" fmla="*/ 12061 w 1000125"/>
              <a:gd name="T83" fmla="*/ 728922 h 2249488"/>
              <a:gd name="T84" fmla="*/ 78398 w 1000125"/>
              <a:gd name="T85" fmla="*/ 676306 h 2249488"/>
              <a:gd name="T86" fmla="*/ 563251 w 1000125"/>
              <a:gd name="T87" fmla="*/ 304601 h 2249488"/>
              <a:gd name="T88" fmla="*/ 458703 w 1000125"/>
              <a:gd name="T89" fmla="*/ 353314 h 2249488"/>
              <a:gd name="T90" fmla="*/ 909666 w 1000125"/>
              <a:gd name="T91" fmla="*/ 202567 h 2249488"/>
              <a:gd name="T92" fmla="*/ 981081 w 1000125"/>
              <a:gd name="T93" fmla="*/ 246811 h 2249488"/>
              <a:gd name="T94" fmla="*/ 996951 w 1000125"/>
              <a:gd name="T95" fmla="*/ 332116 h 2249488"/>
              <a:gd name="T96" fmla="*/ 945850 w 1000125"/>
              <a:gd name="T97" fmla="*/ 399278 h 2249488"/>
              <a:gd name="T98" fmla="*/ 61575 w 1000125"/>
              <a:gd name="T99" fmla="*/ 570206 h 2249488"/>
              <a:gd name="T100" fmla="*/ 317 w 1000125"/>
              <a:gd name="T101" fmla="*/ 479809 h 2249488"/>
              <a:gd name="T102" fmla="*/ 29518 w 1000125"/>
              <a:gd name="T103" fmla="*/ 400551 h 2249488"/>
              <a:gd name="T104" fmla="*/ 894431 w 1000125"/>
              <a:gd name="T105" fmla="*/ 201612 h 2249488"/>
              <a:gd name="T106" fmla="*/ 537230 w 1000125"/>
              <a:gd name="T107" fmla="*/ 26064 h 2249488"/>
              <a:gd name="T108" fmla="*/ 573088 w 1000125"/>
              <a:gd name="T109" fmla="*/ 104573 h 2249488"/>
              <a:gd name="T110" fmla="*/ 539769 w 1000125"/>
              <a:gd name="T111" fmla="*/ 182129 h 2249488"/>
              <a:gd name="T112" fmla="*/ 100275 w 1000125"/>
              <a:gd name="T113" fmla="*/ 287020 h 2249488"/>
              <a:gd name="T114" fmla="*/ 4443 w 1000125"/>
              <a:gd name="T115" fmla="*/ 212643 h 2249488"/>
              <a:gd name="T116" fmla="*/ 14280 w 1000125"/>
              <a:gd name="T117" fmla="*/ 128730 h 2249488"/>
              <a:gd name="T118" fmla="*/ 83456 w 1000125"/>
              <a:gd name="T119" fmla="*/ 78827 h 2249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00125" h="2249488">
                <a:moveTo>
                  <a:pt x="301625" y="2105025"/>
                </a:moveTo>
                <a:lnTo>
                  <a:pt x="696913" y="2105025"/>
                </a:lnTo>
                <a:lnTo>
                  <a:pt x="696913" y="2112612"/>
                </a:lnTo>
                <a:lnTo>
                  <a:pt x="695961" y="2120199"/>
                </a:lnTo>
                <a:lnTo>
                  <a:pt x="694692" y="2127153"/>
                </a:lnTo>
                <a:lnTo>
                  <a:pt x="693106" y="2134424"/>
                </a:lnTo>
                <a:lnTo>
                  <a:pt x="690885" y="2141062"/>
                </a:lnTo>
                <a:lnTo>
                  <a:pt x="688347" y="2148016"/>
                </a:lnTo>
                <a:lnTo>
                  <a:pt x="685175" y="2154971"/>
                </a:lnTo>
                <a:lnTo>
                  <a:pt x="681685" y="2161293"/>
                </a:lnTo>
                <a:lnTo>
                  <a:pt x="677878" y="2167931"/>
                </a:lnTo>
                <a:lnTo>
                  <a:pt x="673120" y="2173938"/>
                </a:lnTo>
                <a:lnTo>
                  <a:pt x="668678" y="2179944"/>
                </a:lnTo>
                <a:lnTo>
                  <a:pt x="663285" y="2185634"/>
                </a:lnTo>
                <a:lnTo>
                  <a:pt x="657892" y="2191640"/>
                </a:lnTo>
                <a:lnTo>
                  <a:pt x="651864" y="2197014"/>
                </a:lnTo>
                <a:lnTo>
                  <a:pt x="645836" y="2202388"/>
                </a:lnTo>
                <a:lnTo>
                  <a:pt x="639174" y="2207129"/>
                </a:lnTo>
                <a:lnTo>
                  <a:pt x="632512" y="2211871"/>
                </a:lnTo>
                <a:lnTo>
                  <a:pt x="625215" y="2216613"/>
                </a:lnTo>
                <a:lnTo>
                  <a:pt x="617919" y="2220722"/>
                </a:lnTo>
                <a:lnTo>
                  <a:pt x="609988" y="2224832"/>
                </a:lnTo>
                <a:lnTo>
                  <a:pt x="601739" y="2228625"/>
                </a:lnTo>
                <a:lnTo>
                  <a:pt x="593491" y="2232102"/>
                </a:lnTo>
                <a:lnTo>
                  <a:pt x="585243" y="2234947"/>
                </a:lnTo>
                <a:lnTo>
                  <a:pt x="576360" y="2238108"/>
                </a:lnTo>
                <a:lnTo>
                  <a:pt x="567160" y="2240637"/>
                </a:lnTo>
                <a:lnTo>
                  <a:pt x="557959" y="2242850"/>
                </a:lnTo>
                <a:lnTo>
                  <a:pt x="548759" y="2244747"/>
                </a:lnTo>
                <a:lnTo>
                  <a:pt x="539242" y="2246327"/>
                </a:lnTo>
                <a:lnTo>
                  <a:pt x="529407" y="2247908"/>
                </a:lnTo>
                <a:lnTo>
                  <a:pt x="519573" y="2248856"/>
                </a:lnTo>
                <a:lnTo>
                  <a:pt x="509421" y="2249488"/>
                </a:lnTo>
                <a:lnTo>
                  <a:pt x="499269" y="2249488"/>
                </a:lnTo>
                <a:lnTo>
                  <a:pt x="489434" y="2249488"/>
                </a:lnTo>
                <a:lnTo>
                  <a:pt x="479283" y="2248856"/>
                </a:lnTo>
                <a:lnTo>
                  <a:pt x="469131" y="2247908"/>
                </a:lnTo>
                <a:lnTo>
                  <a:pt x="459613" y="2246327"/>
                </a:lnTo>
                <a:lnTo>
                  <a:pt x="449779" y="2244747"/>
                </a:lnTo>
                <a:lnTo>
                  <a:pt x="440261" y="2242850"/>
                </a:lnTo>
                <a:lnTo>
                  <a:pt x="431378" y="2240637"/>
                </a:lnTo>
                <a:lnTo>
                  <a:pt x="422496" y="2238108"/>
                </a:lnTo>
                <a:lnTo>
                  <a:pt x="413613" y="2234947"/>
                </a:lnTo>
                <a:lnTo>
                  <a:pt x="405047" y="2232102"/>
                </a:lnTo>
                <a:lnTo>
                  <a:pt x="396799" y="2228625"/>
                </a:lnTo>
                <a:lnTo>
                  <a:pt x="388868" y="2224832"/>
                </a:lnTo>
                <a:lnTo>
                  <a:pt x="380936" y="2220722"/>
                </a:lnTo>
                <a:lnTo>
                  <a:pt x="373640" y="2216613"/>
                </a:lnTo>
                <a:lnTo>
                  <a:pt x="366343" y="2211871"/>
                </a:lnTo>
                <a:lnTo>
                  <a:pt x="359681" y="2207129"/>
                </a:lnTo>
                <a:lnTo>
                  <a:pt x="353019" y="2202388"/>
                </a:lnTo>
                <a:lnTo>
                  <a:pt x="346674" y="2197014"/>
                </a:lnTo>
                <a:lnTo>
                  <a:pt x="340963" y="2191640"/>
                </a:lnTo>
                <a:lnTo>
                  <a:pt x="335253" y="2185634"/>
                </a:lnTo>
                <a:lnTo>
                  <a:pt x="330177" y="2179944"/>
                </a:lnTo>
                <a:lnTo>
                  <a:pt x="325418" y="2173938"/>
                </a:lnTo>
                <a:lnTo>
                  <a:pt x="320977" y="2167931"/>
                </a:lnTo>
                <a:lnTo>
                  <a:pt x="317170" y="2161293"/>
                </a:lnTo>
                <a:lnTo>
                  <a:pt x="313680" y="2154971"/>
                </a:lnTo>
                <a:lnTo>
                  <a:pt x="310508" y="2148016"/>
                </a:lnTo>
                <a:lnTo>
                  <a:pt x="307653" y="2141062"/>
                </a:lnTo>
                <a:lnTo>
                  <a:pt x="305749" y="2134424"/>
                </a:lnTo>
                <a:lnTo>
                  <a:pt x="303846" y="2127153"/>
                </a:lnTo>
                <a:lnTo>
                  <a:pt x="302577" y="2120199"/>
                </a:lnTo>
                <a:lnTo>
                  <a:pt x="301942" y="2112612"/>
                </a:lnTo>
                <a:lnTo>
                  <a:pt x="301625" y="2105025"/>
                </a:lnTo>
                <a:close/>
                <a:moveTo>
                  <a:pt x="270541" y="1946275"/>
                </a:moveTo>
                <a:lnTo>
                  <a:pt x="729267" y="1946275"/>
                </a:lnTo>
                <a:lnTo>
                  <a:pt x="734985" y="1946592"/>
                </a:lnTo>
                <a:lnTo>
                  <a:pt x="740385" y="1947225"/>
                </a:lnTo>
                <a:lnTo>
                  <a:pt x="745468" y="1948808"/>
                </a:lnTo>
                <a:lnTo>
                  <a:pt x="750869" y="1950391"/>
                </a:lnTo>
                <a:lnTo>
                  <a:pt x="755316" y="1952607"/>
                </a:lnTo>
                <a:lnTo>
                  <a:pt x="760081" y="1955773"/>
                </a:lnTo>
                <a:lnTo>
                  <a:pt x="764211" y="1958939"/>
                </a:lnTo>
                <a:lnTo>
                  <a:pt x="768023" y="1962422"/>
                </a:lnTo>
                <a:lnTo>
                  <a:pt x="771836" y="1966537"/>
                </a:lnTo>
                <a:lnTo>
                  <a:pt x="774695" y="1970653"/>
                </a:lnTo>
                <a:lnTo>
                  <a:pt x="777554" y="1975085"/>
                </a:lnTo>
                <a:lnTo>
                  <a:pt x="779777" y="1980151"/>
                </a:lnTo>
                <a:lnTo>
                  <a:pt x="781684" y="1985216"/>
                </a:lnTo>
                <a:lnTo>
                  <a:pt x="783272" y="1990599"/>
                </a:lnTo>
                <a:lnTo>
                  <a:pt x="783907" y="1995981"/>
                </a:lnTo>
                <a:lnTo>
                  <a:pt x="784225" y="2001996"/>
                </a:lnTo>
                <a:lnTo>
                  <a:pt x="783907" y="2007378"/>
                </a:lnTo>
                <a:lnTo>
                  <a:pt x="783272" y="2013077"/>
                </a:lnTo>
                <a:lnTo>
                  <a:pt x="781684" y="2018459"/>
                </a:lnTo>
                <a:lnTo>
                  <a:pt x="779777" y="2023525"/>
                </a:lnTo>
                <a:lnTo>
                  <a:pt x="777554" y="2028590"/>
                </a:lnTo>
                <a:lnTo>
                  <a:pt x="774695" y="2033022"/>
                </a:lnTo>
                <a:lnTo>
                  <a:pt x="771836" y="2037455"/>
                </a:lnTo>
                <a:lnTo>
                  <a:pt x="768023" y="2041254"/>
                </a:lnTo>
                <a:lnTo>
                  <a:pt x="764211" y="2044736"/>
                </a:lnTo>
                <a:lnTo>
                  <a:pt x="760081" y="2048219"/>
                </a:lnTo>
                <a:lnTo>
                  <a:pt x="755316" y="2050752"/>
                </a:lnTo>
                <a:lnTo>
                  <a:pt x="750869" y="2053285"/>
                </a:lnTo>
                <a:lnTo>
                  <a:pt x="745468" y="2054867"/>
                </a:lnTo>
                <a:lnTo>
                  <a:pt x="740385" y="2056450"/>
                </a:lnTo>
                <a:lnTo>
                  <a:pt x="734985" y="2057084"/>
                </a:lnTo>
                <a:lnTo>
                  <a:pt x="729267" y="2057400"/>
                </a:lnTo>
                <a:lnTo>
                  <a:pt x="270541" y="2057400"/>
                </a:lnTo>
                <a:lnTo>
                  <a:pt x="264822" y="2057084"/>
                </a:lnTo>
                <a:lnTo>
                  <a:pt x="259739" y="2056450"/>
                </a:lnTo>
                <a:lnTo>
                  <a:pt x="254657" y="2054867"/>
                </a:lnTo>
                <a:lnTo>
                  <a:pt x="249256" y="2053285"/>
                </a:lnTo>
                <a:lnTo>
                  <a:pt x="244491" y="2050752"/>
                </a:lnTo>
                <a:lnTo>
                  <a:pt x="240043" y="2048219"/>
                </a:lnTo>
                <a:lnTo>
                  <a:pt x="235914" y="2044736"/>
                </a:lnTo>
                <a:lnTo>
                  <a:pt x="232102" y="2041254"/>
                </a:lnTo>
                <a:lnTo>
                  <a:pt x="228289" y="2037455"/>
                </a:lnTo>
                <a:lnTo>
                  <a:pt x="225113" y="2033022"/>
                </a:lnTo>
                <a:lnTo>
                  <a:pt x="222571" y="2028590"/>
                </a:lnTo>
                <a:lnTo>
                  <a:pt x="220347" y="2023525"/>
                </a:lnTo>
                <a:lnTo>
                  <a:pt x="218124" y="2018459"/>
                </a:lnTo>
                <a:lnTo>
                  <a:pt x="216853" y="2013077"/>
                </a:lnTo>
                <a:lnTo>
                  <a:pt x="215900" y="2007378"/>
                </a:lnTo>
                <a:lnTo>
                  <a:pt x="215900" y="2001996"/>
                </a:lnTo>
                <a:lnTo>
                  <a:pt x="215900" y="1995981"/>
                </a:lnTo>
                <a:lnTo>
                  <a:pt x="216853" y="1990599"/>
                </a:lnTo>
                <a:lnTo>
                  <a:pt x="218124" y="1985216"/>
                </a:lnTo>
                <a:lnTo>
                  <a:pt x="220347" y="1980151"/>
                </a:lnTo>
                <a:lnTo>
                  <a:pt x="222571" y="1975085"/>
                </a:lnTo>
                <a:lnTo>
                  <a:pt x="225113" y="1970653"/>
                </a:lnTo>
                <a:lnTo>
                  <a:pt x="228289" y="1966537"/>
                </a:lnTo>
                <a:lnTo>
                  <a:pt x="232102" y="1962422"/>
                </a:lnTo>
                <a:lnTo>
                  <a:pt x="235914" y="1958939"/>
                </a:lnTo>
                <a:lnTo>
                  <a:pt x="240043" y="1955773"/>
                </a:lnTo>
                <a:lnTo>
                  <a:pt x="244491" y="1952607"/>
                </a:lnTo>
                <a:lnTo>
                  <a:pt x="249256" y="1950391"/>
                </a:lnTo>
                <a:lnTo>
                  <a:pt x="254657" y="1948808"/>
                </a:lnTo>
                <a:lnTo>
                  <a:pt x="259739" y="1947225"/>
                </a:lnTo>
                <a:lnTo>
                  <a:pt x="264822" y="1946592"/>
                </a:lnTo>
                <a:lnTo>
                  <a:pt x="270541" y="1946275"/>
                </a:lnTo>
                <a:close/>
                <a:moveTo>
                  <a:pt x="270541" y="1798637"/>
                </a:moveTo>
                <a:lnTo>
                  <a:pt x="729267" y="1798637"/>
                </a:lnTo>
                <a:lnTo>
                  <a:pt x="734985" y="1798953"/>
                </a:lnTo>
                <a:lnTo>
                  <a:pt x="740385" y="1799584"/>
                </a:lnTo>
                <a:lnTo>
                  <a:pt x="745468" y="1800847"/>
                </a:lnTo>
                <a:lnTo>
                  <a:pt x="750869" y="1803057"/>
                </a:lnTo>
                <a:lnTo>
                  <a:pt x="755316" y="1805267"/>
                </a:lnTo>
                <a:lnTo>
                  <a:pt x="760081" y="1808108"/>
                </a:lnTo>
                <a:lnTo>
                  <a:pt x="764211" y="1811265"/>
                </a:lnTo>
                <a:lnTo>
                  <a:pt x="768023" y="1815053"/>
                </a:lnTo>
                <a:lnTo>
                  <a:pt x="771836" y="1818842"/>
                </a:lnTo>
                <a:lnTo>
                  <a:pt x="774695" y="1822946"/>
                </a:lnTo>
                <a:lnTo>
                  <a:pt x="777554" y="1827681"/>
                </a:lnTo>
                <a:lnTo>
                  <a:pt x="779777" y="1832417"/>
                </a:lnTo>
                <a:lnTo>
                  <a:pt x="781684" y="1837784"/>
                </a:lnTo>
                <a:lnTo>
                  <a:pt x="783272" y="1842835"/>
                </a:lnTo>
                <a:lnTo>
                  <a:pt x="783907" y="1848517"/>
                </a:lnTo>
                <a:lnTo>
                  <a:pt x="784225" y="1854200"/>
                </a:lnTo>
                <a:lnTo>
                  <a:pt x="783907" y="1859882"/>
                </a:lnTo>
                <a:lnTo>
                  <a:pt x="783272" y="1865249"/>
                </a:lnTo>
                <a:lnTo>
                  <a:pt x="781684" y="1870616"/>
                </a:lnTo>
                <a:lnTo>
                  <a:pt x="779777" y="1875667"/>
                </a:lnTo>
                <a:lnTo>
                  <a:pt x="777554" y="1880403"/>
                </a:lnTo>
                <a:lnTo>
                  <a:pt x="774695" y="1885138"/>
                </a:lnTo>
                <a:lnTo>
                  <a:pt x="771836" y="1889558"/>
                </a:lnTo>
                <a:lnTo>
                  <a:pt x="768023" y="1893346"/>
                </a:lnTo>
                <a:lnTo>
                  <a:pt x="764211" y="1897134"/>
                </a:lnTo>
                <a:lnTo>
                  <a:pt x="760081" y="1900291"/>
                </a:lnTo>
                <a:lnTo>
                  <a:pt x="755316" y="1902817"/>
                </a:lnTo>
                <a:lnTo>
                  <a:pt x="750869" y="1905027"/>
                </a:lnTo>
                <a:lnTo>
                  <a:pt x="745468" y="1907237"/>
                </a:lnTo>
                <a:lnTo>
                  <a:pt x="740385" y="1908499"/>
                </a:lnTo>
                <a:lnTo>
                  <a:pt x="734985" y="1909447"/>
                </a:lnTo>
                <a:lnTo>
                  <a:pt x="729267" y="1909762"/>
                </a:lnTo>
                <a:lnTo>
                  <a:pt x="270541" y="1909762"/>
                </a:lnTo>
                <a:lnTo>
                  <a:pt x="264822" y="1909447"/>
                </a:lnTo>
                <a:lnTo>
                  <a:pt x="259739" y="1908499"/>
                </a:lnTo>
                <a:lnTo>
                  <a:pt x="254657" y="1907237"/>
                </a:lnTo>
                <a:lnTo>
                  <a:pt x="249256" y="1905027"/>
                </a:lnTo>
                <a:lnTo>
                  <a:pt x="244491" y="1902817"/>
                </a:lnTo>
                <a:lnTo>
                  <a:pt x="240043" y="1900291"/>
                </a:lnTo>
                <a:lnTo>
                  <a:pt x="235914" y="1897134"/>
                </a:lnTo>
                <a:lnTo>
                  <a:pt x="232102" y="1893346"/>
                </a:lnTo>
                <a:lnTo>
                  <a:pt x="228289" y="1889558"/>
                </a:lnTo>
                <a:lnTo>
                  <a:pt x="225113" y="1885138"/>
                </a:lnTo>
                <a:lnTo>
                  <a:pt x="222571" y="1880403"/>
                </a:lnTo>
                <a:lnTo>
                  <a:pt x="220347" y="1875667"/>
                </a:lnTo>
                <a:lnTo>
                  <a:pt x="218124" y="1870616"/>
                </a:lnTo>
                <a:lnTo>
                  <a:pt x="216853" y="1865249"/>
                </a:lnTo>
                <a:lnTo>
                  <a:pt x="215900" y="1859882"/>
                </a:lnTo>
                <a:lnTo>
                  <a:pt x="215900" y="1854200"/>
                </a:lnTo>
                <a:lnTo>
                  <a:pt x="215900" y="1848517"/>
                </a:lnTo>
                <a:lnTo>
                  <a:pt x="216853" y="1842835"/>
                </a:lnTo>
                <a:lnTo>
                  <a:pt x="218124" y="1837784"/>
                </a:lnTo>
                <a:lnTo>
                  <a:pt x="220347" y="1832417"/>
                </a:lnTo>
                <a:lnTo>
                  <a:pt x="222571" y="1827681"/>
                </a:lnTo>
                <a:lnTo>
                  <a:pt x="225113" y="1822946"/>
                </a:lnTo>
                <a:lnTo>
                  <a:pt x="228289" y="1818842"/>
                </a:lnTo>
                <a:lnTo>
                  <a:pt x="232102" y="1815053"/>
                </a:lnTo>
                <a:lnTo>
                  <a:pt x="235914" y="1811265"/>
                </a:lnTo>
                <a:lnTo>
                  <a:pt x="240043" y="1808108"/>
                </a:lnTo>
                <a:lnTo>
                  <a:pt x="244491" y="1805267"/>
                </a:lnTo>
                <a:lnTo>
                  <a:pt x="249256" y="1803057"/>
                </a:lnTo>
                <a:lnTo>
                  <a:pt x="254657" y="1800847"/>
                </a:lnTo>
                <a:lnTo>
                  <a:pt x="259739" y="1799584"/>
                </a:lnTo>
                <a:lnTo>
                  <a:pt x="264822" y="1798953"/>
                </a:lnTo>
                <a:lnTo>
                  <a:pt x="270541" y="1798637"/>
                </a:lnTo>
                <a:close/>
                <a:moveTo>
                  <a:pt x="105728" y="1404937"/>
                </a:moveTo>
                <a:lnTo>
                  <a:pt x="893128" y="1404937"/>
                </a:lnTo>
                <a:lnTo>
                  <a:pt x="893763" y="1441633"/>
                </a:lnTo>
                <a:lnTo>
                  <a:pt x="893763" y="1480542"/>
                </a:lnTo>
                <a:lnTo>
                  <a:pt x="893763" y="1490349"/>
                </a:lnTo>
                <a:lnTo>
                  <a:pt x="893445" y="1500155"/>
                </a:lnTo>
                <a:lnTo>
                  <a:pt x="892810" y="1509962"/>
                </a:lnTo>
                <a:lnTo>
                  <a:pt x="892175" y="1519452"/>
                </a:lnTo>
                <a:lnTo>
                  <a:pt x="890904" y="1528942"/>
                </a:lnTo>
                <a:lnTo>
                  <a:pt x="889634" y="1538432"/>
                </a:lnTo>
                <a:lnTo>
                  <a:pt x="888363" y="1547923"/>
                </a:lnTo>
                <a:lnTo>
                  <a:pt x="886458" y="1557096"/>
                </a:lnTo>
                <a:lnTo>
                  <a:pt x="884552" y="1566587"/>
                </a:lnTo>
                <a:lnTo>
                  <a:pt x="882328" y="1575444"/>
                </a:lnTo>
                <a:lnTo>
                  <a:pt x="880105" y="1584618"/>
                </a:lnTo>
                <a:lnTo>
                  <a:pt x="877564" y="1593792"/>
                </a:lnTo>
                <a:lnTo>
                  <a:pt x="874705" y="1602649"/>
                </a:lnTo>
                <a:lnTo>
                  <a:pt x="871847" y="1611190"/>
                </a:lnTo>
                <a:lnTo>
                  <a:pt x="868670" y="1620048"/>
                </a:lnTo>
                <a:lnTo>
                  <a:pt x="865494" y="1628589"/>
                </a:lnTo>
                <a:lnTo>
                  <a:pt x="861683" y="1637130"/>
                </a:lnTo>
                <a:lnTo>
                  <a:pt x="858189" y="1645355"/>
                </a:lnTo>
                <a:lnTo>
                  <a:pt x="854059" y="1653896"/>
                </a:lnTo>
                <a:lnTo>
                  <a:pt x="849930" y="1662121"/>
                </a:lnTo>
                <a:lnTo>
                  <a:pt x="845801" y="1670029"/>
                </a:lnTo>
                <a:lnTo>
                  <a:pt x="841354" y="1677938"/>
                </a:lnTo>
                <a:lnTo>
                  <a:pt x="836590" y="1686163"/>
                </a:lnTo>
                <a:lnTo>
                  <a:pt x="831826" y="1693439"/>
                </a:lnTo>
                <a:lnTo>
                  <a:pt x="826743" y="1701347"/>
                </a:lnTo>
                <a:lnTo>
                  <a:pt x="821661" y="1708939"/>
                </a:lnTo>
                <a:lnTo>
                  <a:pt x="815944" y="1716215"/>
                </a:lnTo>
                <a:lnTo>
                  <a:pt x="810862" y="1723491"/>
                </a:lnTo>
                <a:lnTo>
                  <a:pt x="804827" y="1730767"/>
                </a:lnTo>
                <a:lnTo>
                  <a:pt x="799110" y="1737410"/>
                </a:lnTo>
                <a:lnTo>
                  <a:pt x="793075" y="1744369"/>
                </a:lnTo>
                <a:lnTo>
                  <a:pt x="787040" y="1751012"/>
                </a:lnTo>
                <a:lnTo>
                  <a:pt x="211498" y="1751012"/>
                </a:lnTo>
                <a:lnTo>
                  <a:pt x="205463" y="1744369"/>
                </a:lnTo>
                <a:lnTo>
                  <a:pt x="199428" y="1737410"/>
                </a:lnTo>
                <a:lnTo>
                  <a:pt x="193711" y="1730767"/>
                </a:lnTo>
                <a:lnTo>
                  <a:pt x="187994" y="1723491"/>
                </a:lnTo>
                <a:lnTo>
                  <a:pt x="182276" y="1716215"/>
                </a:lnTo>
                <a:lnTo>
                  <a:pt x="177194" y="1708939"/>
                </a:lnTo>
                <a:lnTo>
                  <a:pt x="172112" y="1701347"/>
                </a:lnTo>
                <a:lnTo>
                  <a:pt x="167030" y="1693439"/>
                </a:lnTo>
                <a:lnTo>
                  <a:pt x="162266" y="1686163"/>
                </a:lnTo>
                <a:lnTo>
                  <a:pt x="157501" y="1677938"/>
                </a:lnTo>
                <a:lnTo>
                  <a:pt x="153054" y="1670029"/>
                </a:lnTo>
                <a:lnTo>
                  <a:pt x="148925" y="1662121"/>
                </a:lnTo>
                <a:lnTo>
                  <a:pt x="144479" y="1653896"/>
                </a:lnTo>
                <a:lnTo>
                  <a:pt x="140667" y="1645355"/>
                </a:lnTo>
                <a:lnTo>
                  <a:pt x="137173" y="1637130"/>
                </a:lnTo>
                <a:lnTo>
                  <a:pt x="133362" y="1628589"/>
                </a:lnTo>
                <a:lnTo>
                  <a:pt x="130185" y="1620048"/>
                </a:lnTo>
                <a:lnTo>
                  <a:pt x="127009" y="1611190"/>
                </a:lnTo>
                <a:lnTo>
                  <a:pt x="124150" y="1602649"/>
                </a:lnTo>
                <a:lnTo>
                  <a:pt x="120974" y="1593792"/>
                </a:lnTo>
                <a:lnTo>
                  <a:pt x="118751" y="1584618"/>
                </a:lnTo>
                <a:lnTo>
                  <a:pt x="116210" y="1575444"/>
                </a:lnTo>
                <a:lnTo>
                  <a:pt x="114304" y="1566587"/>
                </a:lnTo>
                <a:lnTo>
                  <a:pt x="112398" y="1557096"/>
                </a:lnTo>
                <a:lnTo>
                  <a:pt x="110492" y="1547923"/>
                </a:lnTo>
                <a:lnTo>
                  <a:pt x="108904" y="1538432"/>
                </a:lnTo>
                <a:lnTo>
                  <a:pt x="107634" y="1528942"/>
                </a:lnTo>
                <a:lnTo>
                  <a:pt x="106681" y="1519452"/>
                </a:lnTo>
                <a:lnTo>
                  <a:pt x="106046" y="1509962"/>
                </a:lnTo>
                <a:lnTo>
                  <a:pt x="105410" y="1500155"/>
                </a:lnTo>
                <a:lnTo>
                  <a:pt x="105093" y="1490349"/>
                </a:lnTo>
                <a:lnTo>
                  <a:pt x="104775" y="1480542"/>
                </a:lnTo>
                <a:lnTo>
                  <a:pt x="105093" y="1441633"/>
                </a:lnTo>
                <a:lnTo>
                  <a:pt x="105728" y="1404937"/>
                </a:lnTo>
                <a:close/>
                <a:moveTo>
                  <a:pt x="300928" y="1209675"/>
                </a:moveTo>
                <a:lnTo>
                  <a:pt x="302839" y="1209994"/>
                </a:lnTo>
                <a:lnTo>
                  <a:pt x="305069" y="1210312"/>
                </a:lnTo>
                <a:lnTo>
                  <a:pt x="306981" y="1210950"/>
                </a:lnTo>
                <a:lnTo>
                  <a:pt x="308574" y="1211907"/>
                </a:lnTo>
                <a:lnTo>
                  <a:pt x="310485" y="1212863"/>
                </a:lnTo>
                <a:lnTo>
                  <a:pt x="312078" y="1213820"/>
                </a:lnTo>
                <a:lnTo>
                  <a:pt x="313990" y="1215733"/>
                </a:lnTo>
                <a:lnTo>
                  <a:pt x="315264" y="1217009"/>
                </a:lnTo>
                <a:lnTo>
                  <a:pt x="316220" y="1218603"/>
                </a:lnTo>
                <a:lnTo>
                  <a:pt x="317176" y="1220516"/>
                </a:lnTo>
                <a:lnTo>
                  <a:pt x="318131" y="1222430"/>
                </a:lnTo>
                <a:lnTo>
                  <a:pt x="318768" y="1224343"/>
                </a:lnTo>
                <a:lnTo>
                  <a:pt x="319087" y="1226894"/>
                </a:lnTo>
                <a:lnTo>
                  <a:pt x="319087" y="1229126"/>
                </a:lnTo>
                <a:lnTo>
                  <a:pt x="319087" y="1333716"/>
                </a:lnTo>
                <a:lnTo>
                  <a:pt x="319087" y="1335948"/>
                </a:lnTo>
                <a:lnTo>
                  <a:pt x="318768" y="1338180"/>
                </a:lnTo>
                <a:lnTo>
                  <a:pt x="318131" y="1340413"/>
                </a:lnTo>
                <a:lnTo>
                  <a:pt x="317494" y="1342645"/>
                </a:lnTo>
                <a:lnTo>
                  <a:pt x="316538" y="1344877"/>
                </a:lnTo>
                <a:lnTo>
                  <a:pt x="315264" y="1346790"/>
                </a:lnTo>
                <a:lnTo>
                  <a:pt x="313990" y="1348703"/>
                </a:lnTo>
                <a:lnTo>
                  <a:pt x="312078" y="1350298"/>
                </a:lnTo>
                <a:lnTo>
                  <a:pt x="310485" y="1351573"/>
                </a:lnTo>
                <a:lnTo>
                  <a:pt x="308892" y="1352849"/>
                </a:lnTo>
                <a:lnTo>
                  <a:pt x="306981" y="1354124"/>
                </a:lnTo>
                <a:lnTo>
                  <a:pt x="305069" y="1355081"/>
                </a:lnTo>
                <a:lnTo>
                  <a:pt x="302839" y="1356037"/>
                </a:lnTo>
                <a:lnTo>
                  <a:pt x="300291" y="1356675"/>
                </a:lnTo>
                <a:lnTo>
                  <a:pt x="298061" y="1356994"/>
                </a:lnTo>
                <a:lnTo>
                  <a:pt x="295831" y="1357313"/>
                </a:lnTo>
                <a:lnTo>
                  <a:pt x="155018" y="1357313"/>
                </a:lnTo>
                <a:lnTo>
                  <a:pt x="152788" y="1356994"/>
                </a:lnTo>
                <a:lnTo>
                  <a:pt x="150558" y="1356675"/>
                </a:lnTo>
                <a:lnTo>
                  <a:pt x="148328" y="1356037"/>
                </a:lnTo>
                <a:lnTo>
                  <a:pt x="145780" y="1355081"/>
                </a:lnTo>
                <a:lnTo>
                  <a:pt x="143868" y="1354124"/>
                </a:lnTo>
                <a:lnTo>
                  <a:pt x="141957" y="1352849"/>
                </a:lnTo>
                <a:lnTo>
                  <a:pt x="140364" y="1351573"/>
                </a:lnTo>
                <a:lnTo>
                  <a:pt x="138771" y="1350298"/>
                </a:lnTo>
                <a:lnTo>
                  <a:pt x="137178" y="1348703"/>
                </a:lnTo>
                <a:lnTo>
                  <a:pt x="135904" y="1346790"/>
                </a:lnTo>
                <a:lnTo>
                  <a:pt x="134311" y="1344877"/>
                </a:lnTo>
                <a:lnTo>
                  <a:pt x="133355" y="1342645"/>
                </a:lnTo>
                <a:lnTo>
                  <a:pt x="132718" y="1340413"/>
                </a:lnTo>
                <a:lnTo>
                  <a:pt x="132081" y="1338180"/>
                </a:lnTo>
                <a:lnTo>
                  <a:pt x="131762" y="1335948"/>
                </a:lnTo>
                <a:lnTo>
                  <a:pt x="131762" y="1333716"/>
                </a:lnTo>
                <a:lnTo>
                  <a:pt x="131762" y="1268347"/>
                </a:lnTo>
                <a:lnTo>
                  <a:pt x="131762" y="1266115"/>
                </a:lnTo>
                <a:lnTo>
                  <a:pt x="132081" y="1263564"/>
                </a:lnTo>
                <a:lnTo>
                  <a:pt x="132718" y="1261013"/>
                </a:lnTo>
                <a:lnTo>
                  <a:pt x="133355" y="1258462"/>
                </a:lnTo>
                <a:lnTo>
                  <a:pt x="134311" y="1256549"/>
                </a:lnTo>
                <a:lnTo>
                  <a:pt x="135585" y="1254317"/>
                </a:lnTo>
                <a:lnTo>
                  <a:pt x="136859" y="1252404"/>
                </a:lnTo>
                <a:lnTo>
                  <a:pt x="138134" y="1250490"/>
                </a:lnTo>
                <a:lnTo>
                  <a:pt x="139726" y="1248258"/>
                </a:lnTo>
                <a:lnTo>
                  <a:pt x="141638" y="1246664"/>
                </a:lnTo>
                <a:lnTo>
                  <a:pt x="143231" y="1245070"/>
                </a:lnTo>
                <a:lnTo>
                  <a:pt x="145461" y="1243794"/>
                </a:lnTo>
                <a:lnTo>
                  <a:pt x="147691" y="1242837"/>
                </a:lnTo>
                <a:lnTo>
                  <a:pt x="149921" y="1241562"/>
                </a:lnTo>
                <a:lnTo>
                  <a:pt x="152151" y="1240924"/>
                </a:lnTo>
                <a:lnTo>
                  <a:pt x="154700" y="1240287"/>
                </a:lnTo>
                <a:lnTo>
                  <a:pt x="296149" y="1210312"/>
                </a:lnTo>
                <a:lnTo>
                  <a:pt x="298379" y="1209994"/>
                </a:lnTo>
                <a:lnTo>
                  <a:pt x="300928" y="1209675"/>
                </a:lnTo>
                <a:close/>
                <a:moveTo>
                  <a:pt x="766987" y="1117600"/>
                </a:moveTo>
                <a:lnTo>
                  <a:pt x="770787" y="1117600"/>
                </a:lnTo>
                <a:lnTo>
                  <a:pt x="774269" y="1117600"/>
                </a:lnTo>
                <a:lnTo>
                  <a:pt x="777435" y="1118235"/>
                </a:lnTo>
                <a:lnTo>
                  <a:pt x="780601" y="1118870"/>
                </a:lnTo>
                <a:lnTo>
                  <a:pt x="784084" y="1119822"/>
                </a:lnTo>
                <a:lnTo>
                  <a:pt x="787250" y="1121727"/>
                </a:lnTo>
                <a:lnTo>
                  <a:pt x="790099" y="1123315"/>
                </a:lnTo>
                <a:lnTo>
                  <a:pt x="792632" y="1125220"/>
                </a:lnTo>
                <a:lnTo>
                  <a:pt x="795482" y="1127442"/>
                </a:lnTo>
                <a:lnTo>
                  <a:pt x="797698" y="1129665"/>
                </a:lnTo>
                <a:lnTo>
                  <a:pt x="799914" y="1132205"/>
                </a:lnTo>
                <a:lnTo>
                  <a:pt x="801497" y="1135380"/>
                </a:lnTo>
                <a:lnTo>
                  <a:pt x="803080" y="1138555"/>
                </a:lnTo>
                <a:lnTo>
                  <a:pt x="804346" y="1141730"/>
                </a:lnTo>
                <a:lnTo>
                  <a:pt x="805296" y="1145540"/>
                </a:lnTo>
                <a:lnTo>
                  <a:pt x="845505" y="1323023"/>
                </a:lnTo>
                <a:lnTo>
                  <a:pt x="846138" y="1326198"/>
                </a:lnTo>
                <a:lnTo>
                  <a:pt x="846138" y="1329373"/>
                </a:lnTo>
                <a:lnTo>
                  <a:pt x="845821" y="1332865"/>
                </a:lnTo>
                <a:lnTo>
                  <a:pt x="845505" y="1335723"/>
                </a:lnTo>
                <a:lnTo>
                  <a:pt x="844555" y="1338580"/>
                </a:lnTo>
                <a:lnTo>
                  <a:pt x="843289" y="1341438"/>
                </a:lnTo>
                <a:lnTo>
                  <a:pt x="842022" y="1344295"/>
                </a:lnTo>
                <a:lnTo>
                  <a:pt x="839806" y="1346518"/>
                </a:lnTo>
                <a:lnTo>
                  <a:pt x="837906" y="1348740"/>
                </a:lnTo>
                <a:lnTo>
                  <a:pt x="835690" y="1350963"/>
                </a:lnTo>
                <a:lnTo>
                  <a:pt x="833474" y="1352550"/>
                </a:lnTo>
                <a:lnTo>
                  <a:pt x="830624" y="1354138"/>
                </a:lnTo>
                <a:lnTo>
                  <a:pt x="827775" y="1355408"/>
                </a:lnTo>
                <a:lnTo>
                  <a:pt x="824609" y="1356360"/>
                </a:lnTo>
                <a:lnTo>
                  <a:pt x="821443" y="1356995"/>
                </a:lnTo>
                <a:lnTo>
                  <a:pt x="818277" y="1357313"/>
                </a:lnTo>
                <a:lnTo>
                  <a:pt x="697018" y="1357313"/>
                </a:lnTo>
                <a:lnTo>
                  <a:pt x="693219" y="1356995"/>
                </a:lnTo>
                <a:lnTo>
                  <a:pt x="689736" y="1356678"/>
                </a:lnTo>
                <a:lnTo>
                  <a:pt x="685937" y="1355408"/>
                </a:lnTo>
                <a:lnTo>
                  <a:pt x="682454" y="1354455"/>
                </a:lnTo>
                <a:lnTo>
                  <a:pt x="678972" y="1353185"/>
                </a:lnTo>
                <a:lnTo>
                  <a:pt x="675489" y="1351598"/>
                </a:lnTo>
                <a:lnTo>
                  <a:pt x="672640" y="1349693"/>
                </a:lnTo>
                <a:lnTo>
                  <a:pt x="669790" y="1347470"/>
                </a:lnTo>
                <a:lnTo>
                  <a:pt x="667258" y="1345248"/>
                </a:lnTo>
                <a:lnTo>
                  <a:pt x="664408" y="1342390"/>
                </a:lnTo>
                <a:lnTo>
                  <a:pt x="662192" y="1339533"/>
                </a:lnTo>
                <a:lnTo>
                  <a:pt x="659976" y="1336675"/>
                </a:lnTo>
                <a:lnTo>
                  <a:pt x="658393" y="1333500"/>
                </a:lnTo>
                <a:lnTo>
                  <a:pt x="656810" y="1330008"/>
                </a:lnTo>
                <a:lnTo>
                  <a:pt x="655543" y="1326515"/>
                </a:lnTo>
                <a:lnTo>
                  <a:pt x="654593" y="1323023"/>
                </a:lnTo>
                <a:lnTo>
                  <a:pt x="622933" y="1183957"/>
                </a:lnTo>
                <a:lnTo>
                  <a:pt x="622617" y="1180465"/>
                </a:lnTo>
                <a:lnTo>
                  <a:pt x="622300" y="1176655"/>
                </a:lnTo>
                <a:lnTo>
                  <a:pt x="622300" y="1173480"/>
                </a:lnTo>
                <a:lnTo>
                  <a:pt x="622933" y="1169987"/>
                </a:lnTo>
                <a:lnTo>
                  <a:pt x="623566" y="1166495"/>
                </a:lnTo>
                <a:lnTo>
                  <a:pt x="624516" y="1163320"/>
                </a:lnTo>
                <a:lnTo>
                  <a:pt x="625783" y="1160462"/>
                </a:lnTo>
                <a:lnTo>
                  <a:pt x="627682" y="1157605"/>
                </a:lnTo>
                <a:lnTo>
                  <a:pt x="629265" y="1154747"/>
                </a:lnTo>
                <a:lnTo>
                  <a:pt x="631798" y="1152207"/>
                </a:lnTo>
                <a:lnTo>
                  <a:pt x="634331" y="1149985"/>
                </a:lnTo>
                <a:lnTo>
                  <a:pt x="636864" y="1148080"/>
                </a:lnTo>
                <a:lnTo>
                  <a:pt x="639713" y="1146175"/>
                </a:lnTo>
                <a:lnTo>
                  <a:pt x="642879" y="1144587"/>
                </a:lnTo>
                <a:lnTo>
                  <a:pt x="646045" y="1143317"/>
                </a:lnTo>
                <a:lnTo>
                  <a:pt x="649528" y="1142365"/>
                </a:lnTo>
                <a:lnTo>
                  <a:pt x="763505" y="1118235"/>
                </a:lnTo>
                <a:lnTo>
                  <a:pt x="766987" y="1117600"/>
                </a:lnTo>
                <a:close/>
                <a:moveTo>
                  <a:pt x="858838" y="868362"/>
                </a:moveTo>
                <a:lnTo>
                  <a:pt x="840146" y="869932"/>
                </a:lnTo>
                <a:lnTo>
                  <a:pt x="821454" y="871502"/>
                </a:lnTo>
                <a:lnTo>
                  <a:pt x="802762" y="873386"/>
                </a:lnTo>
                <a:lnTo>
                  <a:pt x="784387" y="875583"/>
                </a:lnTo>
                <a:lnTo>
                  <a:pt x="747320" y="879979"/>
                </a:lnTo>
                <a:lnTo>
                  <a:pt x="710253" y="885316"/>
                </a:lnTo>
                <a:lnTo>
                  <a:pt x="673185" y="890968"/>
                </a:lnTo>
                <a:lnTo>
                  <a:pt x="636435" y="896933"/>
                </a:lnTo>
                <a:lnTo>
                  <a:pt x="600001" y="903526"/>
                </a:lnTo>
                <a:lnTo>
                  <a:pt x="563251" y="910433"/>
                </a:lnTo>
                <a:lnTo>
                  <a:pt x="526818" y="917655"/>
                </a:lnTo>
                <a:lnTo>
                  <a:pt x="490384" y="925190"/>
                </a:lnTo>
                <a:lnTo>
                  <a:pt x="453950" y="933353"/>
                </a:lnTo>
                <a:lnTo>
                  <a:pt x="417200" y="941516"/>
                </a:lnTo>
                <a:lnTo>
                  <a:pt x="381083" y="950621"/>
                </a:lnTo>
                <a:lnTo>
                  <a:pt x="344967" y="960040"/>
                </a:lnTo>
                <a:lnTo>
                  <a:pt x="326908" y="964749"/>
                </a:lnTo>
                <a:lnTo>
                  <a:pt x="308850" y="970087"/>
                </a:lnTo>
                <a:lnTo>
                  <a:pt x="291108" y="975424"/>
                </a:lnTo>
                <a:lnTo>
                  <a:pt x="273050" y="981075"/>
                </a:lnTo>
                <a:lnTo>
                  <a:pt x="292059" y="979819"/>
                </a:lnTo>
                <a:lnTo>
                  <a:pt x="310434" y="977936"/>
                </a:lnTo>
                <a:lnTo>
                  <a:pt x="329126" y="976052"/>
                </a:lnTo>
                <a:lnTo>
                  <a:pt x="347501" y="973854"/>
                </a:lnTo>
                <a:lnTo>
                  <a:pt x="384885" y="969459"/>
                </a:lnTo>
                <a:lnTo>
                  <a:pt x="421952" y="964121"/>
                </a:lnTo>
                <a:lnTo>
                  <a:pt x="458703" y="958470"/>
                </a:lnTo>
                <a:lnTo>
                  <a:pt x="495453" y="952191"/>
                </a:lnTo>
                <a:lnTo>
                  <a:pt x="532203" y="945911"/>
                </a:lnTo>
                <a:lnTo>
                  <a:pt x="568637" y="939004"/>
                </a:lnTo>
                <a:lnTo>
                  <a:pt x="605387" y="931469"/>
                </a:lnTo>
                <a:lnTo>
                  <a:pt x="642138" y="924248"/>
                </a:lnTo>
                <a:lnTo>
                  <a:pt x="678254" y="916085"/>
                </a:lnTo>
                <a:lnTo>
                  <a:pt x="714688" y="907608"/>
                </a:lnTo>
                <a:lnTo>
                  <a:pt x="750805" y="899131"/>
                </a:lnTo>
                <a:lnTo>
                  <a:pt x="786921" y="889712"/>
                </a:lnTo>
                <a:lnTo>
                  <a:pt x="804980" y="884374"/>
                </a:lnTo>
                <a:lnTo>
                  <a:pt x="823038" y="879351"/>
                </a:lnTo>
                <a:lnTo>
                  <a:pt x="841096" y="874328"/>
                </a:lnTo>
                <a:lnTo>
                  <a:pt x="858838" y="868362"/>
                </a:lnTo>
                <a:close/>
                <a:moveTo>
                  <a:pt x="894431" y="809625"/>
                </a:moveTo>
                <a:lnTo>
                  <a:pt x="899509" y="809625"/>
                </a:lnTo>
                <a:lnTo>
                  <a:pt x="904905" y="810262"/>
                </a:lnTo>
                <a:lnTo>
                  <a:pt x="909666" y="810580"/>
                </a:lnTo>
                <a:lnTo>
                  <a:pt x="915062" y="811535"/>
                </a:lnTo>
                <a:lnTo>
                  <a:pt x="919823" y="812490"/>
                </a:lnTo>
                <a:lnTo>
                  <a:pt x="924901" y="814400"/>
                </a:lnTo>
                <a:lnTo>
                  <a:pt x="929662" y="815673"/>
                </a:lnTo>
                <a:lnTo>
                  <a:pt x="934423" y="817583"/>
                </a:lnTo>
                <a:lnTo>
                  <a:pt x="939184" y="819493"/>
                </a:lnTo>
                <a:lnTo>
                  <a:pt x="943628" y="821721"/>
                </a:lnTo>
                <a:lnTo>
                  <a:pt x="948071" y="823949"/>
                </a:lnTo>
                <a:lnTo>
                  <a:pt x="952198" y="827132"/>
                </a:lnTo>
                <a:lnTo>
                  <a:pt x="956324" y="829678"/>
                </a:lnTo>
                <a:lnTo>
                  <a:pt x="960450" y="832861"/>
                </a:lnTo>
                <a:lnTo>
                  <a:pt x="964259" y="836044"/>
                </a:lnTo>
                <a:lnTo>
                  <a:pt x="968068" y="839546"/>
                </a:lnTo>
                <a:lnTo>
                  <a:pt x="971876" y="843047"/>
                </a:lnTo>
                <a:lnTo>
                  <a:pt x="975050" y="846867"/>
                </a:lnTo>
                <a:lnTo>
                  <a:pt x="978224" y="851005"/>
                </a:lnTo>
                <a:lnTo>
                  <a:pt x="981081" y="855142"/>
                </a:lnTo>
                <a:lnTo>
                  <a:pt x="984255" y="859280"/>
                </a:lnTo>
                <a:lnTo>
                  <a:pt x="986794" y="863737"/>
                </a:lnTo>
                <a:lnTo>
                  <a:pt x="989016" y="868193"/>
                </a:lnTo>
                <a:lnTo>
                  <a:pt x="991238" y="873286"/>
                </a:lnTo>
                <a:lnTo>
                  <a:pt x="993142" y="878060"/>
                </a:lnTo>
                <a:lnTo>
                  <a:pt x="995047" y="882835"/>
                </a:lnTo>
                <a:lnTo>
                  <a:pt x="996634" y="888246"/>
                </a:lnTo>
                <a:lnTo>
                  <a:pt x="997903" y="893339"/>
                </a:lnTo>
                <a:lnTo>
                  <a:pt x="998855" y="898750"/>
                </a:lnTo>
                <a:lnTo>
                  <a:pt x="999490" y="904161"/>
                </a:lnTo>
                <a:lnTo>
                  <a:pt x="999808" y="909572"/>
                </a:lnTo>
                <a:lnTo>
                  <a:pt x="1000125" y="914665"/>
                </a:lnTo>
                <a:lnTo>
                  <a:pt x="999808" y="919758"/>
                </a:lnTo>
                <a:lnTo>
                  <a:pt x="999490" y="925169"/>
                </a:lnTo>
                <a:lnTo>
                  <a:pt x="998855" y="929944"/>
                </a:lnTo>
                <a:lnTo>
                  <a:pt x="998221" y="935355"/>
                </a:lnTo>
                <a:lnTo>
                  <a:pt x="996951" y="940129"/>
                </a:lnTo>
                <a:lnTo>
                  <a:pt x="995681" y="945222"/>
                </a:lnTo>
                <a:lnTo>
                  <a:pt x="993777" y="949997"/>
                </a:lnTo>
                <a:lnTo>
                  <a:pt x="992190" y="954771"/>
                </a:lnTo>
                <a:lnTo>
                  <a:pt x="990286" y="959546"/>
                </a:lnTo>
                <a:lnTo>
                  <a:pt x="988064" y="964002"/>
                </a:lnTo>
                <a:lnTo>
                  <a:pt x="985525" y="968458"/>
                </a:lnTo>
                <a:lnTo>
                  <a:pt x="982985" y="972596"/>
                </a:lnTo>
                <a:lnTo>
                  <a:pt x="979811" y="976734"/>
                </a:lnTo>
                <a:lnTo>
                  <a:pt x="976955" y="980872"/>
                </a:lnTo>
                <a:lnTo>
                  <a:pt x="973781" y="984692"/>
                </a:lnTo>
                <a:lnTo>
                  <a:pt x="970289" y="988511"/>
                </a:lnTo>
                <a:lnTo>
                  <a:pt x="966798" y="992331"/>
                </a:lnTo>
                <a:lnTo>
                  <a:pt x="962989" y="995514"/>
                </a:lnTo>
                <a:lnTo>
                  <a:pt x="959181" y="998697"/>
                </a:lnTo>
                <a:lnTo>
                  <a:pt x="954737" y="1001562"/>
                </a:lnTo>
                <a:lnTo>
                  <a:pt x="950611" y="1004745"/>
                </a:lnTo>
                <a:lnTo>
                  <a:pt x="945850" y="1007291"/>
                </a:lnTo>
                <a:lnTo>
                  <a:pt x="941406" y="1009519"/>
                </a:lnTo>
                <a:lnTo>
                  <a:pt x="936963" y="1011747"/>
                </a:lnTo>
                <a:lnTo>
                  <a:pt x="931884" y="1013657"/>
                </a:lnTo>
                <a:lnTo>
                  <a:pt x="927123" y="1015567"/>
                </a:lnTo>
                <a:lnTo>
                  <a:pt x="921727" y="1017158"/>
                </a:lnTo>
                <a:lnTo>
                  <a:pt x="916649" y="1018432"/>
                </a:lnTo>
                <a:lnTo>
                  <a:pt x="126960" y="1185222"/>
                </a:lnTo>
                <a:lnTo>
                  <a:pt x="121247" y="1186177"/>
                </a:lnTo>
                <a:lnTo>
                  <a:pt x="115851" y="1186814"/>
                </a:lnTo>
                <a:lnTo>
                  <a:pt x="110455" y="1187132"/>
                </a:lnTo>
                <a:lnTo>
                  <a:pt x="105059" y="1187450"/>
                </a:lnTo>
                <a:lnTo>
                  <a:pt x="100298" y="1187132"/>
                </a:lnTo>
                <a:lnTo>
                  <a:pt x="95855" y="1186814"/>
                </a:lnTo>
                <a:lnTo>
                  <a:pt x="86967" y="1185859"/>
                </a:lnTo>
                <a:lnTo>
                  <a:pt x="78398" y="1183949"/>
                </a:lnTo>
                <a:lnTo>
                  <a:pt x="70145" y="1181402"/>
                </a:lnTo>
                <a:lnTo>
                  <a:pt x="61575" y="1177901"/>
                </a:lnTo>
                <a:lnTo>
                  <a:pt x="53640" y="1174082"/>
                </a:lnTo>
                <a:lnTo>
                  <a:pt x="46340" y="1169625"/>
                </a:lnTo>
                <a:lnTo>
                  <a:pt x="39358" y="1164214"/>
                </a:lnTo>
                <a:lnTo>
                  <a:pt x="32692" y="1158485"/>
                </a:lnTo>
                <a:lnTo>
                  <a:pt x="26662" y="1152119"/>
                </a:lnTo>
                <a:lnTo>
                  <a:pt x="20948" y="1145116"/>
                </a:lnTo>
                <a:lnTo>
                  <a:pt x="15870" y="1137795"/>
                </a:lnTo>
                <a:lnTo>
                  <a:pt x="11426" y="1129837"/>
                </a:lnTo>
                <a:lnTo>
                  <a:pt x="9522" y="1125700"/>
                </a:lnTo>
                <a:lnTo>
                  <a:pt x="7935" y="1121562"/>
                </a:lnTo>
                <a:lnTo>
                  <a:pt x="6031" y="1117105"/>
                </a:lnTo>
                <a:lnTo>
                  <a:pt x="4444" y="1112967"/>
                </a:lnTo>
                <a:lnTo>
                  <a:pt x="3491" y="1108193"/>
                </a:lnTo>
                <a:lnTo>
                  <a:pt x="2222" y="1103737"/>
                </a:lnTo>
                <a:lnTo>
                  <a:pt x="1270" y="1098644"/>
                </a:lnTo>
                <a:lnTo>
                  <a:pt x="635" y="1092914"/>
                </a:lnTo>
                <a:lnTo>
                  <a:pt x="317" y="1087822"/>
                </a:lnTo>
                <a:lnTo>
                  <a:pt x="0" y="1082410"/>
                </a:lnTo>
                <a:lnTo>
                  <a:pt x="317" y="1077318"/>
                </a:lnTo>
                <a:lnTo>
                  <a:pt x="635" y="1071906"/>
                </a:lnTo>
                <a:lnTo>
                  <a:pt x="1270" y="1066814"/>
                </a:lnTo>
                <a:lnTo>
                  <a:pt x="1904" y="1062039"/>
                </a:lnTo>
                <a:lnTo>
                  <a:pt x="3174" y="1056946"/>
                </a:lnTo>
                <a:lnTo>
                  <a:pt x="4444" y="1052172"/>
                </a:lnTo>
                <a:lnTo>
                  <a:pt x="5713" y="1047079"/>
                </a:lnTo>
                <a:lnTo>
                  <a:pt x="7935" y="1042304"/>
                </a:lnTo>
                <a:lnTo>
                  <a:pt x="9839" y="1037530"/>
                </a:lnTo>
                <a:lnTo>
                  <a:pt x="12061" y="1033074"/>
                </a:lnTo>
                <a:lnTo>
                  <a:pt x="14283" y="1028936"/>
                </a:lnTo>
                <a:lnTo>
                  <a:pt x="17140" y="1024479"/>
                </a:lnTo>
                <a:lnTo>
                  <a:pt x="19996" y="1020341"/>
                </a:lnTo>
                <a:lnTo>
                  <a:pt x="23170" y="1016204"/>
                </a:lnTo>
                <a:lnTo>
                  <a:pt x="26344" y="1012384"/>
                </a:lnTo>
                <a:lnTo>
                  <a:pt x="29518" y="1008564"/>
                </a:lnTo>
                <a:lnTo>
                  <a:pt x="33327" y="1005063"/>
                </a:lnTo>
                <a:lnTo>
                  <a:pt x="37136" y="1001562"/>
                </a:lnTo>
                <a:lnTo>
                  <a:pt x="40945" y="998379"/>
                </a:lnTo>
                <a:lnTo>
                  <a:pt x="45388" y="995514"/>
                </a:lnTo>
                <a:lnTo>
                  <a:pt x="49514" y="992649"/>
                </a:lnTo>
                <a:lnTo>
                  <a:pt x="53640" y="989784"/>
                </a:lnTo>
                <a:lnTo>
                  <a:pt x="58401" y="987556"/>
                </a:lnTo>
                <a:lnTo>
                  <a:pt x="63162" y="985328"/>
                </a:lnTo>
                <a:lnTo>
                  <a:pt x="68241" y="983418"/>
                </a:lnTo>
                <a:lnTo>
                  <a:pt x="73002" y="981827"/>
                </a:lnTo>
                <a:lnTo>
                  <a:pt x="78398" y="980235"/>
                </a:lnTo>
                <a:lnTo>
                  <a:pt x="83476" y="978644"/>
                </a:lnTo>
                <a:lnTo>
                  <a:pt x="873165" y="811853"/>
                </a:lnTo>
                <a:lnTo>
                  <a:pt x="878561" y="810898"/>
                </a:lnTo>
                <a:lnTo>
                  <a:pt x="883639" y="810262"/>
                </a:lnTo>
                <a:lnTo>
                  <a:pt x="889353" y="809944"/>
                </a:lnTo>
                <a:lnTo>
                  <a:pt x="894431" y="809625"/>
                </a:lnTo>
                <a:close/>
                <a:moveTo>
                  <a:pt x="858838" y="565150"/>
                </a:moveTo>
                <a:lnTo>
                  <a:pt x="840146" y="566424"/>
                </a:lnTo>
                <a:lnTo>
                  <a:pt x="821454" y="568016"/>
                </a:lnTo>
                <a:lnTo>
                  <a:pt x="802762" y="570244"/>
                </a:lnTo>
                <a:lnTo>
                  <a:pt x="784387" y="572155"/>
                </a:lnTo>
                <a:lnTo>
                  <a:pt x="747320" y="576930"/>
                </a:lnTo>
                <a:lnTo>
                  <a:pt x="710253" y="582343"/>
                </a:lnTo>
                <a:lnTo>
                  <a:pt x="673185" y="588074"/>
                </a:lnTo>
                <a:lnTo>
                  <a:pt x="636435" y="594442"/>
                </a:lnTo>
                <a:lnTo>
                  <a:pt x="600001" y="600809"/>
                </a:lnTo>
                <a:lnTo>
                  <a:pt x="563251" y="607814"/>
                </a:lnTo>
                <a:lnTo>
                  <a:pt x="526818" y="614818"/>
                </a:lnTo>
                <a:lnTo>
                  <a:pt x="490384" y="622778"/>
                </a:lnTo>
                <a:lnTo>
                  <a:pt x="453950" y="630737"/>
                </a:lnTo>
                <a:lnTo>
                  <a:pt x="417200" y="639652"/>
                </a:lnTo>
                <a:lnTo>
                  <a:pt x="381083" y="648249"/>
                </a:lnTo>
                <a:lnTo>
                  <a:pt x="344967" y="657800"/>
                </a:lnTo>
                <a:lnTo>
                  <a:pt x="326908" y="662894"/>
                </a:lnTo>
                <a:lnTo>
                  <a:pt x="308850" y="667988"/>
                </a:lnTo>
                <a:lnTo>
                  <a:pt x="291108" y="673401"/>
                </a:lnTo>
                <a:lnTo>
                  <a:pt x="273050" y="679450"/>
                </a:lnTo>
                <a:lnTo>
                  <a:pt x="292059" y="677858"/>
                </a:lnTo>
                <a:lnTo>
                  <a:pt x="310434" y="676266"/>
                </a:lnTo>
                <a:lnTo>
                  <a:pt x="329126" y="674038"/>
                </a:lnTo>
                <a:lnTo>
                  <a:pt x="347501" y="672127"/>
                </a:lnTo>
                <a:lnTo>
                  <a:pt x="384885" y="667352"/>
                </a:lnTo>
                <a:lnTo>
                  <a:pt x="421952" y="661939"/>
                </a:lnTo>
                <a:lnTo>
                  <a:pt x="458703" y="656527"/>
                </a:lnTo>
                <a:lnTo>
                  <a:pt x="495453" y="650159"/>
                </a:lnTo>
                <a:lnTo>
                  <a:pt x="532203" y="643791"/>
                </a:lnTo>
                <a:lnTo>
                  <a:pt x="568637" y="636787"/>
                </a:lnTo>
                <a:lnTo>
                  <a:pt x="605387" y="629464"/>
                </a:lnTo>
                <a:lnTo>
                  <a:pt x="642138" y="621504"/>
                </a:lnTo>
                <a:lnTo>
                  <a:pt x="678254" y="613545"/>
                </a:lnTo>
                <a:lnTo>
                  <a:pt x="714688" y="604948"/>
                </a:lnTo>
                <a:lnTo>
                  <a:pt x="750805" y="596034"/>
                </a:lnTo>
                <a:lnTo>
                  <a:pt x="786921" y="586482"/>
                </a:lnTo>
                <a:lnTo>
                  <a:pt x="804980" y="581706"/>
                </a:lnTo>
                <a:lnTo>
                  <a:pt x="823038" y="576294"/>
                </a:lnTo>
                <a:lnTo>
                  <a:pt x="841096" y="570881"/>
                </a:lnTo>
                <a:lnTo>
                  <a:pt x="858838" y="565150"/>
                </a:lnTo>
                <a:close/>
                <a:moveTo>
                  <a:pt x="894431" y="506412"/>
                </a:moveTo>
                <a:lnTo>
                  <a:pt x="899509" y="506412"/>
                </a:lnTo>
                <a:lnTo>
                  <a:pt x="904905" y="507046"/>
                </a:lnTo>
                <a:lnTo>
                  <a:pt x="909666" y="507363"/>
                </a:lnTo>
                <a:lnTo>
                  <a:pt x="915062" y="508314"/>
                </a:lnTo>
                <a:lnTo>
                  <a:pt x="919823" y="509265"/>
                </a:lnTo>
                <a:lnTo>
                  <a:pt x="924901" y="511167"/>
                </a:lnTo>
                <a:lnTo>
                  <a:pt x="929662" y="512435"/>
                </a:lnTo>
                <a:lnTo>
                  <a:pt x="934423" y="514336"/>
                </a:lnTo>
                <a:lnTo>
                  <a:pt x="939184" y="516238"/>
                </a:lnTo>
                <a:lnTo>
                  <a:pt x="943628" y="518457"/>
                </a:lnTo>
                <a:lnTo>
                  <a:pt x="948071" y="520676"/>
                </a:lnTo>
                <a:lnTo>
                  <a:pt x="952198" y="523528"/>
                </a:lnTo>
                <a:lnTo>
                  <a:pt x="956324" y="526381"/>
                </a:lnTo>
                <a:lnTo>
                  <a:pt x="960450" y="529551"/>
                </a:lnTo>
                <a:lnTo>
                  <a:pt x="964259" y="532720"/>
                </a:lnTo>
                <a:lnTo>
                  <a:pt x="968068" y="536207"/>
                </a:lnTo>
                <a:lnTo>
                  <a:pt x="971876" y="539694"/>
                </a:lnTo>
                <a:lnTo>
                  <a:pt x="975050" y="543497"/>
                </a:lnTo>
                <a:lnTo>
                  <a:pt x="978224" y="547618"/>
                </a:lnTo>
                <a:lnTo>
                  <a:pt x="981081" y="551421"/>
                </a:lnTo>
                <a:lnTo>
                  <a:pt x="984255" y="555859"/>
                </a:lnTo>
                <a:lnTo>
                  <a:pt x="986794" y="560296"/>
                </a:lnTo>
                <a:lnTo>
                  <a:pt x="989016" y="564734"/>
                </a:lnTo>
                <a:lnTo>
                  <a:pt x="991238" y="569805"/>
                </a:lnTo>
                <a:lnTo>
                  <a:pt x="993142" y="574560"/>
                </a:lnTo>
                <a:lnTo>
                  <a:pt x="995047" y="579314"/>
                </a:lnTo>
                <a:lnTo>
                  <a:pt x="996634" y="584703"/>
                </a:lnTo>
                <a:lnTo>
                  <a:pt x="997903" y="589774"/>
                </a:lnTo>
                <a:lnTo>
                  <a:pt x="998855" y="595163"/>
                </a:lnTo>
                <a:lnTo>
                  <a:pt x="999490" y="600551"/>
                </a:lnTo>
                <a:lnTo>
                  <a:pt x="999808" y="605939"/>
                </a:lnTo>
                <a:lnTo>
                  <a:pt x="1000125" y="611011"/>
                </a:lnTo>
                <a:lnTo>
                  <a:pt x="999808" y="616399"/>
                </a:lnTo>
                <a:lnTo>
                  <a:pt x="999490" y="621471"/>
                </a:lnTo>
                <a:lnTo>
                  <a:pt x="998855" y="626225"/>
                </a:lnTo>
                <a:lnTo>
                  <a:pt x="998221" y="631614"/>
                </a:lnTo>
                <a:lnTo>
                  <a:pt x="996951" y="636368"/>
                </a:lnTo>
                <a:lnTo>
                  <a:pt x="995681" y="641440"/>
                </a:lnTo>
                <a:lnTo>
                  <a:pt x="993777" y="646194"/>
                </a:lnTo>
                <a:lnTo>
                  <a:pt x="992190" y="651265"/>
                </a:lnTo>
                <a:lnTo>
                  <a:pt x="990286" y="655703"/>
                </a:lnTo>
                <a:lnTo>
                  <a:pt x="988064" y="660140"/>
                </a:lnTo>
                <a:lnTo>
                  <a:pt x="985525" y="664578"/>
                </a:lnTo>
                <a:lnTo>
                  <a:pt x="982985" y="668699"/>
                </a:lnTo>
                <a:lnTo>
                  <a:pt x="979811" y="672819"/>
                </a:lnTo>
                <a:lnTo>
                  <a:pt x="976955" y="676940"/>
                </a:lnTo>
                <a:lnTo>
                  <a:pt x="973781" y="680743"/>
                </a:lnTo>
                <a:lnTo>
                  <a:pt x="970289" y="684547"/>
                </a:lnTo>
                <a:lnTo>
                  <a:pt x="966798" y="688350"/>
                </a:lnTo>
                <a:lnTo>
                  <a:pt x="962989" y="691520"/>
                </a:lnTo>
                <a:lnTo>
                  <a:pt x="959181" y="694690"/>
                </a:lnTo>
                <a:lnTo>
                  <a:pt x="954737" y="697859"/>
                </a:lnTo>
                <a:lnTo>
                  <a:pt x="950611" y="700712"/>
                </a:lnTo>
                <a:lnTo>
                  <a:pt x="945850" y="703248"/>
                </a:lnTo>
                <a:lnTo>
                  <a:pt x="941406" y="705467"/>
                </a:lnTo>
                <a:lnTo>
                  <a:pt x="936963" y="707685"/>
                </a:lnTo>
                <a:lnTo>
                  <a:pt x="931884" y="709904"/>
                </a:lnTo>
                <a:lnTo>
                  <a:pt x="927123" y="711489"/>
                </a:lnTo>
                <a:lnTo>
                  <a:pt x="921727" y="713074"/>
                </a:lnTo>
                <a:lnTo>
                  <a:pt x="916649" y="714342"/>
                </a:lnTo>
                <a:lnTo>
                  <a:pt x="126960" y="880431"/>
                </a:lnTo>
                <a:lnTo>
                  <a:pt x="121247" y="881382"/>
                </a:lnTo>
                <a:lnTo>
                  <a:pt x="115851" y="882016"/>
                </a:lnTo>
                <a:lnTo>
                  <a:pt x="110455" y="882333"/>
                </a:lnTo>
                <a:lnTo>
                  <a:pt x="105059" y="882650"/>
                </a:lnTo>
                <a:lnTo>
                  <a:pt x="100298" y="882333"/>
                </a:lnTo>
                <a:lnTo>
                  <a:pt x="95855" y="882016"/>
                </a:lnTo>
                <a:lnTo>
                  <a:pt x="86967" y="881065"/>
                </a:lnTo>
                <a:lnTo>
                  <a:pt x="78398" y="879164"/>
                </a:lnTo>
                <a:lnTo>
                  <a:pt x="70145" y="876628"/>
                </a:lnTo>
                <a:lnTo>
                  <a:pt x="61575" y="873458"/>
                </a:lnTo>
                <a:lnTo>
                  <a:pt x="53640" y="869338"/>
                </a:lnTo>
                <a:lnTo>
                  <a:pt x="46340" y="864900"/>
                </a:lnTo>
                <a:lnTo>
                  <a:pt x="39358" y="859512"/>
                </a:lnTo>
                <a:lnTo>
                  <a:pt x="32692" y="853806"/>
                </a:lnTo>
                <a:lnTo>
                  <a:pt x="26662" y="847150"/>
                </a:lnTo>
                <a:lnTo>
                  <a:pt x="20948" y="840494"/>
                </a:lnTo>
                <a:lnTo>
                  <a:pt x="15870" y="833204"/>
                </a:lnTo>
                <a:lnTo>
                  <a:pt x="11426" y="825279"/>
                </a:lnTo>
                <a:lnTo>
                  <a:pt x="9522" y="821159"/>
                </a:lnTo>
                <a:lnTo>
                  <a:pt x="7935" y="817038"/>
                </a:lnTo>
                <a:lnTo>
                  <a:pt x="6031" y="812601"/>
                </a:lnTo>
                <a:lnTo>
                  <a:pt x="4444" y="808480"/>
                </a:lnTo>
                <a:lnTo>
                  <a:pt x="3491" y="804043"/>
                </a:lnTo>
                <a:lnTo>
                  <a:pt x="2222" y="799288"/>
                </a:lnTo>
                <a:lnTo>
                  <a:pt x="1270" y="794217"/>
                </a:lnTo>
                <a:lnTo>
                  <a:pt x="635" y="788511"/>
                </a:lnTo>
                <a:lnTo>
                  <a:pt x="317" y="783440"/>
                </a:lnTo>
                <a:lnTo>
                  <a:pt x="0" y="778052"/>
                </a:lnTo>
                <a:lnTo>
                  <a:pt x="317" y="772980"/>
                </a:lnTo>
                <a:lnTo>
                  <a:pt x="635" y="767909"/>
                </a:lnTo>
                <a:lnTo>
                  <a:pt x="1270" y="762520"/>
                </a:lnTo>
                <a:lnTo>
                  <a:pt x="1904" y="757766"/>
                </a:lnTo>
                <a:lnTo>
                  <a:pt x="3174" y="752694"/>
                </a:lnTo>
                <a:lnTo>
                  <a:pt x="4444" y="747940"/>
                </a:lnTo>
                <a:lnTo>
                  <a:pt x="5713" y="742868"/>
                </a:lnTo>
                <a:lnTo>
                  <a:pt x="7935" y="738114"/>
                </a:lnTo>
                <a:lnTo>
                  <a:pt x="9839" y="733676"/>
                </a:lnTo>
                <a:lnTo>
                  <a:pt x="12061" y="728922"/>
                </a:lnTo>
                <a:lnTo>
                  <a:pt x="14283" y="724801"/>
                </a:lnTo>
                <a:lnTo>
                  <a:pt x="17140" y="720047"/>
                </a:lnTo>
                <a:lnTo>
                  <a:pt x="19996" y="716243"/>
                </a:lnTo>
                <a:lnTo>
                  <a:pt x="23170" y="712123"/>
                </a:lnTo>
                <a:lnTo>
                  <a:pt x="26344" y="708319"/>
                </a:lnTo>
                <a:lnTo>
                  <a:pt x="29518" y="704516"/>
                </a:lnTo>
                <a:lnTo>
                  <a:pt x="33327" y="701029"/>
                </a:lnTo>
                <a:lnTo>
                  <a:pt x="37136" y="697859"/>
                </a:lnTo>
                <a:lnTo>
                  <a:pt x="40945" y="694373"/>
                </a:lnTo>
                <a:lnTo>
                  <a:pt x="45388" y="691520"/>
                </a:lnTo>
                <a:lnTo>
                  <a:pt x="49514" y="688667"/>
                </a:lnTo>
                <a:lnTo>
                  <a:pt x="53640" y="686132"/>
                </a:lnTo>
                <a:lnTo>
                  <a:pt x="58401" y="683596"/>
                </a:lnTo>
                <a:lnTo>
                  <a:pt x="63162" y="681377"/>
                </a:lnTo>
                <a:lnTo>
                  <a:pt x="68241" y="679475"/>
                </a:lnTo>
                <a:lnTo>
                  <a:pt x="73002" y="677891"/>
                </a:lnTo>
                <a:lnTo>
                  <a:pt x="78398" y="676306"/>
                </a:lnTo>
                <a:lnTo>
                  <a:pt x="83476" y="675038"/>
                </a:lnTo>
                <a:lnTo>
                  <a:pt x="873165" y="508631"/>
                </a:lnTo>
                <a:lnTo>
                  <a:pt x="878561" y="507680"/>
                </a:lnTo>
                <a:lnTo>
                  <a:pt x="883639" y="507046"/>
                </a:lnTo>
                <a:lnTo>
                  <a:pt x="889353" y="506729"/>
                </a:lnTo>
                <a:lnTo>
                  <a:pt x="894431" y="506412"/>
                </a:lnTo>
                <a:close/>
                <a:moveTo>
                  <a:pt x="858838" y="261937"/>
                </a:moveTo>
                <a:lnTo>
                  <a:pt x="840146" y="263529"/>
                </a:lnTo>
                <a:lnTo>
                  <a:pt x="821454" y="265439"/>
                </a:lnTo>
                <a:lnTo>
                  <a:pt x="802762" y="267031"/>
                </a:lnTo>
                <a:lnTo>
                  <a:pt x="784387" y="269260"/>
                </a:lnTo>
                <a:lnTo>
                  <a:pt x="747320" y="273717"/>
                </a:lnTo>
                <a:lnTo>
                  <a:pt x="710253" y="279448"/>
                </a:lnTo>
                <a:lnTo>
                  <a:pt x="673185" y="284861"/>
                </a:lnTo>
                <a:lnTo>
                  <a:pt x="636435" y="291229"/>
                </a:lnTo>
                <a:lnTo>
                  <a:pt x="600001" y="297596"/>
                </a:lnTo>
                <a:lnTo>
                  <a:pt x="563251" y="304601"/>
                </a:lnTo>
                <a:lnTo>
                  <a:pt x="526818" y="312242"/>
                </a:lnTo>
                <a:lnTo>
                  <a:pt x="490384" y="319565"/>
                </a:lnTo>
                <a:lnTo>
                  <a:pt x="453950" y="327843"/>
                </a:lnTo>
                <a:lnTo>
                  <a:pt x="417200" y="336439"/>
                </a:lnTo>
                <a:lnTo>
                  <a:pt x="381083" y="345354"/>
                </a:lnTo>
                <a:lnTo>
                  <a:pt x="344967" y="354905"/>
                </a:lnTo>
                <a:lnTo>
                  <a:pt x="326908" y="360000"/>
                </a:lnTo>
                <a:lnTo>
                  <a:pt x="308850" y="365094"/>
                </a:lnTo>
                <a:lnTo>
                  <a:pt x="291108" y="370825"/>
                </a:lnTo>
                <a:lnTo>
                  <a:pt x="273050" y="376237"/>
                </a:lnTo>
                <a:lnTo>
                  <a:pt x="292059" y="374964"/>
                </a:lnTo>
                <a:lnTo>
                  <a:pt x="310434" y="373372"/>
                </a:lnTo>
                <a:lnTo>
                  <a:pt x="329126" y="371461"/>
                </a:lnTo>
                <a:lnTo>
                  <a:pt x="347501" y="369233"/>
                </a:lnTo>
                <a:lnTo>
                  <a:pt x="384885" y="364457"/>
                </a:lnTo>
                <a:lnTo>
                  <a:pt x="421952" y="359363"/>
                </a:lnTo>
                <a:lnTo>
                  <a:pt x="458703" y="353314"/>
                </a:lnTo>
                <a:lnTo>
                  <a:pt x="495453" y="347264"/>
                </a:lnTo>
                <a:lnTo>
                  <a:pt x="532203" y="340578"/>
                </a:lnTo>
                <a:lnTo>
                  <a:pt x="568637" y="333892"/>
                </a:lnTo>
                <a:lnTo>
                  <a:pt x="605387" y="326251"/>
                </a:lnTo>
                <a:lnTo>
                  <a:pt x="642138" y="318610"/>
                </a:lnTo>
                <a:lnTo>
                  <a:pt x="678254" y="310650"/>
                </a:lnTo>
                <a:lnTo>
                  <a:pt x="714688" y="302054"/>
                </a:lnTo>
                <a:lnTo>
                  <a:pt x="750805" y="293139"/>
                </a:lnTo>
                <a:lnTo>
                  <a:pt x="786921" y="283269"/>
                </a:lnTo>
                <a:lnTo>
                  <a:pt x="804980" y="278493"/>
                </a:lnTo>
                <a:lnTo>
                  <a:pt x="823038" y="273081"/>
                </a:lnTo>
                <a:lnTo>
                  <a:pt x="841096" y="267668"/>
                </a:lnTo>
                <a:lnTo>
                  <a:pt x="858838" y="261937"/>
                </a:lnTo>
                <a:close/>
                <a:moveTo>
                  <a:pt x="894431" y="201612"/>
                </a:moveTo>
                <a:lnTo>
                  <a:pt x="899509" y="201612"/>
                </a:lnTo>
                <a:lnTo>
                  <a:pt x="904905" y="202249"/>
                </a:lnTo>
                <a:lnTo>
                  <a:pt x="909666" y="202567"/>
                </a:lnTo>
                <a:lnTo>
                  <a:pt x="915062" y="203522"/>
                </a:lnTo>
                <a:lnTo>
                  <a:pt x="919823" y="204795"/>
                </a:lnTo>
                <a:lnTo>
                  <a:pt x="924901" y="206068"/>
                </a:lnTo>
                <a:lnTo>
                  <a:pt x="929662" y="207660"/>
                </a:lnTo>
                <a:lnTo>
                  <a:pt x="934423" y="209570"/>
                </a:lnTo>
                <a:lnTo>
                  <a:pt x="939184" y="211480"/>
                </a:lnTo>
                <a:lnTo>
                  <a:pt x="943628" y="213708"/>
                </a:lnTo>
                <a:lnTo>
                  <a:pt x="948071" y="216254"/>
                </a:lnTo>
                <a:lnTo>
                  <a:pt x="952198" y="218801"/>
                </a:lnTo>
                <a:lnTo>
                  <a:pt x="956324" y="221665"/>
                </a:lnTo>
                <a:lnTo>
                  <a:pt x="960450" y="224848"/>
                </a:lnTo>
                <a:lnTo>
                  <a:pt x="964259" y="228031"/>
                </a:lnTo>
                <a:lnTo>
                  <a:pt x="968068" y="231533"/>
                </a:lnTo>
                <a:lnTo>
                  <a:pt x="971876" y="235034"/>
                </a:lnTo>
                <a:lnTo>
                  <a:pt x="975050" y="238854"/>
                </a:lnTo>
                <a:lnTo>
                  <a:pt x="978224" y="242992"/>
                </a:lnTo>
                <a:lnTo>
                  <a:pt x="981081" y="246811"/>
                </a:lnTo>
                <a:lnTo>
                  <a:pt x="984255" y="251586"/>
                </a:lnTo>
                <a:lnTo>
                  <a:pt x="986794" y="255724"/>
                </a:lnTo>
                <a:lnTo>
                  <a:pt x="989016" y="260180"/>
                </a:lnTo>
                <a:lnTo>
                  <a:pt x="991238" y="265273"/>
                </a:lnTo>
                <a:lnTo>
                  <a:pt x="993142" y="270047"/>
                </a:lnTo>
                <a:lnTo>
                  <a:pt x="995047" y="275140"/>
                </a:lnTo>
                <a:lnTo>
                  <a:pt x="996634" y="280233"/>
                </a:lnTo>
                <a:lnTo>
                  <a:pt x="997903" y="285326"/>
                </a:lnTo>
                <a:lnTo>
                  <a:pt x="998855" y="290737"/>
                </a:lnTo>
                <a:lnTo>
                  <a:pt x="999490" y="296148"/>
                </a:lnTo>
                <a:lnTo>
                  <a:pt x="999808" y="301559"/>
                </a:lnTo>
                <a:lnTo>
                  <a:pt x="1000125" y="306652"/>
                </a:lnTo>
                <a:lnTo>
                  <a:pt x="999808" y="312063"/>
                </a:lnTo>
                <a:lnTo>
                  <a:pt x="999490" y="317156"/>
                </a:lnTo>
                <a:lnTo>
                  <a:pt x="998855" y="322249"/>
                </a:lnTo>
                <a:lnTo>
                  <a:pt x="998221" y="327342"/>
                </a:lnTo>
                <a:lnTo>
                  <a:pt x="996951" y="332116"/>
                </a:lnTo>
                <a:lnTo>
                  <a:pt x="995681" y="337209"/>
                </a:lnTo>
                <a:lnTo>
                  <a:pt x="993777" y="341984"/>
                </a:lnTo>
                <a:lnTo>
                  <a:pt x="992190" y="347076"/>
                </a:lnTo>
                <a:lnTo>
                  <a:pt x="990286" y="351533"/>
                </a:lnTo>
                <a:lnTo>
                  <a:pt x="988064" y="355989"/>
                </a:lnTo>
                <a:lnTo>
                  <a:pt x="985525" y="360445"/>
                </a:lnTo>
                <a:lnTo>
                  <a:pt x="982985" y="364583"/>
                </a:lnTo>
                <a:lnTo>
                  <a:pt x="979811" y="369039"/>
                </a:lnTo>
                <a:lnTo>
                  <a:pt x="976955" y="372859"/>
                </a:lnTo>
                <a:lnTo>
                  <a:pt x="973781" y="376679"/>
                </a:lnTo>
                <a:lnTo>
                  <a:pt x="970289" y="380817"/>
                </a:lnTo>
                <a:lnTo>
                  <a:pt x="966798" y="384318"/>
                </a:lnTo>
                <a:lnTo>
                  <a:pt x="962989" y="387501"/>
                </a:lnTo>
                <a:lnTo>
                  <a:pt x="959181" y="390684"/>
                </a:lnTo>
                <a:lnTo>
                  <a:pt x="954737" y="393867"/>
                </a:lnTo>
                <a:lnTo>
                  <a:pt x="950611" y="396732"/>
                </a:lnTo>
                <a:lnTo>
                  <a:pt x="945850" y="399278"/>
                </a:lnTo>
                <a:lnTo>
                  <a:pt x="941406" y="401506"/>
                </a:lnTo>
                <a:lnTo>
                  <a:pt x="936963" y="403734"/>
                </a:lnTo>
                <a:lnTo>
                  <a:pt x="931884" y="405962"/>
                </a:lnTo>
                <a:lnTo>
                  <a:pt x="927123" y="407554"/>
                </a:lnTo>
                <a:lnTo>
                  <a:pt x="921727" y="409145"/>
                </a:lnTo>
                <a:lnTo>
                  <a:pt x="916649" y="410419"/>
                </a:lnTo>
                <a:lnTo>
                  <a:pt x="126960" y="577209"/>
                </a:lnTo>
                <a:lnTo>
                  <a:pt x="121247" y="578164"/>
                </a:lnTo>
                <a:lnTo>
                  <a:pt x="115851" y="578801"/>
                </a:lnTo>
                <a:lnTo>
                  <a:pt x="110455" y="579119"/>
                </a:lnTo>
                <a:lnTo>
                  <a:pt x="105059" y="579437"/>
                </a:lnTo>
                <a:lnTo>
                  <a:pt x="100298" y="579119"/>
                </a:lnTo>
                <a:lnTo>
                  <a:pt x="95855" y="578801"/>
                </a:lnTo>
                <a:lnTo>
                  <a:pt x="86967" y="577846"/>
                </a:lnTo>
                <a:lnTo>
                  <a:pt x="78398" y="575936"/>
                </a:lnTo>
                <a:lnTo>
                  <a:pt x="70145" y="573389"/>
                </a:lnTo>
                <a:lnTo>
                  <a:pt x="61575" y="570206"/>
                </a:lnTo>
                <a:lnTo>
                  <a:pt x="53640" y="566069"/>
                </a:lnTo>
                <a:lnTo>
                  <a:pt x="46340" y="561612"/>
                </a:lnTo>
                <a:lnTo>
                  <a:pt x="39358" y="556201"/>
                </a:lnTo>
                <a:lnTo>
                  <a:pt x="32692" y="550472"/>
                </a:lnTo>
                <a:lnTo>
                  <a:pt x="26662" y="543787"/>
                </a:lnTo>
                <a:lnTo>
                  <a:pt x="20948" y="537103"/>
                </a:lnTo>
                <a:lnTo>
                  <a:pt x="15870" y="529782"/>
                </a:lnTo>
                <a:lnTo>
                  <a:pt x="11426" y="522143"/>
                </a:lnTo>
                <a:lnTo>
                  <a:pt x="9522" y="517687"/>
                </a:lnTo>
                <a:lnTo>
                  <a:pt x="7935" y="513549"/>
                </a:lnTo>
                <a:lnTo>
                  <a:pt x="6031" y="509092"/>
                </a:lnTo>
                <a:lnTo>
                  <a:pt x="4444" y="504954"/>
                </a:lnTo>
                <a:lnTo>
                  <a:pt x="3491" y="500498"/>
                </a:lnTo>
                <a:lnTo>
                  <a:pt x="2222" y="495724"/>
                </a:lnTo>
                <a:lnTo>
                  <a:pt x="1270" y="490631"/>
                </a:lnTo>
                <a:lnTo>
                  <a:pt x="635" y="484901"/>
                </a:lnTo>
                <a:lnTo>
                  <a:pt x="317" y="479809"/>
                </a:lnTo>
                <a:lnTo>
                  <a:pt x="0" y="474397"/>
                </a:lnTo>
                <a:lnTo>
                  <a:pt x="317" y="469305"/>
                </a:lnTo>
                <a:lnTo>
                  <a:pt x="635" y="464212"/>
                </a:lnTo>
                <a:lnTo>
                  <a:pt x="1270" y="458801"/>
                </a:lnTo>
                <a:lnTo>
                  <a:pt x="1904" y="454026"/>
                </a:lnTo>
                <a:lnTo>
                  <a:pt x="3174" y="448933"/>
                </a:lnTo>
                <a:lnTo>
                  <a:pt x="4444" y="444159"/>
                </a:lnTo>
                <a:lnTo>
                  <a:pt x="5713" y="439066"/>
                </a:lnTo>
                <a:lnTo>
                  <a:pt x="7935" y="434291"/>
                </a:lnTo>
                <a:lnTo>
                  <a:pt x="9839" y="429835"/>
                </a:lnTo>
                <a:lnTo>
                  <a:pt x="12061" y="425061"/>
                </a:lnTo>
                <a:lnTo>
                  <a:pt x="14283" y="420923"/>
                </a:lnTo>
                <a:lnTo>
                  <a:pt x="17140" y="416466"/>
                </a:lnTo>
                <a:lnTo>
                  <a:pt x="19996" y="412328"/>
                </a:lnTo>
                <a:lnTo>
                  <a:pt x="23170" y="408191"/>
                </a:lnTo>
                <a:lnTo>
                  <a:pt x="26344" y="404689"/>
                </a:lnTo>
                <a:lnTo>
                  <a:pt x="29518" y="400551"/>
                </a:lnTo>
                <a:lnTo>
                  <a:pt x="33327" y="397050"/>
                </a:lnTo>
                <a:lnTo>
                  <a:pt x="37136" y="393867"/>
                </a:lnTo>
                <a:lnTo>
                  <a:pt x="40945" y="390366"/>
                </a:lnTo>
                <a:lnTo>
                  <a:pt x="45388" y="387501"/>
                </a:lnTo>
                <a:lnTo>
                  <a:pt x="49514" y="384636"/>
                </a:lnTo>
                <a:lnTo>
                  <a:pt x="53640" y="382090"/>
                </a:lnTo>
                <a:lnTo>
                  <a:pt x="58401" y="379543"/>
                </a:lnTo>
                <a:lnTo>
                  <a:pt x="63162" y="377315"/>
                </a:lnTo>
                <a:lnTo>
                  <a:pt x="68241" y="375405"/>
                </a:lnTo>
                <a:lnTo>
                  <a:pt x="73002" y="373814"/>
                </a:lnTo>
                <a:lnTo>
                  <a:pt x="78398" y="372222"/>
                </a:lnTo>
                <a:lnTo>
                  <a:pt x="83476" y="370949"/>
                </a:lnTo>
                <a:lnTo>
                  <a:pt x="873165" y="204159"/>
                </a:lnTo>
                <a:lnTo>
                  <a:pt x="878561" y="202885"/>
                </a:lnTo>
                <a:lnTo>
                  <a:pt x="883639" y="202249"/>
                </a:lnTo>
                <a:lnTo>
                  <a:pt x="889353" y="201931"/>
                </a:lnTo>
                <a:lnTo>
                  <a:pt x="894431" y="201612"/>
                </a:lnTo>
                <a:close/>
                <a:moveTo>
                  <a:pt x="462024" y="0"/>
                </a:moveTo>
                <a:lnTo>
                  <a:pt x="467419" y="0"/>
                </a:lnTo>
                <a:lnTo>
                  <a:pt x="472496" y="0"/>
                </a:lnTo>
                <a:lnTo>
                  <a:pt x="477891" y="318"/>
                </a:lnTo>
                <a:lnTo>
                  <a:pt x="482651" y="953"/>
                </a:lnTo>
                <a:lnTo>
                  <a:pt x="487728" y="1907"/>
                </a:lnTo>
                <a:lnTo>
                  <a:pt x="492805" y="2861"/>
                </a:lnTo>
                <a:lnTo>
                  <a:pt x="497565" y="4450"/>
                </a:lnTo>
                <a:lnTo>
                  <a:pt x="502642" y="6039"/>
                </a:lnTo>
                <a:lnTo>
                  <a:pt x="507402" y="7946"/>
                </a:lnTo>
                <a:lnTo>
                  <a:pt x="511844" y="9853"/>
                </a:lnTo>
                <a:lnTo>
                  <a:pt x="516604" y="12078"/>
                </a:lnTo>
                <a:lnTo>
                  <a:pt x="520729" y="14303"/>
                </a:lnTo>
                <a:lnTo>
                  <a:pt x="525172" y="17164"/>
                </a:lnTo>
                <a:lnTo>
                  <a:pt x="529297" y="20025"/>
                </a:lnTo>
                <a:lnTo>
                  <a:pt x="533105" y="22885"/>
                </a:lnTo>
                <a:lnTo>
                  <a:pt x="537230" y="26064"/>
                </a:lnTo>
                <a:lnTo>
                  <a:pt x="541038" y="29878"/>
                </a:lnTo>
                <a:lnTo>
                  <a:pt x="544529" y="33374"/>
                </a:lnTo>
                <a:lnTo>
                  <a:pt x="548019" y="36871"/>
                </a:lnTo>
                <a:lnTo>
                  <a:pt x="551193" y="41003"/>
                </a:lnTo>
                <a:lnTo>
                  <a:pt x="554049" y="45135"/>
                </a:lnTo>
                <a:lnTo>
                  <a:pt x="556904" y="49267"/>
                </a:lnTo>
                <a:lnTo>
                  <a:pt x="559760" y="54035"/>
                </a:lnTo>
                <a:lnTo>
                  <a:pt x="561982" y="58484"/>
                </a:lnTo>
                <a:lnTo>
                  <a:pt x="564203" y="63252"/>
                </a:lnTo>
                <a:lnTo>
                  <a:pt x="566107" y="68020"/>
                </a:lnTo>
                <a:lnTo>
                  <a:pt x="567693" y="73106"/>
                </a:lnTo>
                <a:lnTo>
                  <a:pt x="569280" y="78191"/>
                </a:lnTo>
                <a:lnTo>
                  <a:pt x="570549" y="83595"/>
                </a:lnTo>
                <a:lnTo>
                  <a:pt x="571819" y="88998"/>
                </a:lnTo>
                <a:lnTo>
                  <a:pt x="572453" y="94084"/>
                </a:lnTo>
                <a:lnTo>
                  <a:pt x="572771" y="99487"/>
                </a:lnTo>
                <a:lnTo>
                  <a:pt x="573088" y="104573"/>
                </a:lnTo>
                <a:lnTo>
                  <a:pt x="572771" y="109976"/>
                </a:lnTo>
                <a:lnTo>
                  <a:pt x="572453" y="115062"/>
                </a:lnTo>
                <a:lnTo>
                  <a:pt x="571819" y="120148"/>
                </a:lnTo>
                <a:lnTo>
                  <a:pt x="570867" y="125551"/>
                </a:lnTo>
                <a:lnTo>
                  <a:pt x="569597" y="130319"/>
                </a:lnTo>
                <a:lnTo>
                  <a:pt x="568328" y="135405"/>
                </a:lnTo>
                <a:lnTo>
                  <a:pt x="566741" y="140172"/>
                </a:lnTo>
                <a:lnTo>
                  <a:pt x="565155" y="144622"/>
                </a:lnTo>
                <a:lnTo>
                  <a:pt x="563251" y="149390"/>
                </a:lnTo>
                <a:lnTo>
                  <a:pt x="561030" y="153840"/>
                </a:lnTo>
                <a:lnTo>
                  <a:pt x="558174" y="158608"/>
                </a:lnTo>
                <a:lnTo>
                  <a:pt x="555635" y="162740"/>
                </a:lnTo>
                <a:lnTo>
                  <a:pt x="552779" y="166872"/>
                </a:lnTo>
                <a:lnTo>
                  <a:pt x="549923" y="171004"/>
                </a:lnTo>
                <a:lnTo>
                  <a:pt x="546433" y="174818"/>
                </a:lnTo>
                <a:lnTo>
                  <a:pt x="543259" y="178315"/>
                </a:lnTo>
                <a:lnTo>
                  <a:pt x="539769" y="182129"/>
                </a:lnTo>
                <a:lnTo>
                  <a:pt x="535644" y="185625"/>
                </a:lnTo>
                <a:lnTo>
                  <a:pt x="531836" y="188486"/>
                </a:lnTo>
                <a:lnTo>
                  <a:pt x="527711" y="191664"/>
                </a:lnTo>
                <a:lnTo>
                  <a:pt x="523268" y="194525"/>
                </a:lnTo>
                <a:lnTo>
                  <a:pt x="518825" y="197068"/>
                </a:lnTo>
                <a:lnTo>
                  <a:pt x="514383" y="199611"/>
                </a:lnTo>
                <a:lnTo>
                  <a:pt x="509623" y="201518"/>
                </a:lnTo>
                <a:lnTo>
                  <a:pt x="504863" y="204061"/>
                </a:lnTo>
                <a:lnTo>
                  <a:pt x="499786" y="205650"/>
                </a:lnTo>
                <a:lnTo>
                  <a:pt x="494709" y="206921"/>
                </a:lnTo>
                <a:lnTo>
                  <a:pt x="489632" y="208193"/>
                </a:lnTo>
                <a:lnTo>
                  <a:pt x="126930" y="284795"/>
                </a:lnTo>
                <a:lnTo>
                  <a:pt x="121218" y="285749"/>
                </a:lnTo>
                <a:lnTo>
                  <a:pt x="115823" y="286702"/>
                </a:lnTo>
                <a:lnTo>
                  <a:pt x="110429" y="287020"/>
                </a:lnTo>
                <a:lnTo>
                  <a:pt x="105034" y="287338"/>
                </a:lnTo>
                <a:lnTo>
                  <a:pt x="100275" y="287020"/>
                </a:lnTo>
                <a:lnTo>
                  <a:pt x="95832" y="286702"/>
                </a:lnTo>
                <a:lnTo>
                  <a:pt x="86947" y="285431"/>
                </a:lnTo>
                <a:lnTo>
                  <a:pt x="78379" y="283524"/>
                </a:lnTo>
                <a:lnTo>
                  <a:pt x="70129" y="280981"/>
                </a:lnTo>
                <a:lnTo>
                  <a:pt x="61561" y="277802"/>
                </a:lnTo>
                <a:lnTo>
                  <a:pt x="53628" y="273670"/>
                </a:lnTo>
                <a:lnTo>
                  <a:pt x="46329" y="268902"/>
                </a:lnTo>
                <a:lnTo>
                  <a:pt x="39348" y="264135"/>
                </a:lnTo>
                <a:lnTo>
                  <a:pt x="32684" y="258095"/>
                </a:lnTo>
                <a:lnTo>
                  <a:pt x="26655" y="251738"/>
                </a:lnTo>
                <a:lnTo>
                  <a:pt x="20943" y="244746"/>
                </a:lnTo>
                <a:lnTo>
                  <a:pt x="15866" y="237435"/>
                </a:lnTo>
                <a:lnTo>
                  <a:pt x="11424" y="229807"/>
                </a:lnTo>
                <a:lnTo>
                  <a:pt x="9520" y="225357"/>
                </a:lnTo>
                <a:lnTo>
                  <a:pt x="7933" y="221225"/>
                </a:lnTo>
                <a:lnTo>
                  <a:pt x="6029" y="217093"/>
                </a:lnTo>
                <a:lnTo>
                  <a:pt x="4443" y="212643"/>
                </a:lnTo>
                <a:lnTo>
                  <a:pt x="3491" y="208193"/>
                </a:lnTo>
                <a:lnTo>
                  <a:pt x="2221" y="203425"/>
                </a:lnTo>
                <a:lnTo>
                  <a:pt x="1269" y="198021"/>
                </a:lnTo>
                <a:lnTo>
                  <a:pt x="635" y="192936"/>
                </a:lnTo>
                <a:lnTo>
                  <a:pt x="317" y="187532"/>
                </a:lnTo>
                <a:lnTo>
                  <a:pt x="0" y="182447"/>
                </a:lnTo>
                <a:lnTo>
                  <a:pt x="317" y="177043"/>
                </a:lnTo>
                <a:lnTo>
                  <a:pt x="635" y="171958"/>
                </a:lnTo>
                <a:lnTo>
                  <a:pt x="1269" y="166554"/>
                </a:lnTo>
                <a:lnTo>
                  <a:pt x="1904" y="161786"/>
                </a:lnTo>
                <a:lnTo>
                  <a:pt x="3173" y="157019"/>
                </a:lnTo>
                <a:lnTo>
                  <a:pt x="4443" y="151615"/>
                </a:lnTo>
                <a:lnTo>
                  <a:pt x="5712" y="147165"/>
                </a:lnTo>
                <a:lnTo>
                  <a:pt x="7933" y="142079"/>
                </a:lnTo>
                <a:lnTo>
                  <a:pt x="9837" y="137630"/>
                </a:lnTo>
                <a:lnTo>
                  <a:pt x="12058" y="132862"/>
                </a:lnTo>
                <a:lnTo>
                  <a:pt x="14280" y="128730"/>
                </a:lnTo>
                <a:lnTo>
                  <a:pt x="17136" y="124280"/>
                </a:lnTo>
                <a:lnTo>
                  <a:pt x="19991" y="120148"/>
                </a:lnTo>
                <a:lnTo>
                  <a:pt x="23165" y="116016"/>
                </a:lnTo>
                <a:lnTo>
                  <a:pt x="26338" y="112201"/>
                </a:lnTo>
                <a:lnTo>
                  <a:pt x="29511" y="108387"/>
                </a:lnTo>
                <a:lnTo>
                  <a:pt x="33319" y="104891"/>
                </a:lnTo>
                <a:lnTo>
                  <a:pt x="37127" y="101712"/>
                </a:lnTo>
                <a:lnTo>
                  <a:pt x="40935" y="98534"/>
                </a:lnTo>
                <a:lnTo>
                  <a:pt x="45377" y="95355"/>
                </a:lnTo>
                <a:lnTo>
                  <a:pt x="49503" y="92495"/>
                </a:lnTo>
                <a:lnTo>
                  <a:pt x="53628" y="89952"/>
                </a:lnTo>
                <a:lnTo>
                  <a:pt x="58388" y="87727"/>
                </a:lnTo>
                <a:lnTo>
                  <a:pt x="63148" y="85184"/>
                </a:lnTo>
                <a:lnTo>
                  <a:pt x="68225" y="83277"/>
                </a:lnTo>
                <a:lnTo>
                  <a:pt x="72985" y="81370"/>
                </a:lnTo>
                <a:lnTo>
                  <a:pt x="78379" y="80098"/>
                </a:lnTo>
                <a:lnTo>
                  <a:pt x="83456" y="78827"/>
                </a:lnTo>
                <a:lnTo>
                  <a:pt x="446158" y="2225"/>
                </a:lnTo>
                <a:lnTo>
                  <a:pt x="451235" y="1271"/>
                </a:lnTo>
                <a:lnTo>
                  <a:pt x="456630" y="636"/>
                </a:lnTo>
                <a:lnTo>
                  <a:pt x="4620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9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>
            <p:custDataLst>
              <p:tags r:id="rId15"/>
            </p:custDataLst>
          </p:nvPr>
        </p:nvSpPr>
        <p:spPr>
          <a:xfrm>
            <a:off x="3282706" y="4853487"/>
            <a:ext cx="433022" cy="433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KSO_Shape"/>
          <p:cNvSpPr/>
          <p:nvPr>
            <p:custDataLst>
              <p:tags r:id="rId16"/>
            </p:custDataLst>
          </p:nvPr>
        </p:nvSpPr>
        <p:spPr bwMode="auto">
          <a:xfrm>
            <a:off x="3367890" y="4973327"/>
            <a:ext cx="263781" cy="200035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350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椭圆 50"/>
          <p:cNvSpPr/>
          <p:nvPr>
            <p:custDataLst>
              <p:tags r:id="rId17"/>
            </p:custDataLst>
          </p:nvPr>
        </p:nvSpPr>
        <p:spPr>
          <a:xfrm>
            <a:off x="3282706" y="5687960"/>
            <a:ext cx="433022" cy="433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KSO_Shape"/>
          <p:cNvSpPr/>
          <p:nvPr>
            <p:custDataLst>
              <p:tags r:id="rId18"/>
            </p:custDataLst>
          </p:nvPr>
        </p:nvSpPr>
        <p:spPr bwMode="auto">
          <a:xfrm>
            <a:off x="3389005" y="5785863"/>
            <a:ext cx="233360" cy="233360"/>
          </a:xfrm>
          <a:custGeom>
            <a:gdLst>
              <a:gd name="T0" fmla="*/ 366124 w 1611313"/>
              <a:gd name="T1" fmla="*/ 1610945 h 1611313"/>
              <a:gd name="T2" fmla="*/ 489434 w 1611313"/>
              <a:gd name="T3" fmla="*/ 1727064 h 1611313"/>
              <a:gd name="T4" fmla="*/ 599113 w 1611313"/>
              <a:gd name="T5" fmla="*/ 1611260 h 1611313"/>
              <a:gd name="T6" fmla="*/ 599113 w 1611313"/>
              <a:gd name="T7" fmla="*/ 1952659 h 1611313"/>
              <a:gd name="T8" fmla="*/ 366124 w 1611313"/>
              <a:gd name="T9" fmla="*/ 1952659 h 1611313"/>
              <a:gd name="T10" fmla="*/ 1027366 w 1611313"/>
              <a:gd name="T11" fmla="*/ 1324703 h 1611313"/>
              <a:gd name="T12" fmla="*/ 1156381 w 1611313"/>
              <a:gd name="T13" fmla="*/ 1446550 h 1611313"/>
              <a:gd name="T14" fmla="*/ 1252430 w 1611313"/>
              <a:gd name="T15" fmla="*/ 1537618 h 1611313"/>
              <a:gd name="T16" fmla="*/ 1260354 w 1611313"/>
              <a:gd name="T17" fmla="*/ 1529368 h 1611313"/>
              <a:gd name="T18" fmla="*/ 1260354 w 1611313"/>
              <a:gd name="T19" fmla="*/ 1952661 h 1611313"/>
              <a:gd name="T20" fmla="*/ 1027366 w 1611313"/>
              <a:gd name="T21" fmla="*/ 1952661 h 1611313"/>
              <a:gd name="T22" fmla="*/ 929733 w 1611313"/>
              <a:gd name="T23" fmla="*/ 1260353 h 1611313"/>
              <a:gd name="T24" fmla="*/ 929733 w 1611313"/>
              <a:gd name="T25" fmla="*/ 1952659 h 1611313"/>
              <a:gd name="T26" fmla="*/ 696745 w 1611313"/>
              <a:gd name="T27" fmla="*/ 1952659 h 1611313"/>
              <a:gd name="T28" fmla="*/ 696745 w 1611313"/>
              <a:gd name="T29" fmla="*/ 1507605 h 1611313"/>
              <a:gd name="T30" fmla="*/ 1590975 w 1611313"/>
              <a:gd name="T31" fmla="*/ 1180471 h 1611313"/>
              <a:gd name="T32" fmla="*/ 1590975 w 1611313"/>
              <a:gd name="T33" fmla="*/ 1952659 h 1611313"/>
              <a:gd name="T34" fmla="*/ 1357986 w 1611313"/>
              <a:gd name="T35" fmla="*/ 1952659 h 1611313"/>
              <a:gd name="T36" fmla="*/ 1357986 w 1611313"/>
              <a:gd name="T37" fmla="*/ 1427204 h 1611313"/>
              <a:gd name="T38" fmla="*/ 1846571 w 1611313"/>
              <a:gd name="T39" fmla="*/ 909762 h 1611313"/>
              <a:gd name="T40" fmla="*/ 1921595 w 1611313"/>
              <a:gd name="T41" fmla="*/ 980386 h 1611313"/>
              <a:gd name="T42" fmla="*/ 1921595 w 1611313"/>
              <a:gd name="T43" fmla="*/ 1952659 h 1611313"/>
              <a:gd name="T44" fmla="*/ 1688608 w 1611313"/>
              <a:gd name="T45" fmla="*/ 1952659 h 1611313"/>
              <a:gd name="T46" fmla="*/ 1688608 w 1611313"/>
              <a:gd name="T47" fmla="*/ 1077614 h 1611313"/>
              <a:gd name="T48" fmla="*/ 1369516 w 1611313"/>
              <a:gd name="T49" fmla="*/ 201924 h 1611313"/>
              <a:gd name="T50" fmla="*/ 1966622 w 1611313"/>
              <a:gd name="T51" fmla="*/ 256445 h 1611313"/>
              <a:gd name="T52" fmla="*/ 2048074 w 1611313"/>
              <a:gd name="T53" fmla="*/ 848901 h 1611313"/>
              <a:gd name="T54" fmla="*/ 1846503 w 1611313"/>
              <a:gd name="T55" fmla="*/ 655536 h 1611313"/>
              <a:gd name="T56" fmla="*/ 1253200 w 1611313"/>
              <a:gd name="T57" fmla="*/ 1284446 h 1611313"/>
              <a:gd name="T58" fmla="*/ 1157170 w 1611313"/>
              <a:gd name="T59" fmla="*/ 1193787 h 1611313"/>
              <a:gd name="T60" fmla="*/ 977783 w 1611313"/>
              <a:gd name="T61" fmla="*/ 1024514 h 1611313"/>
              <a:gd name="T62" fmla="*/ 944188 w 1611313"/>
              <a:gd name="T63" fmla="*/ 992815 h 1611313"/>
              <a:gd name="T64" fmla="*/ 490970 w 1611313"/>
              <a:gd name="T65" fmla="*/ 1473371 h 1611313"/>
              <a:gd name="T66" fmla="*/ 215237 w 1611313"/>
              <a:gd name="T67" fmla="*/ 1213123 h 1611313"/>
              <a:gd name="T68" fmla="*/ 668454 w 1611313"/>
              <a:gd name="T69" fmla="*/ 732565 h 1611313"/>
              <a:gd name="T70" fmla="*/ 793961 w 1611313"/>
              <a:gd name="T71" fmla="*/ 599429 h 1611313"/>
              <a:gd name="T72" fmla="*/ 919784 w 1611313"/>
              <a:gd name="T73" fmla="*/ 466293 h 1611313"/>
              <a:gd name="T74" fmla="*/ 1228796 w 1611313"/>
              <a:gd name="T75" fmla="*/ 757924 h 1611313"/>
              <a:gd name="T76" fmla="*/ 1570770 w 1611313"/>
              <a:gd name="T77" fmla="*/ 395287 h 1611313"/>
              <a:gd name="T78" fmla="*/ 0 w 1611313"/>
              <a:gd name="T79" fmla="*/ 0 h 1611313"/>
              <a:gd name="T80" fmla="*/ 96958 w 1611313"/>
              <a:gd name="T81" fmla="*/ 0 h 1611313"/>
              <a:gd name="T82" fmla="*/ 96958 w 1611313"/>
              <a:gd name="T83" fmla="*/ 2155273 h 1611313"/>
              <a:gd name="T84" fmla="*/ 2252216 w 1611313"/>
              <a:gd name="T85" fmla="*/ 2155273 h 1611313"/>
              <a:gd name="T86" fmla="*/ 2252216 w 1611313"/>
              <a:gd name="T87" fmla="*/ 2252216 h 1611313"/>
              <a:gd name="T88" fmla="*/ 96958 w 1611313"/>
              <a:gd name="T89" fmla="*/ 2252216 h 1611313"/>
              <a:gd name="T90" fmla="*/ 0 w 1611313"/>
              <a:gd name="T91" fmla="*/ 2252216 h 1611313"/>
              <a:gd name="T92" fmla="*/ 0 w 1611313"/>
              <a:gd name="T93" fmla="*/ 2155273 h 161131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611313" h="1611313">
                <a:moveTo>
                  <a:pt x="261938" y="1152525"/>
                </a:moveTo>
                <a:lnTo>
                  <a:pt x="350158" y="1235601"/>
                </a:lnTo>
                <a:lnTo>
                  <a:pt x="428626" y="1152751"/>
                </a:lnTo>
                <a:lnTo>
                  <a:pt x="428626" y="1397000"/>
                </a:lnTo>
                <a:lnTo>
                  <a:pt x="261938" y="1397000"/>
                </a:lnTo>
                <a:lnTo>
                  <a:pt x="261938" y="1152525"/>
                </a:lnTo>
                <a:close/>
                <a:moveTo>
                  <a:pt x="735013" y="947738"/>
                </a:moveTo>
                <a:lnTo>
                  <a:pt x="827315" y="1034912"/>
                </a:lnTo>
                <a:lnTo>
                  <a:pt x="896031" y="1100065"/>
                </a:lnTo>
                <a:lnTo>
                  <a:pt x="901701" y="1094163"/>
                </a:lnTo>
                <a:lnTo>
                  <a:pt x="901701" y="1397001"/>
                </a:lnTo>
                <a:lnTo>
                  <a:pt x="735013" y="1397001"/>
                </a:lnTo>
                <a:lnTo>
                  <a:pt x="735013" y="947738"/>
                </a:lnTo>
                <a:close/>
                <a:moveTo>
                  <a:pt x="665163" y="901700"/>
                </a:moveTo>
                <a:lnTo>
                  <a:pt x="665163" y="1397000"/>
                </a:lnTo>
                <a:lnTo>
                  <a:pt x="498475" y="1397000"/>
                </a:lnTo>
                <a:lnTo>
                  <a:pt x="498475" y="1078593"/>
                </a:lnTo>
                <a:lnTo>
                  <a:pt x="665163" y="901700"/>
                </a:lnTo>
                <a:close/>
                <a:moveTo>
                  <a:pt x="1138238" y="844550"/>
                </a:moveTo>
                <a:lnTo>
                  <a:pt x="1138238" y="1397000"/>
                </a:lnTo>
                <a:lnTo>
                  <a:pt x="971550" y="1397000"/>
                </a:lnTo>
                <a:lnTo>
                  <a:pt x="971550" y="1021071"/>
                </a:lnTo>
                <a:lnTo>
                  <a:pt x="1138238" y="844550"/>
                </a:lnTo>
                <a:close/>
                <a:moveTo>
                  <a:pt x="1321101" y="650875"/>
                </a:moveTo>
                <a:lnTo>
                  <a:pt x="1374776" y="701402"/>
                </a:lnTo>
                <a:lnTo>
                  <a:pt x="1374776" y="1397000"/>
                </a:lnTo>
                <a:lnTo>
                  <a:pt x="1208088" y="1397000"/>
                </a:lnTo>
                <a:lnTo>
                  <a:pt x="1208088" y="770962"/>
                </a:lnTo>
                <a:lnTo>
                  <a:pt x="1321101" y="650875"/>
                </a:lnTo>
                <a:close/>
                <a:moveTo>
                  <a:pt x="979799" y="144463"/>
                </a:moveTo>
                <a:lnTo>
                  <a:pt x="1406989" y="183470"/>
                </a:lnTo>
                <a:lnTo>
                  <a:pt x="1465263" y="607333"/>
                </a:lnTo>
                <a:lnTo>
                  <a:pt x="1321052" y="468993"/>
                </a:lnTo>
                <a:lnTo>
                  <a:pt x="896583" y="918937"/>
                </a:lnTo>
                <a:lnTo>
                  <a:pt x="827879" y="854076"/>
                </a:lnTo>
                <a:lnTo>
                  <a:pt x="699540" y="732972"/>
                </a:lnTo>
                <a:lnTo>
                  <a:pt x="675505" y="710294"/>
                </a:lnTo>
                <a:lnTo>
                  <a:pt x="351257" y="1054101"/>
                </a:lnTo>
                <a:lnTo>
                  <a:pt x="153988" y="867910"/>
                </a:lnTo>
                <a:lnTo>
                  <a:pt x="478235" y="524102"/>
                </a:lnTo>
                <a:lnTo>
                  <a:pt x="568027" y="428852"/>
                </a:lnTo>
                <a:lnTo>
                  <a:pt x="658045" y="333602"/>
                </a:lnTo>
                <a:lnTo>
                  <a:pt x="879123" y="542245"/>
                </a:lnTo>
                <a:lnTo>
                  <a:pt x="1123783" y="282802"/>
                </a:lnTo>
                <a:lnTo>
                  <a:pt x="979799" y="144463"/>
                </a:lnTo>
                <a:close/>
                <a:moveTo>
                  <a:pt x="0" y="0"/>
                </a:moveTo>
                <a:lnTo>
                  <a:pt x="69367" y="0"/>
                </a:lnTo>
                <a:lnTo>
                  <a:pt x="69367" y="1541956"/>
                </a:lnTo>
                <a:lnTo>
                  <a:pt x="1611313" y="1541956"/>
                </a:lnTo>
                <a:lnTo>
                  <a:pt x="1611313" y="1611313"/>
                </a:lnTo>
                <a:lnTo>
                  <a:pt x="69367" y="1611313"/>
                </a:lnTo>
                <a:lnTo>
                  <a:pt x="0" y="1611313"/>
                </a:lnTo>
                <a:lnTo>
                  <a:pt x="0" y="154195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5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19"/>
            </p:custDataLst>
          </p:nvPr>
        </p:nvSpPr>
        <p:spPr>
          <a:xfrm>
            <a:off x="3463431" y="1961822"/>
            <a:ext cx="71574" cy="715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20"/>
            </p:custDataLst>
          </p:nvPr>
        </p:nvSpPr>
        <p:spPr>
          <a:xfrm>
            <a:off x="3463431" y="2145765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椭圆 51"/>
          <p:cNvSpPr/>
          <p:nvPr>
            <p:custDataLst>
              <p:tags r:id="rId21"/>
            </p:custDataLst>
          </p:nvPr>
        </p:nvSpPr>
        <p:spPr>
          <a:xfrm>
            <a:off x="3463431" y="2051305"/>
            <a:ext cx="71574" cy="715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椭圆 58"/>
          <p:cNvSpPr/>
          <p:nvPr>
            <p:custDataLst>
              <p:tags r:id="rId22"/>
            </p:custDataLst>
          </p:nvPr>
        </p:nvSpPr>
        <p:spPr>
          <a:xfrm>
            <a:off x="3463431" y="2241036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椭圆 59"/>
          <p:cNvSpPr/>
          <p:nvPr>
            <p:custDataLst>
              <p:tags r:id="rId23"/>
            </p:custDataLst>
          </p:nvPr>
        </p:nvSpPr>
        <p:spPr>
          <a:xfrm>
            <a:off x="3463431" y="2796403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椭圆 60"/>
          <p:cNvSpPr/>
          <p:nvPr>
            <p:custDataLst>
              <p:tags r:id="rId24"/>
            </p:custDataLst>
          </p:nvPr>
        </p:nvSpPr>
        <p:spPr>
          <a:xfrm>
            <a:off x="3463431" y="2980346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2" name="椭圆 61"/>
          <p:cNvSpPr/>
          <p:nvPr>
            <p:custDataLst>
              <p:tags r:id="rId25"/>
            </p:custDataLst>
          </p:nvPr>
        </p:nvSpPr>
        <p:spPr>
          <a:xfrm>
            <a:off x="3463431" y="2885887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3" name="椭圆 62"/>
          <p:cNvSpPr/>
          <p:nvPr>
            <p:custDataLst>
              <p:tags r:id="rId26"/>
            </p:custDataLst>
          </p:nvPr>
        </p:nvSpPr>
        <p:spPr>
          <a:xfrm>
            <a:off x="3463431" y="3075618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>
            <p:custDataLst>
              <p:tags r:id="rId27"/>
            </p:custDataLst>
          </p:nvPr>
        </p:nvSpPr>
        <p:spPr>
          <a:xfrm>
            <a:off x="3463431" y="3636684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椭圆 65"/>
          <p:cNvSpPr/>
          <p:nvPr>
            <p:custDataLst>
              <p:tags r:id="rId28"/>
            </p:custDataLst>
          </p:nvPr>
        </p:nvSpPr>
        <p:spPr>
          <a:xfrm>
            <a:off x="3463431" y="3820627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>
            <p:custDataLst>
              <p:tags r:id="rId29"/>
            </p:custDataLst>
          </p:nvPr>
        </p:nvSpPr>
        <p:spPr>
          <a:xfrm>
            <a:off x="3463431" y="3726167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椭圆 67"/>
          <p:cNvSpPr/>
          <p:nvPr>
            <p:custDataLst>
              <p:tags r:id="rId30"/>
            </p:custDataLst>
          </p:nvPr>
        </p:nvSpPr>
        <p:spPr>
          <a:xfrm>
            <a:off x="3463431" y="3915898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9" name="椭圆 68"/>
          <p:cNvSpPr/>
          <p:nvPr>
            <p:custDataLst>
              <p:tags r:id="rId31"/>
            </p:custDataLst>
          </p:nvPr>
        </p:nvSpPr>
        <p:spPr>
          <a:xfrm>
            <a:off x="3463431" y="4475734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0" name="椭圆 69"/>
          <p:cNvSpPr/>
          <p:nvPr>
            <p:custDataLst>
              <p:tags r:id="rId32"/>
            </p:custDataLst>
          </p:nvPr>
        </p:nvSpPr>
        <p:spPr>
          <a:xfrm>
            <a:off x="3463431" y="4659678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椭圆 70"/>
          <p:cNvSpPr/>
          <p:nvPr>
            <p:custDataLst>
              <p:tags r:id="rId33"/>
            </p:custDataLst>
          </p:nvPr>
        </p:nvSpPr>
        <p:spPr>
          <a:xfrm>
            <a:off x="3463431" y="4565218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椭圆 71"/>
          <p:cNvSpPr/>
          <p:nvPr>
            <p:custDataLst>
              <p:tags r:id="rId34"/>
            </p:custDataLst>
          </p:nvPr>
        </p:nvSpPr>
        <p:spPr>
          <a:xfrm>
            <a:off x="3463431" y="4754949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椭圆 72"/>
          <p:cNvSpPr/>
          <p:nvPr>
            <p:custDataLst>
              <p:tags r:id="rId35"/>
            </p:custDataLst>
          </p:nvPr>
        </p:nvSpPr>
        <p:spPr>
          <a:xfrm>
            <a:off x="3463431" y="5313474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椭圆 73"/>
          <p:cNvSpPr/>
          <p:nvPr>
            <p:custDataLst>
              <p:tags r:id="rId36"/>
            </p:custDataLst>
          </p:nvPr>
        </p:nvSpPr>
        <p:spPr>
          <a:xfrm>
            <a:off x="3463431" y="5497418"/>
            <a:ext cx="71574" cy="715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椭圆 74"/>
          <p:cNvSpPr/>
          <p:nvPr>
            <p:custDataLst>
              <p:tags r:id="rId37"/>
            </p:custDataLst>
          </p:nvPr>
        </p:nvSpPr>
        <p:spPr>
          <a:xfrm>
            <a:off x="3463431" y="5402958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椭圆 75"/>
          <p:cNvSpPr/>
          <p:nvPr>
            <p:custDataLst>
              <p:tags r:id="rId38"/>
            </p:custDataLst>
          </p:nvPr>
        </p:nvSpPr>
        <p:spPr>
          <a:xfrm>
            <a:off x="3463431" y="5592689"/>
            <a:ext cx="71574" cy="715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7" name="标题 1"/>
          <p:cNvSpPr txBox="1"/>
          <p:nvPr>
            <p:custDataLst>
              <p:tags r:id="rId39"/>
            </p:custDataLst>
          </p:nvPr>
        </p:nvSpPr>
        <p:spPr>
          <a:xfrm>
            <a:off x="3987525" y="2314338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证券公司：分析师、交易员、投资顾问等</a:t>
            </a:r>
          </a:p>
        </p:txBody>
      </p:sp>
      <p:sp>
        <p:nvSpPr>
          <p:cNvPr id="78" name="标题 1"/>
          <p:cNvSpPr txBox="1"/>
          <p:nvPr>
            <p:custDataLst>
              <p:tags r:id="rId40"/>
            </p:custDataLst>
          </p:nvPr>
        </p:nvSpPr>
        <p:spPr>
          <a:xfrm>
            <a:off x="3987525" y="3150276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基金公司：基金经理、分析师、风险控制等</a:t>
            </a:r>
          </a:p>
        </p:txBody>
      </p:sp>
      <p:sp>
        <p:nvSpPr>
          <p:cNvPr id="79" name="标题 1"/>
          <p:cNvSpPr txBox="1"/>
          <p:nvPr>
            <p:custDataLst>
              <p:tags r:id="rId41"/>
            </p:custDataLst>
          </p:nvPr>
        </p:nvSpPr>
        <p:spPr>
          <a:xfrm>
            <a:off x="3987525" y="5658088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其他金融机构：财务顾问、风险控制、投资顾问等</a:t>
            </a:r>
          </a:p>
        </p:txBody>
      </p:sp>
      <p:sp>
        <p:nvSpPr>
          <p:cNvPr id="80" name="标题 1"/>
          <p:cNvSpPr txBox="1"/>
          <p:nvPr>
            <p:custDataLst>
              <p:tags r:id="rId42"/>
            </p:custDataLst>
          </p:nvPr>
        </p:nvSpPr>
        <p:spPr>
          <a:xfrm>
            <a:off x="3987525" y="3986213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保险公司：精算师、保险产品开发、风险控制等</a:t>
            </a:r>
          </a:p>
        </p:txBody>
      </p:sp>
      <p:sp>
        <p:nvSpPr>
          <p:cNvPr id="81" name="标题 1"/>
          <p:cNvSpPr txBox="1"/>
          <p:nvPr>
            <p:custDataLst>
              <p:tags r:id="rId43"/>
            </p:custDataLst>
          </p:nvPr>
        </p:nvSpPr>
        <p:spPr>
          <a:xfrm>
            <a:off x="3987525" y="4822150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fontScale="9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金融科技公司：数据分析师、产品经理、风险控制等</a:t>
            </a:r>
          </a:p>
        </p:txBody>
      </p:sp>
    </p:spTree>
    <p:custDataLst>
      <p:tags r:id="rId44"/>
    </p:custDataLst>
  </p:cSld>
  <p:clrMapOvr>
    <a:masterClrMapping/>
  </p:clrMapOvr>
  <p:transition spd="med"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职业发展路径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722350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7"/>
            </p:custDataLst>
          </p:nvPr>
        </p:nvSpPr>
        <p:spPr>
          <a:xfrm rot="5400000">
            <a:off x="93021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2717630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银行业：柜员、信贷员、风险控制等</a:t>
            </a:r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4673317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基金公司：基金经理、分析师、风险控制等</a:t>
            </a:r>
          </a:p>
        </p:txBody>
      </p:sp>
      <p:sp>
        <p:nvSpPr>
          <p:cNvPr id="2" name="文本框 1"/>
          <p:cNvSpPr txBox="1"/>
          <p:nvPr>
            <p:custDataLst>
              <p:tags r:id="rId10"/>
            </p:custDataLst>
          </p:nvPr>
        </p:nvSpPr>
        <p:spPr>
          <a:xfrm>
            <a:off x="6629004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金融科技公司：数据分析师、产品经理、风险控制等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3695474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证券公司：分析师、交易员、投资顾问等</a:t>
            </a: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565116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保险公司：精算师、保险代理人、风险控制等</a:t>
            </a: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7606848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政府部门：金融监管、政策制定、风险控制等</a:t>
            </a:r>
          </a:p>
        </p:txBody>
      </p:sp>
      <p:sp>
        <p:nvSpPr>
          <p:cNvPr id="57" name="对角圆角矩形 56"/>
          <p:cNvSpPr/>
          <p:nvPr>
            <p:custDataLst>
              <p:tags r:id="rId14"/>
            </p:custDataLst>
          </p:nvPr>
        </p:nvSpPr>
        <p:spPr>
          <a:xfrm>
            <a:off x="2835632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5"/>
            </p:custDataLst>
          </p:nvPr>
        </p:nvCxnSpPr>
        <p:spPr>
          <a:xfrm flipH="1">
            <a:off x="2835632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6"/>
            </p:custDataLst>
          </p:nvPr>
        </p:nvSpPr>
        <p:spPr>
          <a:xfrm>
            <a:off x="2869460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0" name="对角圆角矩形 69"/>
          <p:cNvSpPr/>
          <p:nvPr>
            <p:custDataLst>
              <p:tags r:id="rId17"/>
            </p:custDataLst>
          </p:nvPr>
        </p:nvSpPr>
        <p:spPr>
          <a:xfrm flipV="1">
            <a:off x="3811116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8"/>
            </p:custDataLst>
          </p:nvPr>
        </p:nvCxnSpPr>
        <p:spPr>
          <a:xfrm flipH="1" flipV="1">
            <a:off x="3811116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9"/>
            </p:custDataLst>
          </p:nvPr>
        </p:nvSpPr>
        <p:spPr>
          <a:xfrm>
            <a:off x="3844943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0" name="对角圆角矩形 79"/>
          <p:cNvSpPr/>
          <p:nvPr>
            <p:custDataLst>
              <p:tags r:id="rId20"/>
            </p:custDataLst>
          </p:nvPr>
        </p:nvSpPr>
        <p:spPr>
          <a:xfrm>
            <a:off x="4808626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21"/>
            </p:custDataLst>
          </p:nvPr>
        </p:nvCxnSpPr>
        <p:spPr>
          <a:xfrm flipH="1">
            <a:off x="4808626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22"/>
            </p:custDataLst>
          </p:nvPr>
        </p:nvSpPr>
        <p:spPr>
          <a:xfrm>
            <a:off x="4842453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5" name="对角圆角矩形 84"/>
          <p:cNvSpPr/>
          <p:nvPr>
            <p:custDataLst>
              <p:tags r:id="rId23"/>
            </p:custDataLst>
          </p:nvPr>
        </p:nvSpPr>
        <p:spPr>
          <a:xfrm flipV="1">
            <a:off x="578411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4"/>
            </p:custDataLst>
          </p:nvPr>
        </p:nvCxnSpPr>
        <p:spPr>
          <a:xfrm flipH="1" flipV="1">
            <a:off x="578411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5"/>
            </p:custDataLst>
          </p:nvPr>
        </p:nvSpPr>
        <p:spPr>
          <a:xfrm>
            <a:off x="581793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90" name="对角圆角矩形 89"/>
          <p:cNvSpPr/>
          <p:nvPr>
            <p:custDataLst>
              <p:tags r:id="rId26"/>
            </p:custDataLst>
          </p:nvPr>
        </p:nvSpPr>
        <p:spPr>
          <a:xfrm>
            <a:off x="6791060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1" name="直接连接符 90"/>
          <p:cNvCxnSpPr>
            <a:stCxn id="90" idx="2"/>
          </p:cNvCxnSpPr>
          <p:nvPr>
            <p:custDataLst>
              <p:tags r:id="rId27"/>
            </p:custDataLst>
          </p:nvPr>
        </p:nvCxnSpPr>
        <p:spPr>
          <a:xfrm flipH="1">
            <a:off x="6791060" y="3323045"/>
            <a:ext cx="0" cy="508982"/>
          </a:xfrm>
          <a:prstGeom prst="line">
            <a:avLst/>
          </a:prstGeom>
          <a:ln w="127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>
            <p:custDataLst>
              <p:tags r:id="rId28"/>
            </p:custDataLst>
          </p:nvPr>
        </p:nvSpPr>
        <p:spPr>
          <a:xfrm>
            <a:off x="6824887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95" name="对角圆角矩形 94"/>
          <p:cNvSpPr/>
          <p:nvPr>
            <p:custDataLst>
              <p:tags r:id="rId29"/>
            </p:custDataLst>
          </p:nvPr>
        </p:nvSpPr>
        <p:spPr>
          <a:xfrm flipV="1">
            <a:off x="7766544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6" name="直接连接符 95"/>
          <p:cNvCxnSpPr>
            <a:stCxn id="95" idx="2"/>
          </p:cNvCxnSpPr>
          <p:nvPr>
            <p:custDataLst>
              <p:tags r:id="rId30"/>
            </p:custDataLst>
          </p:nvPr>
        </p:nvCxnSpPr>
        <p:spPr>
          <a:xfrm flipH="1" flipV="1">
            <a:off x="7766544" y="3821800"/>
            <a:ext cx="0" cy="508982"/>
          </a:xfrm>
          <a:prstGeom prst="line">
            <a:avLst/>
          </a:prstGeom>
          <a:ln w="12700">
            <a:solidFill>
              <a:schemeClr val="accent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>
            <p:custDataLst>
              <p:tags r:id="rId31"/>
            </p:custDataLst>
          </p:nvPr>
        </p:nvSpPr>
        <p:spPr>
          <a:xfrm>
            <a:off x="7800371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32"/>
    </p:custDataLst>
  </p:cSld>
  <p:clrMapOvr>
    <a:masterClrMapping/>
  </p:clrMapOvr>
  <p:transition spd="med"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8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专业就业前景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市场需求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7" name="图形 3"/>
          <p:cNvGrpSpPr/>
          <p:nvPr>
            <p:custDataLst>
              <p:tags r:id="rId6"/>
            </p:custDataLst>
          </p:nvPr>
        </p:nvGrpSpPr>
        <p:grpSpPr>
          <a:xfrm>
            <a:off x="1306195" y="2737183"/>
            <a:ext cx="173788" cy="196509"/>
            <a:chOff x="5484131" y="2752083"/>
            <a:chExt cx="209251" cy="236016"/>
          </a:xfrm>
          <a:solidFill>
            <a:schemeClr val="accent1"/>
          </a:solidFill>
        </p:grpSpPr>
        <p:pic>
          <p:nvPicPr>
            <p:cNvPr id="268" name="图片 26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5619588" y="2837044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269" name="图片 268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5600538" y="2846569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270" name="图片 26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5486238" y="2913244"/>
              <a:ext cx="114300" cy="47625"/>
            </a:xfrm>
            <a:custGeom>
              <a:gdLst>
                <a:gd name="connsiteX0" fmla="*/ 0 w 114300"/>
                <a:gd name="connsiteY0" fmla="*/ 0 h 47625"/>
                <a:gd name="connsiteX1" fmla="*/ 114300 w 114300"/>
                <a:gd name="connsiteY1" fmla="*/ 0 h 47625"/>
                <a:gd name="connsiteX2" fmla="*/ 114300 w 114300"/>
                <a:gd name="connsiteY2" fmla="*/ 47625 h 47625"/>
                <a:gd name="connsiteX3" fmla="*/ 0 w 114300"/>
                <a:gd name="connsiteY3" fmla="*/ 47625 h 476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7625">
                  <a:moveTo>
                    <a:pt x="0" y="0"/>
                  </a:moveTo>
                  <a:lnTo>
                    <a:pt x="114300" y="0"/>
                  </a:lnTo>
                  <a:lnTo>
                    <a:pt x="114300" y="47625"/>
                  </a:lnTo>
                  <a:lnTo>
                    <a:pt x="0" y="47625"/>
                  </a:lnTo>
                  <a:close/>
                </a:path>
              </a:pathLst>
            </a:custGeom>
          </p:spPr>
        </p:pic>
        <p:pic>
          <p:nvPicPr>
            <p:cNvPr id="271" name="图片 27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552913" y="2770369"/>
              <a:ext cx="57150" cy="152399"/>
            </a:xfrm>
            <a:custGeom>
              <a:gdLst>
                <a:gd name="connsiteX0" fmla="*/ 0 w 57150"/>
                <a:gd name="connsiteY0" fmla="*/ 0 h 152399"/>
                <a:gd name="connsiteX1" fmla="*/ 57150 w 57150"/>
                <a:gd name="connsiteY1" fmla="*/ 0 h 152399"/>
                <a:gd name="connsiteX2" fmla="*/ 57150 w 57150"/>
                <a:gd name="connsiteY2" fmla="*/ 152400 h 152399"/>
                <a:gd name="connsiteX3" fmla="*/ 0 w 57150"/>
                <a:gd name="connsiteY3" fmla="*/ 152400 h 1523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52399">
                  <a:moveTo>
                    <a:pt x="0" y="0"/>
                  </a:moveTo>
                  <a:lnTo>
                    <a:pt x="57150" y="0"/>
                  </a:lnTo>
                  <a:lnTo>
                    <a:pt x="57150" y="152400"/>
                  </a:lnTo>
                  <a:lnTo>
                    <a:pt x="0" y="152400"/>
                  </a:lnTo>
                  <a:close/>
                </a:path>
              </a:pathLst>
            </a:custGeom>
          </p:spPr>
        </p:pic>
        <p:pic>
          <p:nvPicPr>
            <p:cNvPr id="272" name="图片 271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5486238" y="2808469"/>
              <a:ext cx="123825" cy="123824"/>
            </a:xfrm>
            <a:custGeom>
              <a:gdLst>
                <a:gd name="connsiteX0" fmla="*/ 0 w 123825"/>
                <a:gd name="connsiteY0" fmla="*/ 0 h 123824"/>
                <a:gd name="connsiteX1" fmla="*/ 123825 w 123825"/>
                <a:gd name="connsiteY1" fmla="*/ 0 h 123824"/>
                <a:gd name="connsiteX2" fmla="*/ 123825 w 123825"/>
                <a:gd name="connsiteY2" fmla="*/ 123825 h 123824"/>
                <a:gd name="connsiteX3" fmla="*/ 0 w 123825"/>
                <a:gd name="connsiteY3" fmla="*/ 123825 h 123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4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</p:spPr>
        </p:pic>
        <p:sp>
          <p:nvSpPr>
            <p:cNvPr id="273" name="任意多边形: 形状 175"/>
            <p:cNvSpPr/>
            <p:nvPr>
              <p:custDataLst>
                <p:tags r:id="rId17"/>
              </p:custDataLst>
            </p:nvPr>
          </p:nvSpPr>
          <p:spPr>
            <a:xfrm>
              <a:off x="5619883" y="2923688"/>
              <a:ext cx="28569" cy="17397"/>
            </a:xfrm>
            <a:custGeom>
              <a:gdLst>
                <a:gd name="connsiteX0" fmla="*/ 1295 w 28569"/>
                <a:gd name="connsiteY0" fmla="*/ 4486 h 17397"/>
                <a:gd name="connsiteX1" fmla="*/ 13201 w 28569"/>
                <a:gd name="connsiteY1" fmla="*/ 3439 h 17397"/>
                <a:gd name="connsiteX2" fmla="*/ 27489 w 28569"/>
                <a:gd name="connsiteY2" fmla="*/ 16774 h 17397"/>
                <a:gd name="connsiteX3" fmla="*/ 22822 w 28569"/>
                <a:gd name="connsiteY3" fmla="*/ 7820 h 17397"/>
                <a:gd name="connsiteX4" fmla="*/ 9868 w 28569"/>
                <a:gd name="connsiteY4" fmla="*/ 10 h 17397"/>
                <a:gd name="connsiteX5" fmla="*/ 1200 w 28569"/>
                <a:gd name="connsiteY5" fmla="*/ 2105 h 17397"/>
                <a:gd name="connsiteX6" fmla="*/ 1295 w 28569"/>
                <a:gd name="connsiteY6" fmla="*/ 4486 h 173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9" h="17397">
                  <a:moveTo>
                    <a:pt x="1295" y="4486"/>
                  </a:moveTo>
                  <a:cubicBezTo>
                    <a:pt x="4153" y="2962"/>
                    <a:pt x="10630" y="2105"/>
                    <a:pt x="13201" y="3439"/>
                  </a:cubicBezTo>
                  <a:cubicBezTo>
                    <a:pt x="15773" y="4772"/>
                    <a:pt x="25679" y="14583"/>
                    <a:pt x="27489" y="16774"/>
                  </a:cubicBezTo>
                  <a:cubicBezTo>
                    <a:pt x="29299" y="18964"/>
                    <a:pt x="29489" y="15250"/>
                    <a:pt x="22822" y="7820"/>
                  </a:cubicBezTo>
                  <a:cubicBezTo>
                    <a:pt x="16154" y="391"/>
                    <a:pt x="13392" y="-86"/>
                    <a:pt x="9868" y="10"/>
                  </a:cubicBezTo>
                  <a:cubicBezTo>
                    <a:pt x="6343" y="200"/>
                    <a:pt x="1200" y="2105"/>
                    <a:pt x="1200" y="2105"/>
                  </a:cubicBezTo>
                  <a:cubicBezTo>
                    <a:pt x="1200" y="2105"/>
                    <a:pt x="-1562" y="5915"/>
                    <a:pt x="1295" y="4486"/>
                  </a:cubicBezTo>
                  <a:close/>
                </a:path>
              </a:pathLst>
            </a:custGeom>
            <a:solidFill>
              <a:srgbClr val="5A5B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4" name="任意多边形: 形状 176"/>
            <p:cNvSpPr/>
            <p:nvPr>
              <p:custDataLst>
                <p:tags r:id="rId18"/>
              </p:custDataLst>
            </p:nvPr>
          </p:nvSpPr>
          <p:spPr>
            <a:xfrm>
              <a:off x="5586558" y="2917753"/>
              <a:ext cx="40549" cy="41094"/>
            </a:xfrm>
            <a:custGeom>
              <a:gdLst>
                <a:gd name="connsiteX0" fmla="*/ 235 w 40549"/>
                <a:gd name="connsiteY0" fmla="*/ 41092 h 41094"/>
                <a:gd name="connsiteX1" fmla="*/ 23667 w 40549"/>
                <a:gd name="connsiteY1" fmla="*/ 25280 h 41094"/>
                <a:gd name="connsiteX2" fmla="*/ 34525 w 40549"/>
                <a:gd name="connsiteY2" fmla="*/ 10421 h 41094"/>
                <a:gd name="connsiteX3" fmla="*/ 39002 w 40549"/>
                <a:gd name="connsiteY3" fmla="*/ 1468 h 41094"/>
                <a:gd name="connsiteX4" fmla="*/ 30811 w 40549"/>
                <a:gd name="connsiteY4" fmla="*/ 5278 h 41094"/>
                <a:gd name="connsiteX5" fmla="*/ 24334 w 40549"/>
                <a:gd name="connsiteY5" fmla="*/ 15565 h 41094"/>
                <a:gd name="connsiteX6" fmla="*/ 11665 w 40549"/>
                <a:gd name="connsiteY6" fmla="*/ 27090 h 41094"/>
                <a:gd name="connsiteX7" fmla="*/ 235 w 40549"/>
                <a:gd name="connsiteY7" fmla="*/ 41092 h 410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49" h="41094">
                  <a:moveTo>
                    <a:pt x="235" y="41092"/>
                  </a:moveTo>
                  <a:cubicBezTo>
                    <a:pt x="2140" y="41282"/>
                    <a:pt x="15285" y="33186"/>
                    <a:pt x="23667" y="25280"/>
                  </a:cubicBezTo>
                  <a:cubicBezTo>
                    <a:pt x="31096" y="18327"/>
                    <a:pt x="29668" y="14041"/>
                    <a:pt x="34525" y="10421"/>
                  </a:cubicBezTo>
                  <a:cubicBezTo>
                    <a:pt x="39383" y="6706"/>
                    <a:pt x="42622" y="4420"/>
                    <a:pt x="39002" y="1468"/>
                  </a:cubicBezTo>
                  <a:cubicBezTo>
                    <a:pt x="35383" y="-1485"/>
                    <a:pt x="33478" y="134"/>
                    <a:pt x="30811" y="5278"/>
                  </a:cubicBezTo>
                  <a:cubicBezTo>
                    <a:pt x="28239" y="10421"/>
                    <a:pt x="28620" y="12326"/>
                    <a:pt x="24334" y="15565"/>
                  </a:cubicBezTo>
                  <a:cubicBezTo>
                    <a:pt x="20143" y="18898"/>
                    <a:pt x="14999" y="24137"/>
                    <a:pt x="11665" y="27090"/>
                  </a:cubicBezTo>
                  <a:cubicBezTo>
                    <a:pt x="8522" y="30043"/>
                    <a:pt x="-1670" y="40901"/>
                    <a:pt x="235" y="41092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5" name="任意多边形: 形状 177"/>
            <p:cNvSpPr/>
            <p:nvPr>
              <p:custDataLst>
                <p:tags r:id="rId19"/>
              </p:custDataLst>
            </p:nvPr>
          </p:nvSpPr>
          <p:spPr>
            <a:xfrm>
              <a:off x="5620881" y="2910518"/>
              <a:ext cx="11069" cy="9391"/>
            </a:xfrm>
            <a:custGeom>
              <a:gdLst>
                <a:gd name="connsiteX0" fmla="*/ 1631 w 11069"/>
                <a:gd name="connsiteY0" fmla="*/ 607 h 9391"/>
                <a:gd name="connsiteX1" fmla="*/ 3155 w 11069"/>
                <a:gd name="connsiteY1" fmla="*/ 5274 h 9391"/>
                <a:gd name="connsiteX2" fmla="*/ 7441 w 11069"/>
                <a:gd name="connsiteY2" fmla="*/ 8512 h 9391"/>
                <a:gd name="connsiteX3" fmla="*/ 11061 w 11069"/>
                <a:gd name="connsiteY3" fmla="*/ 4607 h 9391"/>
                <a:gd name="connsiteX4" fmla="*/ 1631 w 11069"/>
                <a:gd name="connsiteY4" fmla="*/ 607 h 93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69" h="9391">
                  <a:moveTo>
                    <a:pt x="1631" y="607"/>
                  </a:moveTo>
                  <a:cubicBezTo>
                    <a:pt x="-1226" y="2702"/>
                    <a:pt x="-83" y="4798"/>
                    <a:pt x="3155" y="5274"/>
                  </a:cubicBezTo>
                  <a:cubicBezTo>
                    <a:pt x="6298" y="5750"/>
                    <a:pt x="6679" y="6703"/>
                    <a:pt x="7441" y="8512"/>
                  </a:cubicBezTo>
                  <a:cubicBezTo>
                    <a:pt x="8203" y="10418"/>
                    <a:pt x="11251" y="9274"/>
                    <a:pt x="11061" y="4607"/>
                  </a:cubicBezTo>
                  <a:cubicBezTo>
                    <a:pt x="10775" y="-60"/>
                    <a:pt x="3441" y="-727"/>
                    <a:pt x="1631" y="607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6" name="任意多边形: 形状 178"/>
            <p:cNvSpPr/>
            <p:nvPr>
              <p:custDataLst>
                <p:tags r:id="rId20"/>
              </p:custDataLst>
            </p:nvPr>
          </p:nvSpPr>
          <p:spPr>
            <a:xfrm>
              <a:off x="5621845" y="2929508"/>
              <a:ext cx="9622" cy="24647"/>
            </a:xfrm>
            <a:custGeom>
              <a:gdLst>
                <a:gd name="connsiteX0" fmla="*/ 0 w 9622"/>
                <a:gd name="connsiteY0" fmla="*/ 0 h 24647"/>
                <a:gd name="connsiteX1" fmla="*/ 9144 w 9622"/>
                <a:gd name="connsiteY1" fmla="*/ 14478 h 24647"/>
                <a:gd name="connsiteX2" fmla="*/ 7715 w 9622"/>
                <a:gd name="connsiteY2" fmla="*/ 24003 h 24647"/>
                <a:gd name="connsiteX3" fmla="*/ 4667 w 9622"/>
                <a:gd name="connsiteY3" fmla="*/ 8668 h 24647"/>
                <a:gd name="connsiteX4" fmla="*/ 0 w 9622"/>
                <a:gd name="connsiteY4" fmla="*/ 0 h 246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2" h="24647">
                  <a:moveTo>
                    <a:pt x="0" y="0"/>
                  </a:moveTo>
                  <a:cubicBezTo>
                    <a:pt x="0" y="0"/>
                    <a:pt x="8573" y="8858"/>
                    <a:pt x="9144" y="14478"/>
                  </a:cubicBezTo>
                  <a:cubicBezTo>
                    <a:pt x="9620" y="20098"/>
                    <a:pt x="10382" y="26765"/>
                    <a:pt x="7715" y="24003"/>
                  </a:cubicBezTo>
                  <a:cubicBezTo>
                    <a:pt x="5048" y="21146"/>
                    <a:pt x="8382" y="16193"/>
                    <a:pt x="4667" y="8668"/>
                  </a:cubicBezTo>
                  <a:cubicBezTo>
                    <a:pt x="2191" y="3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C8C8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7" name="任意多边形: 形状 179"/>
            <p:cNvSpPr/>
            <p:nvPr>
              <p:custDataLst>
                <p:tags r:id="rId21"/>
              </p:custDataLst>
            </p:nvPr>
          </p:nvSpPr>
          <p:spPr>
            <a:xfrm>
              <a:off x="5617023" y="2930175"/>
              <a:ext cx="5203" cy="28499"/>
            </a:xfrm>
            <a:custGeom>
              <a:gdLst>
                <a:gd name="connsiteX0" fmla="*/ 3393 w 5203"/>
                <a:gd name="connsiteY0" fmla="*/ 9430 h 28499"/>
                <a:gd name="connsiteX1" fmla="*/ 1679 w 5203"/>
                <a:gd name="connsiteY1" fmla="*/ 20765 h 28499"/>
                <a:gd name="connsiteX2" fmla="*/ 1393 w 5203"/>
                <a:gd name="connsiteY2" fmla="*/ 28480 h 28499"/>
                <a:gd name="connsiteX3" fmla="*/ 5203 w 5203"/>
                <a:gd name="connsiteY3" fmla="*/ 16002 h 28499"/>
                <a:gd name="connsiteX4" fmla="*/ 3203 w 5203"/>
                <a:gd name="connsiteY4" fmla="*/ 0 h 28499"/>
                <a:gd name="connsiteX5" fmla="*/ 3393 w 5203"/>
                <a:gd name="connsiteY5" fmla="*/ 9430 h 284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3" h="28499">
                  <a:moveTo>
                    <a:pt x="3393" y="9430"/>
                  </a:moveTo>
                  <a:cubicBezTo>
                    <a:pt x="3393" y="9430"/>
                    <a:pt x="3870" y="15716"/>
                    <a:pt x="1679" y="20765"/>
                  </a:cubicBezTo>
                  <a:cubicBezTo>
                    <a:pt x="-607" y="25908"/>
                    <a:pt x="-417" y="28766"/>
                    <a:pt x="1393" y="28480"/>
                  </a:cubicBezTo>
                  <a:cubicBezTo>
                    <a:pt x="3298" y="28194"/>
                    <a:pt x="5108" y="23527"/>
                    <a:pt x="5203" y="16002"/>
                  </a:cubicBezTo>
                  <a:cubicBezTo>
                    <a:pt x="5203" y="8477"/>
                    <a:pt x="3203" y="0"/>
                    <a:pt x="3203" y="0"/>
                  </a:cubicBezTo>
                  <a:lnTo>
                    <a:pt x="3393" y="9430"/>
                  </a:lnTo>
                  <a:close/>
                </a:path>
              </a:pathLst>
            </a:custGeom>
            <a:solidFill>
              <a:srgbClr val="8484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8" name="任意多边形: 形状 180"/>
            <p:cNvSpPr/>
            <p:nvPr>
              <p:custDataLst>
                <p:tags r:id="rId22"/>
              </p:custDataLst>
            </p:nvPr>
          </p:nvSpPr>
          <p:spPr>
            <a:xfrm>
              <a:off x="5546296" y="2941866"/>
              <a:ext cx="50695" cy="38366"/>
            </a:xfrm>
            <a:custGeom>
              <a:gdLst>
                <a:gd name="connsiteX0" fmla="*/ 50689 w 50695"/>
                <a:gd name="connsiteY0" fmla="*/ 215 h 38366"/>
                <a:gd name="connsiteX1" fmla="*/ 25734 w 50695"/>
                <a:gd name="connsiteY1" fmla="*/ 15741 h 38366"/>
                <a:gd name="connsiteX2" fmla="*/ 5445 w 50695"/>
                <a:gd name="connsiteY2" fmla="*/ 34886 h 38366"/>
                <a:gd name="connsiteX3" fmla="*/ 1540 w 50695"/>
                <a:gd name="connsiteY3" fmla="*/ 32219 h 38366"/>
                <a:gd name="connsiteX4" fmla="*/ 23924 w 50695"/>
                <a:gd name="connsiteY4" fmla="*/ 14312 h 38366"/>
                <a:gd name="connsiteX5" fmla="*/ 50689 w 50695"/>
                <a:gd name="connsiteY5" fmla="*/ 215 h 383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95" h="38366">
                  <a:moveTo>
                    <a:pt x="50689" y="215"/>
                  </a:moveTo>
                  <a:cubicBezTo>
                    <a:pt x="51070" y="2120"/>
                    <a:pt x="32782" y="11360"/>
                    <a:pt x="25734" y="15741"/>
                  </a:cubicBezTo>
                  <a:cubicBezTo>
                    <a:pt x="18685" y="20122"/>
                    <a:pt x="6398" y="28504"/>
                    <a:pt x="5445" y="34886"/>
                  </a:cubicBezTo>
                  <a:cubicBezTo>
                    <a:pt x="4493" y="41173"/>
                    <a:pt x="-3222" y="38125"/>
                    <a:pt x="1540" y="32219"/>
                  </a:cubicBezTo>
                  <a:cubicBezTo>
                    <a:pt x="5160" y="27742"/>
                    <a:pt x="16971" y="18979"/>
                    <a:pt x="23924" y="14312"/>
                  </a:cubicBezTo>
                  <a:cubicBezTo>
                    <a:pt x="30972" y="9550"/>
                    <a:pt x="50308" y="-1690"/>
                    <a:pt x="50689" y="215"/>
                  </a:cubicBezTo>
                  <a:close/>
                </a:path>
              </a:pathLst>
            </a:custGeom>
            <a:solidFill>
              <a:srgbClr val="BEBD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9" name="任意多边形: 形状 181"/>
            <p:cNvSpPr/>
            <p:nvPr>
              <p:custDataLst>
                <p:tags r:id="rId23"/>
              </p:custDataLst>
            </p:nvPr>
          </p:nvSpPr>
          <p:spPr>
            <a:xfrm>
              <a:off x="5489252" y="2945034"/>
              <a:ext cx="94302" cy="43064"/>
            </a:xfrm>
            <a:custGeom>
              <a:gdLst>
                <a:gd name="connsiteX0" fmla="*/ 94302 w 94302"/>
                <a:gd name="connsiteY0" fmla="*/ 0 h 43064"/>
                <a:gd name="connsiteX1" fmla="*/ 55154 w 94302"/>
                <a:gd name="connsiteY1" fmla="*/ 11811 h 43064"/>
                <a:gd name="connsiteX2" fmla="*/ 16007 w 94302"/>
                <a:gd name="connsiteY2" fmla="*/ 26956 h 43064"/>
                <a:gd name="connsiteX3" fmla="*/ 5 w 94302"/>
                <a:gd name="connsiteY3" fmla="*/ 39624 h 43064"/>
                <a:gd name="connsiteX4" fmla="*/ 7529 w 94302"/>
                <a:gd name="connsiteY4" fmla="*/ 38862 h 43064"/>
                <a:gd name="connsiteX5" fmla="*/ 49439 w 94302"/>
                <a:gd name="connsiteY5" fmla="*/ 15621 h 43064"/>
                <a:gd name="connsiteX6" fmla="*/ 94302 w 94302"/>
                <a:gd name="connsiteY6" fmla="*/ 0 h 430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02" h="43064">
                  <a:moveTo>
                    <a:pt x="94302" y="0"/>
                  </a:moveTo>
                  <a:cubicBezTo>
                    <a:pt x="94302" y="0"/>
                    <a:pt x="70299" y="8001"/>
                    <a:pt x="55154" y="11811"/>
                  </a:cubicBezTo>
                  <a:cubicBezTo>
                    <a:pt x="45344" y="14288"/>
                    <a:pt x="31151" y="18955"/>
                    <a:pt x="16007" y="26956"/>
                  </a:cubicBezTo>
                  <a:cubicBezTo>
                    <a:pt x="5529" y="32480"/>
                    <a:pt x="-186" y="35242"/>
                    <a:pt x="5" y="39624"/>
                  </a:cubicBezTo>
                  <a:cubicBezTo>
                    <a:pt x="195" y="44005"/>
                    <a:pt x="3624" y="44672"/>
                    <a:pt x="7529" y="38862"/>
                  </a:cubicBezTo>
                  <a:cubicBezTo>
                    <a:pt x="11435" y="33052"/>
                    <a:pt x="26960" y="24003"/>
                    <a:pt x="49439" y="15621"/>
                  </a:cubicBezTo>
                  <a:cubicBezTo>
                    <a:pt x="72014" y="7239"/>
                    <a:pt x="94302" y="0"/>
                    <a:pt x="94302" y="0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0" name="任意多边形: 形状 182"/>
            <p:cNvSpPr/>
            <p:nvPr>
              <p:custDataLst>
                <p:tags r:id="rId24"/>
              </p:custDataLst>
            </p:nvPr>
          </p:nvSpPr>
          <p:spPr>
            <a:xfrm>
              <a:off x="5617770" y="2801730"/>
              <a:ext cx="43820" cy="62055"/>
            </a:xfrm>
            <a:custGeom>
              <a:gdLst>
                <a:gd name="connsiteX0" fmla="*/ 74 w 43820"/>
                <a:gd name="connsiteY0" fmla="*/ 48815 h 62055"/>
                <a:gd name="connsiteX1" fmla="*/ 12361 w 43820"/>
                <a:gd name="connsiteY1" fmla="*/ 39005 h 62055"/>
                <a:gd name="connsiteX2" fmla="*/ 25411 w 43820"/>
                <a:gd name="connsiteY2" fmla="*/ 18526 h 62055"/>
                <a:gd name="connsiteX3" fmla="*/ 40079 w 43820"/>
                <a:gd name="connsiteY3" fmla="*/ 47 h 62055"/>
                <a:gd name="connsiteX4" fmla="*/ 43413 w 43820"/>
                <a:gd name="connsiteY4" fmla="*/ 22145 h 62055"/>
                <a:gd name="connsiteX5" fmla="*/ 34650 w 43820"/>
                <a:gd name="connsiteY5" fmla="*/ 62055 h 62055"/>
                <a:gd name="connsiteX6" fmla="*/ 35412 w 43820"/>
                <a:gd name="connsiteY6" fmla="*/ 32242 h 62055"/>
                <a:gd name="connsiteX7" fmla="*/ 26458 w 43820"/>
                <a:gd name="connsiteY7" fmla="*/ 28908 h 62055"/>
                <a:gd name="connsiteX8" fmla="*/ 12266 w 43820"/>
                <a:gd name="connsiteY8" fmla="*/ 41767 h 62055"/>
                <a:gd name="connsiteX9" fmla="*/ 4170 w 43820"/>
                <a:gd name="connsiteY9" fmla="*/ 47577 h 62055"/>
                <a:gd name="connsiteX10" fmla="*/ 74 w 43820"/>
                <a:gd name="connsiteY10" fmla="*/ 48815 h 6205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20" h="62055">
                  <a:moveTo>
                    <a:pt x="74" y="48815"/>
                  </a:moveTo>
                  <a:cubicBezTo>
                    <a:pt x="646" y="46720"/>
                    <a:pt x="6456" y="40814"/>
                    <a:pt x="12361" y="39005"/>
                  </a:cubicBezTo>
                  <a:cubicBezTo>
                    <a:pt x="18267" y="37195"/>
                    <a:pt x="20648" y="31289"/>
                    <a:pt x="25411" y="18526"/>
                  </a:cubicBezTo>
                  <a:cubicBezTo>
                    <a:pt x="30173" y="5762"/>
                    <a:pt x="33793" y="-619"/>
                    <a:pt x="40079" y="47"/>
                  </a:cubicBezTo>
                  <a:cubicBezTo>
                    <a:pt x="46366" y="714"/>
                    <a:pt x="42651" y="7763"/>
                    <a:pt x="43413" y="22145"/>
                  </a:cubicBezTo>
                  <a:cubicBezTo>
                    <a:pt x="44175" y="36528"/>
                    <a:pt x="34650" y="62055"/>
                    <a:pt x="34650" y="62055"/>
                  </a:cubicBezTo>
                  <a:cubicBezTo>
                    <a:pt x="34650" y="62055"/>
                    <a:pt x="35317" y="42624"/>
                    <a:pt x="35412" y="32242"/>
                  </a:cubicBezTo>
                  <a:cubicBezTo>
                    <a:pt x="35507" y="21860"/>
                    <a:pt x="31983" y="20145"/>
                    <a:pt x="26458" y="28908"/>
                  </a:cubicBezTo>
                  <a:cubicBezTo>
                    <a:pt x="20839" y="37671"/>
                    <a:pt x="15695" y="40719"/>
                    <a:pt x="12266" y="41767"/>
                  </a:cubicBezTo>
                  <a:cubicBezTo>
                    <a:pt x="8837" y="42910"/>
                    <a:pt x="7504" y="44910"/>
                    <a:pt x="4170" y="47577"/>
                  </a:cubicBezTo>
                  <a:cubicBezTo>
                    <a:pt x="741" y="50149"/>
                    <a:pt x="-307" y="50339"/>
                    <a:pt x="74" y="48815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1" name="任意多边形: 形状 183"/>
            <p:cNvSpPr/>
            <p:nvPr>
              <p:custDataLst>
                <p:tags r:id="rId25"/>
              </p:custDataLst>
            </p:nvPr>
          </p:nvSpPr>
          <p:spPr>
            <a:xfrm>
              <a:off x="5558609" y="2752083"/>
              <a:ext cx="54851" cy="127514"/>
            </a:xfrm>
            <a:custGeom>
              <a:gdLst>
                <a:gd name="connsiteX0" fmla="*/ 53901 w 54851"/>
                <a:gd name="connsiteY0" fmla="*/ 127514 h 127514"/>
                <a:gd name="connsiteX1" fmla="*/ 51901 w 54851"/>
                <a:gd name="connsiteY1" fmla="*/ 53600 h 127514"/>
                <a:gd name="connsiteX2" fmla="*/ 23802 w 54851"/>
                <a:gd name="connsiteY2" fmla="*/ 260 h 127514"/>
                <a:gd name="connsiteX3" fmla="*/ 8276 w 54851"/>
                <a:gd name="connsiteY3" fmla="*/ 11595 h 127514"/>
                <a:gd name="connsiteX4" fmla="*/ 180 w 54851"/>
                <a:gd name="connsiteY4" fmla="*/ 32360 h 127514"/>
                <a:gd name="connsiteX5" fmla="*/ 2752 w 54851"/>
                <a:gd name="connsiteY5" fmla="*/ 34169 h 127514"/>
                <a:gd name="connsiteX6" fmla="*/ 19230 w 54851"/>
                <a:gd name="connsiteY6" fmla="*/ 17786 h 127514"/>
                <a:gd name="connsiteX7" fmla="*/ 35803 w 54851"/>
                <a:gd name="connsiteY7" fmla="*/ 35217 h 127514"/>
                <a:gd name="connsiteX8" fmla="*/ 50663 w 54851"/>
                <a:gd name="connsiteY8" fmla="*/ 87224 h 127514"/>
                <a:gd name="connsiteX9" fmla="*/ 53901 w 54851"/>
                <a:gd name="connsiteY9" fmla="*/ 127514 h 1275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50" h="127514">
                  <a:moveTo>
                    <a:pt x="53901" y="127514"/>
                  </a:moveTo>
                  <a:cubicBezTo>
                    <a:pt x="53901" y="127514"/>
                    <a:pt x="57044" y="75603"/>
                    <a:pt x="51901" y="53600"/>
                  </a:cubicBezTo>
                  <a:cubicBezTo>
                    <a:pt x="46757" y="31598"/>
                    <a:pt x="28946" y="1975"/>
                    <a:pt x="23802" y="260"/>
                  </a:cubicBezTo>
                  <a:cubicBezTo>
                    <a:pt x="18659" y="-1359"/>
                    <a:pt x="12086" y="4832"/>
                    <a:pt x="8276" y="11595"/>
                  </a:cubicBezTo>
                  <a:cubicBezTo>
                    <a:pt x="4562" y="18358"/>
                    <a:pt x="942" y="27883"/>
                    <a:pt x="180" y="32360"/>
                  </a:cubicBezTo>
                  <a:cubicBezTo>
                    <a:pt x="-582" y="36741"/>
                    <a:pt x="1228" y="40170"/>
                    <a:pt x="2752" y="34169"/>
                  </a:cubicBezTo>
                  <a:cubicBezTo>
                    <a:pt x="4371" y="28169"/>
                    <a:pt x="13705" y="18929"/>
                    <a:pt x="19230" y="17786"/>
                  </a:cubicBezTo>
                  <a:cubicBezTo>
                    <a:pt x="24850" y="16643"/>
                    <a:pt x="29136" y="20454"/>
                    <a:pt x="35803" y="35217"/>
                  </a:cubicBezTo>
                  <a:cubicBezTo>
                    <a:pt x="42566" y="49981"/>
                    <a:pt x="49329" y="74175"/>
                    <a:pt x="50663" y="87224"/>
                  </a:cubicBezTo>
                  <a:cubicBezTo>
                    <a:pt x="51901" y="100368"/>
                    <a:pt x="53901" y="127514"/>
                    <a:pt x="53901" y="127514"/>
                  </a:cubicBezTo>
                  <a:close/>
                </a:path>
              </a:pathLst>
            </a:custGeom>
            <a:solidFill>
              <a:srgbClr val="0700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2" name="任意多边形: 形状 184"/>
            <p:cNvSpPr/>
            <p:nvPr>
              <p:custDataLst>
                <p:tags r:id="rId26"/>
              </p:custDataLst>
            </p:nvPr>
          </p:nvSpPr>
          <p:spPr>
            <a:xfrm>
              <a:off x="5493052" y="2792334"/>
              <a:ext cx="64143" cy="115715"/>
            </a:xfrm>
            <a:custGeom>
              <a:gdLst>
                <a:gd name="connsiteX0" fmla="*/ 51069 w 64143"/>
                <a:gd name="connsiteY0" fmla="*/ 9063 h 115715"/>
                <a:gd name="connsiteX1" fmla="*/ 41258 w 64143"/>
                <a:gd name="connsiteY1" fmla="*/ 21159 h 115715"/>
                <a:gd name="connsiteX2" fmla="*/ 24971 w 64143"/>
                <a:gd name="connsiteY2" fmla="*/ 42305 h 115715"/>
                <a:gd name="connsiteX3" fmla="*/ 14017 w 64143"/>
                <a:gd name="connsiteY3" fmla="*/ 62879 h 115715"/>
                <a:gd name="connsiteX4" fmla="*/ 8302 w 64143"/>
                <a:gd name="connsiteY4" fmla="*/ 80976 h 115715"/>
                <a:gd name="connsiteX5" fmla="*/ 4016 w 64143"/>
                <a:gd name="connsiteY5" fmla="*/ 95550 h 115715"/>
                <a:gd name="connsiteX6" fmla="*/ 18398 w 64143"/>
                <a:gd name="connsiteY6" fmla="*/ 113076 h 115715"/>
                <a:gd name="connsiteX7" fmla="*/ 5254 w 64143"/>
                <a:gd name="connsiteY7" fmla="*/ 109266 h 115715"/>
                <a:gd name="connsiteX8" fmla="*/ 1825 w 64143"/>
                <a:gd name="connsiteY8" fmla="*/ 83739 h 115715"/>
                <a:gd name="connsiteX9" fmla="*/ 12588 w 64143"/>
                <a:gd name="connsiteY9" fmla="*/ 59736 h 115715"/>
                <a:gd name="connsiteX10" fmla="*/ 31162 w 64143"/>
                <a:gd name="connsiteY10" fmla="*/ 27827 h 115715"/>
                <a:gd name="connsiteX11" fmla="*/ 41354 w 64143"/>
                <a:gd name="connsiteY11" fmla="*/ 10396 h 115715"/>
                <a:gd name="connsiteX12" fmla="*/ 55070 w 64143"/>
                <a:gd name="connsiteY12" fmla="*/ 681 h 115715"/>
                <a:gd name="connsiteX13" fmla="*/ 63737 w 64143"/>
                <a:gd name="connsiteY13" fmla="*/ 4681 h 115715"/>
                <a:gd name="connsiteX14" fmla="*/ 59166 w 64143"/>
                <a:gd name="connsiteY14" fmla="*/ 7062 h 115715"/>
                <a:gd name="connsiteX15" fmla="*/ 51069 w 64143"/>
                <a:gd name="connsiteY15" fmla="*/ 9063 h 1157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143" h="115715">
                  <a:moveTo>
                    <a:pt x="51069" y="9063"/>
                  </a:moveTo>
                  <a:cubicBezTo>
                    <a:pt x="46212" y="13063"/>
                    <a:pt x="43354" y="18207"/>
                    <a:pt x="41258" y="21159"/>
                  </a:cubicBezTo>
                  <a:cubicBezTo>
                    <a:pt x="39163" y="24017"/>
                    <a:pt x="28781" y="35542"/>
                    <a:pt x="24971" y="42305"/>
                  </a:cubicBezTo>
                  <a:cubicBezTo>
                    <a:pt x="21256" y="49068"/>
                    <a:pt x="17160" y="55830"/>
                    <a:pt x="14017" y="62879"/>
                  </a:cubicBezTo>
                  <a:cubicBezTo>
                    <a:pt x="10874" y="69927"/>
                    <a:pt x="10969" y="77452"/>
                    <a:pt x="8302" y="80976"/>
                  </a:cubicBezTo>
                  <a:cubicBezTo>
                    <a:pt x="5635" y="84501"/>
                    <a:pt x="2777" y="89644"/>
                    <a:pt x="4016" y="95550"/>
                  </a:cubicBezTo>
                  <a:cubicBezTo>
                    <a:pt x="5254" y="101455"/>
                    <a:pt x="10969" y="109361"/>
                    <a:pt x="18398" y="113076"/>
                  </a:cubicBezTo>
                  <a:cubicBezTo>
                    <a:pt x="25828" y="116790"/>
                    <a:pt x="11731" y="117457"/>
                    <a:pt x="5254" y="109266"/>
                  </a:cubicBezTo>
                  <a:cubicBezTo>
                    <a:pt x="-1128" y="101074"/>
                    <a:pt x="-937" y="92883"/>
                    <a:pt x="1825" y="83739"/>
                  </a:cubicBezTo>
                  <a:cubicBezTo>
                    <a:pt x="4492" y="74499"/>
                    <a:pt x="8873" y="67165"/>
                    <a:pt x="12588" y="59736"/>
                  </a:cubicBezTo>
                  <a:cubicBezTo>
                    <a:pt x="16303" y="52401"/>
                    <a:pt x="26209" y="35637"/>
                    <a:pt x="31162" y="27827"/>
                  </a:cubicBezTo>
                  <a:cubicBezTo>
                    <a:pt x="36115" y="20112"/>
                    <a:pt x="38782" y="15540"/>
                    <a:pt x="41354" y="10396"/>
                  </a:cubicBezTo>
                  <a:cubicBezTo>
                    <a:pt x="43925" y="5253"/>
                    <a:pt x="50783" y="2776"/>
                    <a:pt x="55070" y="681"/>
                  </a:cubicBezTo>
                  <a:cubicBezTo>
                    <a:pt x="59356" y="-1415"/>
                    <a:pt x="65833" y="1728"/>
                    <a:pt x="63737" y="4681"/>
                  </a:cubicBezTo>
                  <a:cubicBezTo>
                    <a:pt x="62975" y="5824"/>
                    <a:pt x="60689" y="6872"/>
                    <a:pt x="59166" y="7062"/>
                  </a:cubicBezTo>
                  <a:cubicBezTo>
                    <a:pt x="56498" y="7443"/>
                    <a:pt x="54117" y="6586"/>
                    <a:pt x="51069" y="9063"/>
                  </a:cubicBezTo>
                  <a:close/>
                </a:path>
              </a:pathLst>
            </a:custGeom>
            <a:solidFill>
              <a:srgbClr val="3D3E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3" name="任意多边形: 形状 185"/>
            <p:cNvSpPr/>
            <p:nvPr>
              <p:custDataLst>
                <p:tags r:id="rId27"/>
              </p:custDataLst>
            </p:nvPr>
          </p:nvSpPr>
          <p:spPr>
            <a:xfrm>
              <a:off x="5484131" y="2909390"/>
              <a:ext cx="27863" cy="46396"/>
            </a:xfrm>
            <a:custGeom>
              <a:gdLst>
                <a:gd name="connsiteX0" fmla="*/ 12746 w 27863"/>
                <a:gd name="connsiteY0" fmla="*/ 1068 h 46396"/>
                <a:gd name="connsiteX1" fmla="*/ 3983 w 27863"/>
                <a:gd name="connsiteY1" fmla="*/ 14307 h 46396"/>
                <a:gd name="connsiteX2" fmla="*/ 24652 w 27863"/>
                <a:gd name="connsiteY2" fmla="*/ 43454 h 46396"/>
                <a:gd name="connsiteX3" fmla="*/ 9031 w 27863"/>
                <a:gd name="connsiteY3" fmla="*/ 32881 h 46396"/>
                <a:gd name="connsiteX4" fmla="*/ 363 w 27863"/>
                <a:gd name="connsiteY4" fmla="*/ 10974 h 46396"/>
                <a:gd name="connsiteX5" fmla="*/ 12746 w 27863"/>
                <a:gd name="connsiteY5" fmla="*/ 1068 h 463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63" h="46396">
                  <a:moveTo>
                    <a:pt x="12746" y="1068"/>
                  </a:moveTo>
                  <a:cubicBezTo>
                    <a:pt x="11698" y="4592"/>
                    <a:pt x="3602" y="7735"/>
                    <a:pt x="3983" y="14307"/>
                  </a:cubicBezTo>
                  <a:cubicBezTo>
                    <a:pt x="4554" y="26785"/>
                    <a:pt x="13794" y="35167"/>
                    <a:pt x="24652" y="43454"/>
                  </a:cubicBezTo>
                  <a:cubicBezTo>
                    <a:pt x="35415" y="51741"/>
                    <a:pt x="16270" y="40692"/>
                    <a:pt x="9031" y="32881"/>
                  </a:cubicBezTo>
                  <a:cubicBezTo>
                    <a:pt x="1697" y="25071"/>
                    <a:pt x="-1065" y="19260"/>
                    <a:pt x="363" y="10974"/>
                  </a:cubicBezTo>
                  <a:cubicBezTo>
                    <a:pt x="1792" y="2877"/>
                    <a:pt x="13794" y="-2361"/>
                    <a:pt x="12746" y="1068"/>
                  </a:cubicBezTo>
                  <a:close/>
                </a:path>
              </a:pathLst>
            </a:custGeom>
            <a:solidFill>
              <a:srgbClr val="6B6C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4" name="任意多边形: 形状 186"/>
            <p:cNvSpPr/>
            <p:nvPr>
              <p:custDataLst>
                <p:tags r:id="rId28"/>
              </p:custDataLst>
            </p:nvPr>
          </p:nvSpPr>
          <p:spPr>
            <a:xfrm>
              <a:off x="5499050" y="2913595"/>
              <a:ext cx="105301" cy="21153"/>
            </a:xfrm>
            <a:custGeom>
              <a:gdLst>
                <a:gd name="connsiteX0" fmla="*/ 4304 w 105301"/>
                <a:gd name="connsiteY0" fmla="*/ 1340 h 21153"/>
                <a:gd name="connsiteX1" fmla="*/ 17163 w 105301"/>
                <a:gd name="connsiteY1" fmla="*/ 7340 h 21153"/>
                <a:gd name="connsiteX2" fmla="*/ 47262 w 105301"/>
                <a:gd name="connsiteY2" fmla="*/ 11341 h 21153"/>
                <a:gd name="connsiteX3" fmla="*/ 73932 w 105301"/>
                <a:gd name="connsiteY3" fmla="*/ 16770 h 21153"/>
                <a:gd name="connsiteX4" fmla="*/ 100411 w 105301"/>
                <a:gd name="connsiteY4" fmla="*/ 16865 h 21153"/>
                <a:gd name="connsiteX5" fmla="*/ 103364 w 105301"/>
                <a:gd name="connsiteY5" fmla="*/ 20485 h 21153"/>
                <a:gd name="connsiteX6" fmla="*/ 89172 w 105301"/>
                <a:gd name="connsiteY6" fmla="*/ 20771 h 21153"/>
                <a:gd name="connsiteX7" fmla="*/ 67645 w 105301"/>
                <a:gd name="connsiteY7" fmla="*/ 18008 h 21153"/>
                <a:gd name="connsiteX8" fmla="*/ 38404 w 105301"/>
                <a:gd name="connsiteY8" fmla="*/ 12770 h 21153"/>
                <a:gd name="connsiteX9" fmla="*/ 9352 w 105301"/>
                <a:gd name="connsiteY9" fmla="*/ 10007 h 21153"/>
                <a:gd name="connsiteX10" fmla="*/ 208 w 105301"/>
                <a:gd name="connsiteY10" fmla="*/ 3245 h 21153"/>
                <a:gd name="connsiteX11" fmla="*/ 4304 w 105301"/>
                <a:gd name="connsiteY11" fmla="*/ 1340 h 2115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301" h="21153">
                  <a:moveTo>
                    <a:pt x="4304" y="1340"/>
                  </a:moveTo>
                  <a:cubicBezTo>
                    <a:pt x="6971" y="3721"/>
                    <a:pt x="11829" y="7626"/>
                    <a:pt x="17163" y="7340"/>
                  </a:cubicBezTo>
                  <a:cubicBezTo>
                    <a:pt x="22497" y="7055"/>
                    <a:pt x="40594" y="10388"/>
                    <a:pt x="47262" y="11341"/>
                  </a:cubicBezTo>
                  <a:cubicBezTo>
                    <a:pt x="53929" y="12293"/>
                    <a:pt x="65740" y="15818"/>
                    <a:pt x="73932" y="16770"/>
                  </a:cubicBezTo>
                  <a:cubicBezTo>
                    <a:pt x="82123" y="17627"/>
                    <a:pt x="94792" y="17437"/>
                    <a:pt x="100411" y="16865"/>
                  </a:cubicBezTo>
                  <a:cubicBezTo>
                    <a:pt x="106031" y="16294"/>
                    <a:pt x="106507" y="19056"/>
                    <a:pt x="103364" y="20485"/>
                  </a:cubicBezTo>
                  <a:cubicBezTo>
                    <a:pt x="100316" y="21914"/>
                    <a:pt x="93649" y="20580"/>
                    <a:pt x="89172" y="20771"/>
                  </a:cubicBezTo>
                  <a:cubicBezTo>
                    <a:pt x="84790" y="20961"/>
                    <a:pt x="76218" y="19437"/>
                    <a:pt x="67645" y="18008"/>
                  </a:cubicBezTo>
                  <a:cubicBezTo>
                    <a:pt x="59073" y="16484"/>
                    <a:pt x="48881" y="13532"/>
                    <a:pt x="38404" y="12770"/>
                  </a:cubicBezTo>
                  <a:cubicBezTo>
                    <a:pt x="28021" y="12008"/>
                    <a:pt x="14115" y="11055"/>
                    <a:pt x="9352" y="10007"/>
                  </a:cubicBezTo>
                  <a:cubicBezTo>
                    <a:pt x="4590" y="8960"/>
                    <a:pt x="1256" y="6293"/>
                    <a:pt x="208" y="3245"/>
                  </a:cubicBezTo>
                  <a:cubicBezTo>
                    <a:pt x="-744" y="6"/>
                    <a:pt x="1732" y="-1137"/>
                    <a:pt x="4304" y="1340"/>
                  </a:cubicBezTo>
                  <a:close/>
                </a:path>
              </a:pathLst>
            </a:custGeom>
            <a:solidFill>
              <a:srgbClr val="2318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5" name="任意多边形: 形状 187"/>
            <p:cNvSpPr/>
            <p:nvPr>
              <p:custDataLst>
                <p:tags r:id="rId29"/>
              </p:custDataLst>
            </p:nvPr>
          </p:nvSpPr>
          <p:spPr>
            <a:xfrm>
              <a:off x="5508497" y="2935079"/>
              <a:ext cx="62488" cy="5896"/>
            </a:xfrm>
            <a:custGeom>
              <a:gdLst>
                <a:gd name="connsiteX0" fmla="*/ 0 w 62488"/>
                <a:gd name="connsiteY0" fmla="*/ 335 h 5896"/>
                <a:gd name="connsiteX1" fmla="*/ 33433 w 62488"/>
                <a:gd name="connsiteY1" fmla="*/ 1383 h 5896"/>
                <a:gd name="connsiteX2" fmla="*/ 61627 w 62488"/>
                <a:gd name="connsiteY2" fmla="*/ 5764 h 5896"/>
                <a:gd name="connsiteX3" fmla="*/ 33528 w 62488"/>
                <a:gd name="connsiteY3" fmla="*/ 3859 h 5896"/>
                <a:gd name="connsiteX4" fmla="*/ 20479 w 62488"/>
                <a:gd name="connsiteY4" fmla="*/ 1287 h 5896"/>
                <a:gd name="connsiteX5" fmla="*/ 0 w 62488"/>
                <a:gd name="connsiteY5" fmla="*/ 335 h 58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488" h="5896">
                  <a:moveTo>
                    <a:pt x="0" y="335"/>
                  </a:moveTo>
                  <a:cubicBezTo>
                    <a:pt x="0" y="335"/>
                    <a:pt x="21622" y="-903"/>
                    <a:pt x="33433" y="1383"/>
                  </a:cubicBezTo>
                  <a:cubicBezTo>
                    <a:pt x="45148" y="3669"/>
                    <a:pt x="55626" y="5383"/>
                    <a:pt x="61627" y="5764"/>
                  </a:cubicBezTo>
                  <a:cubicBezTo>
                    <a:pt x="67627" y="6145"/>
                    <a:pt x="40577" y="5764"/>
                    <a:pt x="33528" y="3859"/>
                  </a:cubicBezTo>
                  <a:cubicBezTo>
                    <a:pt x="26479" y="1954"/>
                    <a:pt x="30956" y="2716"/>
                    <a:pt x="20479" y="1287"/>
                  </a:cubicBezTo>
                  <a:cubicBezTo>
                    <a:pt x="10001" y="-141"/>
                    <a:pt x="0" y="335"/>
                    <a:pt x="0" y="335"/>
                  </a:cubicBezTo>
                  <a:close/>
                </a:path>
              </a:pathLst>
            </a:custGeom>
            <a:solidFill>
              <a:srgbClr val="C78F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6" name="任意多边形: 形状 188"/>
            <p:cNvSpPr/>
            <p:nvPr>
              <p:custDataLst>
                <p:tags r:id="rId30"/>
              </p:custDataLst>
            </p:nvPr>
          </p:nvSpPr>
          <p:spPr>
            <a:xfrm>
              <a:off x="5557733" y="2811697"/>
              <a:ext cx="35997" cy="85192"/>
            </a:xfrm>
            <a:custGeom>
              <a:gdLst>
                <a:gd name="connsiteX0" fmla="*/ 866 w 35997"/>
                <a:gd name="connsiteY0" fmla="*/ 1606 h 85192"/>
                <a:gd name="connsiteX1" fmla="*/ 28774 w 35997"/>
                <a:gd name="connsiteY1" fmla="*/ 51802 h 85192"/>
                <a:gd name="connsiteX2" fmla="*/ 35823 w 35997"/>
                <a:gd name="connsiteY2" fmla="*/ 85045 h 85192"/>
                <a:gd name="connsiteX3" fmla="*/ 30108 w 35997"/>
                <a:gd name="connsiteY3" fmla="*/ 45516 h 85192"/>
                <a:gd name="connsiteX4" fmla="*/ 11343 w 35997"/>
                <a:gd name="connsiteY4" fmla="*/ 9607 h 85192"/>
                <a:gd name="connsiteX5" fmla="*/ 866 w 35997"/>
                <a:gd name="connsiteY5" fmla="*/ 1606 h 851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97" h="85192">
                  <a:moveTo>
                    <a:pt x="866" y="1606"/>
                  </a:moveTo>
                  <a:cubicBezTo>
                    <a:pt x="4200" y="5511"/>
                    <a:pt x="23726" y="31990"/>
                    <a:pt x="28774" y="51802"/>
                  </a:cubicBezTo>
                  <a:cubicBezTo>
                    <a:pt x="33822" y="71614"/>
                    <a:pt x="34584" y="80758"/>
                    <a:pt x="35823" y="85045"/>
                  </a:cubicBezTo>
                  <a:cubicBezTo>
                    <a:pt x="36394" y="87235"/>
                    <a:pt x="35823" y="64661"/>
                    <a:pt x="30108" y="45516"/>
                  </a:cubicBezTo>
                  <a:cubicBezTo>
                    <a:pt x="24488" y="26275"/>
                    <a:pt x="17820" y="18179"/>
                    <a:pt x="11343" y="9607"/>
                  </a:cubicBezTo>
                  <a:cubicBezTo>
                    <a:pt x="4866" y="1129"/>
                    <a:pt x="-2563" y="-2300"/>
                    <a:pt x="866" y="1606"/>
                  </a:cubicBezTo>
                  <a:close/>
                </a:path>
              </a:pathLst>
            </a:custGeom>
            <a:solidFill>
              <a:srgbClr val="8E72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7" name="任意多边形: 形状 189"/>
            <p:cNvSpPr/>
            <p:nvPr>
              <p:custDataLst>
                <p:tags r:id="rId31"/>
              </p:custDataLst>
            </p:nvPr>
          </p:nvSpPr>
          <p:spPr>
            <a:xfrm>
              <a:off x="5538499" y="2840100"/>
              <a:ext cx="49056" cy="71025"/>
            </a:xfrm>
            <a:custGeom>
              <a:gdLst>
                <a:gd name="connsiteX0" fmla="*/ 2 w 49056"/>
                <a:gd name="connsiteY0" fmla="*/ 445 h 71025"/>
                <a:gd name="connsiteX1" fmla="*/ 29149 w 49056"/>
                <a:gd name="connsiteY1" fmla="*/ 36164 h 71025"/>
                <a:gd name="connsiteX2" fmla="*/ 49056 w 49056"/>
                <a:gd name="connsiteY2" fmla="*/ 71025 h 71025"/>
                <a:gd name="connsiteX3" fmla="*/ 22005 w 49056"/>
                <a:gd name="connsiteY3" fmla="*/ 33306 h 71025"/>
                <a:gd name="connsiteX4" fmla="*/ 2 w 49056"/>
                <a:gd name="connsiteY4" fmla="*/ 445 h 710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6" h="71025">
                  <a:moveTo>
                    <a:pt x="2" y="445"/>
                  </a:moveTo>
                  <a:cubicBezTo>
                    <a:pt x="98" y="-3651"/>
                    <a:pt x="19910" y="21495"/>
                    <a:pt x="29149" y="36164"/>
                  </a:cubicBezTo>
                  <a:cubicBezTo>
                    <a:pt x="38388" y="50832"/>
                    <a:pt x="49056" y="71025"/>
                    <a:pt x="49056" y="71025"/>
                  </a:cubicBezTo>
                  <a:cubicBezTo>
                    <a:pt x="49056" y="71025"/>
                    <a:pt x="33245" y="49403"/>
                    <a:pt x="22005" y="33306"/>
                  </a:cubicBezTo>
                  <a:cubicBezTo>
                    <a:pt x="10861" y="17209"/>
                    <a:pt x="-188" y="4541"/>
                    <a:pt x="2" y="445"/>
                  </a:cubicBezTo>
                  <a:close/>
                </a:path>
              </a:pathLst>
            </a:custGeom>
            <a:solidFill>
              <a:srgbClr val="9D44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8" name="任意多边形: 形状 190"/>
            <p:cNvSpPr/>
            <p:nvPr>
              <p:custDataLst>
                <p:tags r:id="rId32"/>
              </p:custDataLst>
            </p:nvPr>
          </p:nvSpPr>
          <p:spPr>
            <a:xfrm>
              <a:off x="5519135" y="2872901"/>
              <a:ext cx="48978" cy="32952"/>
            </a:xfrm>
            <a:custGeom>
              <a:gdLst>
                <a:gd name="connsiteX0" fmla="*/ 46703 w 48978"/>
                <a:gd name="connsiteY0" fmla="*/ 30698 h 32952"/>
                <a:gd name="connsiteX1" fmla="*/ 7936 w 48978"/>
                <a:gd name="connsiteY1" fmla="*/ 4505 h 32952"/>
                <a:gd name="connsiteX2" fmla="*/ 6127 w 48978"/>
                <a:gd name="connsiteY2" fmla="*/ 7077 h 32952"/>
                <a:gd name="connsiteX3" fmla="*/ 43560 w 48978"/>
                <a:gd name="connsiteY3" fmla="*/ 31175 h 32952"/>
                <a:gd name="connsiteX4" fmla="*/ 46703 w 48978"/>
                <a:gd name="connsiteY4" fmla="*/ 30698 h 32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78" h="32952">
                  <a:moveTo>
                    <a:pt x="46703" y="30698"/>
                  </a:moveTo>
                  <a:cubicBezTo>
                    <a:pt x="41846" y="27174"/>
                    <a:pt x="17842" y="12887"/>
                    <a:pt x="7936" y="4505"/>
                  </a:cubicBezTo>
                  <a:cubicBezTo>
                    <a:pt x="-1969" y="-3877"/>
                    <a:pt x="-2636" y="885"/>
                    <a:pt x="6127" y="7077"/>
                  </a:cubicBezTo>
                  <a:cubicBezTo>
                    <a:pt x="14985" y="13268"/>
                    <a:pt x="39369" y="29460"/>
                    <a:pt x="43560" y="31175"/>
                  </a:cubicBezTo>
                  <a:cubicBezTo>
                    <a:pt x="47751" y="32889"/>
                    <a:pt x="51561" y="34318"/>
                    <a:pt x="46703" y="30698"/>
                  </a:cubicBezTo>
                  <a:close/>
                </a:path>
              </a:pathLst>
            </a:custGeom>
            <a:solidFill>
              <a:srgbClr val="A752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9" name="任意多边形: 形状 191"/>
            <p:cNvSpPr/>
            <p:nvPr>
              <p:custDataLst>
                <p:tags r:id="rId33"/>
              </p:custDataLst>
            </p:nvPr>
          </p:nvSpPr>
          <p:spPr>
            <a:xfrm>
              <a:off x="5631656" y="2887973"/>
              <a:ext cx="61726" cy="20973"/>
            </a:xfrm>
            <a:custGeom>
              <a:gdLst>
                <a:gd name="connsiteX0" fmla="*/ 95 w 61726"/>
                <a:gd name="connsiteY0" fmla="*/ 20961 h 20973"/>
                <a:gd name="connsiteX1" fmla="*/ 44577 w 61726"/>
                <a:gd name="connsiteY1" fmla="*/ 2673 h 20973"/>
                <a:gd name="connsiteX2" fmla="*/ 61722 w 61726"/>
                <a:gd name="connsiteY2" fmla="*/ 1911 h 20973"/>
                <a:gd name="connsiteX3" fmla="*/ 50577 w 61726"/>
                <a:gd name="connsiteY3" fmla="*/ 6578 h 20973"/>
                <a:gd name="connsiteX4" fmla="*/ 28479 w 61726"/>
                <a:gd name="connsiteY4" fmla="*/ 10484 h 20973"/>
                <a:gd name="connsiteX5" fmla="*/ 95 w 61726"/>
                <a:gd name="connsiteY5" fmla="*/ 20961 h 2097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26" h="20973">
                  <a:moveTo>
                    <a:pt x="95" y="20961"/>
                  </a:moveTo>
                  <a:cubicBezTo>
                    <a:pt x="-2001" y="20675"/>
                    <a:pt x="31146" y="4483"/>
                    <a:pt x="44577" y="2673"/>
                  </a:cubicBezTo>
                  <a:cubicBezTo>
                    <a:pt x="57912" y="863"/>
                    <a:pt x="61531" y="-1899"/>
                    <a:pt x="61722" y="1911"/>
                  </a:cubicBezTo>
                  <a:cubicBezTo>
                    <a:pt x="61912" y="5626"/>
                    <a:pt x="56864" y="6293"/>
                    <a:pt x="50577" y="6578"/>
                  </a:cubicBezTo>
                  <a:cubicBezTo>
                    <a:pt x="44291" y="6864"/>
                    <a:pt x="35528" y="8483"/>
                    <a:pt x="28479" y="10484"/>
                  </a:cubicBezTo>
                  <a:cubicBezTo>
                    <a:pt x="21526" y="12484"/>
                    <a:pt x="2190" y="21342"/>
                    <a:pt x="95" y="20961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90" name="任意多边形: 形状 192"/>
            <p:cNvSpPr/>
            <p:nvPr>
              <p:custDataLst>
                <p:tags r:id="rId34"/>
              </p:custDataLst>
            </p:nvPr>
          </p:nvSpPr>
          <p:spPr>
            <a:xfrm>
              <a:off x="5634323" y="2903318"/>
              <a:ext cx="54023" cy="7941"/>
            </a:xfrm>
            <a:custGeom>
              <a:gdLst>
                <a:gd name="connsiteX0" fmla="*/ 0 w 54023"/>
                <a:gd name="connsiteY0" fmla="*/ 7616 h 7941"/>
                <a:gd name="connsiteX1" fmla="*/ 19717 w 54023"/>
                <a:gd name="connsiteY1" fmla="*/ 6759 h 7941"/>
                <a:gd name="connsiteX2" fmla="*/ 44387 w 54023"/>
                <a:gd name="connsiteY2" fmla="*/ 4378 h 7941"/>
                <a:gd name="connsiteX3" fmla="*/ 52673 w 54023"/>
                <a:gd name="connsiteY3" fmla="*/ 2377 h 7941"/>
                <a:gd name="connsiteX4" fmla="*/ 38291 w 54023"/>
                <a:gd name="connsiteY4" fmla="*/ 949 h 7941"/>
                <a:gd name="connsiteX5" fmla="*/ 15431 w 54023"/>
                <a:gd name="connsiteY5" fmla="*/ 5711 h 7941"/>
                <a:gd name="connsiteX6" fmla="*/ 0 w 54023"/>
                <a:gd name="connsiteY6" fmla="*/ 7616 h 794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023" h="7941">
                  <a:moveTo>
                    <a:pt x="0" y="7616"/>
                  </a:moveTo>
                  <a:cubicBezTo>
                    <a:pt x="0" y="7616"/>
                    <a:pt x="10954" y="8759"/>
                    <a:pt x="19717" y="6759"/>
                  </a:cubicBezTo>
                  <a:cubicBezTo>
                    <a:pt x="28384" y="4663"/>
                    <a:pt x="37529" y="2568"/>
                    <a:pt x="44387" y="4378"/>
                  </a:cubicBezTo>
                  <a:cubicBezTo>
                    <a:pt x="51149" y="6187"/>
                    <a:pt x="56674" y="5521"/>
                    <a:pt x="52673" y="2377"/>
                  </a:cubicBezTo>
                  <a:cubicBezTo>
                    <a:pt x="48768" y="-766"/>
                    <a:pt x="46672" y="-290"/>
                    <a:pt x="38291" y="949"/>
                  </a:cubicBezTo>
                  <a:cubicBezTo>
                    <a:pt x="30004" y="2187"/>
                    <a:pt x="20860" y="5521"/>
                    <a:pt x="15431" y="5711"/>
                  </a:cubicBezTo>
                  <a:cubicBezTo>
                    <a:pt x="10096" y="5902"/>
                    <a:pt x="0" y="7616"/>
                    <a:pt x="0" y="7616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23" name="文本框 322"/>
          <p:cNvSpPr txBox="1"/>
          <p:nvPr>
            <p:custDataLst>
              <p:tags r:id="rId35"/>
            </p:custDataLst>
          </p:nvPr>
        </p:nvSpPr>
        <p:spPr>
          <a:xfrm>
            <a:off x="1325846" y="2796750"/>
            <a:ext cx="477763" cy="475306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壹</a:t>
            </a:r>
          </a:p>
        </p:txBody>
      </p:sp>
      <p:sp>
        <p:nvSpPr>
          <p:cNvPr id="105" name="文本框 104"/>
          <p:cNvSpPr txBox="1"/>
          <p:nvPr>
            <p:custDataLst>
              <p:tags r:id="rId36"/>
            </p:custDataLst>
          </p:nvPr>
        </p:nvSpPr>
        <p:spPr>
          <a:xfrm>
            <a:off x="1306195" y="3315043"/>
            <a:ext cx="2159758" cy="155623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金融行业需求持续增长</a:t>
            </a:r>
          </a:p>
        </p:txBody>
      </p:sp>
      <p:grpSp>
        <p:nvGrpSpPr>
          <p:cNvPr id="74" name="图形 3"/>
          <p:cNvGrpSpPr/>
          <p:nvPr>
            <p:custDataLst>
              <p:tags r:id="rId37"/>
            </p:custDataLst>
          </p:nvPr>
        </p:nvGrpSpPr>
        <p:grpSpPr>
          <a:xfrm>
            <a:off x="8733011" y="2748851"/>
            <a:ext cx="173788" cy="196509"/>
            <a:chOff x="5484131" y="2752083"/>
            <a:chExt cx="209251" cy="236016"/>
          </a:xfrm>
          <a:solidFill>
            <a:schemeClr val="accent1"/>
          </a:solidFill>
        </p:grpSpPr>
        <p:pic>
          <p:nvPicPr>
            <p:cNvPr id="75" name="图片 74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5619588" y="2837044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76" name="图片 75"/>
            <p:cNvPicPr>
              <a:picLocks noChangeAspect="1"/>
            </p:cNvPicPr>
            <p:nvPr>
              <p:custDataLst>
                <p:tags r:id="rId39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5600538" y="2846569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77" name="图片 76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5486238" y="2913244"/>
              <a:ext cx="114300" cy="47625"/>
            </a:xfrm>
            <a:custGeom>
              <a:gdLst>
                <a:gd name="connsiteX0" fmla="*/ 0 w 114300"/>
                <a:gd name="connsiteY0" fmla="*/ 0 h 47625"/>
                <a:gd name="connsiteX1" fmla="*/ 114300 w 114300"/>
                <a:gd name="connsiteY1" fmla="*/ 0 h 47625"/>
                <a:gd name="connsiteX2" fmla="*/ 114300 w 114300"/>
                <a:gd name="connsiteY2" fmla="*/ 47625 h 47625"/>
                <a:gd name="connsiteX3" fmla="*/ 0 w 114300"/>
                <a:gd name="connsiteY3" fmla="*/ 47625 h 476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7625">
                  <a:moveTo>
                    <a:pt x="0" y="0"/>
                  </a:moveTo>
                  <a:lnTo>
                    <a:pt x="114300" y="0"/>
                  </a:lnTo>
                  <a:lnTo>
                    <a:pt x="114300" y="47625"/>
                  </a:lnTo>
                  <a:lnTo>
                    <a:pt x="0" y="47625"/>
                  </a:lnTo>
                  <a:close/>
                </a:path>
              </a:pathLst>
            </a:custGeom>
          </p:spPr>
        </p:pic>
        <p:pic>
          <p:nvPicPr>
            <p:cNvPr id="78" name="图片 77"/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552913" y="2770369"/>
              <a:ext cx="57150" cy="152399"/>
            </a:xfrm>
            <a:custGeom>
              <a:gdLst>
                <a:gd name="connsiteX0" fmla="*/ 0 w 57150"/>
                <a:gd name="connsiteY0" fmla="*/ 0 h 152399"/>
                <a:gd name="connsiteX1" fmla="*/ 57150 w 57150"/>
                <a:gd name="connsiteY1" fmla="*/ 0 h 152399"/>
                <a:gd name="connsiteX2" fmla="*/ 57150 w 57150"/>
                <a:gd name="connsiteY2" fmla="*/ 152400 h 152399"/>
                <a:gd name="connsiteX3" fmla="*/ 0 w 57150"/>
                <a:gd name="connsiteY3" fmla="*/ 152400 h 1523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52399">
                  <a:moveTo>
                    <a:pt x="0" y="0"/>
                  </a:moveTo>
                  <a:lnTo>
                    <a:pt x="57150" y="0"/>
                  </a:lnTo>
                  <a:lnTo>
                    <a:pt x="57150" y="152400"/>
                  </a:lnTo>
                  <a:lnTo>
                    <a:pt x="0" y="152400"/>
                  </a:lnTo>
                  <a:close/>
                </a:path>
              </a:pathLst>
            </a:custGeom>
          </p:spPr>
        </p:pic>
        <p:pic>
          <p:nvPicPr>
            <p:cNvPr id="79" name="图片 78"/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5486238" y="2808469"/>
              <a:ext cx="123825" cy="123824"/>
            </a:xfrm>
            <a:custGeom>
              <a:gdLst>
                <a:gd name="connsiteX0" fmla="*/ 0 w 123825"/>
                <a:gd name="connsiteY0" fmla="*/ 0 h 123824"/>
                <a:gd name="connsiteX1" fmla="*/ 123825 w 123825"/>
                <a:gd name="connsiteY1" fmla="*/ 0 h 123824"/>
                <a:gd name="connsiteX2" fmla="*/ 123825 w 123825"/>
                <a:gd name="connsiteY2" fmla="*/ 123825 h 123824"/>
                <a:gd name="connsiteX3" fmla="*/ 0 w 123825"/>
                <a:gd name="connsiteY3" fmla="*/ 123825 h 123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4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</p:spPr>
        </p:pic>
        <p:sp>
          <p:nvSpPr>
            <p:cNvPr id="80" name="任意多边形: 形状 175"/>
            <p:cNvSpPr/>
            <p:nvPr>
              <p:custDataLst>
                <p:tags r:id="rId43"/>
              </p:custDataLst>
            </p:nvPr>
          </p:nvSpPr>
          <p:spPr>
            <a:xfrm>
              <a:off x="5619883" y="2923688"/>
              <a:ext cx="28569" cy="17397"/>
            </a:xfrm>
            <a:custGeom>
              <a:gdLst>
                <a:gd name="connsiteX0" fmla="*/ 1295 w 28569"/>
                <a:gd name="connsiteY0" fmla="*/ 4486 h 17397"/>
                <a:gd name="connsiteX1" fmla="*/ 13201 w 28569"/>
                <a:gd name="connsiteY1" fmla="*/ 3439 h 17397"/>
                <a:gd name="connsiteX2" fmla="*/ 27489 w 28569"/>
                <a:gd name="connsiteY2" fmla="*/ 16774 h 17397"/>
                <a:gd name="connsiteX3" fmla="*/ 22822 w 28569"/>
                <a:gd name="connsiteY3" fmla="*/ 7820 h 17397"/>
                <a:gd name="connsiteX4" fmla="*/ 9868 w 28569"/>
                <a:gd name="connsiteY4" fmla="*/ 10 h 17397"/>
                <a:gd name="connsiteX5" fmla="*/ 1200 w 28569"/>
                <a:gd name="connsiteY5" fmla="*/ 2105 h 17397"/>
                <a:gd name="connsiteX6" fmla="*/ 1295 w 28569"/>
                <a:gd name="connsiteY6" fmla="*/ 4486 h 173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9" h="17397">
                  <a:moveTo>
                    <a:pt x="1295" y="4486"/>
                  </a:moveTo>
                  <a:cubicBezTo>
                    <a:pt x="4153" y="2962"/>
                    <a:pt x="10630" y="2105"/>
                    <a:pt x="13201" y="3439"/>
                  </a:cubicBezTo>
                  <a:cubicBezTo>
                    <a:pt x="15773" y="4772"/>
                    <a:pt x="25679" y="14583"/>
                    <a:pt x="27489" y="16774"/>
                  </a:cubicBezTo>
                  <a:cubicBezTo>
                    <a:pt x="29299" y="18964"/>
                    <a:pt x="29489" y="15250"/>
                    <a:pt x="22822" y="7820"/>
                  </a:cubicBezTo>
                  <a:cubicBezTo>
                    <a:pt x="16154" y="391"/>
                    <a:pt x="13392" y="-86"/>
                    <a:pt x="9868" y="10"/>
                  </a:cubicBezTo>
                  <a:cubicBezTo>
                    <a:pt x="6343" y="200"/>
                    <a:pt x="1200" y="2105"/>
                    <a:pt x="1200" y="2105"/>
                  </a:cubicBezTo>
                  <a:cubicBezTo>
                    <a:pt x="1200" y="2105"/>
                    <a:pt x="-1562" y="5915"/>
                    <a:pt x="1295" y="4486"/>
                  </a:cubicBezTo>
                  <a:close/>
                </a:path>
              </a:pathLst>
            </a:custGeom>
            <a:solidFill>
              <a:srgbClr val="5A5B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1" name="任意多边形: 形状 176"/>
            <p:cNvSpPr/>
            <p:nvPr>
              <p:custDataLst>
                <p:tags r:id="rId44"/>
              </p:custDataLst>
            </p:nvPr>
          </p:nvSpPr>
          <p:spPr>
            <a:xfrm>
              <a:off x="5586558" y="2917753"/>
              <a:ext cx="40549" cy="41094"/>
            </a:xfrm>
            <a:custGeom>
              <a:gdLst>
                <a:gd name="connsiteX0" fmla="*/ 235 w 40549"/>
                <a:gd name="connsiteY0" fmla="*/ 41092 h 41094"/>
                <a:gd name="connsiteX1" fmla="*/ 23667 w 40549"/>
                <a:gd name="connsiteY1" fmla="*/ 25280 h 41094"/>
                <a:gd name="connsiteX2" fmla="*/ 34525 w 40549"/>
                <a:gd name="connsiteY2" fmla="*/ 10421 h 41094"/>
                <a:gd name="connsiteX3" fmla="*/ 39002 w 40549"/>
                <a:gd name="connsiteY3" fmla="*/ 1468 h 41094"/>
                <a:gd name="connsiteX4" fmla="*/ 30811 w 40549"/>
                <a:gd name="connsiteY4" fmla="*/ 5278 h 41094"/>
                <a:gd name="connsiteX5" fmla="*/ 24334 w 40549"/>
                <a:gd name="connsiteY5" fmla="*/ 15565 h 41094"/>
                <a:gd name="connsiteX6" fmla="*/ 11665 w 40549"/>
                <a:gd name="connsiteY6" fmla="*/ 27090 h 41094"/>
                <a:gd name="connsiteX7" fmla="*/ 235 w 40549"/>
                <a:gd name="connsiteY7" fmla="*/ 41092 h 410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49" h="41094">
                  <a:moveTo>
                    <a:pt x="235" y="41092"/>
                  </a:moveTo>
                  <a:cubicBezTo>
                    <a:pt x="2140" y="41282"/>
                    <a:pt x="15285" y="33186"/>
                    <a:pt x="23667" y="25280"/>
                  </a:cubicBezTo>
                  <a:cubicBezTo>
                    <a:pt x="31096" y="18327"/>
                    <a:pt x="29668" y="14041"/>
                    <a:pt x="34525" y="10421"/>
                  </a:cubicBezTo>
                  <a:cubicBezTo>
                    <a:pt x="39383" y="6706"/>
                    <a:pt x="42622" y="4420"/>
                    <a:pt x="39002" y="1468"/>
                  </a:cubicBezTo>
                  <a:cubicBezTo>
                    <a:pt x="35383" y="-1485"/>
                    <a:pt x="33478" y="134"/>
                    <a:pt x="30811" y="5278"/>
                  </a:cubicBezTo>
                  <a:cubicBezTo>
                    <a:pt x="28239" y="10421"/>
                    <a:pt x="28620" y="12326"/>
                    <a:pt x="24334" y="15565"/>
                  </a:cubicBezTo>
                  <a:cubicBezTo>
                    <a:pt x="20143" y="18898"/>
                    <a:pt x="14999" y="24137"/>
                    <a:pt x="11665" y="27090"/>
                  </a:cubicBezTo>
                  <a:cubicBezTo>
                    <a:pt x="8522" y="30043"/>
                    <a:pt x="-1670" y="40901"/>
                    <a:pt x="235" y="41092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2" name="任意多边形: 形状 177"/>
            <p:cNvSpPr/>
            <p:nvPr>
              <p:custDataLst>
                <p:tags r:id="rId45"/>
              </p:custDataLst>
            </p:nvPr>
          </p:nvSpPr>
          <p:spPr>
            <a:xfrm>
              <a:off x="5620881" y="2910518"/>
              <a:ext cx="11069" cy="9391"/>
            </a:xfrm>
            <a:custGeom>
              <a:gdLst>
                <a:gd name="connsiteX0" fmla="*/ 1631 w 11069"/>
                <a:gd name="connsiteY0" fmla="*/ 607 h 9391"/>
                <a:gd name="connsiteX1" fmla="*/ 3155 w 11069"/>
                <a:gd name="connsiteY1" fmla="*/ 5274 h 9391"/>
                <a:gd name="connsiteX2" fmla="*/ 7441 w 11069"/>
                <a:gd name="connsiteY2" fmla="*/ 8512 h 9391"/>
                <a:gd name="connsiteX3" fmla="*/ 11061 w 11069"/>
                <a:gd name="connsiteY3" fmla="*/ 4607 h 9391"/>
                <a:gd name="connsiteX4" fmla="*/ 1631 w 11069"/>
                <a:gd name="connsiteY4" fmla="*/ 607 h 93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69" h="9391">
                  <a:moveTo>
                    <a:pt x="1631" y="607"/>
                  </a:moveTo>
                  <a:cubicBezTo>
                    <a:pt x="-1226" y="2702"/>
                    <a:pt x="-83" y="4798"/>
                    <a:pt x="3155" y="5274"/>
                  </a:cubicBezTo>
                  <a:cubicBezTo>
                    <a:pt x="6298" y="5750"/>
                    <a:pt x="6679" y="6703"/>
                    <a:pt x="7441" y="8512"/>
                  </a:cubicBezTo>
                  <a:cubicBezTo>
                    <a:pt x="8203" y="10418"/>
                    <a:pt x="11251" y="9274"/>
                    <a:pt x="11061" y="4607"/>
                  </a:cubicBezTo>
                  <a:cubicBezTo>
                    <a:pt x="10775" y="-60"/>
                    <a:pt x="3441" y="-727"/>
                    <a:pt x="1631" y="607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3" name="任意多边形: 形状 178"/>
            <p:cNvSpPr/>
            <p:nvPr>
              <p:custDataLst>
                <p:tags r:id="rId46"/>
              </p:custDataLst>
            </p:nvPr>
          </p:nvSpPr>
          <p:spPr>
            <a:xfrm>
              <a:off x="5621845" y="2929508"/>
              <a:ext cx="9622" cy="24647"/>
            </a:xfrm>
            <a:custGeom>
              <a:gdLst>
                <a:gd name="connsiteX0" fmla="*/ 0 w 9622"/>
                <a:gd name="connsiteY0" fmla="*/ 0 h 24647"/>
                <a:gd name="connsiteX1" fmla="*/ 9144 w 9622"/>
                <a:gd name="connsiteY1" fmla="*/ 14478 h 24647"/>
                <a:gd name="connsiteX2" fmla="*/ 7715 w 9622"/>
                <a:gd name="connsiteY2" fmla="*/ 24003 h 24647"/>
                <a:gd name="connsiteX3" fmla="*/ 4667 w 9622"/>
                <a:gd name="connsiteY3" fmla="*/ 8668 h 24647"/>
                <a:gd name="connsiteX4" fmla="*/ 0 w 9622"/>
                <a:gd name="connsiteY4" fmla="*/ 0 h 246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2" h="24647">
                  <a:moveTo>
                    <a:pt x="0" y="0"/>
                  </a:moveTo>
                  <a:cubicBezTo>
                    <a:pt x="0" y="0"/>
                    <a:pt x="8573" y="8858"/>
                    <a:pt x="9144" y="14478"/>
                  </a:cubicBezTo>
                  <a:cubicBezTo>
                    <a:pt x="9620" y="20098"/>
                    <a:pt x="10382" y="26765"/>
                    <a:pt x="7715" y="24003"/>
                  </a:cubicBezTo>
                  <a:cubicBezTo>
                    <a:pt x="5048" y="21146"/>
                    <a:pt x="8382" y="16193"/>
                    <a:pt x="4667" y="8668"/>
                  </a:cubicBezTo>
                  <a:cubicBezTo>
                    <a:pt x="2191" y="3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C8C8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4" name="任意多边形: 形状 179"/>
            <p:cNvSpPr/>
            <p:nvPr>
              <p:custDataLst>
                <p:tags r:id="rId47"/>
              </p:custDataLst>
            </p:nvPr>
          </p:nvSpPr>
          <p:spPr>
            <a:xfrm>
              <a:off x="5617023" y="2930175"/>
              <a:ext cx="5203" cy="28499"/>
            </a:xfrm>
            <a:custGeom>
              <a:gdLst>
                <a:gd name="connsiteX0" fmla="*/ 3393 w 5203"/>
                <a:gd name="connsiteY0" fmla="*/ 9430 h 28499"/>
                <a:gd name="connsiteX1" fmla="*/ 1679 w 5203"/>
                <a:gd name="connsiteY1" fmla="*/ 20765 h 28499"/>
                <a:gd name="connsiteX2" fmla="*/ 1393 w 5203"/>
                <a:gd name="connsiteY2" fmla="*/ 28480 h 28499"/>
                <a:gd name="connsiteX3" fmla="*/ 5203 w 5203"/>
                <a:gd name="connsiteY3" fmla="*/ 16002 h 28499"/>
                <a:gd name="connsiteX4" fmla="*/ 3203 w 5203"/>
                <a:gd name="connsiteY4" fmla="*/ 0 h 28499"/>
                <a:gd name="connsiteX5" fmla="*/ 3393 w 5203"/>
                <a:gd name="connsiteY5" fmla="*/ 9430 h 284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3" h="28499">
                  <a:moveTo>
                    <a:pt x="3393" y="9430"/>
                  </a:moveTo>
                  <a:cubicBezTo>
                    <a:pt x="3393" y="9430"/>
                    <a:pt x="3870" y="15716"/>
                    <a:pt x="1679" y="20765"/>
                  </a:cubicBezTo>
                  <a:cubicBezTo>
                    <a:pt x="-607" y="25908"/>
                    <a:pt x="-417" y="28766"/>
                    <a:pt x="1393" y="28480"/>
                  </a:cubicBezTo>
                  <a:cubicBezTo>
                    <a:pt x="3298" y="28194"/>
                    <a:pt x="5108" y="23527"/>
                    <a:pt x="5203" y="16002"/>
                  </a:cubicBezTo>
                  <a:cubicBezTo>
                    <a:pt x="5203" y="8477"/>
                    <a:pt x="3203" y="0"/>
                    <a:pt x="3203" y="0"/>
                  </a:cubicBezTo>
                  <a:lnTo>
                    <a:pt x="3393" y="9430"/>
                  </a:lnTo>
                  <a:close/>
                </a:path>
              </a:pathLst>
            </a:custGeom>
            <a:solidFill>
              <a:srgbClr val="8484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5" name="任意多边形: 形状 180"/>
            <p:cNvSpPr/>
            <p:nvPr>
              <p:custDataLst>
                <p:tags r:id="rId48"/>
              </p:custDataLst>
            </p:nvPr>
          </p:nvSpPr>
          <p:spPr>
            <a:xfrm>
              <a:off x="5546296" y="2941866"/>
              <a:ext cx="50695" cy="38366"/>
            </a:xfrm>
            <a:custGeom>
              <a:gdLst>
                <a:gd name="connsiteX0" fmla="*/ 50689 w 50695"/>
                <a:gd name="connsiteY0" fmla="*/ 215 h 38366"/>
                <a:gd name="connsiteX1" fmla="*/ 25734 w 50695"/>
                <a:gd name="connsiteY1" fmla="*/ 15741 h 38366"/>
                <a:gd name="connsiteX2" fmla="*/ 5445 w 50695"/>
                <a:gd name="connsiteY2" fmla="*/ 34886 h 38366"/>
                <a:gd name="connsiteX3" fmla="*/ 1540 w 50695"/>
                <a:gd name="connsiteY3" fmla="*/ 32219 h 38366"/>
                <a:gd name="connsiteX4" fmla="*/ 23924 w 50695"/>
                <a:gd name="connsiteY4" fmla="*/ 14312 h 38366"/>
                <a:gd name="connsiteX5" fmla="*/ 50689 w 50695"/>
                <a:gd name="connsiteY5" fmla="*/ 215 h 383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95" h="38366">
                  <a:moveTo>
                    <a:pt x="50689" y="215"/>
                  </a:moveTo>
                  <a:cubicBezTo>
                    <a:pt x="51070" y="2120"/>
                    <a:pt x="32782" y="11360"/>
                    <a:pt x="25734" y="15741"/>
                  </a:cubicBezTo>
                  <a:cubicBezTo>
                    <a:pt x="18685" y="20122"/>
                    <a:pt x="6398" y="28504"/>
                    <a:pt x="5445" y="34886"/>
                  </a:cubicBezTo>
                  <a:cubicBezTo>
                    <a:pt x="4493" y="41173"/>
                    <a:pt x="-3222" y="38125"/>
                    <a:pt x="1540" y="32219"/>
                  </a:cubicBezTo>
                  <a:cubicBezTo>
                    <a:pt x="5160" y="27742"/>
                    <a:pt x="16971" y="18979"/>
                    <a:pt x="23924" y="14312"/>
                  </a:cubicBezTo>
                  <a:cubicBezTo>
                    <a:pt x="30972" y="9550"/>
                    <a:pt x="50308" y="-1690"/>
                    <a:pt x="50689" y="215"/>
                  </a:cubicBezTo>
                  <a:close/>
                </a:path>
              </a:pathLst>
            </a:custGeom>
            <a:solidFill>
              <a:srgbClr val="BEBD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6" name="任意多边形: 形状 181"/>
            <p:cNvSpPr/>
            <p:nvPr>
              <p:custDataLst>
                <p:tags r:id="rId49"/>
              </p:custDataLst>
            </p:nvPr>
          </p:nvSpPr>
          <p:spPr>
            <a:xfrm>
              <a:off x="5489252" y="2945034"/>
              <a:ext cx="94302" cy="43064"/>
            </a:xfrm>
            <a:custGeom>
              <a:gdLst>
                <a:gd name="connsiteX0" fmla="*/ 94302 w 94302"/>
                <a:gd name="connsiteY0" fmla="*/ 0 h 43064"/>
                <a:gd name="connsiteX1" fmla="*/ 55154 w 94302"/>
                <a:gd name="connsiteY1" fmla="*/ 11811 h 43064"/>
                <a:gd name="connsiteX2" fmla="*/ 16007 w 94302"/>
                <a:gd name="connsiteY2" fmla="*/ 26956 h 43064"/>
                <a:gd name="connsiteX3" fmla="*/ 5 w 94302"/>
                <a:gd name="connsiteY3" fmla="*/ 39624 h 43064"/>
                <a:gd name="connsiteX4" fmla="*/ 7529 w 94302"/>
                <a:gd name="connsiteY4" fmla="*/ 38862 h 43064"/>
                <a:gd name="connsiteX5" fmla="*/ 49439 w 94302"/>
                <a:gd name="connsiteY5" fmla="*/ 15621 h 43064"/>
                <a:gd name="connsiteX6" fmla="*/ 94302 w 94302"/>
                <a:gd name="connsiteY6" fmla="*/ 0 h 430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02" h="43064">
                  <a:moveTo>
                    <a:pt x="94302" y="0"/>
                  </a:moveTo>
                  <a:cubicBezTo>
                    <a:pt x="94302" y="0"/>
                    <a:pt x="70299" y="8001"/>
                    <a:pt x="55154" y="11811"/>
                  </a:cubicBezTo>
                  <a:cubicBezTo>
                    <a:pt x="45344" y="14288"/>
                    <a:pt x="31151" y="18955"/>
                    <a:pt x="16007" y="26956"/>
                  </a:cubicBezTo>
                  <a:cubicBezTo>
                    <a:pt x="5529" y="32480"/>
                    <a:pt x="-186" y="35242"/>
                    <a:pt x="5" y="39624"/>
                  </a:cubicBezTo>
                  <a:cubicBezTo>
                    <a:pt x="195" y="44005"/>
                    <a:pt x="3624" y="44672"/>
                    <a:pt x="7529" y="38862"/>
                  </a:cubicBezTo>
                  <a:cubicBezTo>
                    <a:pt x="11435" y="33052"/>
                    <a:pt x="26960" y="24003"/>
                    <a:pt x="49439" y="15621"/>
                  </a:cubicBezTo>
                  <a:cubicBezTo>
                    <a:pt x="72014" y="7239"/>
                    <a:pt x="94302" y="0"/>
                    <a:pt x="94302" y="0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7" name="任意多边形: 形状 182"/>
            <p:cNvSpPr/>
            <p:nvPr>
              <p:custDataLst>
                <p:tags r:id="rId50"/>
              </p:custDataLst>
            </p:nvPr>
          </p:nvSpPr>
          <p:spPr>
            <a:xfrm>
              <a:off x="5617770" y="2801730"/>
              <a:ext cx="43820" cy="62055"/>
            </a:xfrm>
            <a:custGeom>
              <a:gdLst>
                <a:gd name="connsiteX0" fmla="*/ 74 w 43820"/>
                <a:gd name="connsiteY0" fmla="*/ 48815 h 62055"/>
                <a:gd name="connsiteX1" fmla="*/ 12361 w 43820"/>
                <a:gd name="connsiteY1" fmla="*/ 39005 h 62055"/>
                <a:gd name="connsiteX2" fmla="*/ 25411 w 43820"/>
                <a:gd name="connsiteY2" fmla="*/ 18526 h 62055"/>
                <a:gd name="connsiteX3" fmla="*/ 40079 w 43820"/>
                <a:gd name="connsiteY3" fmla="*/ 47 h 62055"/>
                <a:gd name="connsiteX4" fmla="*/ 43413 w 43820"/>
                <a:gd name="connsiteY4" fmla="*/ 22145 h 62055"/>
                <a:gd name="connsiteX5" fmla="*/ 34650 w 43820"/>
                <a:gd name="connsiteY5" fmla="*/ 62055 h 62055"/>
                <a:gd name="connsiteX6" fmla="*/ 35412 w 43820"/>
                <a:gd name="connsiteY6" fmla="*/ 32242 h 62055"/>
                <a:gd name="connsiteX7" fmla="*/ 26458 w 43820"/>
                <a:gd name="connsiteY7" fmla="*/ 28908 h 62055"/>
                <a:gd name="connsiteX8" fmla="*/ 12266 w 43820"/>
                <a:gd name="connsiteY8" fmla="*/ 41767 h 62055"/>
                <a:gd name="connsiteX9" fmla="*/ 4170 w 43820"/>
                <a:gd name="connsiteY9" fmla="*/ 47577 h 62055"/>
                <a:gd name="connsiteX10" fmla="*/ 74 w 43820"/>
                <a:gd name="connsiteY10" fmla="*/ 48815 h 6205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20" h="62055">
                  <a:moveTo>
                    <a:pt x="74" y="48815"/>
                  </a:moveTo>
                  <a:cubicBezTo>
                    <a:pt x="646" y="46720"/>
                    <a:pt x="6456" y="40814"/>
                    <a:pt x="12361" y="39005"/>
                  </a:cubicBezTo>
                  <a:cubicBezTo>
                    <a:pt x="18267" y="37195"/>
                    <a:pt x="20648" y="31289"/>
                    <a:pt x="25411" y="18526"/>
                  </a:cubicBezTo>
                  <a:cubicBezTo>
                    <a:pt x="30173" y="5762"/>
                    <a:pt x="33793" y="-619"/>
                    <a:pt x="40079" y="47"/>
                  </a:cubicBezTo>
                  <a:cubicBezTo>
                    <a:pt x="46366" y="714"/>
                    <a:pt x="42651" y="7763"/>
                    <a:pt x="43413" y="22145"/>
                  </a:cubicBezTo>
                  <a:cubicBezTo>
                    <a:pt x="44175" y="36528"/>
                    <a:pt x="34650" y="62055"/>
                    <a:pt x="34650" y="62055"/>
                  </a:cubicBezTo>
                  <a:cubicBezTo>
                    <a:pt x="34650" y="62055"/>
                    <a:pt x="35317" y="42624"/>
                    <a:pt x="35412" y="32242"/>
                  </a:cubicBezTo>
                  <a:cubicBezTo>
                    <a:pt x="35507" y="21860"/>
                    <a:pt x="31983" y="20145"/>
                    <a:pt x="26458" y="28908"/>
                  </a:cubicBezTo>
                  <a:cubicBezTo>
                    <a:pt x="20839" y="37671"/>
                    <a:pt x="15695" y="40719"/>
                    <a:pt x="12266" y="41767"/>
                  </a:cubicBezTo>
                  <a:cubicBezTo>
                    <a:pt x="8837" y="42910"/>
                    <a:pt x="7504" y="44910"/>
                    <a:pt x="4170" y="47577"/>
                  </a:cubicBezTo>
                  <a:cubicBezTo>
                    <a:pt x="741" y="50149"/>
                    <a:pt x="-307" y="50339"/>
                    <a:pt x="74" y="48815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8" name="任意多边形: 形状 183"/>
            <p:cNvSpPr/>
            <p:nvPr>
              <p:custDataLst>
                <p:tags r:id="rId51"/>
              </p:custDataLst>
            </p:nvPr>
          </p:nvSpPr>
          <p:spPr>
            <a:xfrm>
              <a:off x="5558609" y="2752083"/>
              <a:ext cx="54851" cy="127514"/>
            </a:xfrm>
            <a:custGeom>
              <a:gdLst>
                <a:gd name="connsiteX0" fmla="*/ 53901 w 54851"/>
                <a:gd name="connsiteY0" fmla="*/ 127514 h 127514"/>
                <a:gd name="connsiteX1" fmla="*/ 51901 w 54851"/>
                <a:gd name="connsiteY1" fmla="*/ 53600 h 127514"/>
                <a:gd name="connsiteX2" fmla="*/ 23802 w 54851"/>
                <a:gd name="connsiteY2" fmla="*/ 260 h 127514"/>
                <a:gd name="connsiteX3" fmla="*/ 8276 w 54851"/>
                <a:gd name="connsiteY3" fmla="*/ 11595 h 127514"/>
                <a:gd name="connsiteX4" fmla="*/ 180 w 54851"/>
                <a:gd name="connsiteY4" fmla="*/ 32360 h 127514"/>
                <a:gd name="connsiteX5" fmla="*/ 2752 w 54851"/>
                <a:gd name="connsiteY5" fmla="*/ 34169 h 127514"/>
                <a:gd name="connsiteX6" fmla="*/ 19230 w 54851"/>
                <a:gd name="connsiteY6" fmla="*/ 17786 h 127514"/>
                <a:gd name="connsiteX7" fmla="*/ 35803 w 54851"/>
                <a:gd name="connsiteY7" fmla="*/ 35217 h 127514"/>
                <a:gd name="connsiteX8" fmla="*/ 50663 w 54851"/>
                <a:gd name="connsiteY8" fmla="*/ 87224 h 127514"/>
                <a:gd name="connsiteX9" fmla="*/ 53901 w 54851"/>
                <a:gd name="connsiteY9" fmla="*/ 127514 h 1275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50" h="127514">
                  <a:moveTo>
                    <a:pt x="53901" y="127514"/>
                  </a:moveTo>
                  <a:cubicBezTo>
                    <a:pt x="53901" y="127514"/>
                    <a:pt x="57044" y="75603"/>
                    <a:pt x="51901" y="53600"/>
                  </a:cubicBezTo>
                  <a:cubicBezTo>
                    <a:pt x="46757" y="31598"/>
                    <a:pt x="28946" y="1975"/>
                    <a:pt x="23802" y="260"/>
                  </a:cubicBezTo>
                  <a:cubicBezTo>
                    <a:pt x="18659" y="-1359"/>
                    <a:pt x="12086" y="4832"/>
                    <a:pt x="8276" y="11595"/>
                  </a:cubicBezTo>
                  <a:cubicBezTo>
                    <a:pt x="4562" y="18358"/>
                    <a:pt x="942" y="27883"/>
                    <a:pt x="180" y="32360"/>
                  </a:cubicBezTo>
                  <a:cubicBezTo>
                    <a:pt x="-582" y="36741"/>
                    <a:pt x="1228" y="40170"/>
                    <a:pt x="2752" y="34169"/>
                  </a:cubicBezTo>
                  <a:cubicBezTo>
                    <a:pt x="4371" y="28169"/>
                    <a:pt x="13705" y="18929"/>
                    <a:pt x="19230" y="17786"/>
                  </a:cubicBezTo>
                  <a:cubicBezTo>
                    <a:pt x="24850" y="16643"/>
                    <a:pt x="29136" y="20454"/>
                    <a:pt x="35803" y="35217"/>
                  </a:cubicBezTo>
                  <a:cubicBezTo>
                    <a:pt x="42566" y="49981"/>
                    <a:pt x="49329" y="74175"/>
                    <a:pt x="50663" y="87224"/>
                  </a:cubicBezTo>
                  <a:cubicBezTo>
                    <a:pt x="51901" y="100368"/>
                    <a:pt x="53901" y="127514"/>
                    <a:pt x="53901" y="127514"/>
                  </a:cubicBezTo>
                  <a:close/>
                </a:path>
              </a:pathLst>
            </a:custGeom>
            <a:solidFill>
              <a:srgbClr val="0700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89" name="任意多边形: 形状 184"/>
            <p:cNvSpPr/>
            <p:nvPr>
              <p:custDataLst>
                <p:tags r:id="rId52"/>
              </p:custDataLst>
            </p:nvPr>
          </p:nvSpPr>
          <p:spPr>
            <a:xfrm>
              <a:off x="5493052" y="2792334"/>
              <a:ext cx="64143" cy="115715"/>
            </a:xfrm>
            <a:custGeom>
              <a:gdLst>
                <a:gd name="connsiteX0" fmla="*/ 51069 w 64143"/>
                <a:gd name="connsiteY0" fmla="*/ 9063 h 115715"/>
                <a:gd name="connsiteX1" fmla="*/ 41258 w 64143"/>
                <a:gd name="connsiteY1" fmla="*/ 21159 h 115715"/>
                <a:gd name="connsiteX2" fmla="*/ 24971 w 64143"/>
                <a:gd name="connsiteY2" fmla="*/ 42305 h 115715"/>
                <a:gd name="connsiteX3" fmla="*/ 14017 w 64143"/>
                <a:gd name="connsiteY3" fmla="*/ 62879 h 115715"/>
                <a:gd name="connsiteX4" fmla="*/ 8302 w 64143"/>
                <a:gd name="connsiteY4" fmla="*/ 80976 h 115715"/>
                <a:gd name="connsiteX5" fmla="*/ 4016 w 64143"/>
                <a:gd name="connsiteY5" fmla="*/ 95550 h 115715"/>
                <a:gd name="connsiteX6" fmla="*/ 18398 w 64143"/>
                <a:gd name="connsiteY6" fmla="*/ 113076 h 115715"/>
                <a:gd name="connsiteX7" fmla="*/ 5254 w 64143"/>
                <a:gd name="connsiteY7" fmla="*/ 109266 h 115715"/>
                <a:gd name="connsiteX8" fmla="*/ 1825 w 64143"/>
                <a:gd name="connsiteY8" fmla="*/ 83739 h 115715"/>
                <a:gd name="connsiteX9" fmla="*/ 12588 w 64143"/>
                <a:gd name="connsiteY9" fmla="*/ 59736 h 115715"/>
                <a:gd name="connsiteX10" fmla="*/ 31162 w 64143"/>
                <a:gd name="connsiteY10" fmla="*/ 27827 h 115715"/>
                <a:gd name="connsiteX11" fmla="*/ 41354 w 64143"/>
                <a:gd name="connsiteY11" fmla="*/ 10396 h 115715"/>
                <a:gd name="connsiteX12" fmla="*/ 55070 w 64143"/>
                <a:gd name="connsiteY12" fmla="*/ 681 h 115715"/>
                <a:gd name="connsiteX13" fmla="*/ 63737 w 64143"/>
                <a:gd name="connsiteY13" fmla="*/ 4681 h 115715"/>
                <a:gd name="connsiteX14" fmla="*/ 59166 w 64143"/>
                <a:gd name="connsiteY14" fmla="*/ 7062 h 115715"/>
                <a:gd name="connsiteX15" fmla="*/ 51069 w 64143"/>
                <a:gd name="connsiteY15" fmla="*/ 9063 h 1157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143" h="115715">
                  <a:moveTo>
                    <a:pt x="51069" y="9063"/>
                  </a:moveTo>
                  <a:cubicBezTo>
                    <a:pt x="46212" y="13063"/>
                    <a:pt x="43354" y="18207"/>
                    <a:pt x="41258" y="21159"/>
                  </a:cubicBezTo>
                  <a:cubicBezTo>
                    <a:pt x="39163" y="24017"/>
                    <a:pt x="28781" y="35542"/>
                    <a:pt x="24971" y="42305"/>
                  </a:cubicBezTo>
                  <a:cubicBezTo>
                    <a:pt x="21256" y="49068"/>
                    <a:pt x="17160" y="55830"/>
                    <a:pt x="14017" y="62879"/>
                  </a:cubicBezTo>
                  <a:cubicBezTo>
                    <a:pt x="10874" y="69927"/>
                    <a:pt x="10969" y="77452"/>
                    <a:pt x="8302" y="80976"/>
                  </a:cubicBezTo>
                  <a:cubicBezTo>
                    <a:pt x="5635" y="84501"/>
                    <a:pt x="2777" y="89644"/>
                    <a:pt x="4016" y="95550"/>
                  </a:cubicBezTo>
                  <a:cubicBezTo>
                    <a:pt x="5254" y="101455"/>
                    <a:pt x="10969" y="109361"/>
                    <a:pt x="18398" y="113076"/>
                  </a:cubicBezTo>
                  <a:cubicBezTo>
                    <a:pt x="25828" y="116790"/>
                    <a:pt x="11731" y="117457"/>
                    <a:pt x="5254" y="109266"/>
                  </a:cubicBezTo>
                  <a:cubicBezTo>
                    <a:pt x="-1128" y="101074"/>
                    <a:pt x="-937" y="92883"/>
                    <a:pt x="1825" y="83739"/>
                  </a:cubicBezTo>
                  <a:cubicBezTo>
                    <a:pt x="4492" y="74499"/>
                    <a:pt x="8873" y="67165"/>
                    <a:pt x="12588" y="59736"/>
                  </a:cubicBezTo>
                  <a:cubicBezTo>
                    <a:pt x="16303" y="52401"/>
                    <a:pt x="26209" y="35637"/>
                    <a:pt x="31162" y="27827"/>
                  </a:cubicBezTo>
                  <a:cubicBezTo>
                    <a:pt x="36115" y="20112"/>
                    <a:pt x="38782" y="15540"/>
                    <a:pt x="41354" y="10396"/>
                  </a:cubicBezTo>
                  <a:cubicBezTo>
                    <a:pt x="43925" y="5253"/>
                    <a:pt x="50783" y="2776"/>
                    <a:pt x="55070" y="681"/>
                  </a:cubicBezTo>
                  <a:cubicBezTo>
                    <a:pt x="59356" y="-1415"/>
                    <a:pt x="65833" y="1728"/>
                    <a:pt x="63737" y="4681"/>
                  </a:cubicBezTo>
                  <a:cubicBezTo>
                    <a:pt x="62975" y="5824"/>
                    <a:pt x="60689" y="6872"/>
                    <a:pt x="59166" y="7062"/>
                  </a:cubicBezTo>
                  <a:cubicBezTo>
                    <a:pt x="56498" y="7443"/>
                    <a:pt x="54117" y="6586"/>
                    <a:pt x="51069" y="9063"/>
                  </a:cubicBezTo>
                  <a:close/>
                </a:path>
              </a:pathLst>
            </a:custGeom>
            <a:solidFill>
              <a:srgbClr val="3D3E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0" name="任意多边形: 形状 185"/>
            <p:cNvSpPr/>
            <p:nvPr>
              <p:custDataLst>
                <p:tags r:id="rId53"/>
              </p:custDataLst>
            </p:nvPr>
          </p:nvSpPr>
          <p:spPr>
            <a:xfrm>
              <a:off x="5484131" y="2909390"/>
              <a:ext cx="27863" cy="46396"/>
            </a:xfrm>
            <a:custGeom>
              <a:gdLst>
                <a:gd name="connsiteX0" fmla="*/ 12746 w 27863"/>
                <a:gd name="connsiteY0" fmla="*/ 1068 h 46396"/>
                <a:gd name="connsiteX1" fmla="*/ 3983 w 27863"/>
                <a:gd name="connsiteY1" fmla="*/ 14307 h 46396"/>
                <a:gd name="connsiteX2" fmla="*/ 24652 w 27863"/>
                <a:gd name="connsiteY2" fmla="*/ 43454 h 46396"/>
                <a:gd name="connsiteX3" fmla="*/ 9031 w 27863"/>
                <a:gd name="connsiteY3" fmla="*/ 32881 h 46396"/>
                <a:gd name="connsiteX4" fmla="*/ 363 w 27863"/>
                <a:gd name="connsiteY4" fmla="*/ 10974 h 46396"/>
                <a:gd name="connsiteX5" fmla="*/ 12746 w 27863"/>
                <a:gd name="connsiteY5" fmla="*/ 1068 h 463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63" h="46396">
                  <a:moveTo>
                    <a:pt x="12746" y="1068"/>
                  </a:moveTo>
                  <a:cubicBezTo>
                    <a:pt x="11698" y="4592"/>
                    <a:pt x="3602" y="7735"/>
                    <a:pt x="3983" y="14307"/>
                  </a:cubicBezTo>
                  <a:cubicBezTo>
                    <a:pt x="4554" y="26785"/>
                    <a:pt x="13794" y="35167"/>
                    <a:pt x="24652" y="43454"/>
                  </a:cubicBezTo>
                  <a:cubicBezTo>
                    <a:pt x="35415" y="51741"/>
                    <a:pt x="16270" y="40692"/>
                    <a:pt x="9031" y="32881"/>
                  </a:cubicBezTo>
                  <a:cubicBezTo>
                    <a:pt x="1697" y="25071"/>
                    <a:pt x="-1065" y="19260"/>
                    <a:pt x="363" y="10974"/>
                  </a:cubicBezTo>
                  <a:cubicBezTo>
                    <a:pt x="1792" y="2877"/>
                    <a:pt x="13794" y="-2361"/>
                    <a:pt x="12746" y="1068"/>
                  </a:cubicBezTo>
                  <a:close/>
                </a:path>
              </a:pathLst>
            </a:custGeom>
            <a:solidFill>
              <a:srgbClr val="6B6C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1" name="任意多边形: 形状 186"/>
            <p:cNvSpPr/>
            <p:nvPr>
              <p:custDataLst>
                <p:tags r:id="rId54"/>
              </p:custDataLst>
            </p:nvPr>
          </p:nvSpPr>
          <p:spPr>
            <a:xfrm>
              <a:off x="5499050" y="2913595"/>
              <a:ext cx="105301" cy="21153"/>
            </a:xfrm>
            <a:custGeom>
              <a:gdLst>
                <a:gd name="connsiteX0" fmla="*/ 4304 w 105301"/>
                <a:gd name="connsiteY0" fmla="*/ 1340 h 21153"/>
                <a:gd name="connsiteX1" fmla="*/ 17163 w 105301"/>
                <a:gd name="connsiteY1" fmla="*/ 7340 h 21153"/>
                <a:gd name="connsiteX2" fmla="*/ 47262 w 105301"/>
                <a:gd name="connsiteY2" fmla="*/ 11341 h 21153"/>
                <a:gd name="connsiteX3" fmla="*/ 73932 w 105301"/>
                <a:gd name="connsiteY3" fmla="*/ 16770 h 21153"/>
                <a:gd name="connsiteX4" fmla="*/ 100411 w 105301"/>
                <a:gd name="connsiteY4" fmla="*/ 16865 h 21153"/>
                <a:gd name="connsiteX5" fmla="*/ 103364 w 105301"/>
                <a:gd name="connsiteY5" fmla="*/ 20485 h 21153"/>
                <a:gd name="connsiteX6" fmla="*/ 89172 w 105301"/>
                <a:gd name="connsiteY6" fmla="*/ 20771 h 21153"/>
                <a:gd name="connsiteX7" fmla="*/ 67645 w 105301"/>
                <a:gd name="connsiteY7" fmla="*/ 18008 h 21153"/>
                <a:gd name="connsiteX8" fmla="*/ 38404 w 105301"/>
                <a:gd name="connsiteY8" fmla="*/ 12770 h 21153"/>
                <a:gd name="connsiteX9" fmla="*/ 9352 w 105301"/>
                <a:gd name="connsiteY9" fmla="*/ 10007 h 21153"/>
                <a:gd name="connsiteX10" fmla="*/ 208 w 105301"/>
                <a:gd name="connsiteY10" fmla="*/ 3245 h 21153"/>
                <a:gd name="connsiteX11" fmla="*/ 4304 w 105301"/>
                <a:gd name="connsiteY11" fmla="*/ 1340 h 2115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301" h="21153">
                  <a:moveTo>
                    <a:pt x="4304" y="1340"/>
                  </a:moveTo>
                  <a:cubicBezTo>
                    <a:pt x="6971" y="3721"/>
                    <a:pt x="11829" y="7626"/>
                    <a:pt x="17163" y="7340"/>
                  </a:cubicBezTo>
                  <a:cubicBezTo>
                    <a:pt x="22497" y="7055"/>
                    <a:pt x="40594" y="10388"/>
                    <a:pt x="47262" y="11341"/>
                  </a:cubicBezTo>
                  <a:cubicBezTo>
                    <a:pt x="53929" y="12293"/>
                    <a:pt x="65740" y="15818"/>
                    <a:pt x="73932" y="16770"/>
                  </a:cubicBezTo>
                  <a:cubicBezTo>
                    <a:pt x="82123" y="17627"/>
                    <a:pt x="94792" y="17437"/>
                    <a:pt x="100411" y="16865"/>
                  </a:cubicBezTo>
                  <a:cubicBezTo>
                    <a:pt x="106031" y="16294"/>
                    <a:pt x="106507" y="19056"/>
                    <a:pt x="103364" y="20485"/>
                  </a:cubicBezTo>
                  <a:cubicBezTo>
                    <a:pt x="100316" y="21914"/>
                    <a:pt x="93649" y="20580"/>
                    <a:pt x="89172" y="20771"/>
                  </a:cubicBezTo>
                  <a:cubicBezTo>
                    <a:pt x="84790" y="20961"/>
                    <a:pt x="76218" y="19437"/>
                    <a:pt x="67645" y="18008"/>
                  </a:cubicBezTo>
                  <a:cubicBezTo>
                    <a:pt x="59073" y="16484"/>
                    <a:pt x="48881" y="13532"/>
                    <a:pt x="38404" y="12770"/>
                  </a:cubicBezTo>
                  <a:cubicBezTo>
                    <a:pt x="28021" y="12008"/>
                    <a:pt x="14115" y="11055"/>
                    <a:pt x="9352" y="10007"/>
                  </a:cubicBezTo>
                  <a:cubicBezTo>
                    <a:pt x="4590" y="8960"/>
                    <a:pt x="1256" y="6293"/>
                    <a:pt x="208" y="3245"/>
                  </a:cubicBezTo>
                  <a:cubicBezTo>
                    <a:pt x="-744" y="6"/>
                    <a:pt x="1732" y="-1137"/>
                    <a:pt x="4304" y="1340"/>
                  </a:cubicBezTo>
                  <a:close/>
                </a:path>
              </a:pathLst>
            </a:custGeom>
            <a:solidFill>
              <a:srgbClr val="2318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2" name="任意多边形: 形状 187"/>
            <p:cNvSpPr/>
            <p:nvPr>
              <p:custDataLst>
                <p:tags r:id="rId55"/>
              </p:custDataLst>
            </p:nvPr>
          </p:nvSpPr>
          <p:spPr>
            <a:xfrm>
              <a:off x="5508497" y="2935079"/>
              <a:ext cx="62488" cy="5896"/>
            </a:xfrm>
            <a:custGeom>
              <a:gdLst>
                <a:gd name="connsiteX0" fmla="*/ 0 w 62488"/>
                <a:gd name="connsiteY0" fmla="*/ 335 h 5896"/>
                <a:gd name="connsiteX1" fmla="*/ 33433 w 62488"/>
                <a:gd name="connsiteY1" fmla="*/ 1383 h 5896"/>
                <a:gd name="connsiteX2" fmla="*/ 61627 w 62488"/>
                <a:gd name="connsiteY2" fmla="*/ 5764 h 5896"/>
                <a:gd name="connsiteX3" fmla="*/ 33528 w 62488"/>
                <a:gd name="connsiteY3" fmla="*/ 3859 h 5896"/>
                <a:gd name="connsiteX4" fmla="*/ 20479 w 62488"/>
                <a:gd name="connsiteY4" fmla="*/ 1287 h 5896"/>
                <a:gd name="connsiteX5" fmla="*/ 0 w 62488"/>
                <a:gd name="connsiteY5" fmla="*/ 335 h 58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488" h="5896">
                  <a:moveTo>
                    <a:pt x="0" y="335"/>
                  </a:moveTo>
                  <a:cubicBezTo>
                    <a:pt x="0" y="335"/>
                    <a:pt x="21622" y="-903"/>
                    <a:pt x="33433" y="1383"/>
                  </a:cubicBezTo>
                  <a:cubicBezTo>
                    <a:pt x="45148" y="3669"/>
                    <a:pt x="55626" y="5383"/>
                    <a:pt x="61627" y="5764"/>
                  </a:cubicBezTo>
                  <a:cubicBezTo>
                    <a:pt x="67627" y="6145"/>
                    <a:pt x="40577" y="5764"/>
                    <a:pt x="33528" y="3859"/>
                  </a:cubicBezTo>
                  <a:cubicBezTo>
                    <a:pt x="26479" y="1954"/>
                    <a:pt x="30956" y="2716"/>
                    <a:pt x="20479" y="1287"/>
                  </a:cubicBezTo>
                  <a:cubicBezTo>
                    <a:pt x="10001" y="-141"/>
                    <a:pt x="0" y="335"/>
                    <a:pt x="0" y="335"/>
                  </a:cubicBezTo>
                  <a:close/>
                </a:path>
              </a:pathLst>
            </a:custGeom>
            <a:solidFill>
              <a:srgbClr val="C78F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3" name="任意多边形: 形状 188"/>
            <p:cNvSpPr/>
            <p:nvPr>
              <p:custDataLst>
                <p:tags r:id="rId56"/>
              </p:custDataLst>
            </p:nvPr>
          </p:nvSpPr>
          <p:spPr>
            <a:xfrm>
              <a:off x="5557733" y="2811697"/>
              <a:ext cx="35997" cy="85192"/>
            </a:xfrm>
            <a:custGeom>
              <a:gdLst>
                <a:gd name="connsiteX0" fmla="*/ 866 w 35997"/>
                <a:gd name="connsiteY0" fmla="*/ 1606 h 85192"/>
                <a:gd name="connsiteX1" fmla="*/ 28774 w 35997"/>
                <a:gd name="connsiteY1" fmla="*/ 51802 h 85192"/>
                <a:gd name="connsiteX2" fmla="*/ 35823 w 35997"/>
                <a:gd name="connsiteY2" fmla="*/ 85045 h 85192"/>
                <a:gd name="connsiteX3" fmla="*/ 30108 w 35997"/>
                <a:gd name="connsiteY3" fmla="*/ 45516 h 85192"/>
                <a:gd name="connsiteX4" fmla="*/ 11343 w 35997"/>
                <a:gd name="connsiteY4" fmla="*/ 9607 h 85192"/>
                <a:gd name="connsiteX5" fmla="*/ 866 w 35997"/>
                <a:gd name="connsiteY5" fmla="*/ 1606 h 851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97" h="85192">
                  <a:moveTo>
                    <a:pt x="866" y="1606"/>
                  </a:moveTo>
                  <a:cubicBezTo>
                    <a:pt x="4200" y="5511"/>
                    <a:pt x="23726" y="31990"/>
                    <a:pt x="28774" y="51802"/>
                  </a:cubicBezTo>
                  <a:cubicBezTo>
                    <a:pt x="33822" y="71614"/>
                    <a:pt x="34584" y="80758"/>
                    <a:pt x="35823" y="85045"/>
                  </a:cubicBezTo>
                  <a:cubicBezTo>
                    <a:pt x="36394" y="87235"/>
                    <a:pt x="35823" y="64661"/>
                    <a:pt x="30108" y="45516"/>
                  </a:cubicBezTo>
                  <a:cubicBezTo>
                    <a:pt x="24488" y="26275"/>
                    <a:pt x="17820" y="18179"/>
                    <a:pt x="11343" y="9607"/>
                  </a:cubicBezTo>
                  <a:cubicBezTo>
                    <a:pt x="4866" y="1129"/>
                    <a:pt x="-2563" y="-2300"/>
                    <a:pt x="866" y="1606"/>
                  </a:cubicBezTo>
                  <a:close/>
                </a:path>
              </a:pathLst>
            </a:custGeom>
            <a:solidFill>
              <a:srgbClr val="8E72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4" name="任意多边形: 形状 189"/>
            <p:cNvSpPr/>
            <p:nvPr>
              <p:custDataLst>
                <p:tags r:id="rId57"/>
              </p:custDataLst>
            </p:nvPr>
          </p:nvSpPr>
          <p:spPr>
            <a:xfrm>
              <a:off x="5538499" y="2840100"/>
              <a:ext cx="49056" cy="71025"/>
            </a:xfrm>
            <a:custGeom>
              <a:gdLst>
                <a:gd name="connsiteX0" fmla="*/ 2 w 49056"/>
                <a:gd name="connsiteY0" fmla="*/ 445 h 71025"/>
                <a:gd name="connsiteX1" fmla="*/ 29149 w 49056"/>
                <a:gd name="connsiteY1" fmla="*/ 36164 h 71025"/>
                <a:gd name="connsiteX2" fmla="*/ 49056 w 49056"/>
                <a:gd name="connsiteY2" fmla="*/ 71025 h 71025"/>
                <a:gd name="connsiteX3" fmla="*/ 22005 w 49056"/>
                <a:gd name="connsiteY3" fmla="*/ 33306 h 71025"/>
                <a:gd name="connsiteX4" fmla="*/ 2 w 49056"/>
                <a:gd name="connsiteY4" fmla="*/ 445 h 710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6" h="71025">
                  <a:moveTo>
                    <a:pt x="2" y="445"/>
                  </a:moveTo>
                  <a:cubicBezTo>
                    <a:pt x="98" y="-3651"/>
                    <a:pt x="19910" y="21495"/>
                    <a:pt x="29149" y="36164"/>
                  </a:cubicBezTo>
                  <a:cubicBezTo>
                    <a:pt x="38388" y="50832"/>
                    <a:pt x="49056" y="71025"/>
                    <a:pt x="49056" y="71025"/>
                  </a:cubicBezTo>
                  <a:cubicBezTo>
                    <a:pt x="49056" y="71025"/>
                    <a:pt x="33245" y="49403"/>
                    <a:pt x="22005" y="33306"/>
                  </a:cubicBezTo>
                  <a:cubicBezTo>
                    <a:pt x="10861" y="17209"/>
                    <a:pt x="-188" y="4541"/>
                    <a:pt x="2" y="445"/>
                  </a:cubicBezTo>
                  <a:close/>
                </a:path>
              </a:pathLst>
            </a:custGeom>
            <a:solidFill>
              <a:srgbClr val="9D44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5" name="任意多边形: 形状 190"/>
            <p:cNvSpPr/>
            <p:nvPr>
              <p:custDataLst>
                <p:tags r:id="rId58"/>
              </p:custDataLst>
            </p:nvPr>
          </p:nvSpPr>
          <p:spPr>
            <a:xfrm>
              <a:off x="5519135" y="2872901"/>
              <a:ext cx="48978" cy="32952"/>
            </a:xfrm>
            <a:custGeom>
              <a:gdLst>
                <a:gd name="connsiteX0" fmla="*/ 46703 w 48978"/>
                <a:gd name="connsiteY0" fmla="*/ 30698 h 32952"/>
                <a:gd name="connsiteX1" fmla="*/ 7936 w 48978"/>
                <a:gd name="connsiteY1" fmla="*/ 4505 h 32952"/>
                <a:gd name="connsiteX2" fmla="*/ 6127 w 48978"/>
                <a:gd name="connsiteY2" fmla="*/ 7077 h 32952"/>
                <a:gd name="connsiteX3" fmla="*/ 43560 w 48978"/>
                <a:gd name="connsiteY3" fmla="*/ 31175 h 32952"/>
                <a:gd name="connsiteX4" fmla="*/ 46703 w 48978"/>
                <a:gd name="connsiteY4" fmla="*/ 30698 h 32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78" h="32952">
                  <a:moveTo>
                    <a:pt x="46703" y="30698"/>
                  </a:moveTo>
                  <a:cubicBezTo>
                    <a:pt x="41846" y="27174"/>
                    <a:pt x="17842" y="12887"/>
                    <a:pt x="7936" y="4505"/>
                  </a:cubicBezTo>
                  <a:cubicBezTo>
                    <a:pt x="-1969" y="-3877"/>
                    <a:pt x="-2636" y="885"/>
                    <a:pt x="6127" y="7077"/>
                  </a:cubicBezTo>
                  <a:cubicBezTo>
                    <a:pt x="14985" y="13268"/>
                    <a:pt x="39369" y="29460"/>
                    <a:pt x="43560" y="31175"/>
                  </a:cubicBezTo>
                  <a:cubicBezTo>
                    <a:pt x="47751" y="32889"/>
                    <a:pt x="51561" y="34318"/>
                    <a:pt x="46703" y="30698"/>
                  </a:cubicBezTo>
                  <a:close/>
                </a:path>
              </a:pathLst>
            </a:custGeom>
            <a:solidFill>
              <a:srgbClr val="A752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8" name="任意多边形: 形状 191"/>
            <p:cNvSpPr/>
            <p:nvPr>
              <p:custDataLst>
                <p:tags r:id="rId59"/>
              </p:custDataLst>
            </p:nvPr>
          </p:nvSpPr>
          <p:spPr>
            <a:xfrm>
              <a:off x="5631656" y="2887973"/>
              <a:ext cx="61726" cy="20973"/>
            </a:xfrm>
            <a:custGeom>
              <a:gdLst>
                <a:gd name="connsiteX0" fmla="*/ 95 w 61726"/>
                <a:gd name="connsiteY0" fmla="*/ 20961 h 20973"/>
                <a:gd name="connsiteX1" fmla="*/ 44577 w 61726"/>
                <a:gd name="connsiteY1" fmla="*/ 2673 h 20973"/>
                <a:gd name="connsiteX2" fmla="*/ 61722 w 61726"/>
                <a:gd name="connsiteY2" fmla="*/ 1911 h 20973"/>
                <a:gd name="connsiteX3" fmla="*/ 50577 w 61726"/>
                <a:gd name="connsiteY3" fmla="*/ 6578 h 20973"/>
                <a:gd name="connsiteX4" fmla="*/ 28479 w 61726"/>
                <a:gd name="connsiteY4" fmla="*/ 10484 h 20973"/>
                <a:gd name="connsiteX5" fmla="*/ 95 w 61726"/>
                <a:gd name="connsiteY5" fmla="*/ 20961 h 2097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26" h="20973">
                  <a:moveTo>
                    <a:pt x="95" y="20961"/>
                  </a:moveTo>
                  <a:cubicBezTo>
                    <a:pt x="-2001" y="20675"/>
                    <a:pt x="31146" y="4483"/>
                    <a:pt x="44577" y="2673"/>
                  </a:cubicBezTo>
                  <a:cubicBezTo>
                    <a:pt x="57912" y="863"/>
                    <a:pt x="61531" y="-1899"/>
                    <a:pt x="61722" y="1911"/>
                  </a:cubicBezTo>
                  <a:cubicBezTo>
                    <a:pt x="61912" y="5626"/>
                    <a:pt x="56864" y="6293"/>
                    <a:pt x="50577" y="6578"/>
                  </a:cubicBezTo>
                  <a:cubicBezTo>
                    <a:pt x="44291" y="6864"/>
                    <a:pt x="35528" y="8483"/>
                    <a:pt x="28479" y="10484"/>
                  </a:cubicBezTo>
                  <a:cubicBezTo>
                    <a:pt x="21526" y="12484"/>
                    <a:pt x="2190" y="21342"/>
                    <a:pt x="95" y="20961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99" name="任意多边形: 形状 192"/>
            <p:cNvSpPr/>
            <p:nvPr>
              <p:custDataLst>
                <p:tags r:id="rId60"/>
              </p:custDataLst>
            </p:nvPr>
          </p:nvSpPr>
          <p:spPr>
            <a:xfrm>
              <a:off x="5634323" y="2903318"/>
              <a:ext cx="54023" cy="7941"/>
            </a:xfrm>
            <a:custGeom>
              <a:gdLst>
                <a:gd name="connsiteX0" fmla="*/ 0 w 54023"/>
                <a:gd name="connsiteY0" fmla="*/ 7616 h 7941"/>
                <a:gd name="connsiteX1" fmla="*/ 19717 w 54023"/>
                <a:gd name="connsiteY1" fmla="*/ 6759 h 7941"/>
                <a:gd name="connsiteX2" fmla="*/ 44387 w 54023"/>
                <a:gd name="connsiteY2" fmla="*/ 4378 h 7941"/>
                <a:gd name="connsiteX3" fmla="*/ 52673 w 54023"/>
                <a:gd name="connsiteY3" fmla="*/ 2377 h 7941"/>
                <a:gd name="connsiteX4" fmla="*/ 38291 w 54023"/>
                <a:gd name="connsiteY4" fmla="*/ 949 h 7941"/>
                <a:gd name="connsiteX5" fmla="*/ 15431 w 54023"/>
                <a:gd name="connsiteY5" fmla="*/ 5711 h 7941"/>
                <a:gd name="connsiteX6" fmla="*/ 0 w 54023"/>
                <a:gd name="connsiteY6" fmla="*/ 7616 h 794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023" h="7941">
                  <a:moveTo>
                    <a:pt x="0" y="7616"/>
                  </a:moveTo>
                  <a:cubicBezTo>
                    <a:pt x="0" y="7616"/>
                    <a:pt x="10954" y="8759"/>
                    <a:pt x="19717" y="6759"/>
                  </a:cubicBezTo>
                  <a:cubicBezTo>
                    <a:pt x="28384" y="4663"/>
                    <a:pt x="37529" y="2568"/>
                    <a:pt x="44387" y="4378"/>
                  </a:cubicBezTo>
                  <a:cubicBezTo>
                    <a:pt x="51149" y="6187"/>
                    <a:pt x="56674" y="5521"/>
                    <a:pt x="52673" y="2377"/>
                  </a:cubicBezTo>
                  <a:cubicBezTo>
                    <a:pt x="48768" y="-766"/>
                    <a:pt x="46672" y="-290"/>
                    <a:pt x="38291" y="949"/>
                  </a:cubicBezTo>
                  <a:cubicBezTo>
                    <a:pt x="30004" y="2187"/>
                    <a:pt x="20860" y="5521"/>
                    <a:pt x="15431" y="5711"/>
                  </a:cubicBezTo>
                  <a:cubicBezTo>
                    <a:pt x="10096" y="5902"/>
                    <a:pt x="0" y="7616"/>
                    <a:pt x="0" y="7616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100" name="文本框 99"/>
          <p:cNvSpPr txBox="1"/>
          <p:nvPr>
            <p:custDataLst>
              <p:tags r:id="rId61"/>
            </p:custDataLst>
          </p:nvPr>
        </p:nvSpPr>
        <p:spPr>
          <a:xfrm>
            <a:off x="8752662" y="2808418"/>
            <a:ext cx="477763" cy="475306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肆</a:t>
            </a:r>
          </a:p>
        </p:txBody>
      </p:sp>
      <p:sp>
        <p:nvSpPr>
          <p:cNvPr id="102" name="文本框 101"/>
          <p:cNvSpPr txBox="1"/>
          <p:nvPr>
            <p:custDataLst>
              <p:tags r:id="rId62"/>
            </p:custDataLst>
          </p:nvPr>
        </p:nvSpPr>
        <p:spPr>
          <a:xfrm>
            <a:off x="8733011" y="3326710"/>
            <a:ext cx="2159758" cy="155623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国际金融市场对金融专业人才的需求增加</a:t>
            </a:r>
          </a:p>
        </p:txBody>
      </p:sp>
      <p:grpSp>
        <p:nvGrpSpPr>
          <p:cNvPr id="138" name="图形 3"/>
          <p:cNvGrpSpPr/>
          <p:nvPr>
            <p:custDataLst>
              <p:tags r:id="rId63"/>
            </p:custDataLst>
          </p:nvPr>
        </p:nvGrpSpPr>
        <p:grpSpPr>
          <a:xfrm>
            <a:off x="6223221" y="2742096"/>
            <a:ext cx="173788" cy="196509"/>
            <a:chOff x="5484131" y="2752083"/>
            <a:chExt cx="209251" cy="236016"/>
          </a:xfrm>
          <a:solidFill>
            <a:schemeClr val="accent1"/>
          </a:solidFill>
        </p:grpSpPr>
        <p:pic>
          <p:nvPicPr>
            <p:cNvPr id="139" name="图片 138"/>
            <p:cNvPicPr>
              <a:picLocks noChangeAspect="1"/>
            </p:cNvPicPr>
            <p:nvPr>
              <p:custDataLst>
                <p:tags r:id="rId6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5619588" y="2837044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140" name="图片 139"/>
            <p:cNvPicPr>
              <a:picLocks noChangeAspect="1"/>
            </p:cNvPicPr>
            <p:nvPr>
              <p:custDataLst>
                <p:tags r:id="rId65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5600538" y="2846569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141" name="图片 140"/>
            <p:cNvPicPr>
              <a:picLocks noChangeAspect="1"/>
            </p:cNvPicPr>
            <p:nvPr>
              <p:custDataLst>
                <p:tags r:id="rId66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5486238" y="2913244"/>
              <a:ext cx="114300" cy="47625"/>
            </a:xfrm>
            <a:custGeom>
              <a:gdLst>
                <a:gd name="connsiteX0" fmla="*/ 0 w 114300"/>
                <a:gd name="connsiteY0" fmla="*/ 0 h 47625"/>
                <a:gd name="connsiteX1" fmla="*/ 114300 w 114300"/>
                <a:gd name="connsiteY1" fmla="*/ 0 h 47625"/>
                <a:gd name="connsiteX2" fmla="*/ 114300 w 114300"/>
                <a:gd name="connsiteY2" fmla="*/ 47625 h 47625"/>
                <a:gd name="connsiteX3" fmla="*/ 0 w 114300"/>
                <a:gd name="connsiteY3" fmla="*/ 47625 h 476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7625">
                  <a:moveTo>
                    <a:pt x="0" y="0"/>
                  </a:moveTo>
                  <a:lnTo>
                    <a:pt x="114300" y="0"/>
                  </a:lnTo>
                  <a:lnTo>
                    <a:pt x="114300" y="47625"/>
                  </a:lnTo>
                  <a:lnTo>
                    <a:pt x="0" y="47625"/>
                  </a:lnTo>
                  <a:close/>
                </a:path>
              </a:pathLst>
            </a:custGeom>
          </p:spPr>
        </p:pic>
        <p:pic>
          <p:nvPicPr>
            <p:cNvPr id="142" name="图片 141"/>
            <p:cNvPicPr>
              <a:picLocks noChangeAspect="1"/>
            </p:cNvPicPr>
            <p:nvPr>
              <p:custDataLst>
                <p:tags r:id="rId67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552913" y="2770369"/>
              <a:ext cx="57150" cy="152399"/>
            </a:xfrm>
            <a:custGeom>
              <a:gdLst>
                <a:gd name="connsiteX0" fmla="*/ 0 w 57150"/>
                <a:gd name="connsiteY0" fmla="*/ 0 h 152399"/>
                <a:gd name="connsiteX1" fmla="*/ 57150 w 57150"/>
                <a:gd name="connsiteY1" fmla="*/ 0 h 152399"/>
                <a:gd name="connsiteX2" fmla="*/ 57150 w 57150"/>
                <a:gd name="connsiteY2" fmla="*/ 152400 h 152399"/>
                <a:gd name="connsiteX3" fmla="*/ 0 w 57150"/>
                <a:gd name="connsiteY3" fmla="*/ 152400 h 1523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52399">
                  <a:moveTo>
                    <a:pt x="0" y="0"/>
                  </a:moveTo>
                  <a:lnTo>
                    <a:pt x="57150" y="0"/>
                  </a:lnTo>
                  <a:lnTo>
                    <a:pt x="57150" y="152400"/>
                  </a:lnTo>
                  <a:lnTo>
                    <a:pt x="0" y="152400"/>
                  </a:lnTo>
                  <a:close/>
                </a:path>
              </a:pathLst>
            </a:custGeom>
          </p:spPr>
        </p:pic>
        <p:pic>
          <p:nvPicPr>
            <p:cNvPr id="143" name="图片 142"/>
            <p:cNvPicPr>
              <a:picLocks noChangeAspect="1"/>
            </p:cNvPicPr>
            <p:nvPr>
              <p:custDataLst>
                <p:tags r:id="rId68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5486238" y="2808469"/>
              <a:ext cx="123825" cy="123824"/>
            </a:xfrm>
            <a:custGeom>
              <a:gdLst>
                <a:gd name="connsiteX0" fmla="*/ 0 w 123825"/>
                <a:gd name="connsiteY0" fmla="*/ 0 h 123824"/>
                <a:gd name="connsiteX1" fmla="*/ 123825 w 123825"/>
                <a:gd name="connsiteY1" fmla="*/ 0 h 123824"/>
                <a:gd name="connsiteX2" fmla="*/ 123825 w 123825"/>
                <a:gd name="connsiteY2" fmla="*/ 123825 h 123824"/>
                <a:gd name="connsiteX3" fmla="*/ 0 w 123825"/>
                <a:gd name="connsiteY3" fmla="*/ 123825 h 123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4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</p:spPr>
        </p:pic>
        <p:sp>
          <p:nvSpPr>
            <p:cNvPr id="144" name="任意多边形: 形状 175"/>
            <p:cNvSpPr/>
            <p:nvPr>
              <p:custDataLst>
                <p:tags r:id="rId69"/>
              </p:custDataLst>
            </p:nvPr>
          </p:nvSpPr>
          <p:spPr>
            <a:xfrm>
              <a:off x="5619883" y="2923688"/>
              <a:ext cx="28569" cy="17397"/>
            </a:xfrm>
            <a:custGeom>
              <a:gdLst>
                <a:gd name="connsiteX0" fmla="*/ 1295 w 28569"/>
                <a:gd name="connsiteY0" fmla="*/ 4486 h 17397"/>
                <a:gd name="connsiteX1" fmla="*/ 13201 w 28569"/>
                <a:gd name="connsiteY1" fmla="*/ 3439 h 17397"/>
                <a:gd name="connsiteX2" fmla="*/ 27489 w 28569"/>
                <a:gd name="connsiteY2" fmla="*/ 16774 h 17397"/>
                <a:gd name="connsiteX3" fmla="*/ 22822 w 28569"/>
                <a:gd name="connsiteY3" fmla="*/ 7820 h 17397"/>
                <a:gd name="connsiteX4" fmla="*/ 9868 w 28569"/>
                <a:gd name="connsiteY4" fmla="*/ 10 h 17397"/>
                <a:gd name="connsiteX5" fmla="*/ 1200 w 28569"/>
                <a:gd name="connsiteY5" fmla="*/ 2105 h 17397"/>
                <a:gd name="connsiteX6" fmla="*/ 1295 w 28569"/>
                <a:gd name="connsiteY6" fmla="*/ 4486 h 173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9" h="17397">
                  <a:moveTo>
                    <a:pt x="1295" y="4486"/>
                  </a:moveTo>
                  <a:cubicBezTo>
                    <a:pt x="4153" y="2962"/>
                    <a:pt x="10630" y="2105"/>
                    <a:pt x="13201" y="3439"/>
                  </a:cubicBezTo>
                  <a:cubicBezTo>
                    <a:pt x="15773" y="4772"/>
                    <a:pt x="25679" y="14583"/>
                    <a:pt x="27489" y="16774"/>
                  </a:cubicBezTo>
                  <a:cubicBezTo>
                    <a:pt x="29299" y="18964"/>
                    <a:pt x="29489" y="15250"/>
                    <a:pt x="22822" y="7820"/>
                  </a:cubicBezTo>
                  <a:cubicBezTo>
                    <a:pt x="16154" y="391"/>
                    <a:pt x="13392" y="-86"/>
                    <a:pt x="9868" y="10"/>
                  </a:cubicBezTo>
                  <a:cubicBezTo>
                    <a:pt x="6343" y="200"/>
                    <a:pt x="1200" y="2105"/>
                    <a:pt x="1200" y="2105"/>
                  </a:cubicBezTo>
                  <a:cubicBezTo>
                    <a:pt x="1200" y="2105"/>
                    <a:pt x="-1562" y="5915"/>
                    <a:pt x="1295" y="4486"/>
                  </a:cubicBezTo>
                  <a:close/>
                </a:path>
              </a:pathLst>
            </a:custGeom>
            <a:solidFill>
              <a:srgbClr val="5A5B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45" name="任意多边形: 形状 176"/>
            <p:cNvSpPr/>
            <p:nvPr>
              <p:custDataLst>
                <p:tags r:id="rId70"/>
              </p:custDataLst>
            </p:nvPr>
          </p:nvSpPr>
          <p:spPr>
            <a:xfrm>
              <a:off x="5586558" y="2917753"/>
              <a:ext cx="40549" cy="41094"/>
            </a:xfrm>
            <a:custGeom>
              <a:gdLst>
                <a:gd name="connsiteX0" fmla="*/ 235 w 40549"/>
                <a:gd name="connsiteY0" fmla="*/ 41092 h 41094"/>
                <a:gd name="connsiteX1" fmla="*/ 23667 w 40549"/>
                <a:gd name="connsiteY1" fmla="*/ 25280 h 41094"/>
                <a:gd name="connsiteX2" fmla="*/ 34525 w 40549"/>
                <a:gd name="connsiteY2" fmla="*/ 10421 h 41094"/>
                <a:gd name="connsiteX3" fmla="*/ 39002 w 40549"/>
                <a:gd name="connsiteY3" fmla="*/ 1468 h 41094"/>
                <a:gd name="connsiteX4" fmla="*/ 30811 w 40549"/>
                <a:gd name="connsiteY4" fmla="*/ 5278 h 41094"/>
                <a:gd name="connsiteX5" fmla="*/ 24334 w 40549"/>
                <a:gd name="connsiteY5" fmla="*/ 15565 h 41094"/>
                <a:gd name="connsiteX6" fmla="*/ 11665 w 40549"/>
                <a:gd name="connsiteY6" fmla="*/ 27090 h 41094"/>
                <a:gd name="connsiteX7" fmla="*/ 235 w 40549"/>
                <a:gd name="connsiteY7" fmla="*/ 41092 h 410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49" h="41094">
                  <a:moveTo>
                    <a:pt x="235" y="41092"/>
                  </a:moveTo>
                  <a:cubicBezTo>
                    <a:pt x="2140" y="41282"/>
                    <a:pt x="15285" y="33186"/>
                    <a:pt x="23667" y="25280"/>
                  </a:cubicBezTo>
                  <a:cubicBezTo>
                    <a:pt x="31096" y="18327"/>
                    <a:pt x="29668" y="14041"/>
                    <a:pt x="34525" y="10421"/>
                  </a:cubicBezTo>
                  <a:cubicBezTo>
                    <a:pt x="39383" y="6706"/>
                    <a:pt x="42622" y="4420"/>
                    <a:pt x="39002" y="1468"/>
                  </a:cubicBezTo>
                  <a:cubicBezTo>
                    <a:pt x="35383" y="-1485"/>
                    <a:pt x="33478" y="134"/>
                    <a:pt x="30811" y="5278"/>
                  </a:cubicBezTo>
                  <a:cubicBezTo>
                    <a:pt x="28239" y="10421"/>
                    <a:pt x="28620" y="12326"/>
                    <a:pt x="24334" y="15565"/>
                  </a:cubicBezTo>
                  <a:cubicBezTo>
                    <a:pt x="20143" y="18898"/>
                    <a:pt x="14999" y="24137"/>
                    <a:pt x="11665" y="27090"/>
                  </a:cubicBezTo>
                  <a:cubicBezTo>
                    <a:pt x="8522" y="30043"/>
                    <a:pt x="-1670" y="40901"/>
                    <a:pt x="235" y="41092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46" name="任意多边形: 形状 177"/>
            <p:cNvSpPr/>
            <p:nvPr>
              <p:custDataLst>
                <p:tags r:id="rId71"/>
              </p:custDataLst>
            </p:nvPr>
          </p:nvSpPr>
          <p:spPr>
            <a:xfrm>
              <a:off x="5620881" y="2910518"/>
              <a:ext cx="11069" cy="9391"/>
            </a:xfrm>
            <a:custGeom>
              <a:gdLst>
                <a:gd name="connsiteX0" fmla="*/ 1631 w 11069"/>
                <a:gd name="connsiteY0" fmla="*/ 607 h 9391"/>
                <a:gd name="connsiteX1" fmla="*/ 3155 w 11069"/>
                <a:gd name="connsiteY1" fmla="*/ 5274 h 9391"/>
                <a:gd name="connsiteX2" fmla="*/ 7441 w 11069"/>
                <a:gd name="connsiteY2" fmla="*/ 8512 h 9391"/>
                <a:gd name="connsiteX3" fmla="*/ 11061 w 11069"/>
                <a:gd name="connsiteY3" fmla="*/ 4607 h 9391"/>
                <a:gd name="connsiteX4" fmla="*/ 1631 w 11069"/>
                <a:gd name="connsiteY4" fmla="*/ 607 h 93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69" h="9391">
                  <a:moveTo>
                    <a:pt x="1631" y="607"/>
                  </a:moveTo>
                  <a:cubicBezTo>
                    <a:pt x="-1226" y="2702"/>
                    <a:pt x="-83" y="4798"/>
                    <a:pt x="3155" y="5274"/>
                  </a:cubicBezTo>
                  <a:cubicBezTo>
                    <a:pt x="6298" y="5750"/>
                    <a:pt x="6679" y="6703"/>
                    <a:pt x="7441" y="8512"/>
                  </a:cubicBezTo>
                  <a:cubicBezTo>
                    <a:pt x="8203" y="10418"/>
                    <a:pt x="11251" y="9274"/>
                    <a:pt x="11061" y="4607"/>
                  </a:cubicBezTo>
                  <a:cubicBezTo>
                    <a:pt x="10775" y="-60"/>
                    <a:pt x="3441" y="-727"/>
                    <a:pt x="1631" y="607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47" name="任意多边形: 形状 178"/>
            <p:cNvSpPr/>
            <p:nvPr>
              <p:custDataLst>
                <p:tags r:id="rId72"/>
              </p:custDataLst>
            </p:nvPr>
          </p:nvSpPr>
          <p:spPr>
            <a:xfrm>
              <a:off x="5621845" y="2929508"/>
              <a:ext cx="9622" cy="24647"/>
            </a:xfrm>
            <a:custGeom>
              <a:gdLst>
                <a:gd name="connsiteX0" fmla="*/ 0 w 9622"/>
                <a:gd name="connsiteY0" fmla="*/ 0 h 24647"/>
                <a:gd name="connsiteX1" fmla="*/ 9144 w 9622"/>
                <a:gd name="connsiteY1" fmla="*/ 14478 h 24647"/>
                <a:gd name="connsiteX2" fmla="*/ 7715 w 9622"/>
                <a:gd name="connsiteY2" fmla="*/ 24003 h 24647"/>
                <a:gd name="connsiteX3" fmla="*/ 4667 w 9622"/>
                <a:gd name="connsiteY3" fmla="*/ 8668 h 24647"/>
                <a:gd name="connsiteX4" fmla="*/ 0 w 9622"/>
                <a:gd name="connsiteY4" fmla="*/ 0 h 246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2" h="24647">
                  <a:moveTo>
                    <a:pt x="0" y="0"/>
                  </a:moveTo>
                  <a:cubicBezTo>
                    <a:pt x="0" y="0"/>
                    <a:pt x="8573" y="8858"/>
                    <a:pt x="9144" y="14478"/>
                  </a:cubicBezTo>
                  <a:cubicBezTo>
                    <a:pt x="9620" y="20098"/>
                    <a:pt x="10382" y="26765"/>
                    <a:pt x="7715" y="24003"/>
                  </a:cubicBezTo>
                  <a:cubicBezTo>
                    <a:pt x="5048" y="21146"/>
                    <a:pt x="8382" y="16193"/>
                    <a:pt x="4667" y="8668"/>
                  </a:cubicBezTo>
                  <a:cubicBezTo>
                    <a:pt x="2191" y="3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C8C8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48" name="任意多边形: 形状 179"/>
            <p:cNvSpPr/>
            <p:nvPr>
              <p:custDataLst>
                <p:tags r:id="rId73"/>
              </p:custDataLst>
            </p:nvPr>
          </p:nvSpPr>
          <p:spPr>
            <a:xfrm>
              <a:off x="5617023" y="2930175"/>
              <a:ext cx="5203" cy="28499"/>
            </a:xfrm>
            <a:custGeom>
              <a:gdLst>
                <a:gd name="connsiteX0" fmla="*/ 3393 w 5203"/>
                <a:gd name="connsiteY0" fmla="*/ 9430 h 28499"/>
                <a:gd name="connsiteX1" fmla="*/ 1679 w 5203"/>
                <a:gd name="connsiteY1" fmla="*/ 20765 h 28499"/>
                <a:gd name="connsiteX2" fmla="*/ 1393 w 5203"/>
                <a:gd name="connsiteY2" fmla="*/ 28480 h 28499"/>
                <a:gd name="connsiteX3" fmla="*/ 5203 w 5203"/>
                <a:gd name="connsiteY3" fmla="*/ 16002 h 28499"/>
                <a:gd name="connsiteX4" fmla="*/ 3203 w 5203"/>
                <a:gd name="connsiteY4" fmla="*/ 0 h 28499"/>
                <a:gd name="connsiteX5" fmla="*/ 3393 w 5203"/>
                <a:gd name="connsiteY5" fmla="*/ 9430 h 284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3" h="28499">
                  <a:moveTo>
                    <a:pt x="3393" y="9430"/>
                  </a:moveTo>
                  <a:cubicBezTo>
                    <a:pt x="3393" y="9430"/>
                    <a:pt x="3870" y="15716"/>
                    <a:pt x="1679" y="20765"/>
                  </a:cubicBezTo>
                  <a:cubicBezTo>
                    <a:pt x="-607" y="25908"/>
                    <a:pt x="-417" y="28766"/>
                    <a:pt x="1393" y="28480"/>
                  </a:cubicBezTo>
                  <a:cubicBezTo>
                    <a:pt x="3298" y="28194"/>
                    <a:pt x="5108" y="23527"/>
                    <a:pt x="5203" y="16002"/>
                  </a:cubicBezTo>
                  <a:cubicBezTo>
                    <a:pt x="5203" y="8477"/>
                    <a:pt x="3203" y="0"/>
                    <a:pt x="3203" y="0"/>
                  </a:cubicBezTo>
                  <a:lnTo>
                    <a:pt x="3393" y="9430"/>
                  </a:lnTo>
                  <a:close/>
                </a:path>
              </a:pathLst>
            </a:custGeom>
            <a:solidFill>
              <a:srgbClr val="8484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49" name="任意多边形: 形状 180"/>
            <p:cNvSpPr/>
            <p:nvPr>
              <p:custDataLst>
                <p:tags r:id="rId74"/>
              </p:custDataLst>
            </p:nvPr>
          </p:nvSpPr>
          <p:spPr>
            <a:xfrm>
              <a:off x="5546296" y="2941866"/>
              <a:ext cx="50695" cy="38366"/>
            </a:xfrm>
            <a:custGeom>
              <a:gdLst>
                <a:gd name="connsiteX0" fmla="*/ 50689 w 50695"/>
                <a:gd name="connsiteY0" fmla="*/ 215 h 38366"/>
                <a:gd name="connsiteX1" fmla="*/ 25734 w 50695"/>
                <a:gd name="connsiteY1" fmla="*/ 15741 h 38366"/>
                <a:gd name="connsiteX2" fmla="*/ 5445 w 50695"/>
                <a:gd name="connsiteY2" fmla="*/ 34886 h 38366"/>
                <a:gd name="connsiteX3" fmla="*/ 1540 w 50695"/>
                <a:gd name="connsiteY3" fmla="*/ 32219 h 38366"/>
                <a:gd name="connsiteX4" fmla="*/ 23924 w 50695"/>
                <a:gd name="connsiteY4" fmla="*/ 14312 h 38366"/>
                <a:gd name="connsiteX5" fmla="*/ 50689 w 50695"/>
                <a:gd name="connsiteY5" fmla="*/ 215 h 383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95" h="38366">
                  <a:moveTo>
                    <a:pt x="50689" y="215"/>
                  </a:moveTo>
                  <a:cubicBezTo>
                    <a:pt x="51070" y="2120"/>
                    <a:pt x="32782" y="11360"/>
                    <a:pt x="25734" y="15741"/>
                  </a:cubicBezTo>
                  <a:cubicBezTo>
                    <a:pt x="18685" y="20122"/>
                    <a:pt x="6398" y="28504"/>
                    <a:pt x="5445" y="34886"/>
                  </a:cubicBezTo>
                  <a:cubicBezTo>
                    <a:pt x="4493" y="41173"/>
                    <a:pt x="-3222" y="38125"/>
                    <a:pt x="1540" y="32219"/>
                  </a:cubicBezTo>
                  <a:cubicBezTo>
                    <a:pt x="5160" y="27742"/>
                    <a:pt x="16971" y="18979"/>
                    <a:pt x="23924" y="14312"/>
                  </a:cubicBezTo>
                  <a:cubicBezTo>
                    <a:pt x="30972" y="9550"/>
                    <a:pt x="50308" y="-1690"/>
                    <a:pt x="50689" y="215"/>
                  </a:cubicBezTo>
                  <a:close/>
                </a:path>
              </a:pathLst>
            </a:custGeom>
            <a:solidFill>
              <a:srgbClr val="BEBD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0" name="任意多边形: 形状 181"/>
            <p:cNvSpPr/>
            <p:nvPr>
              <p:custDataLst>
                <p:tags r:id="rId75"/>
              </p:custDataLst>
            </p:nvPr>
          </p:nvSpPr>
          <p:spPr>
            <a:xfrm>
              <a:off x="5489252" y="2945034"/>
              <a:ext cx="94302" cy="43064"/>
            </a:xfrm>
            <a:custGeom>
              <a:gdLst>
                <a:gd name="connsiteX0" fmla="*/ 94302 w 94302"/>
                <a:gd name="connsiteY0" fmla="*/ 0 h 43064"/>
                <a:gd name="connsiteX1" fmla="*/ 55154 w 94302"/>
                <a:gd name="connsiteY1" fmla="*/ 11811 h 43064"/>
                <a:gd name="connsiteX2" fmla="*/ 16007 w 94302"/>
                <a:gd name="connsiteY2" fmla="*/ 26956 h 43064"/>
                <a:gd name="connsiteX3" fmla="*/ 5 w 94302"/>
                <a:gd name="connsiteY3" fmla="*/ 39624 h 43064"/>
                <a:gd name="connsiteX4" fmla="*/ 7529 w 94302"/>
                <a:gd name="connsiteY4" fmla="*/ 38862 h 43064"/>
                <a:gd name="connsiteX5" fmla="*/ 49439 w 94302"/>
                <a:gd name="connsiteY5" fmla="*/ 15621 h 43064"/>
                <a:gd name="connsiteX6" fmla="*/ 94302 w 94302"/>
                <a:gd name="connsiteY6" fmla="*/ 0 h 430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02" h="43064">
                  <a:moveTo>
                    <a:pt x="94302" y="0"/>
                  </a:moveTo>
                  <a:cubicBezTo>
                    <a:pt x="94302" y="0"/>
                    <a:pt x="70299" y="8001"/>
                    <a:pt x="55154" y="11811"/>
                  </a:cubicBezTo>
                  <a:cubicBezTo>
                    <a:pt x="45344" y="14288"/>
                    <a:pt x="31151" y="18955"/>
                    <a:pt x="16007" y="26956"/>
                  </a:cubicBezTo>
                  <a:cubicBezTo>
                    <a:pt x="5529" y="32480"/>
                    <a:pt x="-186" y="35242"/>
                    <a:pt x="5" y="39624"/>
                  </a:cubicBezTo>
                  <a:cubicBezTo>
                    <a:pt x="195" y="44005"/>
                    <a:pt x="3624" y="44672"/>
                    <a:pt x="7529" y="38862"/>
                  </a:cubicBezTo>
                  <a:cubicBezTo>
                    <a:pt x="11435" y="33052"/>
                    <a:pt x="26960" y="24003"/>
                    <a:pt x="49439" y="15621"/>
                  </a:cubicBezTo>
                  <a:cubicBezTo>
                    <a:pt x="72014" y="7239"/>
                    <a:pt x="94302" y="0"/>
                    <a:pt x="94302" y="0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1" name="任意多边形: 形状 182"/>
            <p:cNvSpPr/>
            <p:nvPr>
              <p:custDataLst>
                <p:tags r:id="rId76"/>
              </p:custDataLst>
            </p:nvPr>
          </p:nvSpPr>
          <p:spPr>
            <a:xfrm>
              <a:off x="5617770" y="2801730"/>
              <a:ext cx="43820" cy="62055"/>
            </a:xfrm>
            <a:custGeom>
              <a:gdLst>
                <a:gd name="connsiteX0" fmla="*/ 74 w 43820"/>
                <a:gd name="connsiteY0" fmla="*/ 48815 h 62055"/>
                <a:gd name="connsiteX1" fmla="*/ 12361 w 43820"/>
                <a:gd name="connsiteY1" fmla="*/ 39005 h 62055"/>
                <a:gd name="connsiteX2" fmla="*/ 25411 w 43820"/>
                <a:gd name="connsiteY2" fmla="*/ 18526 h 62055"/>
                <a:gd name="connsiteX3" fmla="*/ 40079 w 43820"/>
                <a:gd name="connsiteY3" fmla="*/ 47 h 62055"/>
                <a:gd name="connsiteX4" fmla="*/ 43413 w 43820"/>
                <a:gd name="connsiteY4" fmla="*/ 22145 h 62055"/>
                <a:gd name="connsiteX5" fmla="*/ 34650 w 43820"/>
                <a:gd name="connsiteY5" fmla="*/ 62055 h 62055"/>
                <a:gd name="connsiteX6" fmla="*/ 35412 w 43820"/>
                <a:gd name="connsiteY6" fmla="*/ 32242 h 62055"/>
                <a:gd name="connsiteX7" fmla="*/ 26458 w 43820"/>
                <a:gd name="connsiteY7" fmla="*/ 28908 h 62055"/>
                <a:gd name="connsiteX8" fmla="*/ 12266 w 43820"/>
                <a:gd name="connsiteY8" fmla="*/ 41767 h 62055"/>
                <a:gd name="connsiteX9" fmla="*/ 4170 w 43820"/>
                <a:gd name="connsiteY9" fmla="*/ 47577 h 62055"/>
                <a:gd name="connsiteX10" fmla="*/ 74 w 43820"/>
                <a:gd name="connsiteY10" fmla="*/ 48815 h 6205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20" h="62055">
                  <a:moveTo>
                    <a:pt x="74" y="48815"/>
                  </a:moveTo>
                  <a:cubicBezTo>
                    <a:pt x="646" y="46720"/>
                    <a:pt x="6456" y="40814"/>
                    <a:pt x="12361" y="39005"/>
                  </a:cubicBezTo>
                  <a:cubicBezTo>
                    <a:pt x="18267" y="37195"/>
                    <a:pt x="20648" y="31289"/>
                    <a:pt x="25411" y="18526"/>
                  </a:cubicBezTo>
                  <a:cubicBezTo>
                    <a:pt x="30173" y="5762"/>
                    <a:pt x="33793" y="-619"/>
                    <a:pt x="40079" y="47"/>
                  </a:cubicBezTo>
                  <a:cubicBezTo>
                    <a:pt x="46366" y="714"/>
                    <a:pt x="42651" y="7763"/>
                    <a:pt x="43413" y="22145"/>
                  </a:cubicBezTo>
                  <a:cubicBezTo>
                    <a:pt x="44175" y="36528"/>
                    <a:pt x="34650" y="62055"/>
                    <a:pt x="34650" y="62055"/>
                  </a:cubicBezTo>
                  <a:cubicBezTo>
                    <a:pt x="34650" y="62055"/>
                    <a:pt x="35317" y="42624"/>
                    <a:pt x="35412" y="32242"/>
                  </a:cubicBezTo>
                  <a:cubicBezTo>
                    <a:pt x="35507" y="21860"/>
                    <a:pt x="31983" y="20145"/>
                    <a:pt x="26458" y="28908"/>
                  </a:cubicBezTo>
                  <a:cubicBezTo>
                    <a:pt x="20839" y="37671"/>
                    <a:pt x="15695" y="40719"/>
                    <a:pt x="12266" y="41767"/>
                  </a:cubicBezTo>
                  <a:cubicBezTo>
                    <a:pt x="8837" y="42910"/>
                    <a:pt x="7504" y="44910"/>
                    <a:pt x="4170" y="47577"/>
                  </a:cubicBezTo>
                  <a:cubicBezTo>
                    <a:pt x="741" y="50149"/>
                    <a:pt x="-307" y="50339"/>
                    <a:pt x="74" y="48815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2" name="任意多边形: 形状 183"/>
            <p:cNvSpPr/>
            <p:nvPr>
              <p:custDataLst>
                <p:tags r:id="rId77"/>
              </p:custDataLst>
            </p:nvPr>
          </p:nvSpPr>
          <p:spPr>
            <a:xfrm>
              <a:off x="5558609" y="2752083"/>
              <a:ext cx="54851" cy="127514"/>
            </a:xfrm>
            <a:custGeom>
              <a:gdLst>
                <a:gd name="connsiteX0" fmla="*/ 53901 w 54851"/>
                <a:gd name="connsiteY0" fmla="*/ 127514 h 127514"/>
                <a:gd name="connsiteX1" fmla="*/ 51901 w 54851"/>
                <a:gd name="connsiteY1" fmla="*/ 53600 h 127514"/>
                <a:gd name="connsiteX2" fmla="*/ 23802 w 54851"/>
                <a:gd name="connsiteY2" fmla="*/ 260 h 127514"/>
                <a:gd name="connsiteX3" fmla="*/ 8276 w 54851"/>
                <a:gd name="connsiteY3" fmla="*/ 11595 h 127514"/>
                <a:gd name="connsiteX4" fmla="*/ 180 w 54851"/>
                <a:gd name="connsiteY4" fmla="*/ 32360 h 127514"/>
                <a:gd name="connsiteX5" fmla="*/ 2752 w 54851"/>
                <a:gd name="connsiteY5" fmla="*/ 34169 h 127514"/>
                <a:gd name="connsiteX6" fmla="*/ 19230 w 54851"/>
                <a:gd name="connsiteY6" fmla="*/ 17786 h 127514"/>
                <a:gd name="connsiteX7" fmla="*/ 35803 w 54851"/>
                <a:gd name="connsiteY7" fmla="*/ 35217 h 127514"/>
                <a:gd name="connsiteX8" fmla="*/ 50663 w 54851"/>
                <a:gd name="connsiteY8" fmla="*/ 87224 h 127514"/>
                <a:gd name="connsiteX9" fmla="*/ 53901 w 54851"/>
                <a:gd name="connsiteY9" fmla="*/ 127514 h 1275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50" h="127514">
                  <a:moveTo>
                    <a:pt x="53901" y="127514"/>
                  </a:moveTo>
                  <a:cubicBezTo>
                    <a:pt x="53901" y="127514"/>
                    <a:pt x="57044" y="75603"/>
                    <a:pt x="51901" y="53600"/>
                  </a:cubicBezTo>
                  <a:cubicBezTo>
                    <a:pt x="46757" y="31598"/>
                    <a:pt x="28946" y="1975"/>
                    <a:pt x="23802" y="260"/>
                  </a:cubicBezTo>
                  <a:cubicBezTo>
                    <a:pt x="18659" y="-1359"/>
                    <a:pt x="12086" y="4832"/>
                    <a:pt x="8276" y="11595"/>
                  </a:cubicBezTo>
                  <a:cubicBezTo>
                    <a:pt x="4562" y="18358"/>
                    <a:pt x="942" y="27883"/>
                    <a:pt x="180" y="32360"/>
                  </a:cubicBezTo>
                  <a:cubicBezTo>
                    <a:pt x="-582" y="36741"/>
                    <a:pt x="1228" y="40170"/>
                    <a:pt x="2752" y="34169"/>
                  </a:cubicBezTo>
                  <a:cubicBezTo>
                    <a:pt x="4371" y="28169"/>
                    <a:pt x="13705" y="18929"/>
                    <a:pt x="19230" y="17786"/>
                  </a:cubicBezTo>
                  <a:cubicBezTo>
                    <a:pt x="24850" y="16643"/>
                    <a:pt x="29136" y="20454"/>
                    <a:pt x="35803" y="35217"/>
                  </a:cubicBezTo>
                  <a:cubicBezTo>
                    <a:pt x="42566" y="49981"/>
                    <a:pt x="49329" y="74175"/>
                    <a:pt x="50663" y="87224"/>
                  </a:cubicBezTo>
                  <a:cubicBezTo>
                    <a:pt x="51901" y="100368"/>
                    <a:pt x="53901" y="127514"/>
                    <a:pt x="53901" y="127514"/>
                  </a:cubicBezTo>
                  <a:close/>
                </a:path>
              </a:pathLst>
            </a:custGeom>
            <a:solidFill>
              <a:srgbClr val="0700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3" name="任意多边形: 形状 184"/>
            <p:cNvSpPr/>
            <p:nvPr>
              <p:custDataLst>
                <p:tags r:id="rId78"/>
              </p:custDataLst>
            </p:nvPr>
          </p:nvSpPr>
          <p:spPr>
            <a:xfrm>
              <a:off x="5493052" y="2792334"/>
              <a:ext cx="64143" cy="115715"/>
            </a:xfrm>
            <a:custGeom>
              <a:gdLst>
                <a:gd name="connsiteX0" fmla="*/ 51069 w 64143"/>
                <a:gd name="connsiteY0" fmla="*/ 9063 h 115715"/>
                <a:gd name="connsiteX1" fmla="*/ 41258 w 64143"/>
                <a:gd name="connsiteY1" fmla="*/ 21159 h 115715"/>
                <a:gd name="connsiteX2" fmla="*/ 24971 w 64143"/>
                <a:gd name="connsiteY2" fmla="*/ 42305 h 115715"/>
                <a:gd name="connsiteX3" fmla="*/ 14017 w 64143"/>
                <a:gd name="connsiteY3" fmla="*/ 62879 h 115715"/>
                <a:gd name="connsiteX4" fmla="*/ 8302 w 64143"/>
                <a:gd name="connsiteY4" fmla="*/ 80976 h 115715"/>
                <a:gd name="connsiteX5" fmla="*/ 4016 w 64143"/>
                <a:gd name="connsiteY5" fmla="*/ 95550 h 115715"/>
                <a:gd name="connsiteX6" fmla="*/ 18398 w 64143"/>
                <a:gd name="connsiteY6" fmla="*/ 113076 h 115715"/>
                <a:gd name="connsiteX7" fmla="*/ 5254 w 64143"/>
                <a:gd name="connsiteY7" fmla="*/ 109266 h 115715"/>
                <a:gd name="connsiteX8" fmla="*/ 1825 w 64143"/>
                <a:gd name="connsiteY8" fmla="*/ 83739 h 115715"/>
                <a:gd name="connsiteX9" fmla="*/ 12588 w 64143"/>
                <a:gd name="connsiteY9" fmla="*/ 59736 h 115715"/>
                <a:gd name="connsiteX10" fmla="*/ 31162 w 64143"/>
                <a:gd name="connsiteY10" fmla="*/ 27827 h 115715"/>
                <a:gd name="connsiteX11" fmla="*/ 41354 w 64143"/>
                <a:gd name="connsiteY11" fmla="*/ 10396 h 115715"/>
                <a:gd name="connsiteX12" fmla="*/ 55070 w 64143"/>
                <a:gd name="connsiteY12" fmla="*/ 681 h 115715"/>
                <a:gd name="connsiteX13" fmla="*/ 63737 w 64143"/>
                <a:gd name="connsiteY13" fmla="*/ 4681 h 115715"/>
                <a:gd name="connsiteX14" fmla="*/ 59166 w 64143"/>
                <a:gd name="connsiteY14" fmla="*/ 7062 h 115715"/>
                <a:gd name="connsiteX15" fmla="*/ 51069 w 64143"/>
                <a:gd name="connsiteY15" fmla="*/ 9063 h 1157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143" h="115715">
                  <a:moveTo>
                    <a:pt x="51069" y="9063"/>
                  </a:moveTo>
                  <a:cubicBezTo>
                    <a:pt x="46212" y="13063"/>
                    <a:pt x="43354" y="18207"/>
                    <a:pt x="41258" y="21159"/>
                  </a:cubicBezTo>
                  <a:cubicBezTo>
                    <a:pt x="39163" y="24017"/>
                    <a:pt x="28781" y="35542"/>
                    <a:pt x="24971" y="42305"/>
                  </a:cubicBezTo>
                  <a:cubicBezTo>
                    <a:pt x="21256" y="49068"/>
                    <a:pt x="17160" y="55830"/>
                    <a:pt x="14017" y="62879"/>
                  </a:cubicBezTo>
                  <a:cubicBezTo>
                    <a:pt x="10874" y="69927"/>
                    <a:pt x="10969" y="77452"/>
                    <a:pt x="8302" y="80976"/>
                  </a:cubicBezTo>
                  <a:cubicBezTo>
                    <a:pt x="5635" y="84501"/>
                    <a:pt x="2777" y="89644"/>
                    <a:pt x="4016" y="95550"/>
                  </a:cubicBezTo>
                  <a:cubicBezTo>
                    <a:pt x="5254" y="101455"/>
                    <a:pt x="10969" y="109361"/>
                    <a:pt x="18398" y="113076"/>
                  </a:cubicBezTo>
                  <a:cubicBezTo>
                    <a:pt x="25828" y="116790"/>
                    <a:pt x="11731" y="117457"/>
                    <a:pt x="5254" y="109266"/>
                  </a:cubicBezTo>
                  <a:cubicBezTo>
                    <a:pt x="-1128" y="101074"/>
                    <a:pt x="-937" y="92883"/>
                    <a:pt x="1825" y="83739"/>
                  </a:cubicBezTo>
                  <a:cubicBezTo>
                    <a:pt x="4492" y="74499"/>
                    <a:pt x="8873" y="67165"/>
                    <a:pt x="12588" y="59736"/>
                  </a:cubicBezTo>
                  <a:cubicBezTo>
                    <a:pt x="16303" y="52401"/>
                    <a:pt x="26209" y="35637"/>
                    <a:pt x="31162" y="27827"/>
                  </a:cubicBezTo>
                  <a:cubicBezTo>
                    <a:pt x="36115" y="20112"/>
                    <a:pt x="38782" y="15540"/>
                    <a:pt x="41354" y="10396"/>
                  </a:cubicBezTo>
                  <a:cubicBezTo>
                    <a:pt x="43925" y="5253"/>
                    <a:pt x="50783" y="2776"/>
                    <a:pt x="55070" y="681"/>
                  </a:cubicBezTo>
                  <a:cubicBezTo>
                    <a:pt x="59356" y="-1415"/>
                    <a:pt x="65833" y="1728"/>
                    <a:pt x="63737" y="4681"/>
                  </a:cubicBezTo>
                  <a:cubicBezTo>
                    <a:pt x="62975" y="5824"/>
                    <a:pt x="60689" y="6872"/>
                    <a:pt x="59166" y="7062"/>
                  </a:cubicBezTo>
                  <a:cubicBezTo>
                    <a:pt x="56498" y="7443"/>
                    <a:pt x="54117" y="6586"/>
                    <a:pt x="51069" y="9063"/>
                  </a:cubicBezTo>
                  <a:close/>
                </a:path>
              </a:pathLst>
            </a:custGeom>
            <a:solidFill>
              <a:srgbClr val="3D3E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4" name="任意多边形: 形状 185"/>
            <p:cNvSpPr/>
            <p:nvPr>
              <p:custDataLst>
                <p:tags r:id="rId79"/>
              </p:custDataLst>
            </p:nvPr>
          </p:nvSpPr>
          <p:spPr>
            <a:xfrm>
              <a:off x="5484131" y="2909390"/>
              <a:ext cx="27863" cy="46396"/>
            </a:xfrm>
            <a:custGeom>
              <a:gdLst>
                <a:gd name="connsiteX0" fmla="*/ 12746 w 27863"/>
                <a:gd name="connsiteY0" fmla="*/ 1068 h 46396"/>
                <a:gd name="connsiteX1" fmla="*/ 3983 w 27863"/>
                <a:gd name="connsiteY1" fmla="*/ 14307 h 46396"/>
                <a:gd name="connsiteX2" fmla="*/ 24652 w 27863"/>
                <a:gd name="connsiteY2" fmla="*/ 43454 h 46396"/>
                <a:gd name="connsiteX3" fmla="*/ 9031 w 27863"/>
                <a:gd name="connsiteY3" fmla="*/ 32881 h 46396"/>
                <a:gd name="connsiteX4" fmla="*/ 363 w 27863"/>
                <a:gd name="connsiteY4" fmla="*/ 10974 h 46396"/>
                <a:gd name="connsiteX5" fmla="*/ 12746 w 27863"/>
                <a:gd name="connsiteY5" fmla="*/ 1068 h 463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63" h="46396">
                  <a:moveTo>
                    <a:pt x="12746" y="1068"/>
                  </a:moveTo>
                  <a:cubicBezTo>
                    <a:pt x="11698" y="4592"/>
                    <a:pt x="3602" y="7735"/>
                    <a:pt x="3983" y="14307"/>
                  </a:cubicBezTo>
                  <a:cubicBezTo>
                    <a:pt x="4554" y="26785"/>
                    <a:pt x="13794" y="35167"/>
                    <a:pt x="24652" y="43454"/>
                  </a:cubicBezTo>
                  <a:cubicBezTo>
                    <a:pt x="35415" y="51741"/>
                    <a:pt x="16270" y="40692"/>
                    <a:pt x="9031" y="32881"/>
                  </a:cubicBezTo>
                  <a:cubicBezTo>
                    <a:pt x="1697" y="25071"/>
                    <a:pt x="-1065" y="19260"/>
                    <a:pt x="363" y="10974"/>
                  </a:cubicBezTo>
                  <a:cubicBezTo>
                    <a:pt x="1792" y="2877"/>
                    <a:pt x="13794" y="-2361"/>
                    <a:pt x="12746" y="1068"/>
                  </a:cubicBezTo>
                  <a:close/>
                </a:path>
              </a:pathLst>
            </a:custGeom>
            <a:solidFill>
              <a:srgbClr val="6B6C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5" name="任意多边形: 形状 186"/>
            <p:cNvSpPr/>
            <p:nvPr>
              <p:custDataLst>
                <p:tags r:id="rId80"/>
              </p:custDataLst>
            </p:nvPr>
          </p:nvSpPr>
          <p:spPr>
            <a:xfrm>
              <a:off x="5499050" y="2913595"/>
              <a:ext cx="105301" cy="21153"/>
            </a:xfrm>
            <a:custGeom>
              <a:gdLst>
                <a:gd name="connsiteX0" fmla="*/ 4304 w 105301"/>
                <a:gd name="connsiteY0" fmla="*/ 1340 h 21153"/>
                <a:gd name="connsiteX1" fmla="*/ 17163 w 105301"/>
                <a:gd name="connsiteY1" fmla="*/ 7340 h 21153"/>
                <a:gd name="connsiteX2" fmla="*/ 47262 w 105301"/>
                <a:gd name="connsiteY2" fmla="*/ 11341 h 21153"/>
                <a:gd name="connsiteX3" fmla="*/ 73932 w 105301"/>
                <a:gd name="connsiteY3" fmla="*/ 16770 h 21153"/>
                <a:gd name="connsiteX4" fmla="*/ 100411 w 105301"/>
                <a:gd name="connsiteY4" fmla="*/ 16865 h 21153"/>
                <a:gd name="connsiteX5" fmla="*/ 103364 w 105301"/>
                <a:gd name="connsiteY5" fmla="*/ 20485 h 21153"/>
                <a:gd name="connsiteX6" fmla="*/ 89172 w 105301"/>
                <a:gd name="connsiteY6" fmla="*/ 20771 h 21153"/>
                <a:gd name="connsiteX7" fmla="*/ 67645 w 105301"/>
                <a:gd name="connsiteY7" fmla="*/ 18008 h 21153"/>
                <a:gd name="connsiteX8" fmla="*/ 38404 w 105301"/>
                <a:gd name="connsiteY8" fmla="*/ 12770 h 21153"/>
                <a:gd name="connsiteX9" fmla="*/ 9352 w 105301"/>
                <a:gd name="connsiteY9" fmla="*/ 10007 h 21153"/>
                <a:gd name="connsiteX10" fmla="*/ 208 w 105301"/>
                <a:gd name="connsiteY10" fmla="*/ 3245 h 21153"/>
                <a:gd name="connsiteX11" fmla="*/ 4304 w 105301"/>
                <a:gd name="connsiteY11" fmla="*/ 1340 h 2115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301" h="21153">
                  <a:moveTo>
                    <a:pt x="4304" y="1340"/>
                  </a:moveTo>
                  <a:cubicBezTo>
                    <a:pt x="6971" y="3721"/>
                    <a:pt x="11829" y="7626"/>
                    <a:pt x="17163" y="7340"/>
                  </a:cubicBezTo>
                  <a:cubicBezTo>
                    <a:pt x="22497" y="7055"/>
                    <a:pt x="40594" y="10388"/>
                    <a:pt x="47262" y="11341"/>
                  </a:cubicBezTo>
                  <a:cubicBezTo>
                    <a:pt x="53929" y="12293"/>
                    <a:pt x="65740" y="15818"/>
                    <a:pt x="73932" y="16770"/>
                  </a:cubicBezTo>
                  <a:cubicBezTo>
                    <a:pt x="82123" y="17627"/>
                    <a:pt x="94792" y="17437"/>
                    <a:pt x="100411" y="16865"/>
                  </a:cubicBezTo>
                  <a:cubicBezTo>
                    <a:pt x="106031" y="16294"/>
                    <a:pt x="106507" y="19056"/>
                    <a:pt x="103364" y="20485"/>
                  </a:cubicBezTo>
                  <a:cubicBezTo>
                    <a:pt x="100316" y="21914"/>
                    <a:pt x="93649" y="20580"/>
                    <a:pt x="89172" y="20771"/>
                  </a:cubicBezTo>
                  <a:cubicBezTo>
                    <a:pt x="84790" y="20961"/>
                    <a:pt x="76218" y="19437"/>
                    <a:pt x="67645" y="18008"/>
                  </a:cubicBezTo>
                  <a:cubicBezTo>
                    <a:pt x="59073" y="16484"/>
                    <a:pt x="48881" y="13532"/>
                    <a:pt x="38404" y="12770"/>
                  </a:cubicBezTo>
                  <a:cubicBezTo>
                    <a:pt x="28021" y="12008"/>
                    <a:pt x="14115" y="11055"/>
                    <a:pt x="9352" y="10007"/>
                  </a:cubicBezTo>
                  <a:cubicBezTo>
                    <a:pt x="4590" y="8960"/>
                    <a:pt x="1256" y="6293"/>
                    <a:pt x="208" y="3245"/>
                  </a:cubicBezTo>
                  <a:cubicBezTo>
                    <a:pt x="-744" y="6"/>
                    <a:pt x="1732" y="-1137"/>
                    <a:pt x="4304" y="1340"/>
                  </a:cubicBezTo>
                  <a:close/>
                </a:path>
              </a:pathLst>
            </a:custGeom>
            <a:solidFill>
              <a:srgbClr val="2318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7" name="任意多边形: 形状 187"/>
            <p:cNvSpPr/>
            <p:nvPr>
              <p:custDataLst>
                <p:tags r:id="rId81"/>
              </p:custDataLst>
            </p:nvPr>
          </p:nvSpPr>
          <p:spPr>
            <a:xfrm>
              <a:off x="5508497" y="2935079"/>
              <a:ext cx="62488" cy="5896"/>
            </a:xfrm>
            <a:custGeom>
              <a:gdLst>
                <a:gd name="connsiteX0" fmla="*/ 0 w 62488"/>
                <a:gd name="connsiteY0" fmla="*/ 335 h 5896"/>
                <a:gd name="connsiteX1" fmla="*/ 33433 w 62488"/>
                <a:gd name="connsiteY1" fmla="*/ 1383 h 5896"/>
                <a:gd name="connsiteX2" fmla="*/ 61627 w 62488"/>
                <a:gd name="connsiteY2" fmla="*/ 5764 h 5896"/>
                <a:gd name="connsiteX3" fmla="*/ 33528 w 62488"/>
                <a:gd name="connsiteY3" fmla="*/ 3859 h 5896"/>
                <a:gd name="connsiteX4" fmla="*/ 20479 w 62488"/>
                <a:gd name="connsiteY4" fmla="*/ 1287 h 5896"/>
                <a:gd name="connsiteX5" fmla="*/ 0 w 62488"/>
                <a:gd name="connsiteY5" fmla="*/ 335 h 58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488" h="5896">
                  <a:moveTo>
                    <a:pt x="0" y="335"/>
                  </a:moveTo>
                  <a:cubicBezTo>
                    <a:pt x="0" y="335"/>
                    <a:pt x="21622" y="-903"/>
                    <a:pt x="33433" y="1383"/>
                  </a:cubicBezTo>
                  <a:cubicBezTo>
                    <a:pt x="45148" y="3669"/>
                    <a:pt x="55626" y="5383"/>
                    <a:pt x="61627" y="5764"/>
                  </a:cubicBezTo>
                  <a:cubicBezTo>
                    <a:pt x="67627" y="6145"/>
                    <a:pt x="40577" y="5764"/>
                    <a:pt x="33528" y="3859"/>
                  </a:cubicBezTo>
                  <a:cubicBezTo>
                    <a:pt x="26479" y="1954"/>
                    <a:pt x="30956" y="2716"/>
                    <a:pt x="20479" y="1287"/>
                  </a:cubicBezTo>
                  <a:cubicBezTo>
                    <a:pt x="10001" y="-141"/>
                    <a:pt x="0" y="335"/>
                    <a:pt x="0" y="335"/>
                  </a:cubicBezTo>
                  <a:close/>
                </a:path>
              </a:pathLst>
            </a:custGeom>
            <a:solidFill>
              <a:srgbClr val="C78F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8" name="任意多边形: 形状 188"/>
            <p:cNvSpPr/>
            <p:nvPr>
              <p:custDataLst>
                <p:tags r:id="rId82"/>
              </p:custDataLst>
            </p:nvPr>
          </p:nvSpPr>
          <p:spPr>
            <a:xfrm>
              <a:off x="5557733" y="2811697"/>
              <a:ext cx="35997" cy="85192"/>
            </a:xfrm>
            <a:custGeom>
              <a:gdLst>
                <a:gd name="connsiteX0" fmla="*/ 866 w 35997"/>
                <a:gd name="connsiteY0" fmla="*/ 1606 h 85192"/>
                <a:gd name="connsiteX1" fmla="*/ 28774 w 35997"/>
                <a:gd name="connsiteY1" fmla="*/ 51802 h 85192"/>
                <a:gd name="connsiteX2" fmla="*/ 35823 w 35997"/>
                <a:gd name="connsiteY2" fmla="*/ 85045 h 85192"/>
                <a:gd name="connsiteX3" fmla="*/ 30108 w 35997"/>
                <a:gd name="connsiteY3" fmla="*/ 45516 h 85192"/>
                <a:gd name="connsiteX4" fmla="*/ 11343 w 35997"/>
                <a:gd name="connsiteY4" fmla="*/ 9607 h 85192"/>
                <a:gd name="connsiteX5" fmla="*/ 866 w 35997"/>
                <a:gd name="connsiteY5" fmla="*/ 1606 h 851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97" h="85192">
                  <a:moveTo>
                    <a:pt x="866" y="1606"/>
                  </a:moveTo>
                  <a:cubicBezTo>
                    <a:pt x="4200" y="5511"/>
                    <a:pt x="23726" y="31990"/>
                    <a:pt x="28774" y="51802"/>
                  </a:cubicBezTo>
                  <a:cubicBezTo>
                    <a:pt x="33822" y="71614"/>
                    <a:pt x="34584" y="80758"/>
                    <a:pt x="35823" y="85045"/>
                  </a:cubicBezTo>
                  <a:cubicBezTo>
                    <a:pt x="36394" y="87235"/>
                    <a:pt x="35823" y="64661"/>
                    <a:pt x="30108" y="45516"/>
                  </a:cubicBezTo>
                  <a:cubicBezTo>
                    <a:pt x="24488" y="26275"/>
                    <a:pt x="17820" y="18179"/>
                    <a:pt x="11343" y="9607"/>
                  </a:cubicBezTo>
                  <a:cubicBezTo>
                    <a:pt x="4866" y="1129"/>
                    <a:pt x="-2563" y="-2300"/>
                    <a:pt x="866" y="1606"/>
                  </a:cubicBezTo>
                  <a:close/>
                </a:path>
              </a:pathLst>
            </a:custGeom>
            <a:solidFill>
              <a:srgbClr val="8E72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59" name="任意多边形: 形状 189"/>
            <p:cNvSpPr/>
            <p:nvPr>
              <p:custDataLst>
                <p:tags r:id="rId83"/>
              </p:custDataLst>
            </p:nvPr>
          </p:nvSpPr>
          <p:spPr>
            <a:xfrm>
              <a:off x="5538499" y="2840100"/>
              <a:ext cx="49056" cy="71025"/>
            </a:xfrm>
            <a:custGeom>
              <a:gdLst>
                <a:gd name="connsiteX0" fmla="*/ 2 w 49056"/>
                <a:gd name="connsiteY0" fmla="*/ 445 h 71025"/>
                <a:gd name="connsiteX1" fmla="*/ 29149 w 49056"/>
                <a:gd name="connsiteY1" fmla="*/ 36164 h 71025"/>
                <a:gd name="connsiteX2" fmla="*/ 49056 w 49056"/>
                <a:gd name="connsiteY2" fmla="*/ 71025 h 71025"/>
                <a:gd name="connsiteX3" fmla="*/ 22005 w 49056"/>
                <a:gd name="connsiteY3" fmla="*/ 33306 h 71025"/>
                <a:gd name="connsiteX4" fmla="*/ 2 w 49056"/>
                <a:gd name="connsiteY4" fmla="*/ 445 h 710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6" h="71025">
                  <a:moveTo>
                    <a:pt x="2" y="445"/>
                  </a:moveTo>
                  <a:cubicBezTo>
                    <a:pt x="98" y="-3651"/>
                    <a:pt x="19910" y="21495"/>
                    <a:pt x="29149" y="36164"/>
                  </a:cubicBezTo>
                  <a:cubicBezTo>
                    <a:pt x="38388" y="50832"/>
                    <a:pt x="49056" y="71025"/>
                    <a:pt x="49056" y="71025"/>
                  </a:cubicBezTo>
                  <a:cubicBezTo>
                    <a:pt x="49056" y="71025"/>
                    <a:pt x="33245" y="49403"/>
                    <a:pt x="22005" y="33306"/>
                  </a:cubicBezTo>
                  <a:cubicBezTo>
                    <a:pt x="10861" y="17209"/>
                    <a:pt x="-188" y="4541"/>
                    <a:pt x="2" y="445"/>
                  </a:cubicBezTo>
                  <a:close/>
                </a:path>
              </a:pathLst>
            </a:custGeom>
            <a:solidFill>
              <a:srgbClr val="9D44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60" name="任意多边形: 形状 190"/>
            <p:cNvSpPr/>
            <p:nvPr>
              <p:custDataLst>
                <p:tags r:id="rId84"/>
              </p:custDataLst>
            </p:nvPr>
          </p:nvSpPr>
          <p:spPr>
            <a:xfrm>
              <a:off x="5519135" y="2872901"/>
              <a:ext cx="48978" cy="32952"/>
            </a:xfrm>
            <a:custGeom>
              <a:gdLst>
                <a:gd name="connsiteX0" fmla="*/ 46703 w 48978"/>
                <a:gd name="connsiteY0" fmla="*/ 30698 h 32952"/>
                <a:gd name="connsiteX1" fmla="*/ 7936 w 48978"/>
                <a:gd name="connsiteY1" fmla="*/ 4505 h 32952"/>
                <a:gd name="connsiteX2" fmla="*/ 6127 w 48978"/>
                <a:gd name="connsiteY2" fmla="*/ 7077 h 32952"/>
                <a:gd name="connsiteX3" fmla="*/ 43560 w 48978"/>
                <a:gd name="connsiteY3" fmla="*/ 31175 h 32952"/>
                <a:gd name="connsiteX4" fmla="*/ 46703 w 48978"/>
                <a:gd name="connsiteY4" fmla="*/ 30698 h 32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78" h="32952">
                  <a:moveTo>
                    <a:pt x="46703" y="30698"/>
                  </a:moveTo>
                  <a:cubicBezTo>
                    <a:pt x="41846" y="27174"/>
                    <a:pt x="17842" y="12887"/>
                    <a:pt x="7936" y="4505"/>
                  </a:cubicBezTo>
                  <a:cubicBezTo>
                    <a:pt x="-1969" y="-3877"/>
                    <a:pt x="-2636" y="885"/>
                    <a:pt x="6127" y="7077"/>
                  </a:cubicBezTo>
                  <a:cubicBezTo>
                    <a:pt x="14985" y="13268"/>
                    <a:pt x="39369" y="29460"/>
                    <a:pt x="43560" y="31175"/>
                  </a:cubicBezTo>
                  <a:cubicBezTo>
                    <a:pt x="47751" y="32889"/>
                    <a:pt x="51561" y="34318"/>
                    <a:pt x="46703" y="30698"/>
                  </a:cubicBezTo>
                  <a:close/>
                </a:path>
              </a:pathLst>
            </a:custGeom>
            <a:solidFill>
              <a:srgbClr val="A752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61" name="任意多边形: 形状 191"/>
            <p:cNvSpPr/>
            <p:nvPr>
              <p:custDataLst>
                <p:tags r:id="rId85"/>
              </p:custDataLst>
            </p:nvPr>
          </p:nvSpPr>
          <p:spPr>
            <a:xfrm>
              <a:off x="5631656" y="2887973"/>
              <a:ext cx="61726" cy="20973"/>
            </a:xfrm>
            <a:custGeom>
              <a:gdLst>
                <a:gd name="connsiteX0" fmla="*/ 95 w 61726"/>
                <a:gd name="connsiteY0" fmla="*/ 20961 h 20973"/>
                <a:gd name="connsiteX1" fmla="*/ 44577 w 61726"/>
                <a:gd name="connsiteY1" fmla="*/ 2673 h 20973"/>
                <a:gd name="connsiteX2" fmla="*/ 61722 w 61726"/>
                <a:gd name="connsiteY2" fmla="*/ 1911 h 20973"/>
                <a:gd name="connsiteX3" fmla="*/ 50577 w 61726"/>
                <a:gd name="connsiteY3" fmla="*/ 6578 h 20973"/>
                <a:gd name="connsiteX4" fmla="*/ 28479 w 61726"/>
                <a:gd name="connsiteY4" fmla="*/ 10484 h 20973"/>
                <a:gd name="connsiteX5" fmla="*/ 95 w 61726"/>
                <a:gd name="connsiteY5" fmla="*/ 20961 h 2097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26" h="20973">
                  <a:moveTo>
                    <a:pt x="95" y="20961"/>
                  </a:moveTo>
                  <a:cubicBezTo>
                    <a:pt x="-2001" y="20675"/>
                    <a:pt x="31146" y="4483"/>
                    <a:pt x="44577" y="2673"/>
                  </a:cubicBezTo>
                  <a:cubicBezTo>
                    <a:pt x="57912" y="863"/>
                    <a:pt x="61531" y="-1899"/>
                    <a:pt x="61722" y="1911"/>
                  </a:cubicBezTo>
                  <a:cubicBezTo>
                    <a:pt x="61912" y="5626"/>
                    <a:pt x="56864" y="6293"/>
                    <a:pt x="50577" y="6578"/>
                  </a:cubicBezTo>
                  <a:cubicBezTo>
                    <a:pt x="44291" y="6864"/>
                    <a:pt x="35528" y="8483"/>
                    <a:pt x="28479" y="10484"/>
                  </a:cubicBezTo>
                  <a:cubicBezTo>
                    <a:pt x="21526" y="12484"/>
                    <a:pt x="2190" y="21342"/>
                    <a:pt x="95" y="20961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62" name="任意多边形: 形状 192"/>
            <p:cNvSpPr/>
            <p:nvPr>
              <p:custDataLst>
                <p:tags r:id="rId86"/>
              </p:custDataLst>
            </p:nvPr>
          </p:nvSpPr>
          <p:spPr>
            <a:xfrm>
              <a:off x="5634323" y="2903318"/>
              <a:ext cx="54023" cy="7941"/>
            </a:xfrm>
            <a:custGeom>
              <a:gdLst>
                <a:gd name="connsiteX0" fmla="*/ 0 w 54023"/>
                <a:gd name="connsiteY0" fmla="*/ 7616 h 7941"/>
                <a:gd name="connsiteX1" fmla="*/ 19717 w 54023"/>
                <a:gd name="connsiteY1" fmla="*/ 6759 h 7941"/>
                <a:gd name="connsiteX2" fmla="*/ 44387 w 54023"/>
                <a:gd name="connsiteY2" fmla="*/ 4378 h 7941"/>
                <a:gd name="connsiteX3" fmla="*/ 52673 w 54023"/>
                <a:gd name="connsiteY3" fmla="*/ 2377 h 7941"/>
                <a:gd name="connsiteX4" fmla="*/ 38291 w 54023"/>
                <a:gd name="connsiteY4" fmla="*/ 949 h 7941"/>
                <a:gd name="connsiteX5" fmla="*/ 15431 w 54023"/>
                <a:gd name="connsiteY5" fmla="*/ 5711 h 7941"/>
                <a:gd name="connsiteX6" fmla="*/ 0 w 54023"/>
                <a:gd name="connsiteY6" fmla="*/ 7616 h 794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023" h="7941">
                  <a:moveTo>
                    <a:pt x="0" y="7616"/>
                  </a:moveTo>
                  <a:cubicBezTo>
                    <a:pt x="0" y="7616"/>
                    <a:pt x="10954" y="8759"/>
                    <a:pt x="19717" y="6759"/>
                  </a:cubicBezTo>
                  <a:cubicBezTo>
                    <a:pt x="28384" y="4663"/>
                    <a:pt x="37529" y="2568"/>
                    <a:pt x="44387" y="4378"/>
                  </a:cubicBezTo>
                  <a:cubicBezTo>
                    <a:pt x="51149" y="6187"/>
                    <a:pt x="56674" y="5521"/>
                    <a:pt x="52673" y="2377"/>
                  </a:cubicBezTo>
                  <a:cubicBezTo>
                    <a:pt x="48768" y="-766"/>
                    <a:pt x="46672" y="-290"/>
                    <a:pt x="38291" y="949"/>
                  </a:cubicBezTo>
                  <a:cubicBezTo>
                    <a:pt x="30004" y="2187"/>
                    <a:pt x="20860" y="5521"/>
                    <a:pt x="15431" y="5711"/>
                  </a:cubicBezTo>
                  <a:cubicBezTo>
                    <a:pt x="10096" y="5902"/>
                    <a:pt x="0" y="7616"/>
                    <a:pt x="0" y="7616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163" name="文本框 162"/>
          <p:cNvSpPr txBox="1"/>
          <p:nvPr>
            <p:custDataLst>
              <p:tags r:id="rId87"/>
            </p:custDataLst>
          </p:nvPr>
        </p:nvSpPr>
        <p:spPr>
          <a:xfrm>
            <a:off x="6242872" y="2801663"/>
            <a:ext cx="477763" cy="475306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叁</a:t>
            </a:r>
          </a:p>
        </p:txBody>
      </p:sp>
      <p:sp>
        <p:nvSpPr>
          <p:cNvPr id="164" name="文本框 163"/>
          <p:cNvSpPr txBox="1"/>
          <p:nvPr>
            <p:custDataLst>
              <p:tags r:id="rId88"/>
            </p:custDataLst>
          </p:nvPr>
        </p:nvSpPr>
        <p:spPr>
          <a:xfrm>
            <a:off x="6223221" y="3319955"/>
            <a:ext cx="2159758" cy="155623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金融科技发展对金融专业人才的需求增加</a:t>
            </a:r>
          </a:p>
        </p:txBody>
      </p:sp>
      <p:grpSp>
        <p:nvGrpSpPr>
          <p:cNvPr id="172" name="图形 3"/>
          <p:cNvGrpSpPr/>
          <p:nvPr>
            <p:custDataLst>
              <p:tags r:id="rId89"/>
            </p:custDataLst>
          </p:nvPr>
        </p:nvGrpSpPr>
        <p:grpSpPr>
          <a:xfrm>
            <a:off x="3764401" y="2748851"/>
            <a:ext cx="173788" cy="196509"/>
            <a:chOff x="5484131" y="2752083"/>
            <a:chExt cx="209251" cy="236016"/>
          </a:xfrm>
          <a:solidFill>
            <a:schemeClr val="accent1"/>
          </a:solidFill>
        </p:grpSpPr>
        <p:pic>
          <p:nvPicPr>
            <p:cNvPr id="173" name="图片 172"/>
            <p:cNvPicPr>
              <a:picLocks noChangeAspect="1"/>
            </p:cNvPicPr>
            <p:nvPr>
              <p:custDataLst>
                <p:tags r:id="rId90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5619588" y="2837044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174" name="图片 173"/>
            <p:cNvPicPr>
              <a:picLocks noChangeAspect="1"/>
            </p:cNvPicPr>
            <p:nvPr>
              <p:custDataLst>
                <p:tags r:id="rId91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5600538" y="2846569"/>
              <a:ext cx="38100" cy="76199"/>
            </a:xfrm>
            <a:custGeom>
              <a:gdLst>
                <a:gd name="connsiteX0" fmla="*/ 0 w 38100"/>
                <a:gd name="connsiteY0" fmla="*/ 0 h 76199"/>
                <a:gd name="connsiteX1" fmla="*/ 38100 w 38100"/>
                <a:gd name="connsiteY1" fmla="*/ 0 h 76199"/>
                <a:gd name="connsiteX2" fmla="*/ 38100 w 38100"/>
                <a:gd name="connsiteY2" fmla="*/ 76200 h 76199"/>
                <a:gd name="connsiteX3" fmla="*/ 0 w 38100"/>
                <a:gd name="connsiteY3" fmla="*/ 76200 h 761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6199">
                  <a:moveTo>
                    <a:pt x="0" y="0"/>
                  </a:moveTo>
                  <a:lnTo>
                    <a:pt x="38100" y="0"/>
                  </a:lnTo>
                  <a:lnTo>
                    <a:pt x="38100" y="76200"/>
                  </a:lnTo>
                  <a:lnTo>
                    <a:pt x="0" y="76200"/>
                  </a:lnTo>
                  <a:close/>
                </a:path>
              </a:pathLst>
            </a:custGeom>
          </p:spPr>
        </p:pic>
        <p:pic>
          <p:nvPicPr>
            <p:cNvPr id="175" name="图片 174"/>
            <p:cNvPicPr>
              <a:picLocks noChangeAspect="1"/>
            </p:cNvPicPr>
            <p:nvPr>
              <p:custDataLst>
                <p:tags r:id="rId9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5486238" y="2913244"/>
              <a:ext cx="114300" cy="47625"/>
            </a:xfrm>
            <a:custGeom>
              <a:gdLst>
                <a:gd name="connsiteX0" fmla="*/ 0 w 114300"/>
                <a:gd name="connsiteY0" fmla="*/ 0 h 47625"/>
                <a:gd name="connsiteX1" fmla="*/ 114300 w 114300"/>
                <a:gd name="connsiteY1" fmla="*/ 0 h 47625"/>
                <a:gd name="connsiteX2" fmla="*/ 114300 w 114300"/>
                <a:gd name="connsiteY2" fmla="*/ 47625 h 47625"/>
                <a:gd name="connsiteX3" fmla="*/ 0 w 114300"/>
                <a:gd name="connsiteY3" fmla="*/ 47625 h 476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7625">
                  <a:moveTo>
                    <a:pt x="0" y="0"/>
                  </a:moveTo>
                  <a:lnTo>
                    <a:pt x="114300" y="0"/>
                  </a:lnTo>
                  <a:lnTo>
                    <a:pt x="114300" y="47625"/>
                  </a:lnTo>
                  <a:lnTo>
                    <a:pt x="0" y="47625"/>
                  </a:lnTo>
                  <a:close/>
                </a:path>
              </a:pathLst>
            </a:custGeom>
          </p:spPr>
        </p:pic>
        <p:pic>
          <p:nvPicPr>
            <p:cNvPr id="176" name="图片 175"/>
            <p:cNvPicPr>
              <a:picLocks noChangeAspect="1"/>
            </p:cNvPicPr>
            <p:nvPr>
              <p:custDataLst>
                <p:tags r:id="rId93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552913" y="2770369"/>
              <a:ext cx="57150" cy="152399"/>
            </a:xfrm>
            <a:custGeom>
              <a:gdLst>
                <a:gd name="connsiteX0" fmla="*/ 0 w 57150"/>
                <a:gd name="connsiteY0" fmla="*/ 0 h 152399"/>
                <a:gd name="connsiteX1" fmla="*/ 57150 w 57150"/>
                <a:gd name="connsiteY1" fmla="*/ 0 h 152399"/>
                <a:gd name="connsiteX2" fmla="*/ 57150 w 57150"/>
                <a:gd name="connsiteY2" fmla="*/ 152400 h 152399"/>
                <a:gd name="connsiteX3" fmla="*/ 0 w 57150"/>
                <a:gd name="connsiteY3" fmla="*/ 152400 h 1523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52399">
                  <a:moveTo>
                    <a:pt x="0" y="0"/>
                  </a:moveTo>
                  <a:lnTo>
                    <a:pt x="57150" y="0"/>
                  </a:lnTo>
                  <a:lnTo>
                    <a:pt x="57150" y="152400"/>
                  </a:lnTo>
                  <a:lnTo>
                    <a:pt x="0" y="152400"/>
                  </a:lnTo>
                  <a:close/>
                </a:path>
              </a:pathLst>
            </a:custGeom>
          </p:spPr>
        </p:pic>
        <p:pic>
          <p:nvPicPr>
            <p:cNvPr id="177" name="图片 176"/>
            <p:cNvPicPr>
              <a:picLocks noChangeAspect="1"/>
            </p:cNvPicPr>
            <p:nvPr>
              <p:custDataLst>
                <p:tags r:id="rId9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5486238" y="2808469"/>
              <a:ext cx="123825" cy="123824"/>
            </a:xfrm>
            <a:custGeom>
              <a:gdLst>
                <a:gd name="connsiteX0" fmla="*/ 0 w 123825"/>
                <a:gd name="connsiteY0" fmla="*/ 0 h 123824"/>
                <a:gd name="connsiteX1" fmla="*/ 123825 w 123825"/>
                <a:gd name="connsiteY1" fmla="*/ 0 h 123824"/>
                <a:gd name="connsiteX2" fmla="*/ 123825 w 123825"/>
                <a:gd name="connsiteY2" fmla="*/ 123825 h 123824"/>
                <a:gd name="connsiteX3" fmla="*/ 0 w 123825"/>
                <a:gd name="connsiteY3" fmla="*/ 123825 h 1238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4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</p:spPr>
        </p:pic>
        <p:sp>
          <p:nvSpPr>
            <p:cNvPr id="178" name="任意多边形: 形状 175"/>
            <p:cNvSpPr/>
            <p:nvPr>
              <p:custDataLst>
                <p:tags r:id="rId95"/>
              </p:custDataLst>
            </p:nvPr>
          </p:nvSpPr>
          <p:spPr>
            <a:xfrm>
              <a:off x="5619883" y="2923688"/>
              <a:ext cx="28569" cy="17397"/>
            </a:xfrm>
            <a:custGeom>
              <a:gdLst>
                <a:gd name="connsiteX0" fmla="*/ 1295 w 28569"/>
                <a:gd name="connsiteY0" fmla="*/ 4486 h 17397"/>
                <a:gd name="connsiteX1" fmla="*/ 13201 w 28569"/>
                <a:gd name="connsiteY1" fmla="*/ 3439 h 17397"/>
                <a:gd name="connsiteX2" fmla="*/ 27489 w 28569"/>
                <a:gd name="connsiteY2" fmla="*/ 16774 h 17397"/>
                <a:gd name="connsiteX3" fmla="*/ 22822 w 28569"/>
                <a:gd name="connsiteY3" fmla="*/ 7820 h 17397"/>
                <a:gd name="connsiteX4" fmla="*/ 9868 w 28569"/>
                <a:gd name="connsiteY4" fmla="*/ 10 h 17397"/>
                <a:gd name="connsiteX5" fmla="*/ 1200 w 28569"/>
                <a:gd name="connsiteY5" fmla="*/ 2105 h 17397"/>
                <a:gd name="connsiteX6" fmla="*/ 1295 w 28569"/>
                <a:gd name="connsiteY6" fmla="*/ 4486 h 173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9" h="17397">
                  <a:moveTo>
                    <a:pt x="1295" y="4486"/>
                  </a:moveTo>
                  <a:cubicBezTo>
                    <a:pt x="4153" y="2962"/>
                    <a:pt x="10630" y="2105"/>
                    <a:pt x="13201" y="3439"/>
                  </a:cubicBezTo>
                  <a:cubicBezTo>
                    <a:pt x="15773" y="4772"/>
                    <a:pt x="25679" y="14583"/>
                    <a:pt x="27489" y="16774"/>
                  </a:cubicBezTo>
                  <a:cubicBezTo>
                    <a:pt x="29299" y="18964"/>
                    <a:pt x="29489" y="15250"/>
                    <a:pt x="22822" y="7820"/>
                  </a:cubicBezTo>
                  <a:cubicBezTo>
                    <a:pt x="16154" y="391"/>
                    <a:pt x="13392" y="-86"/>
                    <a:pt x="9868" y="10"/>
                  </a:cubicBezTo>
                  <a:cubicBezTo>
                    <a:pt x="6343" y="200"/>
                    <a:pt x="1200" y="2105"/>
                    <a:pt x="1200" y="2105"/>
                  </a:cubicBezTo>
                  <a:cubicBezTo>
                    <a:pt x="1200" y="2105"/>
                    <a:pt x="-1562" y="5915"/>
                    <a:pt x="1295" y="4486"/>
                  </a:cubicBezTo>
                  <a:close/>
                </a:path>
              </a:pathLst>
            </a:custGeom>
            <a:solidFill>
              <a:srgbClr val="5A5B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79" name="任意多边形: 形状 176"/>
            <p:cNvSpPr/>
            <p:nvPr>
              <p:custDataLst>
                <p:tags r:id="rId96"/>
              </p:custDataLst>
            </p:nvPr>
          </p:nvSpPr>
          <p:spPr>
            <a:xfrm>
              <a:off x="5586558" y="2917753"/>
              <a:ext cx="40549" cy="41094"/>
            </a:xfrm>
            <a:custGeom>
              <a:gdLst>
                <a:gd name="connsiteX0" fmla="*/ 235 w 40549"/>
                <a:gd name="connsiteY0" fmla="*/ 41092 h 41094"/>
                <a:gd name="connsiteX1" fmla="*/ 23667 w 40549"/>
                <a:gd name="connsiteY1" fmla="*/ 25280 h 41094"/>
                <a:gd name="connsiteX2" fmla="*/ 34525 w 40549"/>
                <a:gd name="connsiteY2" fmla="*/ 10421 h 41094"/>
                <a:gd name="connsiteX3" fmla="*/ 39002 w 40549"/>
                <a:gd name="connsiteY3" fmla="*/ 1468 h 41094"/>
                <a:gd name="connsiteX4" fmla="*/ 30811 w 40549"/>
                <a:gd name="connsiteY4" fmla="*/ 5278 h 41094"/>
                <a:gd name="connsiteX5" fmla="*/ 24334 w 40549"/>
                <a:gd name="connsiteY5" fmla="*/ 15565 h 41094"/>
                <a:gd name="connsiteX6" fmla="*/ 11665 w 40549"/>
                <a:gd name="connsiteY6" fmla="*/ 27090 h 41094"/>
                <a:gd name="connsiteX7" fmla="*/ 235 w 40549"/>
                <a:gd name="connsiteY7" fmla="*/ 41092 h 410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49" h="41094">
                  <a:moveTo>
                    <a:pt x="235" y="41092"/>
                  </a:moveTo>
                  <a:cubicBezTo>
                    <a:pt x="2140" y="41282"/>
                    <a:pt x="15285" y="33186"/>
                    <a:pt x="23667" y="25280"/>
                  </a:cubicBezTo>
                  <a:cubicBezTo>
                    <a:pt x="31096" y="18327"/>
                    <a:pt x="29668" y="14041"/>
                    <a:pt x="34525" y="10421"/>
                  </a:cubicBezTo>
                  <a:cubicBezTo>
                    <a:pt x="39383" y="6706"/>
                    <a:pt x="42622" y="4420"/>
                    <a:pt x="39002" y="1468"/>
                  </a:cubicBezTo>
                  <a:cubicBezTo>
                    <a:pt x="35383" y="-1485"/>
                    <a:pt x="33478" y="134"/>
                    <a:pt x="30811" y="5278"/>
                  </a:cubicBezTo>
                  <a:cubicBezTo>
                    <a:pt x="28239" y="10421"/>
                    <a:pt x="28620" y="12326"/>
                    <a:pt x="24334" y="15565"/>
                  </a:cubicBezTo>
                  <a:cubicBezTo>
                    <a:pt x="20143" y="18898"/>
                    <a:pt x="14999" y="24137"/>
                    <a:pt x="11665" y="27090"/>
                  </a:cubicBezTo>
                  <a:cubicBezTo>
                    <a:pt x="8522" y="30043"/>
                    <a:pt x="-1670" y="40901"/>
                    <a:pt x="235" y="41092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0" name="任意多边形: 形状 177"/>
            <p:cNvSpPr/>
            <p:nvPr>
              <p:custDataLst>
                <p:tags r:id="rId97"/>
              </p:custDataLst>
            </p:nvPr>
          </p:nvSpPr>
          <p:spPr>
            <a:xfrm>
              <a:off x="5620881" y="2910518"/>
              <a:ext cx="11069" cy="9391"/>
            </a:xfrm>
            <a:custGeom>
              <a:gdLst>
                <a:gd name="connsiteX0" fmla="*/ 1631 w 11069"/>
                <a:gd name="connsiteY0" fmla="*/ 607 h 9391"/>
                <a:gd name="connsiteX1" fmla="*/ 3155 w 11069"/>
                <a:gd name="connsiteY1" fmla="*/ 5274 h 9391"/>
                <a:gd name="connsiteX2" fmla="*/ 7441 w 11069"/>
                <a:gd name="connsiteY2" fmla="*/ 8512 h 9391"/>
                <a:gd name="connsiteX3" fmla="*/ 11061 w 11069"/>
                <a:gd name="connsiteY3" fmla="*/ 4607 h 9391"/>
                <a:gd name="connsiteX4" fmla="*/ 1631 w 11069"/>
                <a:gd name="connsiteY4" fmla="*/ 607 h 939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69" h="9391">
                  <a:moveTo>
                    <a:pt x="1631" y="607"/>
                  </a:moveTo>
                  <a:cubicBezTo>
                    <a:pt x="-1226" y="2702"/>
                    <a:pt x="-83" y="4798"/>
                    <a:pt x="3155" y="5274"/>
                  </a:cubicBezTo>
                  <a:cubicBezTo>
                    <a:pt x="6298" y="5750"/>
                    <a:pt x="6679" y="6703"/>
                    <a:pt x="7441" y="8512"/>
                  </a:cubicBezTo>
                  <a:cubicBezTo>
                    <a:pt x="8203" y="10418"/>
                    <a:pt x="11251" y="9274"/>
                    <a:pt x="11061" y="4607"/>
                  </a:cubicBezTo>
                  <a:cubicBezTo>
                    <a:pt x="10775" y="-60"/>
                    <a:pt x="3441" y="-727"/>
                    <a:pt x="1631" y="607"/>
                  </a:cubicBezTo>
                  <a:close/>
                </a:path>
              </a:pathLst>
            </a:custGeom>
            <a:solidFill>
              <a:srgbClr val="0704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1" name="任意多边形: 形状 178"/>
            <p:cNvSpPr/>
            <p:nvPr>
              <p:custDataLst>
                <p:tags r:id="rId98"/>
              </p:custDataLst>
            </p:nvPr>
          </p:nvSpPr>
          <p:spPr>
            <a:xfrm>
              <a:off x="5621845" y="2929508"/>
              <a:ext cx="9622" cy="24647"/>
            </a:xfrm>
            <a:custGeom>
              <a:gdLst>
                <a:gd name="connsiteX0" fmla="*/ 0 w 9622"/>
                <a:gd name="connsiteY0" fmla="*/ 0 h 24647"/>
                <a:gd name="connsiteX1" fmla="*/ 9144 w 9622"/>
                <a:gd name="connsiteY1" fmla="*/ 14478 h 24647"/>
                <a:gd name="connsiteX2" fmla="*/ 7715 w 9622"/>
                <a:gd name="connsiteY2" fmla="*/ 24003 h 24647"/>
                <a:gd name="connsiteX3" fmla="*/ 4667 w 9622"/>
                <a:gd name="connsiteY3" fmla="*/ 8668 h 24647"/>
                <a:gd name="connsiteX4" fmla="*/ 0 w 9622"/>
                <a:gd name="connsiteY4" fmla="*/ 0 h 246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2" h="24647">
                  <a:moveTo>
                    <a:pt x="0" y="0"/>
                  </a:moveTo>
                  <a:cubicBezTo>
                    <a:pt x="0" y="0"/>
                    <a:pt x="8573" y="8858"/>
                    <a:pt x="9144" y="14478"/>
                  </a:cubicBezTo>
                  <a:cubicBezTo>
                    <a:pt x="9620" y="20098"/>
                    <a:pt x="10382" y="26765"/>
                    <a:pt x="7715" y="24003"/>
                  </a:cubicBezTo>
                  <a:cubicBezTo>
                    <a:pt x="5048" y="21146"/>
                    <a:pt x="8382" y="16193"/>
                    <a:pt x="4667" y="8668"/>
                  </a:cubicBezTo>
                  <a:cubicBezTo>
                    <a:pt x="2191" y="36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C8C8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2" name="任意多边形: 形状 179"/>
            <p:cNvSpPr/>
            <p:nvPr>
              <p:custDataLst>
                <p:tags r:id="rId99"/>
              </p:custDataLst>
            </p:nvPr>
          </p:nvSpPr>
          <p:spPr>
            <a:xfrm>
              <a:off x="5617023" y="2930175"/>
              <a:ext cx="5203" cy="28499"/>
            </a:xfrm>
            <a:custGeom>
              <a:gdLst>
                <a:gd name="connsiteX0" fmla="*/ 3393 w 5203"/>
                <a:gd name="connsiteY0" fmla="*/ 9430 h 28499"/>
                <a:gd name="connsiteX1" fmla="*/ 1679 w 5203"/>
                <a:gd name="connsiteY1" fmla="*/ 20765 h 28499"/>
                <a:gd name="connsiteX2" fmla="*/ 1393 w 5203"/>
                <a:gd name="connsiteY2" fmla="*/ 28480 h 28499"/>
                <a:gd name="connsiteX3" fmla="*/ 5203 w 5203"/>
                <a:gd name="connsiteY3" fmla="*/ 16002 h 28499"/>
                <a:gd name="connsiteX4" fmla="*/ 3203 w 5203"/>
                <a:gd name="connsiteY4" fmla="*/ 0 h 28499"/>
                <a:gd name="connsiteX5" fmla="*/ 3393 w 5203"/>
                <a:gd name="connsiteY5" fmla="*/ 9430 h 284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3" h="28499">
                  <a:moveTo>
                    <a:pt x="3393" y="9430"/>
                  </a:moveTo>
                  <a:cubicBezTo>
                    <a:pt x="3393" y="9430"/>
                    <a:pt x="3870" y="15716"/>
                    <a:pt x="1679" y="20765"/>
                  </a:cubicBezTo>
                  <a:cubicBezTo>
                    <a:pt x="-607" y="25908"/>
                    <a:pt x="-417" y="28766"/>
                    <a:pt x="1393" y="28480"/>
                  </a:cubicBezTo>
                  <a:cubicBezTo>
                    <a:pt x="3298" y="28194"/>
                    <a:pt x="5108" y="23527"/>
                    <a:pt x="5203" y="16002"/>
                  </a:cubicBezTo>
                  <a:cubicBezTo>
                    <a:pt x="5203" y="8477"/>
                    <a:pt x="3203" y="0"/>
                    <a:pt x="3203" y="0"/>
                  </a:cubicBezTo>
                  <a:lnTo>
                    <a:pt x="3393" y="9430"/>
                  </a:lnTo>
                  <a:close/>
                </a:path>
              </a:pathLst>
            </a:custGeom>
            <a:solidFill>
              <a:srgbClr val="8484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3" name="任意多边形: 形状 180"/>
            <p:cNvSpPr/>
            <p:nvPr>
              <p:custDataLst>
                <p:tags r:id="rId100"/>
              </p:custDataLst>
            </p:nvPr>
          </p:nvSpPr>
          <p:spPr>
            <a:xfrm>
              <a:off x="5546296" y="2941866"/>
              <a:ext cx="50695" cy="38366"/>
            </a:xfrm>
            <a:custGeom>
              <a:gdLst>
                <a:gd name="connsiteX0" fmla="*/ 50689 w 50695"/>
                <a:gd name="connsiteY0" fmla="*/ 215 h 38366"/>
                <a:gd name="connsiteX1" fmla="*/ 25734 w 50695"/>
                <a:gd name="connsiteY1" fmla="*/ 15741 h 38366"/>
                <a:gd name="connsiteX2" fmla="*/ 5445 w 50695"/>
                <a:gd name="connsiteY2" fmla="*/ 34886 h 38366"/>
                <a:gd name="connsiteX3" fmla="*/ 1540 w 50695"/>
                <a:gd name="connsiteY3" fmla="*/ 32219 h 38366"/>
                <a:gd name="connsiteX4" fmla="*/ 23924 w 50695"/>
                <a:gd name="connsiteY4" fmla="*/ 14312 h 38366"/>
                <a:gd name="connsiteX5" fmla="*/ 50689 w 50695"/>
                <a:gd name="connsiteY5" fmla="*/ 215 h 383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695" h="38366">
                  <a:moveTo>
                    <a:pt x="50689" y="215"/>
                  </a:moveTo>
                  <a:cubicBezTo>
                    <a:pt x="51070" y="2120"/>
                    <a:pt x="32782" y="11360"/>
                    <a:pt x="25734" y="15741"/>
                  </a:cubicBezTo>
                  <a:cubicBezTo>
                    <a:pt x="18685" y="20122"/>
                    <a:pt x="6398" y="28504"/>
                    <a:pt x="5445" y="34886"/>
                  </a:cubicBezTo>
                  <a:cubicBezTo>
                    <a:pt x="4493" y="41173"/>
                    <a:pt x="-3222" y="38125"/>
                    <a:pt x="1540" y="32219"/>
                  </a:cubicBezTo>
                  <a:cubicBezTo>
                    <a:pt x="5160" y="27742"/>
                    <a:pt x="16971" y="18979"/>
                    <a:pt x="23924" y="14312"/>
                  </a:cubicBezTo>
                  <a:cubicBezTo>
                    <a:pt x="30972" y="9550"/>
                    <a:pt x="50308" y="-1690"/>
                    <a:pt x="50689" y="215"/>
                  </a:cubicBezTo>
                  <a:close/>
                </a:path>
              </a:pathLst>
            </a:custGeom>
            <a:solidFill>
              <a:srgbClr val="BEBD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4" name="任意多边形: 形状 181"/>
            <p:cNvSpPr/>
            <p:nvPr>
              <p:custDataLst>
                <p:tags r:id="rId101"/>
              </p:custDataLst>
            </p:nvPr>
          </p:nvSpPr>
          <p:spPr>
            <a:xfrm>
              <a:off x="5489252" y="2945034"/>
              <a:ext cx="94302" cy="43064"/>
            </a:xfrm>
            <a:custGeom>
              <a:gdLst>
                <a:gd name="connsiteX0" fmla="*/ 94302 w 94302"/>
                <a:gd name="connsiteY0" fmla="*/ 0 h 43064"/>
                <a:gd name="connsiteX1" fmla="*/ 55154 w 94302"/>
                <a:gd name="connsiteY1" fmla="*/ 11811 h 43064"/>
                <a:gd name="connsiteX2" fmla="*/ 16007 w 94302"/>
                <a:gd name="connsiteY2" fmla="*/ 26956 h 43064"/>
                <a:gd name="connsiteX3" fmla="*/ 5 w 94302"/>
                <a:gd name="connsiteY3" fmla="*/ 39624 h 43064"/>
                <a:gd name="connsiteX4" fmla="*/ 7529 w 94302"/>
                <a:gd name="connsiteY4" fmla="*/ 38862 h 43064"/>
                <a:gd name="connsiteX5" fmla="*/ 49439 w 94302"/>
                <a:gd name="connsiteY5" fmla="*/ 15621 h 43064"/>
                <a:gd name="connsiteX6" fmla="*/ 94302 w 94302"/>
                <a:gd name="connsiteY6" fmla="*/ 0 h 430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02" h="43064">
                  <a:moveTo>
                    <a:pt x="94302" y="0"/>
                  </a:moveTo>
                  <a:cubicBezTo>
                    <a:pt x="94302" y="0"/>
                    <a:pt x="70299" y="8001"/>
                    <a:pt x="55154" y="11811"/>
                  </a:cubicBezTo>
                  <a:cubicBezTo>
                    <a:pt x="45344" y="14288"/>
                    <a:pt x="31151" y="18955"/>
                    <a:pt x="16007" y="26956"/>
                  </a:cubicBezTo>
                  <a:cubicBezTo>
                    <a:pt x="5529" y="32480"/>
                    <a:pt x="-186" y="35242"/>
                    <a:pt x="5" y="39624"/>
                  </a:cubicBezTo>
                  <a:cubicBezTo>
                    <a:pt x="195" y="44005"/>
                    <a:pt x="3624" y="44672"/>
                    <a:pt x="7529" y="38862"/>
                  </a:cubicBezTo>
                  <a:cubicBezTo>
                    <a:pt x="11435" y="33052"/>
                    <a:pt x="26960" y="24003"/>
                    <a:pt x="49439" y="15621"/>
                  </a:cubicBezTo>
                  <a:cubicBezTo>
                    <a:pt x="72014" y="7239"/>
                    <a:pt x="94302" y="0"/>
                    <a:pt x="94302" y="0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5" name="任意多边形: 形状 182"/>
            <p:cNvSpPr/>
            <p:nvPr>
              <p:custDataLst>
                <p:tags r:id="rId102"/>
              </p:custDataLst>
            </p:nvPr>
          </p:nvSpPr>
          <p:spPr>
            <a:xfrm>
              <a:off x="5617770" y="2801730"/>
              <a:ext cx="43820" cy="62055"/>
            </a:xfrm>
            <a:custGeom>
              <a:gdLst>
                <a:gd name="connsiteX0" fmla="*/ 74 w 43820"/>
                <a:gd name="connsiteY0" fmla="*/ 48815 h 62055"/>
                <a:gd name="connsiteX1" fmla="*/ 12361 w 43820"/>
                <a:gd name="connsiteY1" fmla="*/ 39005 h 62055"/>
                <a:gd name="connsiteX2" fmla="*/ 25411 w 43820"/>
                <a:gd name="connsiteY2" fmla="*/ 18526 h 62055"/>
                <a:gd name="connsiteX3" fmla="*/ 40079 w 43820"/>
                <a:gd name="connsiteY3" fmla="*/ 47 h 62055"/>
                <a:gd name="connsiteX4" fmla="*/ 43413 w 43820"/>
                <a:gd name="connsiteY4" fmla="*/ 22145 h 62055"/>
                <a:gd name="connsiteX5" fmla="*/ 34650 w 43820"/>
                <a:gd name="connsiteY5" fmla="*/ 62055 h 62055"/>
                <a:gd name="connsiteX6" fmla="*/ 35412 w 43820"/>
                <a:gd name="connsiteY6" fmla="*/ 32242 h 62055"/>
                <a:gd name="connsiteX7" fmla="*/ 26458 w 43820"/>
                <a:gd name="connsiteY7" fmla="*/ 28908 h 62055"/>
                <a:gd name="connsiteX8" fmla="*/ 12266 w 43820"/>
                <a:gd name="connsiteY8" fmla="*/ 41767 h 62055"/>
                <a:gd name="connsiteX9" fmla="*/ 4170 w 43820"/>
                <a:gd name="connsiteY9" fmla="*/ 47577 h 62055"/>
                <a:gd name="connsiteX10" fmla="*/ 74 w 43820"/>
                <a:gd name="connsiteY10" fmla="*/ 48815 h 6205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20" h="62055">
                  <a:moveTo>
                    <a:pt x="74" y="48815"/>
                  </a:moveTo>
                  <a:cubicBezTo>
                    <a:pt x="646" y="46720"/>
                    <a:pt x="6456" y="40814"/>
                    <a:pt x="12361" y="39005"/>
                  </a:cubicBezTo>
                  <a:cubicBezTo>
                    <a:pt x="18267" y="37195"/>
                    <a:pt x="20648" y="31289"/>
                    <a:pt x="25411" y="18526"/>
                  </a:cubicBezTo>
                  <a:cubicBezTo>
                    <a:pt x="30173" y="5762"/>
                    <a:pt x="33793" y="-619"/>
                    <a:pt x="40079" y="47"/>
                  </a:cubicBezTo>
                  <a:cubicBezTo>
                    <a:pt x="46366" y="714"/>
                    <a:pt x="42651" y="7763"/>
                    <a:pt x="43413" y="22145"/>
                  </a:cubicBezTo>
                  <a:cubicBezTo>
                    <a:pt x="44175" y="36528"/>
                    <a:pt x="34650" y="62055"/>
                    <a:pt x="34650" y="62055"/>
                  </a:cubicBezTo>
                  <a:cubicBezTo>
                    <a:pt x="34650" y="62055"/>
                    <a:pt x="35317" y="42624"/>
                    <a:pt x="35412" y="32242"/>
                  </a:cubicBezTo>
                  <a:cubicBezTo>
                    <a:pt x="35507" y="21860"/>
                    <a:pt x="31983" y="20145"/>
                    <a:pt x="26458" y="28908"/>
                  </a:cubicBezTo>
                  <a:cubicBezTo>
                    <a:pt x="20839" y="37671"/>
                    <a:pt x="15695" y="40719"/>
                    <a:pt x="12266" y="41767"/>
                  </a:cubicBezTo>
                  <a:cubicBezTo>
                    <a:pt x="8837" y="42910"/>
                    <a:pt x="7504" y="44910"/>
                    <a:pt x="4170" y="47577"/>
                  </a:cubicBezTo>
                  <a:cubicBezTo>
                    <a:pt x="741" y="50149"/>
                    <a:pt x="-307" y="50339"/>
                    <a:pt x="74" y="48815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6" name="任意多边形: 形状 183"/>
            <p:cNvSpPr/>
            <p:nvPr>
              <p:custDataLst>
                <p:tags r:id="rId103"/>
              </p:custDataLst>
            </p:nvPr>
          </p:nvSpPr>
          <p:spPr>
            <a:xfrm>
              <a:off x="5558609" y="2752083"/>
              <a:ext cx="54851" cy="127514"/>
            </a:xfrm>
            <a:custGeom>
              <a:gdLst>
                <a:gd name="connsiteX0" fmla="*/ 53901 w 54851"/>
                <a:gd name="connsiteY0" fmla="*/ 127514 h 127514"/>
                <a:gd name="connsiteX1" fmla="*/ 51901 w 54851"/>
                <a:gd name="connsiteY1" fmla="*/ 53600 h 127514"/>
                <a:gd name="connsiteX2" fmla="*/ 23802 w 54851"/>
                <a:gd name="connsiteY2" fmla="*/ 260 h 127514"/>
                <a:gd name="connsiteX3" fmla="*/ 8276 w 54851"/>
                <a:gd name="connsiteY3" fmla="*/ 11595 h 127514"/>
                <a:gd name="connsiteX4" fmla="*/ 180 w 54851"/>
                <a:gd name="connsiteY4" fmla="*/ 32360 h 127514"/>
                <a:gd name="connsiteX5" fmla="*/ 2752 w 54851"/>
                <a:gd name="connsiteY5" fmla="*/ 34169 h 127514"/>
                <a:gd name="connsiteX6" fmla="*/ 19230 w 54851"/>
                <a:gd name="connsiteY6" fmla="*/ 17786 h 127514"/>
                <a:gd name="connsiteX7" fmla="*/ 35803 w 54851"/>
                <a:gd name="connsiteY7" fmla="*/ 35217 h 127514"/>
                <a:gd name="connsiteX8" fmla="*/ 50663 w 54851"/>
                <a:gd name="connsiteY8" fmla="*/ 87224 h 127514"/>
                <a:gd name="connsiteX9" fmla="*/ 53901 w 54851"/>
                <a:gd name="connsiteY9" fmla="*/ 127514 h 1275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50" h="127514">
                  <a:moveTo>
                    <a:pt x="53901" y="127514"/>
                  </a:moveTo>
                  <a:cubicBezTo>
                    <a:pt x="53901" y="127514"/>
                    <a:pt x="57044" y="75603"/>
                    <a:pt x="51901" y="53600"/>
                  </a:cubicBezTo>
                  <a:cubicBezTo>
                    <a:pt x="46757" y="31598"/>
                    <a:pt x="28946" y="1975"/>
                    <a:pt x="23802" y="260"/>
                  </a:cubicBezTo>
                  <a:cubicBezTo>
                    <a:pt x="18659" y="-1359"/>
                    <a:pt x="12086" y="4832"/>
                    <a:pt x="8276" y="11595"/>
                  </a:cubicBezTo>
                  <a:cubicBezTo>
                    <a:pt x="4562" y="18358"/>
                    <a:pt x="942" y="27883"/>
                    <a:pt x="180" y="32360"/>
                  </a:cubicBezTo>
                  <a:cubicBezTo>
                    <a:pt x="-582" y="36741"/>
                    <a:pt x="1228" y="40170"/>
                    <a:pt x="2752" y="34169"/>
                  </a:cubicBezTo>
                  <a:cubicBezTo>
                    <a:pt x="4371" y="28169"/>
                    <a:pt x="13705" y="18929"/>
                    <a:pt x="19230" y="17786"/>
                  </a:cubicBezTo>
                  <a:cubicBezTo>
                    <a:pt x="24850" y="16643"/>
                    <a:pt x="29136" y="20454"/>
                    <a:pt x="35803" y="35217"/>
                  </a:cubicBezTo>
                  <a:cubicBezTo>
                    <a:pt x="42566" y="49981"/>
                    <a:pt x="49329" y="74175"/>
                    <a:pt x="50663" y="87224"/>
                  </a:cubicBezTo>
                  <a:cubicBezTo>
                    <a:pt x="51901" y="100368"/>
                    <a:pt x="53901" y="127514"/>
                    <a:pt x="53901" y="127514"/>
                  </a:cubicBezTo>
                  <a:close/>
                </a:path>
              </a:pathLst>
            </a:custGeom>
            <a:solidFill>
              <a:srgbClr val="0700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7" name="任意多边形: 形状 184"/>
            <p:cNvSpPr/>
            <p:nvPr>
              <p:custDataLst>
                <p:tags r:id="rId104"/>
              </p:custDataLst>
            </p:nvPr>
          </p:nvSpPr>
          <p:spPr>
            <a:xfrm>
              <a:off x="5493052" y="2792334"/>
              <a:ext cx="64143" cy="115715"/>
            </a:xfrm>
            <a:custGeom>
              <a:gdLst>
                <a:gd name="connsiteX0" fmla="*/ 51069 w 64143"/>
                <a:gd name="connsiteY0" fmla="*/ 9063 h 115715"/>
                <a:gd name="connsiteX1" fmla="*/ 41258 w 64143"/>
                <a:gd name="connsiteY1" fmla="*/ 21159 h 115715"/>
                <a:gd name="connsiteX2" fmla="*/ 24971 w 64143"/>
                <a:gd name="connsiteY2" fmla="*/ 42305 h 115715"/>
                <a:gd name="connsiteX3" fmla="*/ 14017 w 64143"/>
                <a:gd name="connsiteY3" fmla="*/ 62879 h 115715"/>
                <a:gd name="connsiteX4" fmla="*/ 8302 w 64143"/>
                <a:gd name="connsiteY4" fmla="*/ 80976 h 115715"/>
                <a:gd name="connsiteX5" fmla="*/ 4016 w 64143"/>
                <a:gd name="connsiteY5" fmla="*/ 95550 h 115715"/>
                <a:gd name="connsiteX6" fmla="*/ 18398 w 64143"/>
                <a:gd name="connsiteY6" fmla="*/ 113076 h 115715"/>
                <a:gd name="connsiteX7" fmla="*/ 5254 w 64143"/>
                <a:gd name="connsiteY7" fmla="*/ 109266 h 115715"/>
                <a:gd name="connsiteX8" fmla="*/ 1825 w 64143"/>
                <a:gd name="connsiteY8" fmla="*/ 83739 h 115715"/>
                <a:gd name="connsiteX9" fmla="*/ 12588 w 64143"/>
                <a:gd name="connsiteY9" fmla="*/ 59736 h 115715"/>
                <a:gd name="connsiteX10" fmla="*/ 31162 w 64143"/>
                <a:gd name="connsiteY10" fmla="*/ 27827 h 115715"/>
                <a:gd name="connsiteX11" fmla="*/ 41354 w 64143"/>
                <a:gd name="connsiteY11" fmla="*/ 10396 h 115715"/>
                <a:gd name="connsiteX12" fmla="*/ 55070 w 64143"/>
                <a:gd name="connsiteY12" fmla="*/ 681 h 115715"/>
                <a:gd name="connsiteX13" fmla="*/ 63737 w 64143"/>
                <a:gd name="connsiteY13" fmla="*/ 4681 h 115715"/>
                <a:gd name="connsiteX14" fmla="*/ 59166 w 64143"/>
                <a:gd name="connsiteY14" fmla="*/ 7062 h 115715"/>
                <a:gd name="connsiteX15" fmla="*/ 51069 w 64143"/>
                <a:gd name="connsiteY15" fmla="*/ 9063 h 1157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143" h="115715">
                  <a:moveTo>
                    <a:pt x="51069" y="9063"/>
                  </a:moveTo>
                  <a:cubicBezTo>
                    <a:pt x="46212" y="13063"/>
                    <a:pt x="43354" y="18207"/>
                    <a:pt x="41258" y="21159"/>
                  </a:cubicBezTo>
                  <a:cubicBezTo>
                    <a:pt x="39163" y="24017"/>
                    <a:pt x="28781" y="35542"/>
                    <a:pt x="24971" y="42305"/>
                  </a:cubicBezTo>
                  <a:cubicBezTo>
                    <a:pt x="21256" y="49068"/>
                    <a:pt x="17160" y="55830"/>
                    <a:pt x="14017" y="62879"/>
                  </a:cubicBezTo>
                  <a:cubicBezTo>
                    <a:pt x="10874" y="69927"/>
                    <a:pt x="10969" y="77452"/>
                    <a:pt x="8302" y="80976"/>
                  </a:cubicBezTo>
                  <a:cubicBezTo>
                    <a:pt x="5635" y="84501"/>
                    <a:pt x="2777" y="89644"/>
                    <a:pt x="4016" y="95550"/>
                  </a:cubicBezTo>
                  <a:cubicBezTo>
                    <a:pt x="5254" y="101455"/>
                    <a:pt x="10969" y="109361"/>
                    <a:pt x="18398" y="113076"/>
                  </a:cubicBezTo>
                  <a:cubicBezTo>
                    <a:pt x="25828" y="116790"/>
                    <a:pt x="11731" y="117457"/>
                    <a:pt x="5254" y="109266"/>
                  </a:cubicBezTo>
                  <a:cubicBezTo>
                    <a:pt x="-1128" y="101074"/>
                    <a:pt x="-937" y="92883"/>
                    <a:pt x="1825" y="83739"/>
                  </a:cubicBezTo>
                  <a:cubicBezTo>
                    <a:pt x="4492" y="74499"/>
                    <a:pt x="8873" y="67165"/>
                    <a:pt x="12588" y="59736"/>
                  </a:cubicBezTo>
                  <a:cubicBezTo>
                    <a:pt x="16303" y="52401"/>
                    <a:pt x="26209" y="35637"/>
                    <a:pt x="31162" y="27827"/>
                  </a:cubicBezTo>
                  <a:cubicBezTo>
                    <a:pt x="36115" y="20112"/>
                    <a:pt x="38782" y="15540"/>
                    <a:pt x="41354" y="10396"/>
                  </a:cubicBezTo>
                  <a:cubicBezTo>
                    <a:pt x="43925" y="5253"/>
                    <a:pt x="50783" y="2776"/>
                    <a:pt x="55070" y="681"/>
                  </a:cubicBezTo>
                  <a:cubicBezTo>
                    <a:pt x="59356" y="-1415"/>
                    <a:pt x="65833" y="1728"/>
                    <a:pt x="63737" y="4681"/>
                  </a:cubicBezTo>
                  <a:cubicBezTo>
                    <a:pt x="62975" y="5824"/>
                    <a:pt x="60689" y="6872"/>
                    <a:pt x="59166" y="7062"/>
                  </a:cubicBezTo>
                  <a:cubicBezTo>
                    <a:pt x="56498" y="7443"/>
                    <a:pt x="54117" y="6586"/>
                    <a:pt x="51069" y="9063"/>
                  </a:cubicBezTo>
                  <a:close/>
                </a:path>
              </a:pathLst>
            </a:custGeom>
            <a:solidFill>
              <a:srgbClr val="3D3E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8" name="任意多边形: 形状 185"/>
            <p:cNvSpPr/>
            <p:nvPr>
              <p:custDataLst>
                <p:tags r:id="rId105"/>
              </p:custDataLst>
            </p:nvPr>
          </p:nvSpPr>
          <p:spPr>
            <a:xfrm>
              <a:off x="5484131" y="2909390"/>
              <a:ext cx="27863" cy="46396"/>
            </a:xfrm>
            <a:custGeom>
              <a:gdLst>
                <a:gd name="connsiteX0" fmla="*/ 12746 w 27863"/>
                <a:gd name="connsiteY0" fmla="*/ 1068 h 46396"/>
                <a:gd name="connsiteX1" fmla="*/ 3983 w 27863"/>
                <a:gd name="connsiteY1" fmla="*/ 14307 h 46396"/>
                <a:gd name="connsiteX2" fmla="*/ 24652 w 27863"/>
                <a:gd name="connsiteY2" fmla="*/ 43454 h 46396"/>
                <a:gd name="connsiteX3" fmla="*/ 9031 w 27863"/>
                <a:gd name="connsiteY3" fmla="*/ 32881 h 46396"/>
                <a:gd name="connsiteX4" fmla="*/ 363 w 27863"/>
                <a:gd name="connsiteY4" fmla="*/ 10974 h 46396"/>
                <a:gd name="connsiteX5" fmla="*/ 12746 w 27863"/>
                <a:gd name="connsiteY5" fmla="*/ 1068 h 463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63" h="46396">
                  <a:moveTo>
                    <a:pt x="12746" y="1068"/>
                  </a:moveTo>
                  <a:cubicBezTo>
                    <a:pt x="11698" y="4592"/>
                    <a:pt x="3602" y="7735"/>
                    <a:pt x="3983" y="14307"/>
                  </a:cubicBezTo>
                  <a:cubicBezTo>
                    <a:pt x="4554" y="26785"/>
                    <a:pt x="13794" y="35167"/>
                    <a:pt x="24652" y="43454"/>
                  </a:cubicBezTo>
                  <a:cubicBezTo>
                    <a:pt x="35415" y="51741"/>
                    <a:pt x="16270" y="40692"/>
                    <a:pt x="9031" y="32881"/>
                  </a:cubicBezTo>
                  <a:cubicBezTo>
                    <a:pt x="1697" y="25071"/>
                    <a:pt x="-1065" y="19260"/>
                    <a:pt x="363" y="10974"/>
                  </a:cubicBezTo>
                  <a:cubicBezTo>
                    <a:pt x="1792" y="2877"/>
                    <a:pt x="13794" y="-2361"/>
                    <a:pt x="12746" y="1068"/>
                  </a:cubicBezTo>
                  <a:close/>
                </a:path>
              </a:pathLst>
            </a:custGeom>
            <a:solidFill>
              <a:srgbClr val="6B6C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89" name="任意多边形: 形状 186"/>
            <p:cNvSpPr/>
            <p:nvPr>
              <p:custDataLst>
                <p:tags r:id="rId106"/>
              </p:custDataLst>
            </p:nvPr>
          </p:nvSpPr>
          <p:spPr>
            <a:xfrm>
              <a:off x="5499050" y="2913595"/>
              <a:ext cx="105301" cy="21153"/>
            </a:xfrm>
            <a:custGeom>
              <a:gdLst>
                <a:gd name="connsiteX0" fmla="*/ 4304 w 105301"/>
                <a:gd name="connsiteY0" fmla="*/ 1340 h 21153"/>
                <a:gd name="connsiteX1" fmla="*/ 17163 w 105301"/>
                <a:gd name="connsiteY1" fmla="*/ 7340 h 21153"/>
                <a:gd name="connsiteX2" fmla="*/ 47262 w 105301"/>
                <a:gd name="connsiteY2" fmla="*/ 11341 h 21153"/>
                <a:gd name="connsiteX3" fmla="*/ 73932 w 105301"/>
                <a:gd name="connsiteY3" fmla="*/ 16770 h 21153"/>
                <a:gd name="connsiteX4" fmla="*/ 100411 w 105301"/>
                <a:gd name="connsiteY4" fmla="*/ 16865 h 21153"/>
                <a:gd name="connsiteX5" fmla="*/ 103364 w 105301"/>
                <a:gd name="connsiteY5" fmla="*/ 20485 h 21153"/>
                <a:gd name="connsiteX6" fmla="*/ 89172 w 105301"/>
                <a:gd name="connsiteY6" fmla="*/ 20771 h 21153"/>
                <a:gd name="connsiteX7" fmla="*/ 67645 w 105301"/>
                <a:gd name="connsiteY7" fmla="*/ 18008 h 21153"/>
                <a:gd name="connsiteX8" fmla="*/ 38404 w 105301"/>
                <a:gd name="connsiteY8" fmla="*/ 12770 h 21153"/>
                <a:gd name="connsiteX9" fmla="*/ 9352 w 105301"/>
                <a:gd name="connsiteY9" fmla="*/ 10007 h 21153"/>
                <a:gd name="connsiteX10" fmla="*/ 208 w 105301"/>
                <a:gd name="connsiteY10" fmla="*/ 3245 h 21153"/>
                <a:gd name="connsiteX11" fmla="*/ 4304 w 105301"/>
                <a:gd name="connsiteY11" fmla="*/ 1340 h 2115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301" h="21153">
                  <a:moveTo>
                    <a:pt x="4304" y="1340"/>
                  </a:moveTo>
                  <a:cubicBezTo>
                    <a:pt x="6971" y="3721"/>
                    <a:pt x="11829" y="7626"/>
                    <a:pt x="17163" y="7340"/>
                  </a:cubicBezTo>
                  <a:cubicBezTo>
                    <a:pt x="22497" y="7055"/>
                    <a:pt x="40594" y="10388"/>
                    <a:pt x="47262" y="11341"/>
                  </a:cubicBezTo>
                  <a:cubicBezTo>
                    <a:pt x="53929" y="12293"/>
                    <a:pt x="65740" y="15818"/>
                    <a:pt x="73932" y="16770"/>
                  </a:cubicBezTo>
                  <a:cubicBezTo>
                    <a:pt x="82123" y="17627"/>
                    <a:pt x="94792" y="17437"/>
                    <a:pt x="100411" y="16865"/>
                  </a:cubicBezTo>
                  <a:cubicBezTo>
                    <a:pt x="106031" y="16294"/>
                    <a:pt x="106507" y="19056"/>
                    <a:pt x="103364" y="20485"/>
                  </a:cubicBezTo>
                  <a:cubicBezTo>
                    <a:pt x="100316" y="21914"/>
                    <a:pt x="93649" y="20580"/>
                    <a:pt x="89172" y="20771"/>
                  </a:cubicBezTo>
                  <a:cubicBezTo>
                    <a:pt x="84790" y="20961"/>
                    <a:pt x="76218" y="19437"/>
                    <a:pt x="67645" y="18008"/>
                  </a:cubicBezTo>
                  <a:cubicBezTo>
                    <a:pt x="59073" y="16484"/>
                    <a:pt x="48881" y="13532"/>
                    <a:pt x="38404" y="12770"/>
                  </a:cubicBezTo>
                  <a:cubicBezTo>
                    <a:pt x="28021" y="12008"/>
                    <a:pt x="14115" y="11055"/>
                    <a:pt x="9352" y="10007"/>
                  </a:cubicBezTo>
                  <a:cubicBezTo>
                    <a:pt x="4590" y="8960"/>
                    <a:pt x="1256" y="6293"/>
                    <a:pt x="208" y="3245"/>
                  </a:cubicBezTo>
                  <a:cubicBezTo>
                    <a:pt x="-744" y="6"/>
                    <a:pt x="1732" y="-1137"/>
                    <a:pt x="4304" y="1340"/>
                  </a:cubicBezTo>
                  <a:close/>
                </a:path>
              </a:pathLst>
            </a:custGeom>
            <a:solidFill>
              <a:srgbClr val="2318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0" name="任意多边形: 形状 187"/>
            <p:cNvSpPr/>
            <p:nvPr>
              <p:custDataLst>
                <p:tags r:id="rId107"/>
              </p:custDataLst>
            </p:nvPr>
          </p:nvSpPr>
          <p:spPr>
            <a:xfrm>
              <a:off x="5508497" y="2935079"/>
              <a:ext cx="62488" cy="5896"/>
            </a:xfrm>
            <a:custGeom>
              <a:gdLst>
                <a:gd name="connsiteX0" fmla="*/ 0 w 62488"/>
                <a:gd name="connsiteY0" fmla="*/ 335 h 5896"/>
                <a:gd name="connsiteX1" fmla="*/ 33433 w 62488"/>
                <a:gd name="connsiteY1" fmla="*/ 1383 h 5896"/>
                <a:gd name="connsiteX2" fmla="*/ 61627 w 62488"/>
                <a:gd name="connsiteY2" fmla="*/ 5764 h 5896"/>
                <a:gd name="connsiteX3" fmla="*/ 33528 w 62488"/>
                <a:gd name="connsiteY3" fmla="*/ 3859 h 5896"/>
                <a:gd name="connsiteX4" fmla="*/ 20479 w 62488"/>
                <a:gd name="connsiteY4" fmla="*/ 1287 h 5896"/>
                <a:gd name="connsiteX5" fmla="*/ 0 w 62488"/>
                <a:gd name="connsiteY5" fmla="*/ 335 h 58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488" h="5896">
                  <a:moveTo>
                    <a:pt x="0" y="335"/>
                  </a:moveTo>
                  <a:cubicBezTo>
                    <a:pt x="0" y="335"/>
                    <a:pt x="21622" y="-903"/>
                    <a:pt x="33433" y="1383"/>
                  </a:cubicBezTo>
                  <a:cubicBezTo>
                    <a:pt x="45148" y="3669"/>
                    <a:pt x="55626" y="5383"/>
                    <a:pt x="61627" y="5764"/>
                  </a:cubicBezTo>
                  <a:cubicBezTo>
                    <a:pt x="67627" y="6145"/>
                    <a:pt x="40577" y="5764"/>
                    <a:pt x="33528" y="3859"/>
                  </a:cubicBezTo>
                  <a:cubicBezTo>
                    <a:pt x="26479" y="1954"/>
                    <a:pt x="30956" y="2716"/>
                    <a:pt x="20479" y="1287"/>
                  </a:cubicBezTo>
                  <a:cubicBezTo>
                    <a:pt x="10001" y="-141"/>
                    <a:pt x="0" y="335"/>
                    <a:pt x="0" y="335"/>
                  </a:cubicBezTo>
                  <a:close/>
                </a:path>
              </a:pathLst>
            </a:custGeom>
            <a:solidFill>
              <a:srgbClr val="C78F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1" name="任意多边形: 形状 188"/>
            <p:cNvSpPr/>
            <p:nvPr>
              <p:custDataLst>
                <p:tags r:id="rId108"/>
              </p:custDataLst>
            </p:nvPr>
          </p:nvSpPr>
          <p:spPr>
            <a:xfrm>
              <a:off x="5557733" y="2811697"/>
              <a:ext cx="35997" cy="85192"/>
            </a:xfrm>
            <a:custGeom>
              <a:gdLst>
                <a:gd name="connsiteX0" fmla="*/ 866 w 35997"/>
                <a:gd name="connsiteY0" fmla="*/ 1606 h 85192"/>
                <a:gd name="connsiteX1" fmla="*/ 28774 w 35997"/>
                <a:gd name="connsiteY1" fmla="*/ 51802 h 85192"/>
                <a:gd name="connsiteX2" fmla="*/ 35823 w 35997"/>
                <a:gd name="connsiteY2" fmla="*/ 85045 h 85192"/>
                <a:gd name="connsiteX3" fmla="*/ 30108 w 35997"/>
                <a:gd name="connsiteY3" fmla="*/ 45516 h 85192"/>
                <a:gd name="connsiteX4" fmla="*/ 11343 w 35997"/>
                <a:gd name="connsiteY4" fmla="*/ 9607 h 85192"/>
                <a:gd name="connsiteX5" fmla="*/ 866 w 35997"/>
                <a:gd name="connsiteY5" fmla="*/ 1606 h 851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97" h="85192">
                  <a:moveTo>
                    <a:pt x="866" y="1606"/>
                  </a:moveTo>
                  <a:cubicBezTo>
                    <a:pt x="4200" y="5511"/>
                    <a:pt x="23726" y="31990"/>
                    <a:pt x="28774" y="51802"/>
                  </a:cubicBezTo>
                  <a:cubicBezTo>
                    <a:pt x="33822" y="71614"/>
                    <a:pt x="34584" y="80758"/>
                    <a:pt x="35823" y="85045"/>
                  </a:cubicBezTo>
                  <a:cubicBezTo>
                    <a:pt x="36394" y="87235"/>
                    <a:pt x="35823" y="64661"/>
                    <a:pt x="30108" y="45516"/>
                  </a:cubicBezTo>
                  <a:cubicBezTo>
                    <a:pt x="24488" y="26275"/>
                    <a:pt x="17820" y="18179"/>
                    <a:pt x="11343" y="9607"/>
                  </a:cubicBezTo>
                  <a:cubicBezTo>
                    <a:pt x="4866" y="1129"/>
                    <a:pt x="-2563" y="-2300"/>
                    <a:pt x="866" y="1606"/>
                  </a:cubicBezTo>
                  <a:close/>
                </a:path>
              </a:pathLst>
            </a:custGeom>
            <a:solidFill>
              <a:srgbClr val="8E72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2" name="任意多边形: 形状 189"/>
            <p:cNvSpPr/>
            <p:nvPr>
              <p:custDataLst>
                <p:tags r:id="rId109"/>
              </p:custDataLst>
            </p:nvPr>
          </p:nvSpPr>
          <p:spPr>
            <a:xfrm>
              <a:off x="5538499" y="2840100"/>
              <a:ext cx="49056" cy="71025"/>
            </a:xfrm>
            <a:custGeom>
              <a:gdLst>
                <a:gd name="connsiteX0" fmla="*/ 2 w 49056"/>
                <a:gd name="connsiteY0" fmla="*/ 445 h 71025"/>
                <a:gd name="connsiteX1" fmla="*/ 29149 w 49056"/>
                <a:gd name="connsiteY1" fmla="*/ 36164 h 71025"/>
                <a:gd name="connsiteX2" fmla="*/ 49056 w 49056"/>
                <a:gd name="connsiteY2" fmla="*/ 71025 h 71025"/>
                <a:gd name="connsiteX3" fmla="*/ 22005 w 49056"/>
                <a:gd name="connsiteY3" fmla="*/ 33306 h 71025"/>
                <a:gd name="connsiteX4" fmla="*/ 2 w 49056"/>
                <a:gd name="connsiteY4" fmla="*/ 445 h 710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6" h="71025">
                  <a:moveTo>
                    <a:pt x="2" y="445"/>
                  </a:moveTo>
                  <a:cubicBezTo>
                    <a:pt x="98" y="-3651"/>
                    <a:pt x="19910" y="21495"/>
                    <a:pt x="29149" y="36164"/>
                  </a:cubicBezTo>
                  <a:cubicBezTo>
                    <a:pt x="38388" y="50832"/>
                    <a:pt x="49056" y="71025"/>
                    <a:pt x="49056" y="71025"/>
                  </a:cubicBezTo>
                  <a:cubicBezTo>
                    <a:pt x="49056" y="71025"/>
                    <a:pt x="33245" y="49403"/>
                    <a:pt x="22005" y="33306"/>
                  </a:cubicBezTo>
                  <a:cubicBezTo>
                    <a:pt x="10861" y="17209"/>
                    <a:pt x="-188" y="4541"/>
                    <a:pt x="2" y="445"/>
                  </a:cubicBezTo>
                  <a:close/>
                </a:path>
              </a:pathLst>
            </a:custGeom>
            <a:solidFill>
              <a:srgbClr val="9D44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3" name="任意多边形: 形状 190"/>
            <p:cNvSpPr/>
            <p:nvPr>
              <p:custDataLst>
                <p:tags r:id="rId110"/>
              </p:custDataLst>
            </p:nvPr>
          </p:nvSpPr>
          <p:spPr>
            <a:xfrm>
              <a:off x="5519135" y="2872901"/>
              <a:ext cx="48978" cy="32952"/>
            </a:xfrm>
            <a:custGeom>
              <a:gdLst>
                <a:gd name="connsiteX0" fmla="*/ 46703 w 48978"/>
                <a:gd name="connsiteY0" fmla="*/ 30698 h 32952"/>
                <a:gd name="connsiteX1" fmla="*/ 7936 w 48978"/>
                <a:gd name="connsiteY1" fmla="*/ 4505 h 32952"/>
                <a:gd name="connsiteX2" fmla="*/ 6127 w 48978"/>
                <a:gd name="connsiteY2" fmla="*/ 7077 h 32952"/>
                <a:gd name="connsiteX3" fmla="*/ 43560 w 48978"/>
                <a:gd name="connsiteY3" fmla="*/ 31175 h 32952"/>
                <a:gd name="connsiteX4" fmla="*/ 46703 w 48978"/>
                <a:gd name="connsiteY4" fmla="*/ 30698 h 32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78" h="32952">
                  <a:moveTo>
                    <a:pt x="46703" y="30698"/>
                  </a:moveTo>
                  <a:cubicBezTo>
                    <a:pt x="41846" y="27174"/>
                    <a:pt x="17842" y="12887"/>
                    <a:pt x="7936" y="4505"/>
                  </a:cubicBezTo>
                  <a:cubicBezTo>
                    <a:pt x="-1969" y="-3877"/>
                    <a:pt x="-2636" y="885"/>
                    <a:pt x="6127" y="7077"/>
                  </a:cubicBezTo>
                  <a:cubicBezTo>
                    <a:pt x="14985" y="13268"/>
                    <a:pt x="39369" y="29460"/>
                    <a:pt x="43560" y="31175"/>
                  </a:cubicBezTo>
                  <a:cubicBezTo>
                    <a:pt x="47751" y="32889"/>
                    <a:pt x="51561" y="34318"/>
                    <a:pt x="46703" y="30698"/>
                  </a:cubicBezTo>
                  <a:close/>
                </a:path>
              </a:pathLst>
            </a:custGeom>
            <a:solidFill>
              <a:srgbClr val="A752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4" name="任意多边形: 形状 191"/>
            <p:cNvSpPr/>
            <p:nvPr>
              <p:custDataLst>
                <p:tags r:id="rId111"/>
              </p:custDataLst>
            </p:nvPr>
          </p:nvSpPr>
          <p:spPr>
            <a:xfrm>
              <a:off x="5631656" y="2887973"/>
              <a:ext cx="61726" cy="20973"/>
            </a:xfrm>
            <a:custGeom>
              <a:gdLst>
                <a:gd name="connsiteX0" fmla="*/ 95 w 61726"/>
                <a:gd name="connsiteY0" fmla="*/ 20961 h 20973"/>
                <a:gd name="connsiteX1" fmla="*/ 44577 w 61726"/>
                <a:gd name="connsiteY1" fmla="*/ 2673 h 20973"/>
                <a:gd name="connsiteX2" fmla="*/ 61722 w 61726"/>
                <a:gd name="connsiteY2" fmla="*/ 1911 h 20973"/>
                <a:gd name="connsiteX3" fmla="*/ 50577 w 61726"/>
                <a:gd name="connsiteY3" fmla="*/ 6578 h 20973"/>
                <a:gd name="connsiteX4" fmla="*/ 28479 w 61726"/>
                <a:gd name="connsiteY4" fmla="*/ 10484 h 20973"/>
                <a:gd name="connsiteX5" fmla="*/ 95 w 61726"/>
                <a:gd name="connsiteY5" fmla="*/ 20961 h 2097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726" h="20973">
                  <a:moveTo>
                    <a:pt x="95" y="20961"/>
                  </a:moveTo>
                  <a:cubicBezTo>
                    <a:pt x="-2001" y="20675"/>
                    <a:pt x="31146" y="4483"/>
                    <a:pt x="44577" y="2673"/>
                  </a:cubicBezTo>
                  <a:cubicBezTo>
                    <a:pt x="57912" y="863"/>
                    <a:pt x="61531" y="-1899"/>
                    <a:pt x="61722" y="1911"/>
                  </a:cubicBezTo>
                  <a:cubicBezTo>
                    <a:pt x="61912" y="5626"/>
                    <a:pt x="56864" y="6293"/>
                    <a:pt x="50577" y="6578"/>
                  </a:cubicBezTo>
                  <a:cubicBezTo>
                    <a:pt x="44291" y="6864"/>
                    <a:pt x="35528" y="8483"/>
                    <a:pt x="28479" y="10484"/>
                  </a:cubicBezTo>
                  <a:cubicBezTo>
                    <a:pt x="21526" y="12484"/>
                    <a:pt x="2190" y="21342"/>
                    <a:pt x="95" y="20961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5" name="任意多边形: 形状 192"/>
            <p:cNvSpPr/>
            <p:nvPr>
              <p:custDataLst>
                <p:tags r:id="rId112"/>
              </p:custDataLst>
            </p:nvPr>
          </p:nvSpPr>
          <p:spPr>
            <a:xfrm>
              <a:off x="5634323" y="2903318"/>
              <a:ext cx="54023" cy="7941"/>
            </a:xfrm>
            <a:custGeom>
              <a:gdLst>
                <a:gd name="connsiteX0" fmla="*/ 0 w 54023"/>
                <a:gd name="connsiteY0" fmla="*/ 7616 h 7941"/>
                <a:gd name="connsiteX1" fmla="*/ 19717 w 54023"/>
                <a:gd name="connsiteY1" fmla="*/ 6759 h 7941"/>
                <a:gd name="connsiteX2" fmla="*/ 44387 w 54023"/>
                <a:gd name="connsiteY2" fmla="*/ 4378 h 7941"/>
                <a:gd name="connsiteX3" fmla="*/ 52673 w 54023"/>
                <a:gd name="connsiteY3" fmla="*/ 2377 h 7941"/>
                <a:gd name="connsiteX4" fmla="*/ 38291 w 54023"/>
                <a:gd name="connsiteY4" fmla="*/ 949 h 7941"/>
                <a:gd name="connsiteX5" fmla="*/ 15431 w 54023"/>
                <a:gd name="connsiteY5" fmla="*/ 5711 h 7941"/>
                <a:gd name="connsiteX6" fmla="*/ 0 w 54023"/>
                <a:gd name="connsiteY6" fmla="*/ 7616 h 794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023" h="7941">
                  <a:moveTo>
                    <a:pt x="0" y="7616"/>
                  </a:moveTo>
                  <a:cubicBezTo>
                    <a:pt x="0" y="7616"/>
                    <a:pt x="10954" y="8759"/>
                    <a:pt x="19717" y="6759"/>
                  </a:cubicBezTo>
                  <a:cubicBezTo>
                    <a:pt x="28384" y="4663"/>
                    <a:pt x="37529" y="2568"/>
                    <a:pt x="44387" y="4378"/>
                  </a:cubicBezTo>
                  <a:cubicBezTo>
                    <a:pt x="51149" y="6187"/>
                    <a:pt x="56674" y="5521"/>
                    <a:pt x="52673" y="2377"/>
                  </a:cubicBezTo>
                  <a:cubicBezTo>
                    <a:pt x="48768" y="-766"/>
                    <a:pt x="46672" y="-290"/>
                    <a:pt x="38291" y="949"/>
                  </a:cubicBezTo>
                  <a:cubicBezTo>
                    <a:pt x="30004" y="2187"/>
                    <a:pt x="20860" y="5521"/>
                    <a:pt x="15431" y="5711"/>
                  </a:cubicBezTo>
                  <a:cubicBezTo>
                    <a:pt x="10096" y="5902"/>
                    <a:pt x="0" y="7616"/>
                    <a:pt x="0" y="7616"/>
                  </a:cubicBezTo>
                  <a:close/>
                </a:path>
              </a:pathLst>
            </a:custGeom>
            <a:solidFill>
              <a:srgbClr val="F7F8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196" name="文本框 195"/>
          <p:cNvSpPr txBox="1"/>
          <p:nvPr>
            <p:custDataLst>
              <p:tags r:id="rId113"/>
            </p:custDataLst>
          </p:nvPr>
        </p:nvSpPr>
        <p:spPr>
          <a:xfrm>
            <a:off x="3784052" y="2808418"/>
            <a:ext cx="477763" cy="475306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贰</a:t>
            </a:r>
          </a:p>
        </p:txBody>
      </p:sp>
      <p:sp>
        <p:nvSpPr>
          <p:cNvPr id="197" name="文本框 196"/>
          <p:cNvSpPr txBox="1"/>
          <p:nvPr>
            <p:custDataLst>
              <p:tags r:id="rId114"/>
            </p:custDataLst>
          </p:nvPr>
        </p:nvSpPr>
        <p:spPr>
          <a:xfrm>
            <a:off x="3764401" y="3326710"/>
            <a:ext cx="2159758" cy="155623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各类金融机构对金融专业人才的需求增加</a:t>
            </a:r>
          </a:p>
        </p:txBody>
      </p:sp>
    </p:spTree>
    <p:custDataLst>
      <p:tags r:id="rId115"/>
    </p:custDataLst>
  </p:cSld>
  <p:clrMapOvr>
    <a:masterClrMapping/>
  </p:clrMapOvr>
  <p:transition spd="med"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薪资待遇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6"/>
            </p:custDataLst>
          </p:nvPr>
        </p:nvSpPr>
        <p:spPr>
          <a:xfrm>
            <a:off x="2181084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7"/>
            </p:custDataLst>
          </p:nvPr>
        </p:nvSpPr>
        <p:spPr>
          <a:xfrm>
            <a:off x="227592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2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金融行业整体薪资水平较高</a:t>
            </a:r>
          </a:p>
        </p:txBody>
      </p:sp>
      <p:sp>
        <p:nvSpPr>
          <p:cNvPr id="58" name="椭圆 57"/>
          <p:cNvSpPr/>
          <p:nvPr>
            <p:custDataLst>
              <p:tags r:id="rId8"/>
            </p:custDataLst>
          </p:nvPr>
        </p:nvSpPr>
        <p:spPr>
          <a:xfrm>
            <a:off x="289272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285609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2721353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11"/>
            </p:custDataLst>
          </p:nvPr>
        </p:nvSpPr>
        <p:spPr>
          <a:xfrm>
            <a:off x="4257236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2"/>
            </p:custDataLst>
          </p:nvPr>
        </p:nvSpPr>
        <p:spPr>
          <a:xfrm>
            <a:off x="4352078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具体薪资待遇与岗位、公司、地区等因素有关</a:t>
            </a:r>
          </a:p>
        </p:txBody>
      </p:sp>
      <p:sp>
        <p:nvSpPr>
          <p:cNvPr id="63" name="椭圆 62"/>
          <p:cNvSpPr/>
          <p:nvPr>
            <p:custDataLst>
              <p:tags r:id="rId13"/>
            </p:custDataLst>
          </p:nvPr>
        </p:nvSpPr>
        <p:spPr>
          <a:xfrm>
            <a:off x="4968873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4"/>
            </p:custDataLst>
          </p:nvPr>
        </p:nvSpPr>
        <p:spPr>
          <a:xfrm>
            <a:off x="4932245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5"/>
            </p:custDataLst>
          </p:nvPr>
        </p:nvSpPr>
        <p:spPr>
          <a:xfrm>
            <a:off x="4797505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6"/>
            </p:custDataLst>
          </p:nvPr>
        </p:nvSpPr>
        <p:spPr>
          <a:xfrm>
            <a:off x="6333389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7"/>
            </p:custDataLst>
          </p:nvPr>
        </p:nvSpPr>
        <p:spPr>
          <a:xfrm>
            <a:off x="6428231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薪资待遇与个人能力、经验、学历等因素有关</a:t>
            </a:r>
          </a:p>
        </p:txBody>
      </p:sp>
      <p:sp>
        <p:nvSpPr>
          <p:cNvPr id="68" name="椭圆 67"/>
          <p:cNvSpPr/>
          <p:nvPr>
            <p:custDataLst>
              <p:tags r:id="rId18"/>
            </p:custDataLst>
          </p:nvPr>
        </p:nvSpPr>
        <p:spPr>
          <a:xfrm>
            <a:off x="7045026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9"/>
            </p:custDataLst>
          </p:nvPr>
        </p:nvSpPr>
        <p:spPr>
          <a:xfrm>
            <a:off x="7008398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20"/>
            </p:custDataLst>
          </p:nvPr>
        </p:nvSpPr>
        <p:spPr>
          <a:xfrm>
            <a:off x="6873657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21"/>
            </p:custDataLst>
          </p:nvPr>
        </p:nvSpPr>
        <p:spPr>
          <a:xfrm>
            <a:off x="840954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2"/>
            </p:custDataLst>
          </p:nvPr>
        </p:nvSpPr>
        <p:spPr>
          <a:xfrm>
            <a:off x="850438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金融行业薪资待遇增长空间较大</a:t>
            </a:r>
          </a:p>
        </p:txBody>
      </p:sp>
      <p:sp>
        <p:nvSpPr>
          <p:cNvPr id="73" name="椭圆 72"/>
          <p:cNvSpPr/>
          <p:nvPr>
            <p:custDataLst>
              <p:tags r:id="rId23"/>
            </p:custDataLst>
          </p:nvPr>
        </p:nvSpPr>
        <p:spPr>
          <a:xfrm>
            <a:off x="912118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4"/>
            </p:custDataLst>
          </p:nvPr>
        </p:nvSpPr>
        <p:spPr>
          <a:xfrm>
            <a:off x="908455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5"/>
            </p:custDataLst>
          </p:nvPr>
        </p:nvSpPr>
        <p:spPr>
          <a:xfrm>
            <a:off x="8949811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职业发展前景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955170" y="3772554"/>
            <a:ext cx="6131747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椭圆 74"/>
          <p:cNvSpPr/>
          <p:nvPr>
            <p:custDataLst>
              <p:tags r:id="rId7"/>
            </p:custDataLst>
          </p:nvPr>
        </p:nvSpPr>
        <p:spPr>
          <a:xfrm>
            <a:off x="3143119" y="3215908"/>
            <a:ext cx="377338" cy="3780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文本框 75"/>
          <p:cNvSpPr txBox="1"/>
          <p:nvPr>
            <p:custDataLst>
              <p:tags r:id="rId8"/>
            </p:custDataLst>
          </p:nvPr>
        </p:nvSpPr>
        <p:spPr>
          <a:xfrm>
            <a:off x="3104233" y="3231031"/>
            <a:ext cx="455830" cy="3478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1" name="直接连接符 10"/>
          <p:cNvCxnSpPr>
            <a:stCxn id="13" idx="0"/>
            <a:endCxn id="75" idx="4"/>
          </p:cNvCxnSpPr>
          <p:nvPr>
            <p:custDataLst>
              <p:tags r:id="rId9"/>
            </p:custDataLst>
          </p:nvPr>
        </p:nvCxnSpPr>
        <p:spPr>
          <a:xfrm flipH="1" flipV="1">
            <a:off x="3331873" y="3593332"/>
            <a:ext cx="635" cy="14287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>
            <p:custDataLst>
              <p:tags r:id="rId10"/>
            </p:custDataLst>
          </p:nvPr>
        </p:nvSpPr>
        <p:spPr>
          <a:xfrm>
            <a:off x="3295062" y="3736549"/>
            <a:ext cx="74171" cy="7417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9" name="椭圆 148"/>
          <p:cNvSpPr/>
          <p:nvPr>
            <p:custDataLst>
              <p:tags r:id="rId11"/>
            </p:custDataLst>
          </p:nvPr>
        </p:nvSpPr>
        <p:spPr>
          <a:xfrm flipV="1">
            <a:off x="4040377" y="3955462"/>
            <a:ext cx="378058" cy="3780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51" name="直接连接符 150"/>
          <p:cNvCxnSpPr>
            <a:stCxn id="152" idx="0"/>
            <a:endCxn id="149" idx="4"/>
          </p:cNvCxnSpPr>
          <p:nvPr>
            <p:custDataLst>
              <p:tags r:id="rId12"/>
            </p:custDataLst>
          </p:nvPr>
        </p:nvCxnSpPr>
        <p:spPr>
          <a:xfrm flipH="1">
            <a:off x="4229851" y="3812880"/>
            <a:ext cx="635" cy="1422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椭圆 151"/>
          <p:cNvSpPr/>
          <p:nvPr>
            <p:custDataLst>
              <p:tags r:id="rId13"/>
            </p:custDataLst>
          </p:nvPr>
        </p:nvSpPr>
        <p:spPr>
          <a:xfrm flipV="1">
            <a:off x="4193041" y="3738709"/>
            <a:ext cx="74171" cy="741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文本框 153"/>
          <p:cNvSpPr txBox="1"/>
          <p:nvPr>
            <p:custDataLst>
              <p:tags r:id="rId14"/>
            </p:custDataLst>
          </p:nvPr>
        </p:nvSpPr>
        <p:spPr>
          <a:xfrm>
            <a:off x="4001491" y="3970585"/>
            <a:ext cx="456550" cy="3478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57" name="椭圆 156"/>
          <p:cNvSpPr/>
          <p:nvPr>
            <p:custDataLst>
              <p:tags r:id="rId15"/>
            </p:custDataLst>
          </p:nvPr>
        </p:nvSpPr>
        <p:spPr>
          <a:xfrm>
            <a:off x="4939076" y="3215188"/>
            <a:ext cx="377338" cy="37805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8" name="文本框 157"/>
          <p:cNvSpPr txBox="1"/>
          <p:nvPr>
            <p:custDataLst>
              <p:tags r:id="rId16"/>
            </p:custDataLst>
          </p:nvPr>
        </p:nvSpPr>
        <p:spPr>
          <a:xfrm>
            <a:off x="4900190" y="3229590"/>
            <a:ext cx="455830" cy="3492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159" name="直接连接符 158"/>
          <p:cNvCxnSpPr>
            <a:stCxn id="160" idx="0"/>
            <a:endCxn id="157" idx="4"/>
          </p:cNvCxnSpPr>
          <p:nvPr>
            <p:custDataLst>
              <p:tags r:id="rId17"/>
            </p:custDataLst>
          </p:nvPr>
        </p:nvCxnSpPr>
        <p:spPr>
          <a:xfrm flipH="1" flipV="1">
            <a:off x="5127830" y="3592612"/>
            <a:ext cx="635" cy="14351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椭圆 159"/>
          <p:cNvSpPr/>
          <p:nvPr>
            <p:custDataLst>
              <p:tags r:id="rId18"/>
            </p:custDataLst>
          </p:nvPr>
        </p:nvSpPr>
        <p:spPr>
          <a:xfrm>
            <a:off x="5091019" y="3736549"/>
            <a:ext cx="74171" cy="741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椭圆 167"/>
          <p:cNvSpPr/>
          <p:nvPr>
            <p:custDataLst>
              <p:tags r:id="rId19"/>
            </p:custDataLst>
          </p:nvPr>
        </p:nvSpPr>
        <p:spPr>
          <a:xfrm flipV="1">
            <a:off x="5836334" y="3955462"/>
            <a:ext cx="377338" cy="37805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69" name="直接连接符 168"/>
          <p:cNvCxnSpPr>
            <a:stCxn id="170" idx="0"/>
            <a:endCxn id="168" idx="4"/>
          </p:cNvCxnSpPr>
          <p:nvPr>
            <p:custDataLst>
              <p:tags r:id="rId20"/>
            </p:custDataLst>
          </p:nvPr>
        </p:nvCxnSpPr>
        <p:spPr>
          <a:xfrm flipH="1">
            <a:off x="6025004" y="3812880"/>
            <a:ext cx="635" cy="14224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椭圆 169"/>
          <p:cNvSpPr/>
          <p:nvPr>
            <p:custDataLst>
              <p:tags r:id="rId21"/>
            </p:custDataLst>
          </p:nvPr>
        </p:nvSpPr>
        <p:spPr>
          <a:xfrm flipV="1">
            <a:off x="5988278" y="3738709"/>
            <a:ext cx="74171" cy="741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文本框 170"/>
          <p:cNvSpPr txBox="1"/>
          <p:nvPr>
            <p:custDataLst>
              <p:tags r:id="rId22"/>
            </p:custDataLst>
          </p:nvPr>
        </p:nvSpPr>
        <p:spPr>
          <a:xfrm>
            <a:off x="5797448" y="3970585"/>
            <a:ext cx="455830" cy="34853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1" name="等腰三角形 30"/>
          <p:cNvSpPr/>
          <p:nvPr>
            <p:custDataLst>
              <p:tags r:id="rId23"/>
            </p:custDataLst>
          </p:nvPr>
        </p:nvSpPr>
        <p:spPr>
          <a:xfrm rot="5400000">
            <a:off x="9079715" y="3701983"/>
            <a:ext cx="155544" cy="141142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3052385" y="1478280"/>
            <a:ext cx="1716025" cy="1611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金融行业：银行、证券、基金、保险等金融机构</a:t>
            </a:r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4842581" y="1478280"/>
            <a:ext cx="1716025" cy="1611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咨询行业：金融咨询、投资咨询、财务顾问等岗位</a:t>
            </a:r>
          </a:p>
        </p:txBody>
      </p:sp>
      <p:sp>
        <p:nvSpPr>
          <p:cNvPr id="2" name="文本框 1"/>
          <p:cNvSpPr txBox="1"/>
          <p:nvPr>
            <p:custDataLst>
              <p:tags r:id="rId26"/>
            </p:custDataLst>
          </p:nvPr>
        </p:nvSpPr>
        <p:spPr>
          <a:xfrm>
            <a:off x="6632777" y="1478280"/>
            <a:ext cx="1716025" cy="1611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政府机构：金融监管部门、政策制定部门等岗位</a:t>
            </a:r>
          </a:p>
        </p:txBody>
      </p:sp>
      <p:sp>
        <p:nvSpPr>
          <p:cNvPr id="8" name="文本框 7"/>
          <p:cNvSpPr txBox="1"/>
          <p:nvPr>
            <p:custDataLst>
              <p:tags r:id="rId27"/>
            </p:custDataLst>
          </p:nvPr>
        </p:nvSpPr>
        <p:spPr>
          <a:xfrm>
            <a:off x="3947483" y="4530111"/>
            <a:ext cx="1716025" cy="1611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企业财务：企业财务部门、财务分析、风险管理等岗位</a:t>
            </a:r>
          </a:p>
        </p:txBody>
      </p:sp>
      <p:sp>
        <p:nvSpPr>
          <p:cNvPr id="9" name="文本框 8"/>
          <p:cNvSpPr txBox="1"/>
          <p:nvPr>
            <p:custDataLst>
              <p:tags r:id="rId28"/>
            </p:custDataLst>
          </p:nvPr>
        </p:nvSpPr>
        <p:spPr>
          <a:xfrm>
            <a:off x="5737679" y="4530111"/>
            <a:ext cx="1716025" cy="1611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教育行业：金融学教师、金融研究等岗位</a:t>
            </a:r>
          </a:p>
        </p:txBody>
      </p:sp>
      <p:sp>
        <p:nvSpPr>
          <p:cNvPr id="10" name="文本框 9"/>
          <p:cNvSpPr txBox="1"/>
          <p:nvPr>
            <p:custDataLst>
              <p:tags r:id="rId29"/>
            </p:custDataLst>
          </p:nvPr>
        </p:nvSpPr>
        <p:spPr>
          <a:xfrm>
            <a:off x="7527876" y="4530111"/>
            <a:ext cx="1716025" cy="1611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创业：金融科技、互联网金融等创业方向</a:t>
            </a:r>
          </a:p>
        </p:txBody>
      </p:sp>
      <p:sp>
        <p:nvSpPr>
          <p:cNvPr id="18" name="椭圆 17"/>
          <p:cNvSpPr/>
          <p:nvPr>
            <p:custDataLst>
              <p:tags r:id="rId30"/>
            </p:custDataLst>
          </p:nvPr>
        </p:nvSpPr>
        <p:spPr>
          <a:xfrm>
            <a:off x="6733593" y="3215188"/>
            <a:ext cx="377338" cy="37805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31"/>
            </p:custDataLst>
          </p:nvPr>
        </p:nvSpPr>
        <p:spPr>
          <a:xfrm>
            <a:off x="6694347" y="3230311"/>
            <a:ext cx="455830" cy="3478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cxnSp>
        <p:nvCxnSpPr>
          <p:cNvPr id="24" name="直接连接符 23"/>
          <p:cNvCxnSpPr>
            <a:stCxn id="25" idx="0"/>
            <a:endCxn id="18" idx="4"/>
          </p:cNvCxnSpPr>
          <p:nvPr>
            <p:custDataLst>
              <p:tags r:id="rId32"/>
            </p:custDataLst>
          </p:nvPr>
        </p:nvCxnSpPr>
        <p:spPr>
          <a:xfrm flipH="1" flipV="1">
            <a:off x="6922262" y="3592612"/>
            <a:ext cx="635" cy="14351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>
            <p:custDataLst>
              <p:tags r:id="rId33"/>
            </p:custDataLst>
          </p:nvPr>
        </p:nvSpPr>
        <p:spPr>
          <a:xfrm>
            <a:off x="6885536" y="3736549"/>
            <a:ext cx="74171" cy="741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椭圆 26"/>
          <p:cNvSpPr/>
          <p:nvPr>
            <p:custDataLst>
              <p:tags r:id="rId34"/>
            </p:custDataLst>
          </p:nvPr>
        </p:nvSpPr>
        <p:spPr>
          <a:xfrm flipV="1">
            <a:off x="7630851" y="3955462"/>
            <a:ext cx="377338" cy="37805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8" name="直接连接符 27"/>
          <p:cNvCxnSpPr>
            <a:stCxn id="29" idx="0"/>
            <a:endCxn id="27" idx="4"/>
          </p:cNvCxnSpPr>
          <p:nvPr>
            <p:custDataLst>
              <p:tags r:id="rId35"/>
            </p:custDataLst>
          </p:nvPr>
        </p:nvCxnSpPr>
        <p:spPr>
          <a:xfrm flipH="1">
            <a:off x="7819521" y="3812880"/>
            <a:ext cx="635" cy="14224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>
            <p:custDataLst>
              <p:tags r:id="rId36"/>
            </p:custDataLst>
          </p:nvPr>
        </p:nvSpPr>
        <p:spPr>
          <a:xfrm flipV="1">
            <a:off x="7782795" y="3738709"/>
            <a:ext cx="74171" cy="7417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9"/>
          <p:cNvSpPr txBox="1"/>
          <p:nvPr>
            <p:custDataLst>
              <p:tags r:id="rId37"/>
            </p:custDataLst>
          </p:nvPr>
        </p:nvSpPr>
        <p:spPr>
          <a:xfrm>
            <a:off x="7591606" y="3970585"/>
            <a:ext cx="455830" cy="3478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</p:spTree>
    <p:custDataLst>
      <p:tags r:id="rId38"/>
    </p:custDataLst>
  </p:cSld>
  <p:clrMapOvr>
    <a:masterClrMapping/>
  </p:clrMapOvr>
  <p:transition spd="med"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" val="20XX/XX/XX"/>
  <p:tag name="KSO_WM_UNIT_SUBTYPE" val="c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 ONE"/>
  <p:tag name="KSO_WM_UNIT_TYPE" val="e"/>
  <p:tag name="KSO_WM_UNIT_VALUE" val="6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1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ISLIDE.ICON" val="#54868;"/>
  <p:tag name="KSO_WM_BEAUTIFY_FLAG" val="#wm#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29"/>
  <p:tag name="KSO_WM_TEMPLATE_THUMBS_INDEX" val="1、9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custom20230305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90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81.45&quot;,&quot;top&quot;:&quot;138.4&quot;,&quot;width&quot;:&quot;696.55&quot;,&quot;height&quot;:&quot;258.65&quot;}"/>
  <p:tag name="KSO_WM_SLIDE_ID" val="custom202303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  <p:tag name="KSO_WM_TEMPLATE_THUMBS_INDEX" val="1、9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93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1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0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6&quot;,&quot;maxSize&quot;:{&quot;size1&quot;:22.2},&quot;minSize&quot;:{&quot;size1&quot;:13.5},&quot;normalSize&quot;:{&quot;size1&quot;:13.5},&quot;subLayout&quot;:[{&quot;id&quot;:&quot;2023-09-12T20:40:26&quot;,&quot;margin&quot;:{&quot;bottom&quot;:0.025999998673796654,&quot;left&quot;:2.117000102996826,&quot;right&quot;:1.2699999809265137,&quot;top&quot;:0.4230000376701355},&quot;type&quot;:0},{&quot;id&quot;:&quot;2023-09-12T20:40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2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1_4_3"/>
  <p:tag name="KSO_WM_UNIT_INDEX" val="1_4_3"/>
  <p:tag name="KSO_WM_UNIT_LAYERLEVEL" val="1_1_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1_2_3"/>
  <p:tag name="KSO_WM_UNIT_INDEX" val="1_2_3"/>
  <p:tag name="KSO_WM_UNIT_LAYERLEVEL" val="1_1_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198898_1*l_h_i*1_1_3"/>
  <p:tag name="KSO_WM_UNIT_INDEX" val="1_1_3"/>
  <p:tag name="KSO_WM_UNIT_LAYERLEVEL" val="1_1_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1_3_3"/>
  <p:tag name="KSO_WM_UNIT_INDEX" val="1_3_3"/>
  <p:tag name="KSO_WM_UNIT_LAYERLEVEL" val="1_1_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1_2_4"/>
  <p:tag name="KSO_WM_UNIT_INDEX" val="1_2_4"/>
  <p:tag name="KSO_WM_UNIT_LAYERLEVEL" val="1_1_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1_3_4"/>
  <p:tag name="KSO_WM_UNIT_INDEX" val="1_3_4"/>
  <p:tag name="KSO_WM_UNIT_LAYERLEVEL" val="1_1_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1_4_4"/>
  <p:tag name="KSO_WM_UNIT_INDEX" val="1_4_4"/>
  <p:tag name="KSO_WM_UNIT_LAYERLEVEL" val="1_1_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198898_1*l_h_i*1_1_4"/>
  <p:tag name="KSO_WM_UNIT_INDEX" val="1_1_4"/>
  <p:tag name="KSO_WM_UNIT_LAYERLEVEL" val="1_1_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79*82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90*82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82*79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0"/>
  <p:tag name="KSO_WM_UNIT_VALUE" val="79*82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1_1"/>
  <p:tag name="KSO_WM_UNIT_INDEX" val="1_1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2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3_1"/>
  <p:tag name="KSO_WM_UNIT_INDEX" val="1_3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2_1"/>
  <p:tag name="KSO_WM_UNIT_INDEX" val="1_2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1_4_1"/>
  <p:tag name="KSO_WM_UNIT_INDEX" val="1_4_1"/>
  <p:tag name="KSO_WM_UNIT_LAYERLEVEL" val="1_1_1"/>
  <p:tag name="KSO_WM_UNIT_NOCLEAR" val="0"/>
  <p:tag name="KSO_WM_UNIT_PRESET_TEXT" val="单击此处输入你的正文，文字是您思想的提炼。&#13;为了最终演示发布的良好效果，请尽量言简意赅的阐述观点。&#13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12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2_2"/>
  <p:tag name="KSO_WM_UNIT_INDEX" val="1_2_2"/>
  <p:tag name="KSO_WM_UNIT_LAYERLEVEL" val="1_1_1"/>
  <p:tag name="KSO_WM_UNIT_SUBTYPE" val="d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3_2"/>
  <p:tag name="KSO_WM_UNIT_INDEX" val="1_3_2"/>
  <p:tag name="KSO_WM_UNIT_LAYERLEVEL" val="1_1_1"/>
  <p:tag name="KSO_WM_UNIT_SUBTYPE" val="d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4_2"/>
  <p:tag name="KSO_WM_UNIT_INDEX" val="1_4_2"/>
  <p:tag name="KSO_WM_UNIT_LAYERLEVEL" val="1_1_1"/>
  <p:tag name="KSO_WM_UNIT_SUBTYPE" val="d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1_1_2"/>
  <p:tag name="KSO_WM_UNIT_INDEX" val="1_1_2"/>
  <p:tag name="KSO_WM_UNIT_LAYERLEVEL" val="1_1_1"/>
  <p:tag name="KSO_WM_UNIT_SUBTYPE" val="d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5&quot;,&quot;maxSize&quot;:{&quot;size1&quot;:22.2},&quot;minSize&quot;:{&quot;size1&quot;:13.5},&quot;normalSize&quot;:{&quot;size1&quot;:13.5},&quot;subLayout&quot;:[{&quot;id&quot;:&quot;2023-09-12T20:40:25&quot;,&quot;margin&quot;:{&quot;bottom&quot;:0.025999998673796654,&quot;left&quot;:2.117000102996826,&quot;right&quot;:1.2699999809265137,&quot;top&quot;:0.4230000376701355},&quot;type&quot;:0},{&quot;id&quot;:&quot;2023-09-12T20:40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2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1_1"/>
  <p:tag name="KSO_WM_UNIT_INDEX" val="1_1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2_1"/>
  <p:tag name="KSO_WM_UNIT_INDEX" val="1_2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3_1"/>
  <p:tag name="KSO_WM_UNIT_INDEX" val="1_3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4_1"/>
  <p:tag name="KSO_WM_UNIT_INDEX" val="1_4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2"/>
  <p:tag name="KSO_WM_UNIT_INDEX" val="1_3_2"/>
  <p:tag name="KSO_WM_UNIT_LAYERLEVEL" val="1_1_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2"/>
  <p:tag name="KSO_WM_UNIT_INDEX" val="1_4_2"/>
  <p:tag name="KSO_WM_UNIT_LAYERLEVEL" val="1_1_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2"/>
  <p:tag name="KSO_WM_UNIT_INDEX" val="1_1_2"/>
  <p:tag name="KSO_WM_UNIT_LAYERLEVEL" val="1_1_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2"/>
  <p:tag name="KSO_WM_UNIT_INDEX" val="1_2_2"/>
  <p:tag name="KSO_WM_UNIT_LAYERLEVEL" val="1_1_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6&quot;,&quot;maxSize&quot;:{&quot;size1&quot;:22.2},&quot;minSize&quot;:{&quot;size1&quot;:13.5},&quot;normalSize&quot;:{&quot;size1&quot;:13.5},&quot;subLayout&quot;:[{&quot;id&quot;:&quot;2023-09-12T20:40:26&quot;,&quot;margin&quot;:{&quot;bottom&quot;:0.025999998673796654,&quot;left&quot;:2.117000102996826,&quot;right&quot;:1.2699999809265137,&quot;top&quot;:0.4230000376701355},&quot;type&quot;:0},{&quot;id&quot;:&quot;2023-09-12T20:40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54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2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4_1"/>
  <p:tag name="KSO_WM_UNIT_INDEX" val="1_4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5&quot;,&quot;maxSize&quot;:{&quot;size1&quot;:22.2},&quot;minSize&quot;:{&quot;size1&quot;:13.5},&quot;normalSize&quot;:{&quot;size1&quot;:13.5},&quot;subLayout&quot;:[{&quot;id&quot;:&quot;2023-09-12T20:40:25&quot;,&quot;margin&quot;:{&quot;bottom&quot;:0.025999998673796654,&quot;left&quot;:2.117000102996826,&quot;right&quot;:1.2699999809265137,&quot;top&quot;:0.4230000376701355},&quot;type&quot;:0},{&quot;id&quot;:&quot;2023-09-12T20:40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5&quot;,&quot;maxSize&quot;:{&quot;size1&quot;:22.2},&quot;minSize&quot;:{&quot;size1&quot;:13.5},&quot;normalSize&quot;:{&quot;size1&quot;:13.5},&quot;subLayout&quot;:[{&quot;id&quot;:&quot;2023-09-12T20:40:25&quot;,&quot;margin&quot;:{&quot;bottom&quot;:0.025999998673796654,&quot;left&quot;:2.117000102996826,&quot;right&quot;:1.2699999809265137,&quot;top&quot;:0.4230000376701355},&quot;type&quot;:0},{&quot;id&quot;:&quot;2023-09-12T20:40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2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3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6&quot;,&quot;maxSize&quot;:{&quot;size1&quot;:22.2},&quot;minSize&quot;:{&quot;size1&quot;:13.5},&quot;normalSize&quot;:{&quot;size1&quot;:13.5},&quot;subLayout&quot;:[{&quot;id&quot;:&quot;2023-09-12T20:40:26&quot;,&quot;margin&quot;:{&quot;bottom&quot;:0.025999998673796654,&quot;left&quot;:2.117000102996826,&quot;right&quot;:1.2699999809265137,&quot;top&quot;:0.4230000376701355},&quot;type&quot;:0},{&quot;id&quot;:&quot;2023-09-12T20:40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07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3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5&quot;,&quot;maxSize&quot;:{&quot;size1&quot;:22.2},&quot;minSize&quot;:{&quot;size1&quot;:13.5},&quot;normalSize&quot;:{&quot;size1&quot;:13.5},&quot;subLayout&quot;:[{&quot;id&quot;:&quot;2023-09-12T20:40:25&quot;,&quot;margin&quot;:{&quot;bottom&quot;:0.025999998673796654,&quot;left&quot;:2.117000102996826,&quot;right&quot;:1.2699999809265137,&quot;top&quot;:0.4230000376701355},&quot;type&quot;:0},{&quot;id&quot;:&quot;2023-09-12T20:40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3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3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3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3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3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3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3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3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3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4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4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4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4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4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4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4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34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34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3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5&quot;,&quot;maxSize&quot;:{&quot;size1&quot;:22.2},&quot;minSize&quot;:{&quot;size1&quot;:13.5},&quot;normalSize&quot;:{&quot;size1&quot;:13.5},&quot;subLayout&quot;:[{&quot;id&quot;:&quot;2023-09-12T20:40:25&quot;,&quot;margin&quot;:{&quot;bottom&quot;:0.025999998673796654,&quot;left&quot;:2.117000102996826,&quot;right&quot;:1.2699999809265137,&quot;top&quot;:0.4230000376701355},&quot;type&quot;:0},{&quot;id&quot;:&quot;2023-09-12T20:40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3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3"/>
  <p:tag name="KSO_WM_UNIT_INDEX" val="1_1_3"/>
  <p:tag name="KSO_WM_UNIT_LAYERLEVEL" val="1_1_1"/>
  <p:tag name="KSO_WM_UNIT_TYPE" val="l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3"/>
  <p:tag name="KSO_WM_UNIT_INDEX" val="1_2_3"/>
  <p:tag name="KSO_WM_UNIT_LAYERLEVEL" val="1_1_1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3"/>
  <p:tag name="KSO_WM_UNIT_INDEX" val="1_3_3"/>
  <p:tag name="KSO_WM_UNIT_LAYERLEVEL" val="1_1_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4"/>
  <p:tag name="KSO_WM_UNIT_INDEX" val="1_4_4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1"/>
  <p:tag name="KSO_WM_UNIT_INDEX" val="1_4_1"/>
  <p:tag name="KSO_WM_UNIT_LAYERLEVEL" val="1_1_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6&quot;,&quot;maxSize&quot;:{&quot;size1&quot;:22.2},&quot;minSize&quot;:{&quot;size1&quot;:13.5},&quot;normalSize&quot;:{&quot;size1&quot;:13.5},&quot;subLayout&quot;:[{&quot;id&quot;:&quot;2023-09-12T20:40:26&quot;,&quot;margin&quot;:{&quot;bottom&quot;:0.025999998673796654,&quot;left&quot;:2.117000102996826,&quot;right&quot;:1.2699999809265137,&quot;top&quot;:0.4230000376701355},&quot;type&quot;:0},{&quot;id&quot;:&quot;2023-09-12T20:40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78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3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1211_3*o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1211_3*o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1211_3*o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1211_3*o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38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39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39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39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1"/>
  <p:tag name="KSO_WM_UNIT_INDEX" val="1_3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1"/>
  <p:tag name="KSO_WM_UNIT_INDEX" val="1_2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1"/>
  <p:tag name="KSO_WM_UNIT_INDEX" val="1_1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1"/>
  <p:tag name="KSO_WM_UNIT_INDEX" val="1_4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5&quot;,&quot;maxSize&quot;:{&quot;size1&quot;:22.2},&quot;minSize&quot;:{&quot;size1&quot;:13.5},&quot;normalSize&quot;:{&quot;size1&quot;:13.5},&quot;subLayout&quot;:[{&quot;id&quot;:&quot;2023-09-12T20:40:25&quot;,&quot;margin&quot;:{&quot;bottom&quot;:0.025999998673796654,&quot;left&quot;:2.117000102996826,&quot;right&quot;:1.2699999809265137,&quot;top&quot;:0.4230000376701355},&quot;type&quot;:0},{&quot;id&quot;:&quot;2023-09-12T20:40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3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0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0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0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0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0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1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1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1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1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1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2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5&quot;,&quot;maxSize&quot;:{&quot;size1&quot;:22.2},&quot;minSize&quot;:{&quot;size1&quot;:13.5},&quot;normalSize&quot;:{&quot;size1&quot;:13.5},&quot;subLayout&quot;:[{&quot;id&quot;:&quot;2023-09-12T20:40:25&quot;,&quot;margin&quot;:{&quot;bottom&quot;:0.025999998673796654,&quot;left&quot;:2.117000102996826,&quot;right&quot;:1.2699999809265137,&quot;top&quot;:0.4230000376701355},&quot;type&quot;:0},{&quot;id&quot;:&quot;2023-09-12T20:40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4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6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1_1"/>
  <p:tag name="KSO_WM_UNIT_INDEX" val="1_1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"/>
</p:tagLst>
</file>

<file path=ppt/tags/tag427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2_1"/>
  <p:tag name="KSO_WM_UNIT_INDEX" val="1_2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"/>
</p:tagLst>
</file>

<file path=ppt/tags/tag428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3_1"/>
  <p:tag name="KSO_WM_UNIT_INDEX" val="1_3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"/>
</p:tagLst>
</file>

<file path=ppt/tags/tag429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4_1"/>
  <p:tag name="KSO_WM_UNIT_INDEX" val="1_4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"/>
</p:tagLst>
</file>

<file path=ppt/tags/tag43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5&quot;,&quot;maxSize&quot;:{&quot;size1&quot;:22.2},&quot;minSize&quot;:{&quot;size1&quot;:13.5},&quot;normalSize&quot;:{&quot;size1&quot;:13.5},&quot;subLayout&quot;:[{&quot;id&quot;:&quot;2023-09-12T20:40:25&quot;,&quot;margin&quot;:{&quot;bottom&quot;:0.025999998673796654,&quot;left&quot;:2.117000102996826,&quot;right&quot;:1.2699999809265137,&quot;top&quot;:0.4230000376701355},&quot;type&quot;:0},{&quot;id&quot;:&quot;2023-09-12T20:40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33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4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7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38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9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40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41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42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43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44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45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46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47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48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49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0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51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52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53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4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5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56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57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58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9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0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61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62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63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4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5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5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66.xml><?xml version="1.0" encoding="utf-8"?>
<p:tagLst xmlns:p="http://schemas.openxmlformats.org/presentationml/2006/main">
  <p:tag name="KSO_WM_ASSEMBLE_CHIP_INDEX" val="a1ed54adffd847cc91669322f58f82b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5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6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7&quot;,&quot;maxSize&quot;:{&quot;size1&quot;:22.2},&quot;minSize&quot;:{&quot;size1&quot;:13.5},&quot;normalSize&quot;:{&quot;size1&quot;:13.5},&quot;subLayout&quot;:[{&quot;id&quot;:&quot;2023-09-12T20:40:27&quot;,&quot;margin&quot;:{&quot;bottom&quot;:0.025999998673796654,&quot;left&quot;:2.117000102996826,&quot;right&quot;:1.2699999809265137,&quot;top&quot;:0.4230000376701355},&quot;type&quot;:0},{&quot;id&quot;:&quot;2023-09-12T20:40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4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7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7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7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7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8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8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8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8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8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8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9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9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9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9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9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9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0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0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0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0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0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1"/>
  <p:tag name="KSO_WM_UNIT_INDEX" val="1_8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0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3"/>
  <p:tag name="KSO_WM_UNIT_INDEX" val="1_8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4"/>
  <p:tag name="KSO_WM_UNIT_INDEX" val="1_8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0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8_1"/>
  <p:tag name="KSO_WM_UNIT_INDEX" val="1_8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1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2"/>
  <p:tag name="KSO_WM_UNIT_INDEX" val="1_8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1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1"/>
  <p:tag name="KSO_WM_UNIT_INDEX" val="1_9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1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3"/>
  <p:tag name="KSO_WM_UNIT_INDEX" val="1_9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4"/>
  <p:tag name="KSO_WM_UNIT_INDEX" val="1_9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9_1"/>
  <p:tag name="KSO_WM_UNIT_INDEX" val="1_9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1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2"/>
  <p:tag name="KSO_WM_UNIT_INDEX" val="1_9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1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1"/>
  <p:tag name="KSO_WM_UNIT_INDEX" val="1_10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1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3"/>
  <p:tag name="KSO_WM_UNIT_INDEX" val="1_10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4"/>
  <p:tag name="KSO_WM_UNIT_INDEX" val="1_10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1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0_1"/>
  <p:tag name="KSO_WM_UNIT_INDEX" val="1_10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2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2"/>
  <p:tag name="KSO_WM_UNIT_INDEX" val="1_10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9&quot;,&quot;maxSize&quot;:{&quot;size1&quot;:22.2},&quot;minSize&quot;:{&quot;size1&quot;:13.5},&quot;normalSize&quot;:{&quot;size1&quot;:13.5},&quot;subLayout&quot;:[{&quot;id&quot;:&quot;2023-09-12T20:40:29&quot;,&quot;margin&quot;:{&quot;bottom&quot;:0.025999998673796654,&quot;left&quot;:2.117000102996826,&quot;right&quot;:1.2699999809265137,&quot;top&quot;:0.4230000376701355},&quot;type&quot;:0},{&quot;id&quot;:&quot;2023-09-12T20:40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5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1_1"/>
  <p:tag name="KSO_WM_UNIT_INDEX" val="1_1_1"/>
  <p:tag name="KSO_WM_UNIT_LAYERLEVEL" val="1_1_1"/>
  <p:tag name="KSO_WM_UNIT_TYPE" val="l_h_i"/>
  <p:tag name="KSO_WM_UNIT_USESOURCEFORMAT_APPLY" val="0"/>
</p:tagLst>
</file>

<file path=ppt/tags/tag5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2"/>
  <p:tag name="KSO_WM_UNIT_INDEX" val="1_1_2"/>
  <p:tag name="KSO_WM_UNIT_LAYERLEVEL" val="1_1_1"/>
  <p:tag name="KSO_WM_UNIT_TYPE" val="l_h_i"/>
  <p:tag name="KSO_WM_UNIT_USESOURCEFORMAT_APPLY" val="0"/>
</p:tagLst>
</file>

<file path=ppt/tags/tag5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1_3"/>
  <p:tag name="KSO_WM_UNIT_INDEX" val="1_1_3"/>
  <p:tag name="KSO_WM_UNIT_LAYERLEVEL" val="1_1_1"/>
  <p:tag name="KSO_WM_UNIT_TYPE" val="l_h_i"/>
  <p:tag name="KSO_WM_UNIT_USESOURCEFORMAT_APPLY" val="0"/>
</p:tagLst>
</file>

<file path=ppt/tags/tag5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4_1"/>
  <p:tag name="KSO_WM_UNIT_INDEX" val="1_4_1"/>
  <p:tag name="KSO_WM_UNIT_LAYERLEVEL" val="1_1_1"/>
  <p:tag name="KSO_WM_UNIT_TYPE" val="l_h_i"/>
  <p:tag name="KSO_WM_UNIT_USESOURCEFORMAT_APPLY" val="0"/>
</p:tagLst>
</file>

<file path=ppt/tags/tag5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2"/>
  <p:tag name="KSO_WM_UNIT_INDEX" val="1_4_2"/>
  <p:tag name="KSO_WM_UNIT_LAYERLEVEL" val="1_1_1"/>
  <p:tag name="KSO_WM_UNIT_TYPE" val="l_h_i"/>
  <p:tag name="KSO_WM_UNIT_USESOURCEFORMAT_APPLY" val="0"/>
</p:tagLst>
</file>

<file path=ppt/tags/tag5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4_3"/>
  <p:tag name="KSO_WM_UNIT_INDEX" val="1_4_3"/>
  <p:tag name="KSO_WM_UNIT_LAYERLEVEL" val="1_1_1"/>
  <p:tag name="KSO_WM_UNIT_TYPE" val="l_h_i"/>
  <p:tag name="KSO_WM_UNIT_USESOURCEFORMAT_APPLY" val="0"/>
</p:tagLst>
</file>

<file path=ppt/tags/tag5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68_4*l_h_i*1_2_1"/>
  <p:tag name="KSO_WM_UNIT_INDEX" val="1_2_1"/>
  <p:tag name="KSO_WM_UNIT_LAYERLEVEL" val="1_1_1"/>
  <p:tag name="KSO_WM_UNIT_TYPE" val="l_h_i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2_2"/>
  <p:tag name="KSO_WM_UNIT_INDEX" val="1_2_2"/>
  <p:tag name="KSO_WM_UNIT_LAYERLEVEL" val="1_1_1"/>
  <p:tag name="KSO_WM_UNIT_TYPE" val="l_h_i"/>
  <p:tag name="KSO_WM_UNIT_USESOURCEFORMAT_APPLY" val="0"/>
</p:tagLst>
</file>

<file path=ppt/tags/tag5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68_4*l_h_i*1_3_1"/>
  <p:tag name="KSO_WM_UNIT_INDEX" val="1_3_1"/>
  <p:tag name="KSO_WM_UNIT_LAYERLEVEL" val="1_1_1"/>
  <p:tag name="KSO_WM_UNIT_TYPE" val="l_h_i"/>
  <p:tag name="KSO_WM_UNIT_USESOURCEFORMAT_APPLY" val="0"/>
</p:tagLst>
</file>

<file path=ppt/tags/tag5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0868_4*l_h_i*1_3_2"/>
  <p:tag name="KSO_WM_UNIT_INDEX" val="1_3_2"/>
  <p:tag name="KSO_WM_UNIT_LAYERLEVEL" val="1_1_1"/>
  <p:tag name="KSO_WM_UNIT_TYPE" val="l_h_i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68"/>
  <p:tag name="KSO_WM_UNIT_COMPATIBLE" val="0"/>
  <p:tag name="KSO_WM_UNIT_DIAGRAM_ISNUMVISUAL" val="0"/>
  <p:tag name="KSO_WM_UNIT_DIAGRAM_ISREFERUNIT" val="0"/>
  <p:tag name="KSO_WM_UNIT_HIGHLIGHT" val="0"/>
  <p:tag name="KSO_WM_UNIT_ID" val="diagram20210868_4*l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4"/>
  <p:tag name="KSO_WM_UNIT_TEXT_FILL_TYPE" val="1"/>
  <p:tag name="KSO_WM_UNIT_TYPE" val="l_h_f"/>
  <p:tag name="KSO_WM_UNIT_USESOURCEFORMAT_APPLY" val="0"/>
  <p:tag name="KSO_WM_UNIT_VALUE" val="32"/>
</p:tagLst>
</file>

<file path=ppt/tags/tag5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5&quot;,&quot;maxSize&quot;:{&quot;size1&quot;:22.2},&quot;minSize&quot;:{&quot;size1&quot;:13.5},&quot;normalSize&quot;:{&quot;size1&quot;:13.5},&quot;subLayout&quot;:[{&quot;id&quot;:&quot;2023-09-12T20:40:25&quot;,&quot;margin&quot;:{&quot;bottom&quot;:0.025999998673796654,&quot;left&quot;:2.117000102996826,&quot;right&quot;:1.2699999809265137,&quot;top&quot;:0.4230000376701355},&quot;type&quot;:0},{&quot;id&quot;:&quot;2023-09-12T20:40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542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5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4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4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4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4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5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5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5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5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5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5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5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5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5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5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6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6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6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6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6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6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6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6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6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6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7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7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7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7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7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7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7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7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7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7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8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8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1"/>
  <p:tag name="KSO_WM_UNIT_INDEX" val="1_8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8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3"/>
  <p:tag name="KSO_WM_UNIT_INDEX" val="1_8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8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4"/>
  <p:tag name="KSO_WM_UNIT_INDEX" val="1_8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8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8_1"/>
  <p:tag name="KSO_WM_UNIT_INDEX" val="1_8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8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2"/>
  <p:tag name="KSO_WM_UNIT_INDEX" val="1_8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8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1"/>
  <p:tag name="KSO_WM_UNIT_INDEX" val="1_9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8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3"/>
  <p:tag name="KSO_WM_UNIT_INDEX" val="1_9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8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4"/>
  <p:tag name="KSO_WM_UNIT_INDEX" val="1_9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8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9_1"/>
  <p:tag name="KSO_WM_UNIT_INDEX" val="1_9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9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2"/>
  <p:tag name="KSO_WM_UNIT_INDEX" val="1_9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9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1"/>
  <p:tag name="KSO_WM_UNIT_INDEX" val="1_10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9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3"/>
  <p:tag name="KSO_WM_UNIT_INDEX" val="1_10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9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4"/>
  <p:tag name="KSO_WM_UNIT_INDEX" val="1_10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9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0_1"/>
  <p:tag name="KSO_WM_UNIT_INDEX" val="1_10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59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2"/>
  <p:tag name="KSO_WM_UNIT_INDEX" val="1_10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5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8&quot;,&quot;maxSize&quot;:{&quot;size1&quot;:22.2},&quot;minSize&quot;:{&quot;size1&quot;:13.5},&quot;normalSize&quot;:{&quot;size1&quot;:13.5},&quot;subLayout&quot;:[{&quot;id&quot;:&quot;2023-09-12T20:40:28&quot;,&quot;margin&quot;:{&quot;bottom&quot;:0.025999998673796654,&quot;left&quot;:2.117000102996826,&quot;right&quot;:1.2699999809265137,&quot;top&quot;:0.4230000376701355},&quot;type&quot;:0},{&quot;id&quot;:&quot;2023-09-12T20:40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5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5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5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5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5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170233_5*l_h_i*1_5_1"/>
  <p:tag name="KSO_WM_UNIT_INDEX" val="1_5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170233_5*l_h_i*1_6_1"/>
  <p:tag name="KSO_WM_UNIT_INDEX" val="1_6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6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6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6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6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6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2"/>
</p:tagLst>
</file>

<file path=ppt/tags/tag6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5_1"/>
  <p:tag name="KSO_WM_UNIT_INDEX" val="1_5_1"/>
  <p:tag name="KSO_WM_UNIT_LAYERLEVEL" val="1_1_1"/>
  <p:tag name="KSO_WM_UNIT_TYPE" val="l_h_x"/>
  <p:tag name="KSO_WM_UNIT_USESOURCEFORMAT_APPLY" val="0"/>
  <p:tag name="KSO_WM_UNIT_VALUE" val="176*176"/>
</p:tagLst>
</file>

<file path=ppt/tags/tag6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3_1"/>
  <p:tag name="KSO_WM_UNIT_INDEX" val="1_3_1"/>
  <p:tag name="KSO_WM_UNIT_LAYERLEVEL" val="1_1_1"/>
  <p:tag name="KSO_WM_UNIT_TYPE" val="l_h_x"/>
  <p:tag name="KSO_WM_UNIT_USESOURCEFORMAT_APPLY" val="0"/>
  <p:tag name="KSO_WM_UNIT_VALUE" val="176*176"/>
</p:tagLst>
</file>

<file path=ppt/tags/tag6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1_1"/>
  <p:tag name="KSO_WM_UNIT_INDEX" val="1_1_1"/>
  <p:tag name="KSO_WM_UNIT_LAYERLEVEL" val="1_1_1"/>
  <p:tag name="KSO_WM_UNIT_TYPE" val="l_h_x"/>
  <p:tag name="KSO_WM_UNIT_USESOURCEFORMAT_APPLY" val="0"/>
  <p:tag name="KSO_WM_UNIT_VALUE" val="236*236"/>
</p:tagLst>
</file>

<file path=ppt/tags/tag6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2_1"/>
  <p:tag name="KSO_WM_UNIT_INDEX" val="1_2_1"/>
  <p:tag name="KSO_WM_UNIT_LAYERLEVEL" val="1_1_1"/>
  <p:tag name="KSO_WM_UNIT_TYPE" val="l_h_x"/>
  <p:tag name="KSO_WM_UNIT_USESOURCEFORMAT_APPLY" val="0"/>
  <p:tag name="KSO_WM_UNIT_VALUE" val="209*209"/>
</p:tagLst>
</file>

<file path=ppt/tags/tag6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4_1"/>
  <p:tag name="KSO_WM_UNIT_INDEX" val="1_4_1"/>
  <p:tag name="KSO_WM_UNIT_LAYERLEVEL" val="1_1_1"/>
  <p:tag name="KSO_WM_UNIT_TYPE" val="l_h_x"/>
  <p:tag name="KSO_WM_UNIT_USESOURCEFORMAT_APPLY" val="0"/>
  <p:tag name="KSO_WM_UNIT_VALUE" val="222*222"/>
</p:tagLst>
</file>

<file path=ppt/tags/tag6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5*l_h_x*1_6_1"/>
  <p:tag name="KSO_WM_UNIT_INDEX" val="1_6_1"/>
  <p:tag name="KSO_WM_UNIT_LAYERLEVEL" val="1_1_1"/>
  <p:tag name="KSO_WM_UNIT_TYPE" val="l_h_x"/>
  <p:tag name="KSO_WM_UNIT_USESOURCEFORMAT_APPLY" val="0"/>
  <p:tag name="KSO_WM_UNIT_VALUE" val="180*180"/>
</p:tagLst>
</file>

<file path=ppt/tags/tag6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8&quot;,&quot;maxSize&quot;:{&quot;size1&quot;:22.2},&quot;minSize&quot;:{&quot;size1&quot;:13.5},&quot;normalSize&quot;:{&quot;size1&quot;:13.5},&quot;subLayout&quot;:[{&quot;id&quot;:&quot;2023-09-12T20:40:28&quot;,&quot;margin&quot;:{&quot;bottom&quot;:0.025999998673796654,&quot;left&quot;:2.117000102996826,&quot;right&quot;:1.2699999809265137,&quot;top&quot;:0.4230000376701355},&quot;type&quot;:0},{&quot;id&quot;:&quot;2023-09-12T20:40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6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6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6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6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6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6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6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6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6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6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6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6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6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6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6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6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6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6&quot;,&quot;maxSize&quot;:{&quot;size1&quot;:22.2},&quot;minSize&quot;:{&quot;size1&quot;:13.5},&quot;normalSize&quot;:{&quot;size1&quot;:13.5},&quot;subLayout&quot;:[{&quot;id&quot;:&quot;2023-09-12T20:40:26&quot;,&quot;margin&quot;:{&quot;bottom&quot;:0.025999998673796654,&quot;left&quot;:2.117000102996826,&quot;right&quot;:1.2699999809265137,&quot;top&quot;:0.4230000376701355},&quot;type&quot;:0},{&quot;id&quot;:&quot;2023-09-12T20:40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641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6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6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6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6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6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6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6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6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6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6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6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66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6&quot;,&quot;maxSize&quot;:{&quot;size1&quot;:22.2},&quot;minSize&quot;:{&quot;size1&quot;:13.5},&quot;normalSize&quot;:{&quot;size1&quot;:13.5},&quot;subLayout&quot;:[{&quot;id&quot;:&quot;2023-09-12T20:40:26&quot;,&quot;margin&quot;:{&quot;bottom&quot;:0.025999998673796654,&quot;left&quot;:2.117000102996826,&quot;right&quot;:1.2699999809265137,&quot;top&quot;:0.4230000376701355},&quot;type&quot;:0},{&quot;id&quot;:&quot;2023-09-12T20:40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6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6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49*63"/>
</p:tagLst>
</file>

<file path=ppt/tags/tag6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58*49"/>
</p:tagLst>
</file>

<file path=ppt/tags/tag6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64*63"/>
</p:tagLst>
</file>

<file path=ppt/tags/tag6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1"/>
  <p:tag name="KSO_WM_UNIT_INDEX" val="1_4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4_1"/>
  <p:tag name="KSO_WM_UNIT_INDEX" val="1_4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88*39"/>
</p:tagLst>
</file>

<file path=ppt/tags/tag6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1"/>
  <p:tag name="KSO_WM_UNIT_INDEX" val="1_5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5_1"/>
  <p:tag name="KSO_WM_UNIT_INDEX" val="1_5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59*78"/>
</p:tagLst>
</file>

<file path=ppt/tags/tag6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1"/>
  <p:tag name="KSO_WM_UNIT_INDEX" val="1_6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6_1"/>
  <p:tag name="KSO_WM_UNIT_INDEX" val="1_6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69*69"/>
</p:tagLst>
</file>

<file path=ppt/tags/tag6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2_5"/>
  <p:tag name="KSO_WM_UNIT_INDEX" val="1_2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2"/>
  <p:tag name="KSO_WM_UNIT_INDEX" val="1_2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2_3"/>
  <p:tag name="KSO_WM_UNIT_INDEX" val="1_2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4"/>
  <p:tag name="KSO_WM_UNIT_INDEX" val="1_2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3_2"/>
  <p:tag name="KSO_WM_UNIT_INDEX" val="1_3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3"/>
  <p:tag name="KSO_WM_UNIT_INDEX" val="1_3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3_4"/>
  <p:tag name="KSO_WM_UNIT_INDEX" val="1_3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5"/>
  <p:tag name="KSO_WM_UNIT_INDEX" val="1_3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4_2"/>
  <p:tag name="KSO_WM_UNIT_INDEX" val="1_4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3"/>
  <p:tag name="KSO_WM_UNIT_INDEX" val="1_4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4_4"/>
  <p:tag name="KSO_WM_UNIT_INDEX" val="1_4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5"/>
  <p:tag name="KSO_WM_UNIT_INDEX" val="1_4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5_2"/>
  <p:tag name="KSO_WM_UNIT_INDEX" val="1_5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3"/>
  <p:tag name="KSO_WM_UNIT_INDEX" val="1_5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5_4"/>
  <p:tag name="KSO_WM_UNIT_INDEX" val="1_5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5"/>
  <p:tag name="KSO_WM_UNIT_INDEX" val="1_5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6_2"/>
  <p:tag name="KSO_WM_UNIT_INDEX" val="1_6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3"/>
  <p:tag name="KSO_WM_UNIT_INDEX" val="1_6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6_4"/>
  <p:tag name="KSO_WM_UNIT_INDEX" val="1_6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6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5"/>
  <p:tag name="KSO_WM_UNIT_INDEX" val="1_6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7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7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7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7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7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70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6&quot;,&quot;maxSize&quot;:{&quot;size1&quot;:22.2},&quot;minSize&quot;:{&quot;size1&quot;:13.5},&quot;normalSize&quot;:{&quot;size1&quot;:13.5},&quot;subLayout&quot;:[{&quot;id&quot;:&quot;2023-09-12T20:40:26&quot;,&quot;margin&quot;:{&quot;bottom&quot;:0.025999998673796654,&quot;left&quot;:2.117000102996826,&quot;right&quot;:1.2699999809265137,&quot;top&quot;:0.4230000376701355},&quot;type&quot;:0},{&quot;id&quot;:&quot;2023-09-12T20:40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7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7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7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7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7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7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7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7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7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6_1"/>
  <p:tag name="KSO_WM_UNIT_INDEX" val="1_6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7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7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7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7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7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1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5_2"/>
  <p:tag name="KSO_WM_UNIT_INDEX" val="1_5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  <p:tag name="KSO_WM_UNIT_USESOURCEFORMAT_APPLY" val="0"/>
</p:tagLst>
</file>

<file path=ppt/tags/tag7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781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6_2"/>
  <p:tag name="KSO_WM_UNIT_INDEX" val="1_6_2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YPE" val="m_h_i"/>
  <p:tag name="KSO_WM_UNIT_USESOURCEFORMAT_APPLY" val="0"/>
</p:tagLst>
</file>

<file path=ppt/tags/tag7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73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7&quot;,&quot;maxSize&quot;:{&quot;size1&quot;:22.2},&quot;minSize&quot;:{&quot;size1&quot;:13.5},&quot;normalSize&quot;:{&quot;size1&quot;:13.5},&quot;subLayout&quot;:[{&quot;id&quot;:&quot;2023-09-12T20:40:27&quot;,&quot;margin&quot;:{&quot;bottom&quot;:0.025999998673796654,&quot;left&quot;:2.117000102996826,&quot;right&quot;:1.2699999809265137,&quot;top&quot;:0.4230000376701355},&quot;type&quot;:0},{&quot;id&quot;:&quot;2023-09-12T20:40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7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7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738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7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7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06876_3*i*1"/>
  <p:tag name="KSO_WM_UNIT_INDEX" val="1"/>
  <p:tag name="KSO_WM_UNIT_LAYERLEVEL" val="1"/>
  <p:tag name="KSO_WM_UNIT_TEXT_FILL_FORE_SCHEMECOLOR_INDEX" val="1"/>
  <p:tag name="KSO_WM_UNIT_TEXT_FILL_TYPE" val="1"/>
  <p:tag name="KSO_WM_UNIT_TYPE" val="i"/>
  <p:tag name="KSO_WM_UNIT_USESOURCEFORMAT_APPLY" val="0"/>
</p:tagLst>
</file>

<file path=ppt/tags/tag7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3"/>
  <p:tag name="KSO_WM_UNIT_INDEX" val="1_1_3"/>
  <p:tag name="KSO_WM_UNIT_LAYERLEVEL" val="1_1_1"/>
  <p:tag name="KSO_WM_UNIT_TYPE" val="l_h_i"/>
  <p:tag name="KSO_WM_UNIT_USESOURCEFORMAT_APPLY" val="0"/>
</p:tagLst>
</file>

<file path=ppt/tags/tag7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4"/>
  <p:tag name="KSO_WM_UNIT_INDEX" val="1_1_4"/>
  <p:tag name="KSO_WM_UNIT_LAYERLEVEL" val="1_1_1"/>
  <p:tag name="KSO_WM_UNIT_TYPE" val="l_h_i"/>
  <p:tag name="KSO_WM_UNIT_USESOURCEFORMAT_APPLY" val="0"/>
</p:tagLst>
</file>

<file path=ppt/tags/tag7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1"/>
  <p:tag name="KSO_WM_UNIT_INDEX" val="1_1_11"/>
  <p:tag name="KSO_WM_UNIT_LAYERLEVEL" val="1_1_1"/>
  <p:tag name="KSO_WM_UNIT_TYPE" val="l_h_i"/>
  <p:tag name="KSO_WM_UNIT_USESOURCEFORMAT_APPLY" val="0"/>
</p:tagLst>
</file>

<file path=ppt/tags/tag7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3"/>
  <p:tag name="KSO_WM_UNIT_INDEX" val="1_1_13"/>
  <p:tag name="KSO_WM_UNIT_LAYERLEVEL" val="1_1_1"/>
  <p:tag name="KSO_WM_UNIT_TYPE" val="l_h_i"/>
  <p:tag name="KSO_WM_UNIT_USESOURCEFORMAT_APPLY" val="0"/>
</p:tagLst>
</file>

<file path=ppt/tags/tag7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4"/>
  <p:tag name="KSO_WM_UNIT_INDEX" val="1_1_14"/>
  <p:tag name="KSO_WM_UNIT_LAYERLEVEL" val="1_1_1"/>
  <p:tag name="KSO_WM_UNIT_TYPE" val="l_h_i"/>
  <p:tag name="KSO_WM_UNIT_USESOURCEFORMAT_APPLY" val="0"/>
</p:tagLst>
</file>

<file path=ppt/tags/tag7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5"/>
  <p:tag name="KSO_WM_UNIT_INDEX" val="1_1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6"/>
  <p:tag name="KSO_WM_UNIT_INDEX" val="1_1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7"/>
  <p:tag name="KSO_WM_UNIT_INDEX" val="1_1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2"/>
  <p:tag name="KSO_WM_UNIT_INDEX" val="1_1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8"/>
  <p:tag name="KSO_WM_UNIT_INDEX" val="1_1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0"/>
  <p:tag name="KSO_WM_UNIT_INDEX" val="1_1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1"/>
  <p:tag name="KSO_WM_UNIT_INDEX" val="1_1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2"/>
  <p:tag name="KSO_WM_UNIT_INDEX" val="1_1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3"/>
  <p:tag name="KSO_WM_UNIT_INDEX" val="1_1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4"/>
  <p:tag name="KSO_WM_UNIT_INDEX" val="1_1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9"/>
  <p:tag name="KSO_WM_UNIT_INDEX" val="1_1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8"/>
  <p:tag name="KSO_WM_UNIT_INDEX" val="1_1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1_10"/>
  <p:tag name="KSO_WM_UNIT_INDEX" val="1_1_10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7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06876_3*i*2"/>
  <p:tag name="KSO_WM_UNIT_INDEX" val="2"/>
  <p:tag name="KSO_WM_UNIT_LAYERLEVEL" val="1"/>
  <p:tag name="KSO_WM_UNIT_TEXT_FILL_FORE_SCHEMECOLOR_INDEX" val="1"/>
  <p:tag name="KSO_WM_UNIT_TEXT_FILL_TYPE" val="1"/>
  <p:tag name="KSO_WM_UNIT_TYPE" val="i"/>
  <p:tag name="KSO_WM_UNIT_USESOURCEFORMAT_APPLY" val="0"/>
</p:tagLst>
</file>

<file path=ppt/tags/tag7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3"/>
  <p:tag name="KSO_WM_UNIT_INDEX" val="1_4_3"/>
  <p:tag name="KSO_WM_UNIT_LAYERLEVEL" val="1_1_1"/>
  <p:tag name="KSO_WM_UNIT_TYPE" val="l_h_i"/>
  <p:tag name="KSO_WM_UNIT_USESOURCEFORMAT_APPLY" val="0"/>
</p:tagLst>
</file>

<file path=ppt/tags/tag7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4"/>
  <p:tag name="KSO_WM_UNIT_INDEX" val="1_4_4"/>
  <p:tag name="KSO_WM_UNIT_LAYERLEVEL" val="1_1_1"/>
  <p:tag name="KSO_WM_UNIT_TYPE" val="l_h_i"/>
  <p:tag name="KSO_WM_UNIT_USESOURCEFORMAT_APPLY" val="0"/>
</p:tagLst>
</file>

<file path=ppt/tags/tag7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1"/>
  <p:tag name="KSO_WM_UNIT_INDEX" val="1_4_11"/>
  <p:tag name="KSO_WM_UNIT_LAYERLEVEL" val="1_1_1"/>
  <p:tag name="KSO_WM_UNIT_TYPE" val="l_h_i"/>
  <p:tag name="KSO_WM_UNIT_USESOURCEFORMAT_APPLY" val="0"/>
</p:tagLst>
</file>

<file path=ppt/tags/tag7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3"/>
  <p:tag name="KSO_WM_UNIT_INDEX" val="1_4_13"/>
  <p:tag name="KSO_WM_UNIT_LAYERLEVEL" val="1_1_1"/>
  <p:tag name="KSO_WM_UNIT_TYPE" val="l_h_i"/>
  <p:tag name="KSO_WM_UNIT_USESOURCEFORMAT_APPLY" val="0"/>
</p:tagLst>
</file>

<file path=ppt/tags/tag7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4"/>
  <p:tag name="KSO_WM_UNIT_INDEX" val="1_4_14"/>
  <p:tag name="KSO_WM_UNIT_LAYERLEVEL" val="1_1_1"/>
  <p:tag name="KSO_WM_UNIT_TYPE" val="l_h_i"/>
  <p:tag name="KSO_WM_UNIT_USESOURCEFORMAT_APPLY" val="0"/>
</p:tagLst>
</file>

<file path=ppt/tags/tag7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5"/>
  <p:tag name="KSO_WM_UNIT_INDEX" val="1_4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6"/>
  <p:tag name="KSO_WM_UNIT_INDEX" val="1_4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7"/>
  <p:tag name="KSO_WM_UNIT_INDEX" val="1_4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2"/>
  <p:tag name="KSO_WM_UNIT_INDEX" val="1_4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8"/>
  <p:tag name="KSO_WM_UNIT_INDEX" val="1_4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0"/>
  <p:tag name="KSO_WM_UNIT_INDEX" val="1_4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1"/>
  <p:tag name="KSO_WM_UNIT_INDEX" val="1_4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2"/>
  <p:tag name="KSO_WM_UNIT_INDEX" val="1_4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3"/>
  <p:tag name="KSO_WM_UNIT_INDEX" val="1_4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4"/>
  <p:tag name="KSO_WM_UNIT_INDEX" val="1_4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9"/>
  <p:tag name="KSO_WM_UNIT_INDEX" val="1_4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8"/>
  <p:tag name="KSO_WM_UNIT_INDEX" val="1_4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4_10"/>
  <p:tag name="KSO_WM_UNIT_INDEX" val="1_4_10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7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06876_3*i*3"/>
  <p:tag name="KSO_WM_UNIT_INDEX" val="3"/>
  <p:tag name="KSO_WM_UNIT_LAYERLEVEL" val="1"/>
  <p:tag name="KSO_WM_UNIT_TEXT_FILL_FORE_SCHEMECOLOR_INDEX" val="1"/>
  <p:tag name="KSO_WM_UNIT_TEXT_FILL_TYPE" val="1"/>
  <p:tag name="KSO_WM_UNIT_TYPE" val="i"/>
  <p:tag name="KSO_WM_UNIT_USESOURCEFORMAT_APPLY" val="0"/>
</p:tagLst>
</file>

<file path=ppt/tags/tag7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3"/>
  <p:tag name="KSO_WM_UNIT_INDEX" val="1_3_3"/>
  <p:tag name="KSO_WM_UNIT_LAYERLEVEL" val="1_1_1"/>
  <p:tag name="KSO_WM_UNIT_TYPE" val="l_h_i"/>
  <p:tag name="KSO_WM_UNIT_USESOURCEFORMAT_APPLY" val="0"/>
</p:tagLst>
</file>

<file path=ppt/tags/tag7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4"/>
  <p:tag name="KSO_WM_UNIT_INDEX" val="1_3_4"/>
  <p:tag name="KSO_WM_UNIT_LAYERLEVEL" val="1_1_1"/>
  <p:tag name="KSO_WM_UNIT_TYPE" val="l_h_i"/>
  <p:tag name="KSO_WM_UNIT_USESOURCEFORMAT_APPLY" val="0"/>
</p:tagLst>
</file>

<file path=ppt/tags/tag7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1"/>
  <p:tag name="KSO_WM_UNIT_INDEX" val="1_3_11"/>
  <p:tag name="KSO_WM_UNIT_LAYERLEVEL" val="1_1_1"/>
  <p:tag name="KSO_WM_UNIT_TYPE" val="l_h_i"/>
  <p:tag name="KSO_WM_UNIT_USESOURCEFORMAT_APPLY" val="0"/>
</p:tagLst>
</file>

<file path=ppt/tags/tag7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3"/>
  <p:tag name="KSO_WM_UNIT_INDEX" val="1_3_13"/>
  <p:tag name="KSO_WM_UNIT_LAYERLEVEL" val="1_1_1"/>
  <p:tag name="KSO_WM_UNIT_TYPE" val="l_h_i"/>
  <p:tag name="KSO_WM_UNIT_USESOURCEFORMAT_APPLY" val="0"/>
</p:tagLst>
</file>

<file path=ppt/tags/tag7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4"/>
  <p:tag name="KSO_WM_UNIT_INDEX" val="1_3_14"/>
  <p:tag name="KSO_WM_UNIT_LAYERLEVEL" val="1_1_1"/>
  <p:tag name="KSO_WM_UNIT_TYPE" val="l_h_i"/>
  <p:tag name="KSO_WM_UNIT_USESOURCEFORMAT_APPLY" val="0"/>
</p:tagLst>
</file>

<file path=ppt/tags/tag8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5"/>
  <p:tag name="KSO_WM_UNIT_INDEX" val="1_3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6"/>
  <p:tag name="KSO_WM_UNIT_INDEX" val="1_3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7"/>
  <p:tag name="KSO_WM_UNIT_INDEX" val="1_3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2"/>
  <p:tag name="KSO_WM_UNIT_INDEX" val="1_3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8"/>
  <p:tag name="KSO_WM_UNIT_INDEX" val="1_3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0"/>
  <p:tag name="KSO_WM_UNIT_INDEX" val="1_3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1"/>
  <p:tag name="KSO_WM_UNIT_INDEX" val="1_3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2"/>
  <p:tag name="KSO_WM_UNIT_INDEX" val="1_3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3"/>
  <p:tag name="KSO_WM_UNIT_INDEX" val="1_3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4"/>
  <p:tag name="KSO_WM_UNIT_INDEX" val="1_3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9"/>
  <p:tag name="KSO_WM_UNIT_INDEX" val="1_3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8"/>
  <p:tag name="KSO_WM_UNIT_INDEX" val="1_3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3_10"/>
  <p:tag name="KSO_WM_UNIT_INDEX" val="1_3_10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8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06876_3*i*4"/>
  <p:tag name="KSO_WM_UNIT_INDEX" val="4"/>
  <p:tag name="KSO_WM_UNIT_LAYERLEVEL" val="1"/>
  <p:tag name="KSO_WM_UNIT_TEXT_FILL_FORE_SCHEMECOLOR_INDEX" val="1"/>
  <p:tag name="KSO_WM_UNIT_TEXT_FILL_TYPE" val="1"/>
  <p:tag name="KSO_WM_UNIT_TYPE" val="i"/>
  <p:tag name="KSO_WM_UNIT_USESOURCEFORMAT_APPLY" val="0"/>
</p:tagLst>
</file>

<file path=ppt/tags/tag8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3"/>
  <p:tag name="KSO_WM_UNIT_INDEX" val="1_2_3"/>
  <p:tag name="KSO_WM_UNIT_LAYERLEVEL" val="1_1_1"/>
  <p:tag name="KSO_WM_UNIT_TYPE" val="l_h_i"/>
  <p:tag name="KSO_WM_UNIT_USESOURCEFORMAT_APPLY" val="0"/>
</p:tagLst>
</file>

<file path=ppt/tags/tag8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4"/>
  <p:tag name="KSO_WM_UNIT_INDEX" val="1_2_4"/>
  <p:tag name="KSO_WM_UNIT_LAYERLEVEL" val="1_1_1"/>
  <p:tag name="KSO_WM_UNIT_TYPE" val="l_h_i"/>
  <p:tag name="KSO_WM_UNIT_USESOURCEFORMAT_APPLY" val="0"/>
</p:tagLst>
</file>

<file path=ppt/tags/tag8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1"/>
  <p:tag name="KSO_WM_UNIT_INDEX" val="1_2_11"/>
  <p:tag name="KSO_WM_UNIT_LAYERLEVEL" val="1_1_1"/>
  <p:tag name="KSO_WM_UNIT_TYPE" val="l_h_i"/>
  <p:tag name="KSO_WM_UNIT_USESOURCEFORMAT_APPLY" val="0"/>
</p:tagLst>
</file>

<file path=ppt/tags/tag8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3"/>
  <p:tag name="KSO_WM_UNIT_INDEX" val="1_2_13"/>
  <p:tag name="KSO_WM_UNIT_LAYERLEVEL" val="1_1_1"/>
  <p:tag name="KSO_WM_UNIT_TYPE" val="l_h_i"/>
  <p:tag name="KSO_WM_UNIT_USESOURCEFORMAT_APPLY" val="0"/>
</p:tagLst>
</file>

<file path=ppt/tags/tag8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4"/>
  <p:tag name="KSO_WM_UNIT_INDEX" val="1_2_14"/>
  <p:tag name="KSO_WM_UNIT_LAYERLEVEL" val="1_1_1"/>
  <p:tag name="KSO_WM_UNIT_TYPE" val="l_h_i"/>
  <p:tag name="KSO_WM_UNIT_USESOURCEFORMAT_APPLY" val="0"/>
</p:tagLst>
</file>

<file path=ppt/tags/tag8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5"/>
  <p:tag name="KSO_WM_UNIT_INDEX" val="1_2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6"/>
  <p:tag name="KSO_WM_UNIT_INDEX" val="1_2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7"/>
  <p:tag name="KSO_WM_UNIT_INDEX" val="1_2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2"/>
  <p:tag name="KSO_WM_UNIT_INDEX" val="1_2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8"/>
  <p:tag name="KSO_WM_UNIT_INDEX" val="1_2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0"/>
  <p:tag name="KSO_WM_UNIT_INDEX" val="1_2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1"/>
  <p:tag name="KSO_WM_UNIT_INDEX" val="1_2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2"/>
  <p:tag name="KSO_WM_UNIT_INDEX" val="1_2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3"/>
  <p:tag name="KSO_WM_UNIT_INDEX" val="1_2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4"/>
  <p:tag name="KSO_WM_UNIT_INDEX" val="1_2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9"/>
  <p:tag name="KSO_WM_UNIT_INDEX" val="1_2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8"/>
  <p:tag name="KSO_WM_UNIT_INDEX" val="1_2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i*1_2_10"/>
  <p:tag name="KSO_WM_UNIT_INDEX" val="1_2_10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76"/>
  <p:tag name="KSO_WM_UNIT_COMPATIBLE" val="0"/>
  <p:tag name="KSO_WM_UNIT_DIAGRAM_ISNUMVISUAL" val="0"/>
  <p:tag name="KSO_WM_UNIT_DIAGRAM_ISREFERUNIT" val="0"/>
  <p:tag name="KSO_WM_UNIT_HIGHLIGHT" val="0"/>
  <p:tag name="KSO_WM_UNIT_ID" val="diagram20206876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根据需要可酌情增减文字，以便观者准确的理解您传达的思想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84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6&quot;,&quot;maxSize&quot;:{&quot;size1&quot;:22.2},&quot;minSize&quot;:{&quot;size1&quot;:13.5},&quot;normalSize&quot;:{&quot;size1&quot;:13.5},&quot;subLayout&quot;:[{&quot;id&quot;:&quot;2023-09-12T20:40:26&quot;,&quot;margin&quot;:{&quot;bottom&quot;:0.025999998673796654,&quot;left&quot;:2.117000102996826,&quot;right&quot;:1.2699999809265137,&quot;top&quot;:0.4230000376701355},&quot;type&quot;:0},{&quot;id&quot;:&quot;2023-09-12T20:40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8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8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8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8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8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8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6&quot;,&quot;maxSize&quot;:{&quot;size1&quot;:22.2},&quot;minSize&quot;:{&quot;size1&quot;:13.5},&quot;normalSize&quot;:{&quot;size1&quot;:13.5},&quot;subLayout&quot;:[{&quot;id&quot;:&quot;2023-09-12T20:40:26&quot;,&quot;margin&quot;:{&quot;bottom&quot;:0.025999998673796654,&quot;left&quot;:2.117000102996826,&quot;right&quot;:1.2699999809265137,&quot;top&quot;:0.4230000376701355},&quot;type&quot;:0},{&quot;id&quot;:&quot;2023-09-12T20:40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8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8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8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79_5*m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8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8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79_5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79_5*m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8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8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79_5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79_5*m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8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8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79_5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79_5*m_h_i*1_4_1"/>
  <p:tag name="KSO_WM_UNIT_INDEX" val="1_4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8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8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79_5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8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8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f*1_1_1"/>
  <p:tag name="KSO_WM_UNIT_INDEX" val="1_1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8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f*1_3_1"/>
  <p:tag name="KSO_WM_UNIT_INDEX" val="1_3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8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f*1_5_1"/>
  <p:tag name="KSO_WM_UNIT_INDEX" val="1_5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8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f*1_2_1"/>
  <p:tag name="KSO_WM_UNIT_INDEX" val="1_2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8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f*1_4_1"/>
  <p:tag name="KSO_WM_UNIT_INDEX" val="1_4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8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f*1_6_1"/>
  <p:tag name="KSO_WM_UNIT_INDEX" val="1_6_1"/>
  <p:tag name="KSO_WM_UNIT_LAYERLEVEL" val="1_1_1"/>
  <p:tag name="KSO_WM_UNIT_NOCLEAR" val="0"/>
  <p:tag name="KSO_WM_UNIT_PRESET_TEXT" val="单击此处输入您的正文，文字是您思想的提炼，为了最终演示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8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79_5*m_h_i*1_5_1"/>
  <p:tag name="KSO_WM_UNIT_INDEX" val="1_5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8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5_3"/>
  <p:tag name="KSO_WM_UNIT_INDEX" val="1_5_3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  <p:tag name="KSO_WM_UNIT_USESOURCEFORMAT_APPLY" val="0"/>
</p:tagLst>
</file>

<file path=ppt/tags/tag9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79_5*m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779_5*m_h_i*1_6_1"/>
  <p:tag name="KSO_WM_UNIT_INDEX" val="1_6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m_h_i"/>
  <p:tag name="KSO_WM_UNIT_USESOURCEFORMAT_APPLY" val="0"/>
</p:tagLst>
</file>

<file path=ppt/tags/tag9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6_3"/>
  <p:tag name="KSO_WM_UNIT_INDEX" val="1_6_3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YPE" val="m_h_i"/>
  <p:tag name="KSO_WM_UNIT_USESOURCEFORMAT_APPLY" val="0"/>
</p:tagLst>
</file>

<file path=ppt/tags/tag9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779_5*m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79"/>
  <p:tag name="KSO_WM_UNIT_COMPATIBLE" val="0"/>
  <p:tag name="KSO_WM_UNIT_DIAGRAM_ISNUMVISUAL" val="0"/>
  <p:tag name="KSO_WM_UNIT_DIAGRAM_ISREFERUNIT" val="0"/>
  <p:tag name="KSO_WM_UNIT_HIGHLIGHT" val="0"/>
  <p:tag name="KSO_WM_UNIT_ID" val="diagram20205779_5*m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90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2T20:40:27&quot;,&quot;maxSize&quot;:{&quot;size1&quot;:22.2},&quot;minSize&quot;:{&quot;size1&quot;:13.5},&quot;normalSize&quot;:{&quot;size1&quot;:13.5},&quot;subLayout&quot;:[{&quot;id&quot;:&quot;2023-09-12T20:40:27&quot;,&quot;margin&quot;:{&quot;bottom&quot;:0.025999998673796654,&quot;left&quot;:2.117000102996826,&quot;right&quot;:1.2699999809265137,&quot;top&quot;:0.4230000376701355},&quot;type&quot;:0},{&quot;id&quot;:&quot;2023-09-12T20:40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5"/>
  <p:tag name="KSO_WM_TEMPLATE_MASTER_TYPE" val="0"/>
  <p:tag name="KSO_WM_TEMPLATE_SUBCATEGORY" val="25"/>
</p:tagLst>
</file>

<file path=ppt/tags/tag9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908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81.45&quot;,&quot;top&quot;:&quot;138.4&quot;,&quot;width&quot;:&quot;696.55&quot;,&quot;height&quot;:&quot;258.65&quot;}"/>
  <p:tag name="KSO_WM_SLIDE_ID" val="custom20230305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90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">
      <a:dk1>
        <a:srgbClr val="000000"/>
      </a:dk1>
      <a:lt1>
        <a:srgbClr val="FFFFFF"/>
      </a:lt1>
      <a:dk2>
        <a:srgbClr val="171E27"/>
      </a:dk2>
      <a:lt2>
        <a:srgbClr val="070707"/>
      </a:lt2>
      <a:accent1>
        <a:srgbClr val="EB01FE"/>
      </a:accent1>
      <a:accent2>
        <a:srgbClr val="783FFC"/>
      </a:accent2>
      <a:accent3>
        <a:srgbClr val="2F99FF"/>
      </a:accent3>
      <a:accent4>
        <a:srgbClr val="12F472"/>
      </a:accent4>
      <a:accent5>
        <a:srgbClr val="FCC51E"/>
      </a:accent5>
      <a:accent6>
        <a:srgbClr val="F2403A"/>
      </a:accent6>
      <a:hlink>
        <a:srgbClr val="0563C1"/>
      </a:hlink>
      <a:folHlink>
        <a:srgbClr val="954F72"/>
      </a:folHlink>
    </a:clrScheme>
    <a:fontScheme name="自定义 8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CC99"/>
        </a:solidFill>
        <a:ln>
          <a:noFill/>
          <a:prstDash val="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249</Paragraphs>
  <Slides>34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baseType="lpstr" size="35">
      <vt:lpstr>WPS</vt:lpstr>
      <vt:lpstr>金融学专业综合概述</vt:lpstr>
      <vt:lpstr>专业简介</vt:lpstr>
      <vt:lpstr>Slide 3</vt:lpstr>
      <vt:lpstr>Slide 4</vt:lpstr>
      <vt:lpstr>Slide 5</vt:lpstr>
      <vt:lpstr>专业发展现状</vt:lpstr>
      <vt:lpstr>Slide 7</vt:lpstr>
      <vt:lpstr>Slide 8</vt:lpstr>
      <vt:lpstr>Slide 9</vt:lpstr>
      <vt:lpstr>专业培养目标</vt:lpstr>
      <vt:lpstr>Slide 11</vt:lpstr>
      <vt:lpstr>Slide 12</vt:lpstr>
      <vt:lpstr>Slide 13</vt:lpstr>
      <vt:lpstr>专业学制</vt:lpstr>
      <vt:lpstr>Slide 15</vt:lpstr>
      <vt:lpstr>Slide 16</vt:lpstr>
      <vt:lpstr>Slide 17</vt:lpstr>
      <vt:lpstr>专业知识结构</vt:lpstr>
      <vt:lpstr>Slide 19</vt:lpstr>
      <vt:lpstr>Slide 20</vt:lpstr>
      <vt:lpstr>Slide 21</vt:lpstr>
      <vt:lpstr>专业主要学习内容</vt:lpstr>
      <vt:lpstr>Slide 23</vt:lpstr>
      <vt:lpstr>Slide 24</vt:lpstr>
      <vt:lpstr>Slide 25</vt:lpstr>
      <vt:lpstr>专业就业方向</vt:lpstr>
      <vt:lpstr>Slide 27</vt:lpstr>
      <vt:lpstr>Slide 28</vt:lpstr>
      <vt:lpstr>Slide 29</vt:lpstr>
      <vt:lpstr>专业就业前景</vt:lpstr>
      <vt:lpstr>Slide 31</vt:lpstr>
      <vt:lpstr>Slide 32</vt:lpstr>
      <vt:lpstr>Slide 33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2023-09-12T16:05:58Z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E8DC911B501F44BA82139FC9761B4608_11</vt:lpwstr>
  </property>
  <property fmtid="{D5CDD505-2E9C-101B-9397-08002B2CF9AE}" pid="3" name="KSOProductBuildVer">
    <vt:lpwstr>2052-12.1.0.15374</vt:lpwstr>
  </property>
</Properties>
</file>