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365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image" Target="../media/image2.png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image" Target="../media/image3.png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4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8.xml" /><Relationship Id="rId11" Type="http://schemas.openxmlformats.org/officeDocument/2006/relationships/tags" Target="../tags/tag89.xml" /><Relationship Id="rId12" Type="http://schemas.openxmlformats.org/officeDocument/2006/relationships/tags" Target="../tags/tag90.xml" /><Relationship Id="rId13" Type="http://schemas.openxmlformats.org/officeDocument/2006/relationships/tags" Target="../tags/tag91.xml" /><Relationship Id="rId14" Type="http://schemas.openxmlformats.org/officeDocument/2006/relationships/tags" Target="../tags/tag92.xml" /><Relationship Id="rId15" Type="http://schemas.openxmlformats.org/officeDocument/2006/relationships/tags" Target="../tags/tag93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81.xml" /><Relationship Id="rId3" Type="http://schemas.openxmlformats.org/officeDocument/2006/relationships/image" Target="../media/image4.png" /><Relationship Id="rId4" Type="http://schemas.openxmlformats.org/officeDocument/2006/relationships/tags" Target="../tags/tag82.xml" /><Relationship Id="rId5" Type="http://schemas.openxmlformats.org/officeDocument/2006/relationships/tags" Target="../tags/tag83.xml" /><Relationship Id="rId6" Type="http://schemas.openxmlformats.org/officeDocument/2006/relationships/tags" Target="../tags/tag84.xml" /><Relationship Id="rId7" Type="http://schemas.openxmlformats.org/officeDocument/2006/relationships/tags" Target="../tags/tag85.xml" /><Relationship Id="rId8" Type="http://schemas.openxmlformats.org/officeDocument/2006/relationships/tags" Target="../tags/tag86.xml" /><Relationship Id="rId9" Type="http://schemas.openxmlformats.org/officeDocument/2006/relationships/tags" Target="../tags/tag87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2.xml" /><Relationship Id="rId10" Type="http://schemas.openxmlformats.org/officeDocument/2006/relationships/tags" Target="../tags/tag11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2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tags" Target="../tags/tag118.xml" /><Relationship Id="rId8" Type="http://schemas.openxmlformats.org/officeDocument/2006/relationships/tags" Target="../tags/tag119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0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1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6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image" Target="../media/image3.png" /><Relationship Id="rId11" Type="http://schemas.openxmlformats.org/officeDocument/2006/relationships/tags" Target="../tags/tag149.xml" /><Relationship Id="rId12" Type="http://schemas.openxmlformats.org/officeDocument/2006/relationships/tags" Target="../tags/tag150.xml" /><Relationship Id="rId13" Type="http://schemas.openxmlformats.org/officeDocument/2006/relationships/tags" Target="../tags/tag151.xml" /><Relationship Id="rId14" Type="http://schemas.openxmlformats.org/officeDocument/2006/relationships/tags" Target="../tags/tag152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42.xml" /><Relationship Id="rId3" Type="http://schemas.openxmlformats.org/officeDocument/2006/relationships/image" Target="../media/image2.png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tags" Target="../tags/tag148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9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5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2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9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tags" Target="../tags/tag185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5.xml" /><Relationship Id="rId2" Type="http://schemas.openxmlformats.org/officeDocument/2006/relationships/tags" Target="../tags/tag196.xml" /><Relationship Id="rId3" Type="http://schemas.openxmlformats.org/officeDocument/2006/relationships/tags" Target="../tags/tag197.xml" /><Relationship Id="rId4" Type="http://schemas.openxmlformats.org/officeDocument/2006/relationships/tags" Target="../tags/tag198.xml" /><Relationship Id="rId5" Type="http://schemas.openxmlformats.org/officeDocument/2006/relationships/tags" Target="../tags/tag199.xml" /><Relationship Id="rId6" Type="http://schemas.openxmlformats.org/officeDocument/2006/relationships/tags" Target="../tags/tag200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7" name="图片 6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011354" y="0"/>
            <a:ext cx="7180647" cy="6181870"/>
          </a:xfrm>
          <a:custGeom>
            <a:gdLst>
              <a:gd name="connsiteX0" fmla="*/ 0 w 7180647"/>
              <a:gd name="connsiteY0" fmla="*/ 0 h 6181870"/>
              <a:gd name="connsiteX1" fmla="*/ 7180647 w 7180647"/>
              <a:gd name="connsiteY1" fmla="*/ 0 h 6181870"/>
              <a:gd name="connsiteX2" fmla="*/ 7180647 w 7180647"/>
              <a:gd name="connsiteY2" fmla="*/ 6181870 h 6181870"/>
              <a:gd name="connsiteX3" fmla="*/ 0 w 7180647"/>
              <a:gd name="connsiteY3" fmla="*/ 6181870 h 61818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80646" h="6181870">
                <a:moveTo>
                  <a:pt x="0" y="0"/>
                </a:moveTo>
                <a:lnTo>
                  <a:pt x="7180647" y="0"/>
                </a:lnTo>
                <a:lnTo>
                  <a:pt x="7180647" y="6181870"/>
                </a:lnTo>
                <a:lnTo>
                  <a:pt x="0" y="6181870"/>
                </a:lnTo>
                <a:close/>
              </a:path>
            </a:pathLst>
          </a:custGeom>
        </p:spPr>
      </p:pic>
      <p:pic>
        <p:nvPicPr>
          <p:cNvPr id="68" name="图片 6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78907"/>
            <a:ext cx="4519776" cy="2879094"/>
          </a:xfrm>
          <a:custGeom>
            <a:gdLst>
              <a:gd name="connsiteX0" fmla="*/ 0 w 4519776"/>
              <a:gd name="connsiteY0" fmla="*/ 0 h 2879094"/>
              <a:gd name="connsiteX1" fmla="*/ 4519776 w 4519776"/>
              <a:gd name="connsiteY1" fmla="*/ 0 h 2879094"/>
              <a:gd name="connsiteX2" fmla="*/ 4519776 w 4519776"/>
              <a:gd name="connsiteY2" fmla="*/ 2879094 h 2879094"/>
              <a:gd name="connsiteX3" fmla="*/ 0 w 4519776"/>
              <a:gd name="connsiteY3" fmla="*/ 2879094 h 28790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9776" h="2879094">
                <a:moveTo>
                  <a:pt x="0" y="0"/>
                </a:moveTo>
                <a:lnTo>
                  <a:pt x="4519776" y="0"/>
                </a:lnTo>
                <a:lnTo>
                  <a:pt x="4519776" y="2879094"/>
                </a:lnTo>
                <a:lnTo>
                  <a:pt x="0" y="2879094"/>
                </a:lnTo>
                <a:close/>
              </a:path>
            </a:pathLst>
          </a:custGeom>
        </p:spPr>
      </p:pic>
      <p:sp>
        <p:nvSpPr>
          <p:cNvPr id="79" name="椭圆 78"/>
          <p:cNvSpPr/>
          <p:nvPr>
            <p:custDataLst>
              <p:tags r:id="rId5"/>
            </p:custDataLst>
          </p:nvPr>
        </p:nvSpPr>
        <p:spPr>
          <a:xfrm>
            <a:off x="7410821" y="1236375"/>
            <a:ext cx="4781179" cy="478117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46000">
                <a:schemeClr val="accent4"/>
              </a:gs>
              <a:gs pos="100000">
                <a:schemeClr val="accent6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  <a:prstDash val="solid"/>
          </a:ln>
          <a:effectLst>
            <a:outerShdw blurRad="203200" dist="101600" dir="8100000" algn="tr" rotWithShape="0">
              <a:srgbClr val="3E3FC2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107" name="图片对象" descr="E:\PPT翻新\图片3.png图片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417820" y="761365"/>
            <a:ext cx="6774180" cy="6096635"/>
          </a:xfrm>
          <a:prstGeom prst="rect">
            <a:avLst/>
          </a:prstGeom>
        </p:spPr>
      </p:pic>
      <p:sp>
        <p:nvSpPr>
          <p:cNvPr id="78" name="任意多边形: 形状 21"/>
          <p:cNvSpPr/>
          <p:nvPr>
            <p:custDataLst>
              <p:tags r:id="rId8"/>
            </p:custDataLst>
          </p:nvPr>
        </p:nvSpPr>
        <p:spPr>
          <a:xfrm>
            <a:off x="0" y="588645"/>
            <a:ext cx="594995" cy="913765"/>
          </a:xfrm>
          <a:custGeom>
            <a:gdLst>
              <a:gd name="connsiteX0" fmla="*/ 138215 w 595085"/>
              <a:gd name="connsiteY0" fmla="*/ 0 h 913740"/>
              <a:gd name="connsiteX1" fmla="*/ 595085 w 595085"/>
              <a:gd name="connsiteY1" fmla="*/ 456870 h 913740"/>
              <a:gd name="connsiteX2" fmla="*/ 138215 w 595085"/>
              <a:gd name="connsiteY2" fmla="*/ 913740 h 913740"/>
              <a:gd name="connsiteX3" fmla="*/ 46140 w 595085"/>
              <a:gd name="connsiteY3" fmla="*/ 904458 h 913740"/>
              <a:gd name="connsiteX4" fmla="*/ 0 w 595085"/>
              <a:gd name="connsiteY4" fmla="*/ 890136 h 913740"/>
              <a:gd name="connsiteX5" fmla="*/ 0 w 595085"/>
              <a:gd name="connsiteY5" fmla="*/ 23605 h 913740"/>
              <a:gd name="connsiteX6" fmla="*/ 46140 w 595085"/>
              <a:gd name="connsiteY6" fmla="*/ 9282 h 913740"/>
              <a:gd name="connsiteX7" fmla="*/ 138215 w 595085"/>
              <a:gd name="connsiteY7" fmla="*/ 0 h 9137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5085" h="913740">
                <a:moveTo>
                  <a:pt x="138215" y="0"/>
                </a:moveTo>
                <a:cubicBezTo>
                  <a:pt x="390537" y="0"/>
                  <a:pt x="595085" y="204548"/>
                  <a:pt x="595085" y="456870"/>
                </a:cubicBezTo>
                <a:cubicBezTo>
                  <a:pt x="595085" y="709192"/>
                  <a:pt x="390537" y="913740"/>
                  <a:pt x="138215" y="913740"/>
                </a:cubicBezTo>
                <a:cubicBezTo>
                  <a:pt x="106675" y="913740"/>
                  <a:pt x="75881" y="910544"/>
                  <a:pt x="46140" y="904458"/>
                </a:cubicBezTo>
                <a:lnTo>
                  <a:pt x="0" y="890136"/>
                </a:lnTo>
                <a:lnTo>
                  <a:pt x="0" y="23605"/>
                </a:lnTo>
                <a:lnTo>
                  <a:pt x="46140" y="9282"/>
                </a:lnTo>
                <a:cubicBezTo>
                  <a:pt x="75881" y="3196"/>
                  <a:pt x="106675" y="0"/>
                  <a:pt x="13821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  <a:prstDash val="solid"/>
          </a:ln>
          <a:effectLst>
            <a:outerShdw blurRad="203200" dist="101600" dir="8100000" algn="tr" rotWithShape="0">
              <a:srgbClr val="3E3FC2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8" name="署名"/>
          <p:cNvSpPr txBox="1"/>
          <p:nvPr>
            <p:ph type="body" idx="3"/>
            <p:custDataLst>
              <p:tags r:id="rId9"/>
            </p:custDataLst>
          </p:nvPr>
        </p:nvSpPr>
        <p:spPr>
          <a:xfrm>
            <a:off x="1139190" y="4658360"/>
            <a:ext cx="4956810" cy="4324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1139806" y="2473325"/>
            <a:ext cx="4956194" cy="19056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6" name="副标题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1139190" y="1474470"/>
            <a:ext cx="4956810" cy="9061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2"/>
          <p:cNvSpPr/>
          <p:nvPr>
            <p:custDataLst>
              <p:tags r:id="rId1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2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7695" y="608330"/>
            <a:ext cx="10969625" cy="671195"/>
          </a:xfrm>
          <a:prstGeom prst="rect">
            <a:avLst/>
          </a:prstGeom>
          <a:noFill/>
        </p:spPr>
        <p:txBody>
          <a:bodyPr vert="horz" wrap="square" lIns="71755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正文"/>
          <p:cNvSpPr txBox="1"/>
          <p:nvPr>
            <p:ph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46292" r="40370"/>
          <a:stretch>
            <a:fillRect/>
          </a:stretch>
        </p:blipFill>
        <p:spPr>
          <a:xfrm rot="10800000">
            <a:off x="0" y="676129"/>
            <a:ext cx="6863531" cy="6181870"/>
          </a:xfrm>
          <a:custGeom>
            <a:gdLst>
              <a:gd name="connsiteX0" fmla="*/ 6863531 w 6863531"/>
              <a:gd name="connsiteY0" fmla="*/ 6181870 h 6181870"/>
              <a:gd name="connsiteX1" fmla="*/ 0 w 6863531"/>
              <a:gd name="connsiteY1" fmla="*/ 6181870 h 6181870"/>
              <a:gd name="connsiteX2" fmla="*/ 0 w 6863531"/>
              <a:gd name="connsiteY2" fmla="*/ 0 h 6181870"/>
              <a:gd name="connsiteX3" fmla="*/ 6863531 w 6863531"/>
              <a:gd name="connsiteY3" fmla="*/ 0 h 61818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3531" h="6181870">
                <a:moveTo>
                  <a:pt x="6863531" y="6181870"/>
                </a:moveTo>
                <a:lnTo>
                  <a:pt x="0" y="6181870"/>
                </a:lnTo>
                <a:lnTo>
                  <a:pt x="0" y="0"/>
                </a:lnTo>
                <a:lnTo>
                  <a:pt x="6863531" y="0"/>
                </a:lnTo>
                <a:close/>
              </a:path>
            </a:pathLst>
          </a:custGeom>
        </p:spPr>
      </p:pic>
      <p:pic>
        <p:nvPicPr>
          <p:cNvPr id="9" name="图片对象" descr="徽标&#10;&#10;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63830" y="906145"/>
            <a:ext cx="5615305" cy="5951855"/>
          </a:xfrm>
          <a:custGeom>
            <a:gdLst>
              <a:gd name="connsiteX0" fmla="*/ 0 w 5615492"/>
              <a:gd name="connsiteY0" fmla="*/ 0 h 5705989"/>
              <a:gd name="connsiteX1" fmla="*/ 5615492 w 5615492"/>
              <a:gd name="connsiteY1" fmla="*/ 0 h 5705989"/>
              <a:gd name="connsiteX2" fmla="*/ 5615492 w 5615492"/>
              <a:gd name="connsiteY2" fmla="*/ 5705989 h 5705989"/>
              <a:gd name="connsiteX3" fmla="*/ 0 w 5615492"/>
              <a:gd name="connsiteY3" fmla="*/ 5705989 h 57059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5492" h="5705989">
                <a:moveTo>
                  <a:pt x="0" y="0"/>
                </a:moveTo>
                <a:lnTo>
                  <a:pt x="5615492" y="0"/>
                </a:lnTo>
                <a:lnTo>
                  <a:pt x="5615492" y="5705989"/>
                </a:lnTo>
                <a:lnTo>
                  <a:pt x="0" y="5705989"/>
                </a:lnTo>
                <a:close/>
              </a:path>
            </a:pathLst>
          </a:custGeom>
        </p:spPr>
      </p:pic>
      <p:sp>
        <p:nvSpPr>
          <p:cNvPr id="21" name="任意多边形: 形状 22"/>
          <p:cNvSpPr/>
          <p:nvPr>
            <p:custDataLst>
              <p:tags r:id="rId5"/>
            </p:custDataLst>
          </p:nvPr>
        </p:nvSpPr>
        <p:spPr>
          <a:xfrm>
            <a:off x="1" y="1952872"/>
            <a:ext cx="595085" cy="913740"/>
          </a:xfrm>
          <a:custGeom>
            <a:gdLst>
              <a:gd name="connsiteX0" fmla="*/ 138215 w 595085"/>
              <a:gd name="connsiteY0" fmla="*/ 0 h 913740"/>
              <a:gd name="connsiteX1" fmla="*/ 595085 w 595085"/>
              <a:gd name="connsiteY1" fmla="*/ 456870 h 913740"/>
              <a:gd name="connsiteX2" fmla="*/ 138215 w 595085"/>
              <a:gd name="connsiteY2" fmla="*/ 913740 h 913740"/>
              <a:gd name="connsiteX3" fmla="*/ 46140 w 595085"/>
              <a:gd name="connsiteY3" fmla="*/ 904458 h 913740"/>
              <a:gd name="connsiteX4" fmla="*/ 0 w 595085"/>
              <a:gd name="connsiteY4" fmla="*/ 890136 h 913740"/>
              <a:gd name="connsiteX5" fmla="*/ 0 w 595085"/>
              <a:gd name="connsiteY5" fmla="*/ 23605 h 913740"/>
              <a:gd name="connsiteX6" fmla="*/ 46140 w 595085"/>
              <a:gd name="connsiteY6" fmla="*/ 9282 h 913740"/>
              <a:gd name="connsiteX7" fmla="*/ 138215 w 595085"/>
              <a:gd name="connsiteY7" fmla="*/ 0 h 9137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5085" h="913740">
                <a:moveTo>
                  <a:pt x="138215" y="0"/>
                </a:moveTo>
                <a:cubicBezTo>
                  <a:pt x="390537" y="0"/>
                  <a:pt x="595085" y="204548"/>
                  <a:pt x="595085" y="456870"/>
                </a:cubicBezTo>
                <a:cubicBezTo>
                  <a:pt x="595085" y="709192"/>
                  <a:pt x="390537" y="913740"/>
                  <a:pt x="138215" y="913740"/>
                </a:cubicBezTo>
                <a:cubicBezTo>
                  <a:pt x="106675" y="913740"/>
                  <a:pt x="75881" y="910544"/>
                  <a:pt x="46140" y="904458"/>
                </a:cubicBezTo>
                <a:lnTo>
                  <a:pt x="0" y="890136"/>
                </a:lnTo>
                <a:lnTo>
                  <a:pt x="0" y="23605"/>
                </a:lnTo>
                <a:lnTo>
                  <a:pt x="46140" y="9282"/>
                </a:lnTo>
                <a:cubicBezTo>
                  <a:pt x="75881" y="3196"/>
                  <a:pt x="106675" y="0"/>
                  <a:pt x="13821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  <a:prstDash val="solid"/>
          </a:ln>
          <a:effectLst>
            <a:outerShdw blurRad="203200" dist="101600" dir="8100000" algn="tr" rotWithShape="0">
              <a:srgbClr val="3E3FC2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22" name="任意多边形: 形状 24"/>
          <p:cNvSpPr/>
          <p:nvPr>
            <p:custDataLst>
              <p:tags r:id="rId6"/>
            </p:custDataLst>
          </p:nvPr>
        </p:nvSpPr>
        <p:spPr>
          <a:xfrm>
            <a:off x="10096500" y="5605780"/>
            <a:ext cx="2095500" cy="1252220"/>
          </a:xfrm>
          <a:custGeom>
            <a:gdLst>
              <a:gd name="connsiteX0" fmla="*/ 2362601 w 3418449"/>
              <a:gd name="connsiteY0" fmla="*/ 0 h 2043644"/>
              <a:gd name="connsiteX1" fmla="*/ 3293126 w 3418449"/>
              <a:gd name="connsiteY1" fmla="*/ 187865 h 2043644"/>
              <a:gd name="connsiteX2" fmla="*/ 3418449 w 3418449"/>
              <a:gd name="connsiteY2" fmla="*/ 248236 h 2043644"/>
              <a:gd name="connsiteX3" fmla="*/ 3418449 w 3418449"/>
              <a:gd name="connsiteY3" fmla="*/ 2043644 h 2043644"/>
              <a:gd name="connsiteX4" fmla="*/ 0 w 3418449"/>
              <a:gd name="connsiteY4" fmla="*/ 2043644 h 2043644"/>
              <a:gd name="connsiteX5" fmla="*/ 20579 w 3418449"/>
              <a:gd name="connsiteY5" fmla="*/ 1908803 h 2043644"/>
              <a:gd name="connsiteX6" fmla="*/ 2362601 w 3418449"/>
              <a:gd name="connsiteY6" fmla="*/ 0 h 20436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18449" h="2043644">
                <a:moveTo>
                  <a:pt x="2362601" y="0"/>
                </a:moveTo>
                <a:cubicBezTo>
                  <a:pt x="2692672" y="0"/>
                  <a:pt x="3007120" y="66894"/>
                  <a:pt x="3293126" y="187865"/>
                </a:cubicBezTo>
                <a:lnTo>
                  <a:pt x="3418449" y="248236"/>
                </a:lnTo>
                <a:lnTo>
                  <a:pt x="3418449" y="2043644"/>
                </a:lnTo>
                <a:lnTo>
                  <a:pt x="0" y="2043644"/>
                </a:lnTo>
                <a:lnTo>
                  <a:pt x="20579" y="1908803"/>
                </a:lnTo>
                <a:cubicBezTo>
                  <a:pt x="243493" y="819452"/>
                  <a:pt x="1207351" y="0"/>
                  <a:pt x="2362601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  <a:prstDash val="solid"/>
          </a:ln>
          <a:effectLst>
            <a:outerShdw blurRad="203200" dist="101600" dir="8100000" algn="tr" rotWithShape="0">
              <a:srgbClr val="3E3FC2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47" name="椭圆 46"/>
          <p:cNvSpPr/>
          <p:nvPr>
            <p:custDataLst>
              <p:tags r:id="rId7"/>
            </p:custDataLst>
          </p:nvPr>
        </p:nvSpPr>
        <p:spPr>
          <a:xfrm flipV="1">
            <a:off x="11371580" y="429260"/>
            <a:ext cx="59055" cy="59055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53" name="椭圆 52"/>
          <p:cNvSpPr/>
          <p:nvPr>
            <p:custDataLst>
              <p:tags r:id="rId8"/>
            </p:custDataLst>
          </p:nvPr>
        </p:nvSpPr>
        <p:spPr>
          <a:xfrm flipV="1">
            <a:off x="11507470" y="429260"/>
            <a:ext cx="59055" cy="59055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54" name="椭圆 53"/>
          <p:cNvSpPr/>
          <p:nvPr>
            <p:custDataLst>
              <p:tags r:id="rId9"/>
            </p:custDataLst>
          </p:nvPr>
        </p:nvSpPr>
        <p:spPr>
          <a:xfrm flipV="1">
            <a:off x="11642725" y="429260"/>
            <a:ext cx="59055" cy="59055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8" name="节编号"/>
          <p:cNvSpPr/>
          <p:nvPr>
            <p:ph type="body" idx="3" hasCustomPrompt="1"/>
            <p:custDataLst>
              <p:tags r:id="rId10"/>
            </p:custDataLst>
          </p:nvPr>
        </p:nvSpPr>
        <p:spPr>
          <a:xfrm>
            <a:off x="5831205" y="1662430"/>
            <a:ext cx="927735" cy="927735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54000">
                <a:schemeClr val="accent1"/>
              </a:gs>
              <a:gs pos="100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  <a:prstDash val="solid"/>
          </a:ln>
          <a:effectLst>
            <a:outerShdw blurRad="203200" dist="101600" dir="8100000" algn="tr" rotWithShape="0">
              <a:srgbClr val="3E3FC2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800" b="1" i="0" u="none" strike="noStrike" kern="1200" cap="none" spc="0" normalizeH="0" baseline="0" noProof="1">
                <a:solidFill>
                  <a:schemeClr val="lt1"/>
                </a:solidFill>
                <a:latin typeface="+mj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编号</a:t>
            </a: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1"/>
            </p:custDataLst>
          </p:nvPr>
        </p:nvSpPr>
        <p:spPr>
          <a:xfrm>
            <a:off x="5831205" y="3022600"/>
            <a:ext cx="5318760" cy="23272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just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6" name="任意多边形: 形状 22"/>
          <p:cNvSpPr/>
          <p:nvPr>
            <p:custDataLst>
              <p:tags r:id="rId12"/>
            </p:custDataLst>
          </p:nvPr>
        </p:nvSpPr>
        <p:spPr>
          <a:xfrm rot="16200000">
            <a:off x="4525645" y="6398260"/>
            <a:ext cx="372745" cy="572135"/>
          </a:xfrm>
          <a:custGeom>
            <a:gdLst>
              <a:gd name="connsiteX0" fmla="*/ 138215 w 595085"/>
              <a:gd name="connsiteY0" fmla="*/ 0 h 913740"/>
              <a:gd name="connsiteX1" fmla="*/ 595085 w 595085"/>
              <a:gd name="connsiteY1" fmla="*/ 456870 h 913740"/>
              <a:gd name="connsiteX2" fmla="*/ 138215 w 595085"/>
              <a:gd name="connsiteY2" fmla="*/ 913740 h 913740"/>
              <a:gd name="connsiteX3" fmla="*/ 46140 w 595085"/>
              <a:gd name="connsiteY3" fmla="*/ 904458 h 913740"/>
              <a:gd name="connsiteX4" fmla="*/ 0 w 595085"/>
              <a:gd name="connsiteY4" fmla="*/ 890136 h 913740"/>
              <a:gd name="connsiteX5" fmla="*/ 0 w 595085"/>
              <a:gd name="connsiteY5" fmla="*/ 23605 h 913740"/>
              <a:gd name="connsiteX6" fmla="*/ 46140 w 595085"/>
              <a:gd name="connsiteY6" fmla="*/ 9282 h 913740"/>
              <a:gd name="connsiteX7" fmla="*/ 138215 w 595085"/>
              <a:gd name="connsiteY7" fmla="*/ 0 h 9137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5085" h="913740">
                <a:moveTo>
                  <a:pt x="138215" y="0"/>
                </a:moveTo>
                <a:cubicBezTo>
                  <a:pt x="390537" y="0"/>
                  <a:pt x="595085" y="204548"/>
                  <a:pt x="595085" y="456870"/>
                </a:cubicBezTo>
                <a:cubicBezTo>
                  <a:pt x="595085" y="709192"/>
                  <a:pt x="390537" y="913740"/>
                  <a:pt x="138215" y="913740"/>
                </a:cubicBezTo>
                <a:cubicBezTo>
                  <a:pt x="106675" y="913740"/>
                  <a:pt x="75881" y="910544"/>
                  <a:pt x="46140" y="904458"/>
                </a:cubicBezTo>
                <a:lnTo>
                  <a:pt x="0" y="890136"/>
                </a:lnTo>
                <a:lnTo>
                  <a:pt x="0" y="23605"/>
                </a:lnTo>
                <a:lnTo>
                  <a:pt x="46140" y="9282"/>
                </a:lnTo>
                <a:cubicBezTo>
                  <a:pt x="75881" y="3196"/>
                  <a:pt x="106675" y="0"/>
                  <a:pt x="13821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  <a:prstDash val="solid"/>
          </a:ln>
          <a:effectLst>
            <a:outerShdw blurRad="203200" dist="101600" dir="8100000" algn="tr" rotWithShape="0">
              <a:srgbClr val="3E3FC2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: 形状 2"/>
          <p:cNvSpPr/>
          <p:nvPr>
            <p:custDataLst>
              <p:tags r:id="rId1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2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8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7695" y="608330"/>
            <a:ext cx="10969625" cy="671195"/>
          </a:xfrm>
          <a:prstGeom prst="rect">
            <a:avLst/>
          </a:prstGeom>
          <a:noFill/>
        </p:spPr>
        <p:txBody>
          <a:bodyPr vert="horz" wrap="square" lIns="71755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: 形状 2"/>
          <p:cNvSpPr/>
          <p:nvPr>
            <p:custDataLst>
              <p:tags r:id="rId1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2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正文"/>
          <p:cNvSpPr txBox="1"/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7695" y="608330"/>
            <a:ext cx="10969625" cy="671195"/>
          </a:xfrm>
          <a:prstGeom prst="rect">
            <a:avLst/>
          </a:prstGeom>
          <a:noFill/>
        </p:spPr>
        <p:txBody>
          <a:bodyPr vert="horz" wrap="square" lIns="71755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任意多边形: 形状 24"/>
          <p:cNvSpPr/>
          <p:nvPr>
            <p:custDataLst>
              <p:tags r:id="rId1"/>
            </p:custDataLst>
          </p:nvPr>
        </p:nvSpPr>
        <p:spPr>
          <a:xfrm>
            <a:off x="0" y="0"/>
            <a:ext cx="3695700" cy="3929380"/>
          </a:xfrm>
          <a:custGeom>
            <a:gdLst>
              <a:gd name="connsiteX0" fmla="*/ 0 w 3934691"/>
              <a:gd name="connsiteY0" fmla="*/ 0 h 4181836"/>
              <a:gd name="connsiteX1" fmla="*/ 3640849 w 3934691"/>
              <a:gd name="connsiteY1" fmla="*/ 0 h 4181836"/>
              <a:gd name="connsiteX2" fmla="*/ 3705761 w 3934691"/>
              <a:gd name="connsiteY2" fmla="*/ 134750 h 4181836"/>
              <a:gd name="connsiteX3" fmla="*/ 3934691 w 3934691"/>
              <a:gd name="connsiteY3" fmla="*/ 1268681 h 4181836"/>
              <a:gd name="connsiteX4" fmla="*/ 1021536 w 3934691"/>
              <a:gd name="connsiteY4" fmla="*/ 4181836 h 4181836"/>
              <a:gd name="connsiteX5" fmla="*/ 155253 w 3934691"/>
              <a:gd name="connsiteY5" fmla="*/ 4050866 h 4181836"/>
              <a:gd name="connsiteX6" fmla="*/ 0 w 3934691"/>
              <a:gd name="connsiteY6" fmla="*/ 3994043 h 41818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4691" h="4181836">
                <a:moveTo>
                  <a:pt x="0" y="0"/>
                </a:moveTo>
                <a:lnTo>
                  <a:pt x="3640849" y="0"/>
                </a:lnTo>
                <a:lnTo>
                  <a:pt x="3705761" y="134750"/>
                </a:lnTo>
                <a:cubicBezTo>
                  <a:pt x="3853175" y="483275"/>
                  <a:pt x="3934691" y="866458"/>
                  <a:pt x="3934691" y="1268681"/>
                </a:cubicBezTo>
                <a:cubicBezTo>
                  <a:pt x="3934691" y="2877572"/>
                  <a:pt x="2630427" y="4181836"/>
                  <a:pt x="1021536" y="4181836"/>
                </a:cubicBezTo>
                <a:cubicBezTo>
                  <a:pt x="719869" y="4181836"/>
                  <a:pt x="428912" y="4135983"/>
                  <a:pt x="155253" y="4050866"/>
                </a:cubicBezTo>
                <a:lnTo>
                  <a:pt x="0" y="3994043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  <a:prstDash val="solid"/>
          </a:ln>
          <a:effectLst>
            <a:outerShdw blurRad="203200" dist="101600" dir="8100000" algn="tr" rotWithShape="0">
              <a:srgbClr val="3E3FC2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655900" y="1920503"/>
            <a:ext cx="10880201" cy="4519029"/>
          </a:xfrm>
          <a:prstGeom prst="rect">
            <a:avLst/>
          </a:prstGeom>
          <a:solidFill>
            <a:schemeClr val="bg1">
              <a:alpha val="83000"/>
            </a:schemeClr>
          </a:solidFill>
          <a:ln w="19050">
            <a:solidFill>
              <a:schemeClr val="bg1"/>
            </a:solidFill>
            <a:prstDash val="solid"/>
          </a:ln>
          <a:effectLst>
            <a:outerShdw blurRad="863600" dist="304800" dir="8100000" algn="tr" rotWithShape="0">
              <a:srgbClr val="0048E5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cxnSp>
        <p:nvCxnSpPr>
          <p:cNvPr id="8" name="直接连接符 7"/>
          <p:cNvCxnSpPr/>
          <p:nvPr>
            <p:custDataLst>
              <p:tags r:id="rId3"/>
            </p:custDataLst>
          </p:nvPr>
        </p:nvCxnSpPr>
        <p:spPr>
          <a:xfrm>
            <a:off x="11002010" y="1638622"/>
            <a:ext cx="380365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8700770" y="1200785"/>
            <a:ext cx="2835275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8700770" y="304685"/>
            <a:ext cx="2835275" cy="87693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16"/>
          <p:cNvSpPr/>
          <p:nvPr>
            <p:custDataLst>
              <p:tags r:id="rId1"/>
            </p:custDataLst>
          </p:nvPr>
        </p:nvSpPr>
        <p:spPr>
          <a:xfrm>
            <a:off x="0" y="0"/>
            <a:ext cx="1666875" cy="1343660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8" name="任意多边形: 形状 2"/>
          <p:cNvSpPr/>
          <p:nvPr>
            <p:custDataLst>
              <p:tags r:id="rId2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2"/>
          <p:cNvSpPr/>
          <p:nvPr>
            <p:custDataLst>
              <p:tags r:id="rId1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任意多边形: 形状 16"/>
          <p:cNvSpPr/>
          <p:nvPr>
            <p:custDataLst>
              <p:tags r:id="rId2"/>
            </p:custDataLst>
          </p:nvPr>
        </p:nvSpPr>
        <p:spPr>
          <a:xfrm>
            <a:off x="0" y="0"/>
            <a:ext cx="1666875" cy="1343660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6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7" name="图片 6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46292" r="37615"/>
          <a:stretch>
            <a:fillRect/>
          </a:stretch>
        </p:blipFill>
        <p:spPr>
          <a:xfrm>
            <a:off x="5011354" y="0"/>
            <a:ext cx="7180647" cy="6181870"/>
          </a:xfrm>
          <a:custGeom>
            <a:gdLst>
              <a:gd name="connsiteX0" fmla="*/ 0 w 7180647"/>
              <a:gd name="connsiteY0" fmla="*/ 0 h 6181870"/>
              <a:gd name="connsiteX1" fmla="*/ 7180647 w 7180647"/>
              <a:gd name="connsiteY1" fmla="*/ 0 h 6181870"/>
              <a:gd name="connsiteX2" fmla="*/ 7180647 w 7180647"/>
              <a:gd name="connsiteY2" fmla="*/ 6181870 h 6181870"/>
              <a:gd name="connsiteX3" fmla="*/ 0 w 7180647"/>
              <a:gd name="connsiteY3" fmla="*/ 6181870 h 61818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80646" h="6181870">
                <a:moveTo>
                  <a:pt x="0" y="0"/>
                </a:moveTo>
                <a:lnTo>
                  <a:pt x="7180647" y="0"/>
                </a:lnTo>
                <a:lnTo>
                  <a:pt x="7180647" y="6181870"/>
                </a:lnTo>
                <a:lnTo>
                  <a:pt x="0" y="6181870"/>
                </a:lnTo>
                <a:close/>
              </a:path>
            </a:pathLst>
          </a:custGeom>
        </p:spPr>
      </p:pic>
      <p:pic>
        <p:nvPicPr>
          <p:cNvPr id="68" name="图片 6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60753" b="74987"/>
          <a:stretch>
            <a:fillRect/>
          </a:stretch>
        </p:blipFill>
        <p:spPr>
          <a:xfrm>
            <a:off x="0" y="3978907"/>
            <a:ext cx="4519776" cy="2879094"/>
          </a:xfrm>
          <a:custGeom>
            <a:gdLst>
              <a:gd name="connsiteX0" fmla="*/ 0 w 4519776"/>
              <a:gd name="connsiteY0" fmla="*/ 0 h 2879094"/>
              <a:gd name="connsiteX1" fmla="*/ 4519776 w 4519776"/>
              <a:gd name="connsiteY1" fmla="*/ 0 h 2879094"/>
              <a:gd name="connsiteX2" fmla="*/ 4519776 w 4519776"/>
              <a:gd name="connsiteY2" fmla="*/ 2879094 h 2879094"/>
              <a:gd name="connsiteX3" fmla="*/ 0 w 4519776"/>
              <a:gd name="connsiteY3" fmla="*/ 2879094 h 287909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9776" h="2879094">
                <a:moveTo>
                  <a:pt x="0" y="0"/>
                </a:moveTo>
                <a:lnTo>
                  <a:pt x="4519776" y="0"/>
                </a:lnTo>
                <a:lnTo>
                  <a:pt x="4519776" y="2879094"/>
                </a:lnTo>
                <a:lnTo>
                  <a:pt x="0" y="2879094"/>
                </a:lnTo>
                <a:close/>
              </a:path>
            </a:pathLst>
          </a:custGeom>
        </p:spPr>
      </p:pic>
      <p:sp>
        <p:nvSpPr>
          <p:cNvPr id="78" name="任意多边形: 形状 21"/>
          <p:cNvSpPr/>
          <p:nvPr>
            <p:custDataLst>
              <p:tags r:id="rId5"/>
            </p:custDataLst>
          </p:nvPr>
        </p:nvSpPr>
        <p:spPr>
          <a:xfrm>
            <a:off x="0" y="588645"/>
            <a:ext cx="594995" cy="913765"/>
          </a:xfrm>
          <a:custGeom>
            <a:gdLst>
              <a:gd name="connsiteX0" fmla="*/ 138215 w 595085"/>
              <a:gd name="connsiteY0" fmla="*/ 0 h 913740"/>
              <a:gd name="connsiteX1" fmla="*/ 595085 w 595085"/>
              <a:gd name="connsiteY1" fmla="*/ 456870 h 913740"/>
              <a:gd name="connsiteX2" fmla="*/ 138215 w 595085"/>
              <a:gd name="connsiteY2" fmla="*/ 913740 h 913740"/>
              <a:gd name="connsiteX3" fmla="*/ 46140 w 595085"/>
              <a:gd name="connsiteY3" fmla="*/ 904458 h 913740"/>
              <a:gd name="connsiteX4" fmla="*/ 0 w 595085"/>
              <a:gd name="connsiteY4" fmla="*/ 890136 h 913740"/>
              <a:gd name="connsiteX5" fmla="*/ 0 w 595085"/>
              <a:gd name="connsiteY5" fmla="*/ 23605 h 913740"/>
              <a:gd name="connsiteX6" fmla="*/ 46140 w 595085"/>
              <a:gd name="connsiteY6" fmla="*/ 9282 h 913740"/>
              <a:gd name="connsiteX7" fmla="*/ 138215 w 595085"/>
              <a:gd name="connsiteY7" fmla="*/ 0 h 9137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5085" h="913740">
                <a:moveTo>
                  <a:pt x="138215" y="0"/>
                </a:moveTo>
                <a:cubicBezTo>
                  <a:pt x="390537" y="0"/>
                  <a:pt x="595085" y="204548"/>
                  <a:pt x="595085" y="456870"/>
                </a:cubicBezTo>
                <a:cubicBezTo>
                  <a:pt x="595085" y="709192"/>
                  <a:pt x="390537" y="913740"/>
                  <a:pt x="138215" y="913740"/>
                </a:cubicBezTo>
                <a:cubicBezTo>
                  <a:pt x="106675" y="913740"/>
                  <a:pt x="75881" y="910544"/>
                  <a:pt x="46140" y="904458"/>
                </a:cubicBezTo>
                <a:lnTo>
                  <a:pt x="0" y="890136"/>
                </a:lnTo>
                <a:lnTo>
                  <a:pt x="0" y="23605"/>
                </a:lnTo>
                <a:lnTo>
                  <a:pt x="46140" y="9282"/>
                </a:lnTo>
                <a:cubicBezTo>
                  <a:pt x="75881" y="3196"/>
                  <a:pt x="106675" y="0"/>
                  <a:pt x="13821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  <a:prstDash val="solid"/>
          </a:ln>
          <a:effectLst>
            <a:outerShdw blurRad="203200" dist="101600" dir="8100000" algn="tr" rotWithShape="0">
              <a:srgbClr val="3E3FC2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署名"/>
          <p:cNvSpPr txBox="1"/>
          <p:nvPr>
            <p:ph type="body" idx="5"/>
            <p:custDataLst>
              <p:tags r:id="rId6"/>
            </p:custDataLst>
          </p:nvPr>
        </p:nvSpPr>
        <p:spPr>
          <a:xfrm>
            <a:off x="1198245" y="4207510"/>
            <a:ext cx="5168205" cy="4324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7" name="标题"/>
          <p:cNvSpPr txBox="1"/>
          <p:nvPr>
            <p:ph type="title" idx="4" hasCustomPrompt="1"/>
            <p:custDataLst>
              <p:tags r:id="rId7"/>
            </p:custDataLst>
          </p:nvPr>
        </p:nvSpPr>
        <p:spPr>
          <a:xfrm>
            <a:off x="1139825" y="2060575"/>
            <a:ext cx="5226685" cy="191833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"/>
          <a:srcRect t="46292" r="37615"/>
          <a:stretch>
            <a:fillRect/>
          </a:stretch>
        </p:blipFill>
        <p:spPr>
          <a:xfrm>
            <a:off x="5062154" y="-45720"/>
            <a:ext cx="7180647" cy="6181870"/>
          </a:xfrm>
          <a:custGeom>
            <a:gdLst>
              <a:gd name="connsiteX0" fmla="*/ 0 w 7180647"/>
              <a:gd name="connsiteY0" fmla="*/ 0 h 6181870"/>
              <a:gd name="connsiteX1" fmla="*/ 7180647 w 7180647"/>
              <a:gd name="connsiteY1" fmla="*/ 0 h 6181870"/>
              <a:gd name="connsiteX2" fmla="*/ 7180647 w 7180647"/>
              <a:gd name="connsiteY2" fmla="*/ 6181870 h 6181870"/>
              <a:gd name="connsiteX3" fmla="*/ 0 w 7180647"/>
              <a:gd name="connsiteY3" fmla="*/ 6181870 h 61818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80646" h="6181870">
                <a:moveTo>
                  <a:pt x="0" y="0"/>
                </a:moveTo>
                <a:lnTo>
                  <a:pt x="7180647" y="0"/>
                </a:lnTo>
                <a:lnTo>
                  <a:pt x="7180647" y="6181870"/>
                </a:lnTo>
                <a:lnTo>
                  <a:pt x="0" y="6181870"/>
                </a:lnTo>
                <a:close/>
              </a:path>
            </a:pathLst>
          </a:custGeom>
        </p:spPr>
      </p:pic>
      <p:sp>
        <p:nvSpPr>
          <p:cNvPr id="79" name="椭圆 78"/>
          <p:cNvSpPr/>
          <p:nvPr>
            <p:custDataLst>
              <p:tags r:id="rId9"/>
            </p:custDataLst>
          </p:nvPr>
        </p:nvSpPr>
        <p:spPr>
          <a:xfrm>
            <a:off x="7334621" y="1063655"/>
            <a:ext cx="4781179" cy="478117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  <a:prstDash val="solid"/>
          </a:ln>
          <a:effectLst>
            <a:outerShdw blurRad="203200" dist="101600" dir="8100000" algn="tr" rotWithShape="0">
              <a:srgbClr val="3E3FC2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107" name="图片对象" descr="E:\PPT翻新\图片3.png图片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rcRect r="1432" b="3846"/>
          <a:stretch>
            <a:fillRect/>
          </a:stretch>
        </p:blipFill>
        <p:spPr>
          <a:xfrm>
            <a:off x="5341620" y="588645"/>
            <a:ext cx="6774180" cy="609663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2"/>
          <p:cNvSpPr/>
          <p:nvPr>
            <p:custDataLst>
              <p:tags r:id="rId1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2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7695" y="608330"/>
            <a:ext cx="10969625" cy="671195"/>
          </a:xfrm>
          <a:prstGeom prst="rect">
            <a:avLst/>
          </a:prstGeom>
          <a:noFill/>
        </p:spPr>
        <p:txBody>
          <a:bodyPr vert="horz" wrap="square" lIns="71755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01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02.xml" /><Relationship Id="rId21" Type="http://schemas.openxmlformats.org/officeDocument/2006/relationships/tags" Target="../tags/tag203.xml" /><Relationship Id="rId22" Type="http://schemas.openxmlformats.org/officeDocument/2006/relationships/tags" Target="../tags/tag204.xml" /><Relationship Id="rId23" Type="http://schemas.openxmlformats.org/officeDocument/2006/relationships/tags" Target="../tags/tag205.xml" /><Relationship Id="rId24" Type="http://schemas.openxmlformats.org/officeDocument/2006/relationships/tags" Target="../tags/tag206.xml" /><Relationship Id="rId25" Type="http://schemas.openxmlformats.org/officeDocument/2006/relationships/tags" Target="../tags/tag207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2"/>
          <p:cNvSpPr/>
          <p:nvPr>
            <p:custDataLst>
              <p:tags r:id="rId19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20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7695" y="608330"/>
            <a:ext cx="10969625" cy="671195"/>
          </a:xfrm>
          <a:prstGeom prst="rect">
            <a:avLst/>
          </a:prstGeom>
          <a:noFill/>
        </p:spPr>
        <p:txBody>
          <a:bodyPr vert="horz" wrap="square" lIns="71755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8.xml" /><Relationship Id="rId11" Type="http://schemas.openxmlformats.org/officeDocument/2006/relationships/tags" Target="../tags/tag219.xml" /><Relationship Id="rId12" Type="http://schemas.openxmlformats.org/officeDocument/2006/relationships/tags" Target="../tags/tag220.xml" /><Relationship Id="rId13" Type="http://schemas.openxmlformats.org/officeDocument/2006/relationships/tags" Target="../tags/tag221.xml" /><Relationship Id="rId14" Type="http://schemas.openxmlformats.org/officeDocument/2006/relationships/tags" Target="../tags/tag222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23.xml" /><Relationship Id="rId3" Type="http://schemas.openxmlformats.org/officeDocument/2006/relationships/tags" Target="../tags/tag224.xml" /><Relationship Id="rId4" Type="http://schemas.openxmlformats.org/officeDocument/2006/relationships/tags" Target="../tags/tag22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3.xml" /><Relationship Id="rId11" Type="http://schemas.openxmlformats.org/officeDocument/2006/relationships/tags" Target="../tags/tag234.xml" /><Relationship Id="rId12" Type="http://schemas.openxmlformats.org/officeDocument/2006/relationships/tags" Target="../tags/tag235.xml" /><Relationship Id="rId13" Type="http://schemas.openxmlformats.org/officeDocument/2006/relationships/tags" Target="../tags/tag236.xml" /><Relationship Id="rId14" Type="http://schemas.openxmlformats.org/officeDocument/2006/relationships/tags" Target="../tags/tag237.xml" /><Relationship Id="rId15" Type="http://schemas.openxmlformats.org/officeDocument/2006/relationships/tags" Target="../tags/tag238.xml" /><Relationship Id="rId16" Type="http://schemas.openxmlformats.org/officeDocument/2006/relationships/tags" Target="../tags/tag239.xml" /><Relationship Id="rId17" Type="http://schemas.openxmlformats.org/officeDocument/2006/relationships/tags" Target="../tags/tag240.xml" /><Relationship Id="rId18" Type="http://schemas.openxmlformats.org/officeDocument/2006/relationships/tags" Target="../tags/tag241.xml" /><Relationship Id="rId19" Type="http://schemas.openxmlformats.org/officeDocument/2006/relationships/tags" Target="../tags/tag242.xml" /><Relationship Id="rId2" Type="http://schemas.openxmlformats.org/officeDocument/2006/relationships/tags" Target="../tags/tag226.xml" /><Relationship Id="rId20" Type="http://schemas.openxmlformats.org/officeDocument/2006/relationships/tags" Target="../tags/tag243.xml" /><Relationship Id="rId21" Type="http://schemas.openxmlformats.org/officeDocument/2006/relationships/tags" Target="../tags/tag244.xml" /><Relationship Id="rId22" Type="http://schemas.openxmlformats.org/officeDocument/2006/relationships/tags" Target="../tags/tag245.xml" /><Relationship Id="rId23" Type="http://schemas.openxmlformats.org/officeDocument/2006/relationships/tags" Target="../tags/tag246.xml" /><Relationship Id="rId3" Type="http://schemas.openxmlformats.org/officeDocument/2006/relationships/tags" Target="../tags/tag227.xml" /><Relationship Id="rId4" Type="http://schemas.openxmlformats.org/officeDocument/2006/relationships/tags" Target="../tags/tag228.xml" /><Relationship Id="rId5" Type="http://schemas.openxmlformats.org/officeDocument/2006/relationships/tags" Target="../tags/tag229.xml" /><Relationship Id="rId6" Type="http://schemas.openxmlformats.org/officeDocument/2006/relationships/tags" Target="../tags/tag230.xml" /><Relationship Id="rId7" Type="http://schemas.openxmlformats.org/officeDocument/2006/relationships/image" Target="../media/image5.jpeg" /><Relationship Id="rId8" Type="http://schemas.openxmlformats.org/officeDocument/2006/relationships/tags" Target="../tags/tag231.xml" /><Relationship Id="rId9" Type="http://schemas.openxmlformats.org/officeDocument/2006/relationships/tags" Target="../tags/tag23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5.xml" /><Relationship Id="rId11" Type="http://schemas.openxmlformats.org/officeDocument/2006/relationships/tags" Target="../tags/tag256.xml" /><Relationship Id="rId12" Type="http://schemas.openxmlformats.org/officeDocument/2006/relationships/tags" Target="../tags/tag257.xml" /><Relationship Id="rId13" Type="http://schemas.openxmlformats.org/officeDocument/2006/relationships/tags" Target="../tags/tag258.xml" /><Relationship Id="rId14" Type="http://schemas.openxmlformats.org/officeDocument/2006/relationships/tags" Target="../tags/tag259.xml" /><Relationship Id="rId2" Type="http://schemas.openxmlformats.org/officeDocument/2006/relationships/tags" Target="../tags/tag247.xml" /><Relationship Id="rId3" Type="http://schemas.openxmlformats.org/officeDocument/2006/relationships/tags" Target="../tags/tag248.xml" /><Relationship Id="rId4" Type="http://schemas.openxmlformats.org/officeDocument/2006/relationships/tags" Target="../tags/tag249.xml" /><Relationship Id="rId5" Type="http://schemas.openxmlformats.org/officeDocument/2006/relationships/tags" Target="../tags/tag250.xml" /><Relationship Id="rId6" Type="http://schemas.openxmlformats.org/officeDocument/2006/relationships/tags" Target="../tags/tag251.xml" /><Relationship Id="rId7" Type="http://schemas.openxmlformats.org/officeDocument/2006/relationships/tags" Target="../tags/tag252.xml" /><Relationship Id="rId8" Type="http://schemas.openxmlformats.org/officeDocument/2006/relationships/tags" Target="../tags/tag253.xml" /><Relationship Id="rId9" Type="http://schemas.openxmlformats.org/officeDocument/2006/relationships/tags" Target="../tags/tag25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60.xml" /><Relationship Id="rId3" Type="http://schemas.openxmlformats.org/officeDocument/2006/relationships/tags" Target="../tags/tag261.xml" /><Relationship Id="rId4" Type="http://schemas.openxmlformats.org/officeDocument/2006/relationships/tags" Target="../tags/tag26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1.xml" /><Relationship Id="rId11" Type="http://schemas.openxmlformats.org/officeDocument/2006/relationships/tags" Target="../tags/tag272.xml" /><Relationship Id="rId12" Type="http://schemas.openxmlformats.org/officeDocument/2006/relationships/tags" Target="../tags/tag273.xml" /><Relationship Id="rId13" Type="http://schemas.openxmlformats.org/officeDocument/2006/relationships/tags" Target="../tags/tag274.xml" /><Relationship Id="rId14" Type="http://schemas.openxmlformats.org/officeDocument/2006/relationships/tags" Target="../tags/tag275.xml" /><Relationship Id="rId15" Type="http://schemas.openxmlformats.org/officeDocument/2006/relationships/tags" Target="../tags/tag276.xml" /><Relationship Id="rId16" Type="http://schemas.openxmlformats.org/officeDocument/2006/relationships/tags" Target="../tags/tag277.xml" /><Relationship Id="rId17" Type="http://schemas.openxmlformats.org/officeDocument/2006/relationships/tags" Target="../tags/tag278.xml" /><Relationship Id="rId18" Type="http://schemas.openxmlformats.org/officeDocument/2006/relationships/tags" Target="../tags/tag279.xml" /><Relationship Id="rId19" Type="http://schemas.openxmlformats.org/officeDocument/2006/relationships/tags" Target="../tags/tag280.xml" /><Relationship Id="rId2" Type="http://schemas.openxmlformats.org/officeDocument/2006/relationships/tags" Target="../tags/tag263.xml" /><Relationship Id="rId20" Type="http://schemas.openxmlformats.org/officeDocument/2006/relationships/tags" Target="../tags/tag281.xml" /><Relationship Id="rId21" Type="http://schemas.openxmlformats.org/officeDocument/2006/relationships/tags" Target="../tags/tag282.xml" /><Relationship Id="rId22" Type="http://schemas.openxmlformats.org/officeDocument/2006/relationships/tags" Target="../tags/tag283.xml" /><Relationship Id="rId23" Type="http://schemas.openxmlformats.org/officeDocument/2006/relationships/tags" Target="../tags/tag284.xml" /><Relationship Id="rId24" Type="http://schemas.openxmlformats.org/officeDocument/2006/relationships/tags" Target="../tags/tag285.xml" /><Relationship Id="rId25" Type="http://schemas.openxmlformats.org/officeDocument/2006/relationships/tags" Target="../tags/tag286.xml" /><Relationship Id="rId26" Type="http://schemas.openxmlformats.org/officeDocument/2006/relationships/tags" Target="../tags/tag287.xml" /><Relationship Id="rId27" Type="http://schemas.openxmlformats.org/officeDocument/2006/relationships/tags" Target="../tags/tag288.xml" /><Relationship Id="rId28" Type="http://schemas.openxmlformats.org/officeDocument/2006/relationships/tags" Target="../tags/tag289.xml" /><Relationship Id="rId29" Type="http://schemas.openxmlformats.org/officeDocument/2006/relationships/tags" Target="../tags/tag290.xml" /><Relationship Id="rId3" Type="http://schemas.openxmlformats.org/officeDocument/2006/relationships/tags" Target="../tags/tag264.xml" /><Relationship Id="rId30" Type="http://schemas.openxmlformats.org/officeDocument/2006/relationships/tags" Target="../tags/tag291.xml" /><Relationship Id="rId4" Type="http://schemas.openxmlformats.org/officeDocument/2006/relationships/tags" Target="../tags/tag265.xml" /><Relationship Id="rId5" Type="http://schemas.openxmlformats.org/officeDocument/2006/relationships/tags" Target="../tags/tag266.xml" /><Relationship Id="rId6" Type="http://schemas.openxmlformats.org/officeDocument/2006/relationships/tags" Target="../tags/tag267.xml" /><Relationship Id="rId7" Type="http://schemas.openxmlformats.org/officeDocument/2006/relationships/tags" Target="../tags/tag268.xml" /><Relationship Id="rId8" Type="http://schemas.openxmlformats.org/officeDocument/2006/relationships/tags" Target="../tags/tag269.xml" /><Relationship Id="rId9" Type="http://schemas.openxmlformats.org/officeDocument/2006/relationships/tags" Target="../tags/tag27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0.xml" /><Relationship Id="rId11" Type="http://schemas.openxmlformats.org/officeDocument/2006/relationships/tags" Target="../tags/tag301.xml" /><Relationship Id="rId12" Type="http://schemas.openxmlformats.org/officeDocument/2006/relationships/tags" Target="../tags/tag302.xml" /><Relationship Id="rId13" Type="http://schemas.openxmlformats.org/officeDocument/2006/relationships/tags" Target="../tags/tag303.xml" /><Relationship Id="rId14" Type="http://schemas.openxmlformats.org/officeDocument/2006/relationships/tags" Target="../tags/tag304.xml" /><Relationship Id="rId15" Type="http://schemas.openxmlformats.org/officeDocument/2006/relationships/tags" Target="../tags/tag305.xml" /><Relationship Id="rId16" Type="http://schemas.openxmlformats.org/officeDocument/2006/relationships/tags" Target="../tags/tag306.xml" /><Relationship Id="rId17" Type="http://schemas.openxmlformats.org/officeDocument/2006/relationships/tags" Target="../tags/tag307.xml" /><Relationship Id="rId18" Type="http://schemas.openxmlformats.org/officeDocument/2006/relationships/tags" Target="../tags/tag308.xml" /><Relationship Id="rId19" Type="http://schemas.openxmlformats.org/officeDocument/2006/relationships/tags" Target="../tags/tag309.xml" /><Relationship Id="rId2" Type="http://schemas.openxmlformats.org/officeDocument/2006/relationships/tags" Target="../tags/tag292.xml" /><Relationship Id="rId20" Type="http://schemas.openxmlformats.org/officeDocument/2006/relationships/tags" Target="../tags/tag310.xml" /><Relationship Id="rId21" Type="http://schemas.openxmlformats.org/officeDocument/2006/relationships/tags" Target="../tags/tag311.xml" /><Relationship Id="rId22" Type="http://schemas.openxmlformats.org/officeDocument/2006/relationships/tags" Target="../tags/tag312.xml" /><Relationship Id="rId23" Type="http://schemas.openxmlformats.org/officeDocument/2006/relationships/tags" Target="../tags/tag313.xml" /><Relationship Id="rId24" Type="http://schemas.openxmlformats.org/officeDocument/2006/relationships/tags" Target="../tags/tag314.xml" /><Relationship Id="rId25" Type="http://schemas.openxmlformats.org/officeDocument/2006/relationships/tags" Target="../tags/tag315.xml" /><Relationship Id="rId26" Type="http://schemas.openxmlformats.org/officeDocument/2006/relationships/tags" Target="../tags/tag316.xml" /><Relationship Id="rId27" Type="http://schemas.openxmlformats.org/officeDocument/2006/relationships/image" Target="../media/image6.png" /><Relationship Id="rId28" Type="http://schemas.openxmlformats.org/officeDocument/2006/relationships/tags" Target="../tags/tag317.xml" /><Relationship Id="rId29" Type="http://schemas.openxmlformats.org/officeDocument/2006/relationships/image" Target="../media/image7.png" /><Relationship Id="rId3" Type="http://schemas.openxmlformats.org/officeDocument/2006/relationships/tags" Target="../tags/tag293.xml" /><Relationship Id="rId30" Type="http://schemas.openxmlformats.org/officeDocument/2006/relationships/tags" Target="../tags/tag318.xml" /><Relationship Id="rId31" Type="http://schemas.openxmlformats.org/officeDocument/2006/relationships/image" Target="../media/image8.png" /><Relationship Id="rId32" Type="http://schemas.openxmlformats.org/officeDocument/2006/relationships/tags" Target="../tags/tag319.xml" /><Relationship Id="rId33" Type="http://schemas.openxmlformats.org/officeDocument/2006/relationships/image" Target="../media/image9.png" /><Relationship Id="rId34" Type="http://schemas.openxmlformats.org/officeDocument/2006/relationships/tags" Target="../tags/tag320.xml" /><Relationship Id="rId35" Type="http://schemas.openxmlformats.org/officeDocument/2006/relationships/image" Target="../media/image10.png" /><Relationship Id="rId36" Type="http://schemas.openxmlformats.org/officeDocument/2006/relationships/tags" Target="../tags/tag321.xml" /><Relationship Id="rId37" Type="http://schemas.openxmlformats.org/officeDocument/2006/relationships/tags" Target="../tags/tag322.xml" /><Relationship Id="rId4" Type="http://schemas.openxmlformats.org/officeDocument/2006/relationships/tags" Target="../tags/tag294.xml" /><Relationship Id="rId5" Type="http://schemas.openxmlformats.org/officeDocument/2006/relationships/tags" Target="../tags/tag295.xml" /><Relationship Id="rId6" Type="http://schemas.openxmlformats.org/officeDocument/2006/relationships/tags" Target="../tags/tag296.xml" /><Relationship Id="rId7" Type="http://schemas.openxmlformats.org/officeDocument/2006/relationships/tags" Target="../tags/tag297.xml" /><Relationship Id="rId8" Type="http://schemas.openxmlformats.org/officeDocument/2006/relationships/tags" Target="../tags/tag298.xml" /><Relationship Id="rId9" Type="http://schemas.openxmlformats.org/officeDocument/2006/relationships/tags" Target="../tags/tag29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23.xml" /><Relationship Id="rId3" Type="http://schemas.openxmlformats.org/officeDocument/2006/relationships/tags" Target="../tags/tag324.xml" /><Relationship Id="rId4" Type="http://schemas.openxmlformats.org/officeDocument/2006/relationships/tags" Target="../tags/tag32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2" Type="http://schemas.openxmlformats.org/officeDocument/2006/relationships/tags" Target="../tags/tag326.xml" /><Relationship Id="rId3" Type="http://schemas.openxmlformats.org/officeDocument/2006/relationships/tags" Target="../tags/tag327.xml" /><Relationship Id="rId4" Type="http://schemas.openxmlformats.org/officeDocument/2006/relationships/tags" Target="../tags/tag328.xml" /><Relationship Id="rId5" Type="http://schemas.openxmlformats.org/officeDocument/2006/relationships/tags" Target="../tags/tag329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7.xml" /><Relationship Id="rId11" Type="http://schemas.openxmlformats.org/officeDocument/2006/relationships/tags" Target="../tags/tag348.xml" /><Relationship Id="rId12" Type="http://schemas.openxmlformats.org/officeDocument/2006/relationships/tags" Target="../tags/tag349.xml" /><Relationship Id="rId13" Type="http://schemas.openxmlformats.org/officeDocument/2006/relationships/tags" Target="../tags/tag350.xml" /><Relationship Id="rId14" Type="http://schemas.openxmlformats.org/officeDocument/2006/relationships/tags" Target="../tags/tag351.xml" /><Relationship Id="rId15" Type="http://schemas.openxmlformats.org/officeDocument/2006/relationships/tags" Target="../tags/tag352.xml" /><Relationship Id="rId16" Type="http://schemas.openxmlformats.org/officeDocument/2006/relationships/tags" Target="../tags/tag353.xml" /><Relationship Id="rId17" Type="http://schemas.openxmlformats.org/officeDocument/2006/relationships/tags" Target="../tags/tag354.xml" /><Relationship Id="rId18" Type="http://schemas.openxmlformats.org/officeDocument/2006/relationships/tags" Target="../tags/tag355.xml" /><Relationship Id="rId19" Type="http://schemas.openxmlformats.org/officeDocument/2006/relationships/tags" Target="../tags/tag356.xml" /><Relationship Id="rId2" Type="http://schemas.openxmlformats.org/officeDocument/2006/relationships/tags" Target="../tags/tag339.xml" /><Relationship Id="rId20" Type="http://schemas.openxmlformats.org/officeDocument/2006/relationships/tags" Target="../tags/tag357.xml" /><Relationship Id="rId21" Type="http://schemas.openxmlformats.org/officeDocument/2006/relationships/tags" Target="../tags/tag358.xml" /><Relationship Id="rId22" Type="http://schemas.openxmlformats.org/officeDocument/2006/relationships/tags" Target="../tags/tag359.xml" /><Relationship Id="rId23" Type="http://schemas.openxmlformats.org/officeDocument/2006/relationships/tags" Target="../tags/tag360.xml" /><Relationship Id="rId24" Type="http://schemas.openxmlformats.org/officeDocument/2006/relationships/tags" Target="../tags/tag361.xml" /><Relationship Id="rId25" Type="http://schemas.openxmlformats.org/officeDocument/2006/relationships/tags" Target="../tags/tag362.xml" /><Relationship Id="rId3" Type="http://schemas.openxmlformats.org/officeDocument/2006/relationships/tags" Target="../tags/tag340.xml" /><Relationship Id="rId4" Type="http://schemas.openxmlformats.org/officeDocument/2006/relationships/tags" Target="../tags/tag341.xml" /><Relationship Id="rId5" Type="http://schemas.openxmlformats.org/officeDocument/2006/relationships/tags" Target="../tags/tag342.xml" /><Relationship Id="rId6" Type="http://schemas.openxmlformats.org/officeDocument/2006/relationships/tags" Target="../tags/tag343.xml" /><Relationship Id="rId7" Type="http://schemas.openxmlformats.org/officeDocument/2006/relationships/tags" Target="../tags/tag344.xml" /><Relationship Id="rId8" Type="http://schemas.openxmlformats.org/officeDocument/2006/relationships/tags" Target="../tags/tag345.xml" /><Relationship Id="rId9" Type="http://schemas.openxmlformats.org/officeDocument/2006/relationships/tags" Target="../tags/tag34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363.xml" /><Relationship Id="rId4" Type="http://schemas.openxmlformats.org/officeDocument/2006/relationships/tags" Target="../tags/tag364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 sz="22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演讲人</a:t>
            </a:r>
          </a:p>
        </p:txBody>
      </p:sp>
      <p:sp>
        <p:nvSpPr>
          <p:cNvPr id="4" name="标题 3"/>
          <p:cNvSpPr/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常见症状第十二节呕血课件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任意多边形: 形状 2"/>
          <p:cNvSpPr/>
          <p:nvPr>
            <p:custDataLst>
              <p:tags r:id="rId3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/>
            </a:path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" name="任意多边形: 形状 16"/>
          <p:cNvSpPr/>
          <p:nvPr>
            <p:custDataLst>
              <p:tags r:id="rId4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768975" y="213360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18" name="文本框 17"/>
          <p:cNvSpPr txBox="1"/>
          <p:nvPr>
            <p:custDataLst>
              <p:tags r:id="rId7"/>
            </p:custDataLst>
          </p:nvPr>
        </p:nvSpPr>
        <p:spPr>
          <a:xfrm>
            <a:off x="6878955" y="231064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呕血的定义和分类</a:t>
            </a:r>
          </a:p>
        </p:txBody>
      </p:sp>
      <p:sp>
        <p:nvSpPr>
          <p:cNvPr id="26" name="文本框 25"/>
          <p:cNvSpPr txBox="1"/>
          <p:nvPr>
            <p:custDataLst>
              <p:tags r:id="rId8"/>
            </p:custDataLst>
          </p:nvPr>
        </p:nvSpPr>
        <p:spPr>
          <a:xfrm>
            <a:off x="5768975" y="341884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9"/>
            </p:custDataLst>
          </p:nvPr>
        </p:nvSpPr>
        <p:spPr>
          <a:xfrm>
            <a:off x="5768975" y="4704080"/>
            <a:ext cx="1030605" cy="829945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/>
          <a:p>
            <a:r>
              <a:rPr lang="en-US" altLang="zh-CN" sz="48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cxnSp>
        <p:nvCxnSpPr>
          <p:cNvPr id="38" name="直接连接符 37"/>
          <p:cNvCxnSpPr/>
          <p:nvPr>
            <p:custDataLst>
              <p:tags r:id="rId10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6878955" y="359588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呕血的病因和发病机制</a:t>
            </a: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6878955" y="4881120"/>
            <a:ext cx="3300095" cy="47586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呕血的临床表现和诊断</a:t>
            </a: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3"/>
            <p:custDataLst>
              <p:tags r:id="rId2"/>
            </p:custDataLst>
          </p:nvPr>
        </p:nvSpPr>
        <p:spPr>
          <a:gradFill>
            <a:path path="circle">
              <a:fillToRect/>
            </a:path>
          </a:gradFill>
        </p:spPr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4" name="标题 3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呕血的定义和分类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2"/>
          <p:cNvSpPr/>
          <p:nvPr>
            <p:custDataLst>
              <p:tags r:id="rId2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/>
            </a:path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3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呕血的定义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任意多边形 54"/>
          <p:cNvSpPr/>
          <p:nvPr>
            <p:custDataLst>
              <p:tags r:id="rId6"/>
            </p:custDataLst>
          </p:nvPr>
        </p:nvSpPr>
        <p:spPr>
          <a:xfrm>
            <a:off x="1412118" y="1488521"/>
            <a:ext cx="3806105" cy="3349542"/>
          </a:xfrm>
          <a:custGeom>
            <a:gdLst>
              <a:gd name="connsiteX0" fmla="*/ 0 w 4400550"/>
              <a:gd name="connsiteY0" fmla="*/ 0 h 3872680"/>
              <a:gd name="connsiteX1" fmla="*/ 4400550 w 4400550"/>
              <a:gd name="connsiteY1" fmla="*/ 0 h 3872680"/>
              <a:gd name="connsiteX2" fmla="*/ 4400550 w 4400550"/>
              <a:gd name="connsiteY2" fmla="*/ 1176652 h 3872680"/>
              <a:gd name="connsiteX3" fmla="*/ 2879107 w 4400550"/>
              <a:gd name="connsiteY3" fmla="*/ 1176652 h 3872680"/>
              <a:gd name="connsiteX4" fmla="*/ 2879107 w 4400550"/>
              <a:gd name="connsiteY4" fmla="*/ 2524666 h 3872680"/>
              <a:gd name="connsiteX5" fmla="*/ 1357664 w 4400550"/>
              <a:gd name="connsiteY5" fmla="*/ 2524666 h 3872680"/>
              <a:gd name="connsiteX6" fmla="*/ 1357664 w 4400550"/>
              <a:gd name="connsiteY6" fmla="*/ 3872680 h 3872680"/>
              <a:gd name="connsiteX7" fmla="*/ 0 w 4400550"/>
              <a:gd name="connsiteY7" fmla="*/ 3872680 h 3872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00550" h="3872680">
                <a:moveTo>
                  <a:pt x="0" y="0"/>
                </a:moveTo>
                <a:lnTo>
                  <a:pt x="4400550" y="0"/>
                </a:lnTo>
                <a:lnTo>
                  <a:pt x="4400550" y="1176652"/>
                </a:lnTo>
                <a:lnTo>
                  <a:pt x="2879107" y="1176652"/>
                </a:lnTo>
                <a:lnTo>
                  <a:pt x="2879107" y="2524666"/>
                </a:lnTo>
                <a:lnTo>
                  <a:pt x="1357664" y="2524666"/>
                </a:lnTo>
                <a:lnTo>
                  <a:pt x="1357664" y="3872680"/>
                </a:lnTo>
                <a:lnTo>
                  <a:pt x="0" y="3872680"/>
                </a:lnTo>
                <a:close/>
              </a:path>
            </a:pathLst>
          </a:cu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TextBox 27"/>
          <p:cNvSpPr/>
          <p:nvPr>
            <p:custDataLst>
              <p:tags r:id="rId8"/>
            </p:custDataLst>
          </p:nvPr>
        </p:nvSpPr>
        <p:spPr>
          <a:xfrm>
            <a:off x="1412118" y="4975724"/>
            <a:ext cx="2631841" cy="1153364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TextBox 32"/>
          <p:cNvSpPr/>
          <p:nvPr>
            <p:custDataLst>
              <p:tags r:id="rId9"/>
            </p:custDataLst>
          </p:nvPr>
        </p:nvSpPr>
        <p:spPr>
          <a:xfrm>
            <a:off x="2728038" y="3809805"/>
            <a:ext cx="2631841" cy="1165919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TextBox 33"/>
          <p:cNvSpPr/>
          <p:nvPr>
            <p:custDataLst>
              <p:tags r:id="rId10"/>
            </p:custDataLst>
          </p:nvPr>
        </p:nvSpPr>
        <p:spPr>
          <a:xfrm>
            <a:off x="4043958" y="2643886"/>
            <a:ext cx="2631841" cy="1165919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TextBox 34"/>
          <p:cNvSpPr/>
          <p:nvPr>
            <p:custDataLst>
              <p:tags r:id="rId11"/>
            </p:custDataLst>
          </p:nvPr>
        </p:nvSpPr>
        <p:spPr>
          <a:xfrm>
            <a:off x="5359878" y="1478224"/>
            <a:ext cx="2631841" cy="1165919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12"/>
            </p:custDataLst>
          </p:nvPr>
        </p:nvSpPr>
        <p:spPr>
          <a:xfrm>
            <a:off x="4043958" y="4975724"/>
            <a:ext cx="276554" cy="115336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6" name="矩形 55"/>
          <p:cNvSpPr/>
          <p:nvPr>
            <p:custDataLst>
              <p:tags r:id="rId13"/>
            </p:custDataLst>
          </p:nvPr>
        </p:nvSpPr>
        <p:spPr>
          <a:xfrm>
            <a:off x="5359878" y="3809746"/>
            <a:ext cx="276554" cy="116572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>
            <p:custDataLst>
              <p:tags r:id="rId14"/>
            </p:custDataLst>
          </p:nvPr>
        </p:nvSpPr>
        <p:spPr>
          <a:xfrm>
            <a:off x="6676110" y="2643455"/>
            <a:ext cx="276554" cy="11664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>
            <p:custDataLst>
              <p:tags r:id="rId15"/>
            </p:custDataLst>
          </p:nvPr>
        </p:nvSpPr>
        <p:spPr>
          <a:xfrm>
            <a:off x="4501295" y="4975096"/>
            <a:ext cx="2794379" cy="116654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呕血是指上消化道出血，血液从口腔吐出。</a:t>
            </a:r>
          </a:p>
        </p:txBody>
      </p:sp>
      <p:sp>
        <p:nvSpPr>
          <p:cNvPr id="60" name="文本框 59"/>
          <p:cNvSpPr txBox="1"/>
          <p:nvPr>
            <p:custDataLst>
              <p:tags r:id="rId16"/>
            </p:custDataLst>
          </p:nvPr>
        </p:nvSpPr>
        <p:spPr>
          <a:xfrm>
            <a:off x="5745827" y="3819586"/>
            <a:ext cx="2794379" cy="1133119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呕血通常由食道、胃、十二指肠等部位的病变引起。</a:t>
            </a:r>
          </a:p>
        </p:txBody>
      </p:sp>
      <p:sp>
        <p:nvSpPr>
          <p:cNvPr id="62" name="文本框 61"/>
          <p:cNvSpPr txBox="1"/>
          <p:nvPr>
            <p:custDataLst>
              <p:tags r:id="rId17"/>
            </p:custDataLst>
          </p:nvPr>
        </p:nvSpPr>
        <p:spPr>
          <a:xfrm>
            <a:off x="6990360" y="2665845"/>
            <a:ext cx="2794379" cy="1131351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呕血可能伴有腹痛、腹胀、恶心、呕吐等症状。</a:t>
            </a:r>
          </a:p>
        </p:txBody>
      </p:sp>
      <p:sp>
        <p:nvSpPr>
          <p:cNvPr id="64" name="文本框 63"/>
          <p:cNvSpPr txBox="1"/>
          <p:nvPr>
            <p:custDataLst>
              <p:tags r:id="rId18"/>
            </p:custDataLst>
          </p:nvPr>
        </p:nvSpPr>
        <p:spPr>
          <a:xfrm>
            <a:off x="7991718" y="1481568"/>
            <a:ext cx="2794379" cy="11618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呕血可能是急性或慢性的，需要及时就医进行诊断和治疗。</a:t>
            </a:r>
          </a:p>
        </p:txBody>
      </p:sp>
      <p:sp>
        <p:nvSpPr>
          <p:cNvPr id="29" name="文本框 28"/>
          <p:cNvSpPr txBox="1"/>
          <p:nvPr>
            <p:custDataLst>
              <p:tags r:id="rId19"/>
            </p:custDataLst>
          </p:nvPr>
        </p:nvSpPr>
        <p:spPr>
          <a:xfrm>
            <a:off x="2146937" y="4996319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0" name="文本框 29"/>
          <p:cNvSpPr txBox="1"/>
          <p:nvPr>
            <p:custDataLst>
              <p:tags r:id="rId20"/>
            </p:custDataLst>
          </p:nvPr>
        </p:nvSpPr>
        <p:spPr>
          <a:xfrm>
            <a:off x="4778777" y="2668876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1" name="文本框 30"/>
          <p:cNvSpPr txBox="1"/>
          <p:nvPr>
            <p:custDataLst>
              <p:tags r:id="rId21"/>
            </p:custDataLst>
          </p:nvPr>
        </p:nvSpPr>
        <p:spPr>
          <a:xfrm>
            <a:off x="3462857" y="3832598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32" name="文本框 31"/>
          <p:cNvSpPr txBox="1"/>
          <p:nvPr>
            <p:custDataLst>
              <p:tags r:id="rId22"/>
            </p:custDataLst>
          </p:nvPr>
        </p:nvSpPr>
        <p:spPr>
          <a:xfrm>
            <a:off x="6094697" y="1505155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2"/>
          <p:cNvSpPr/>
          <p:nvPr>
            <p:custDataLst>
              <p:tags r:id="rId2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/>
            </a:path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" name="任意多边形: 形状 16"/>
          <p:cNvSpPr/>
          <p:nvPr>
            <p:custDataLst>
              <p:tags r:id="rId3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呕血的分类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306378" y="1604799"/>
            <a:ext cx="2060288" cy="2113899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上消化道出血：食管、胃、十二指肠等部位的出血</a:t>
            </a:r>
          </a:p>
        </p:txBody>
      </p:sp>
      <p:sp>
        <p:nvSpPr>
          <p:cNvPr id="4" name="任意多边形 3"/>
          <p:cNvSpPr/>
          <p:nvPr>
            <p:custDataLst>
              <p:tags r:id="rId7"/>
            </p:custDataLst>
          </p:nvPr>
        </p:nvSpPr>
        <p:spPr>
          <a:xfrm>
            <a:off x="1589183" y="1482254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6" name="矩形 15"/>
          <p:cNvSpPr/>
          <p:nvPr>
            <p:custDataLst>
              <p:tags r:id="rId8"/>
            </p:custDataLst>
          </p:nvPr>
        </p:nvSpPr>
        <p:spPr>
          <a:xfrm>
            <a:off x="6325196" y="1631163"/>
            <a:ext cx="2060288" cy="2113899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下消化道出血：小肠、结肠、直肠等部位的出血</a:t>
            </a:r>
          </a:p>
        </p:txBody>
      </p:sp>
      <p:sp>
        <p:nvSpPr>
          <p:cNvPr id="17" name="任意多边形 16"/>
          <p:cNvSpPr/>
          <p:nvPr>
            <p:custDataLst>
              <p:tags r:id="rId9"/>
            </p:custDataLst>
          </p:nvPr>
        </p:nvSpPr>
        <p:spPr>
          <a:xfrm>
            <a:off x="6608001" y="1508617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9" name="矩形 18"/>
          <p:cNvSpPr/>
          <p:nvPr>
            <p:custDataLst>
              <p:tags r:id="rId10"/>
            </p:custDataLst>
          </p:nvPr>
        </p:nvSpPr>
        <p:spPr>
          <a:xfrm>
            <a:off x="3803915" y="4024429"/>
            <a:ext cx="2060288" cy="2113899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混合性出血：上消化道和下消化道同时出血</a:t>
            </a:r>
          </a:p>
        </p:txBody>
      </p:sp>
      <p:sp>
        <p:nvSpPr>
          <p:cNvPr id="20" name="任意多边形 19"/>
          <p:cNvSpPr/>
          <p:nvPr>
            <p:custDataLst>
              <p:tags r:id="rId11"/>
            </p:custDataLst>
          </p:nvPr>
        </p:nvSpPr>
        <p:spPr>
          <a:xfrm>
            <a:off x="4086720" y="3901883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2" name="矩形 21"/>
          <p:cNvSpPr/>
          <p:nvPr>
            <p:custDataLst>
              <p:tags r:id="rId12"/>
            </p:custDataLst>
          </p:nvPr>
        </p:nvSpPr>
        <p:spPr>
          <a:xfrm>
            <a:off x="8831685" y="4024429"/>
            <a:ext cx="2060288" cy="2113899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非消化道出血：如鼻出血、口腔出血等</a:t>
            </a:r>
          </a:p>
        </p:txBody>
      </p:sp>
      <p:sp>
        <p:nvSpPr>
          <p:cNvPr id="23" name="任意多边形 22"/>
          <p:cNvSpPr/>
          <p:nvPr>
            <p:custDataLst>
              <p:tags r:id="rId13"/>
            </p:custDataLst>
          </p:nvPr>
        </p:nvSpPr>
        <p:spPr>
          <a:xfrm>
            <a:off x="9114491" y="3901883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3"/>
            <p:custDataLst>
              <p:tags r:id="rId2"/>
            </p:custDataLst>
          </p:nvPr>
        </p:nvSpPr>
        <p:spPr>
          <a:gradFill>
            <a:path path="circle">
              <a:fillToRect/>
            </a:path>
          </a:gradFill>
        </p:spPr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4" name="标题 3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呕血的病因和发病机制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" name="任意多边形: 形状 2"/>
          <p:cNvSpPr/>
          <p:nvPr>
            <p:custDataLst>
              <p:tags r:id="rId2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/>
            </a:path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7" name="任意多边形: 形状 16"/>
          <p:cNvSpPr/>
          <p:nvPr>
            <p:custDataLst>
              <p:tags r:id="rId3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常见病因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1"/>
          <p:cNvSpPr/>
          <p:nvPr>
            <p:custDataLst>
              <p:tags r:id="rId6"/>
            </p:custDataLst>
          </p:nvPr>
        </p:nvSpPr>
        <p:spPr>
          <a:xfrm>
            <a:off x="1306014" y="1585821"/>
            <a:ext cx="529944" cy="52994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6" name="TextBox 21"/>
          <p:cNvSpPr txBox="1"/>
          <p:nvPr>
            <p:custDataLst>
              <p:tags r:id="rId7"/>
            </p:custDataLst>
          </p:nvPr>
        </p:nvSpPr>
        <p:spPr>
          <a:xfrm>
            <a:off x="2070784" y="1505219"/>
            <a:ext cx="3811790" cy="7317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消化道疾病：如食管、胃、十二指肠、小肠、结肠、直肠、肛门等部位的疾病</a:t>
            </a:r>
          </a:p>
        </p:txBody>
      </p:sp>
      <p:sp>
        <p:nvSpPr>
          <p:cNvPr id="7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8"/>
            </p:custDataLst>
          </p:nvPr>
        </p:nvSpPr>
        <p:spPr>
          <a:xfrm>
            <a:off x="1306014" y="1632786"/>
            <a:ext cx="503923" cy="43664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1</a:t>
            </a:r>
          </a:p>
        </p:txBody>
      </p:sp>
      <p:sp>
        <p:nvSpPr>
          <p:cNvPr id="2" name="Rounded Rectangle 1"/>
          <p:cNvSpPr/>
          <p:nvPr>
            <p:custDataLst>
              <p:tags r:id="rId9"/>
            </p:custDataLst>
          </p:nvPr>
        </p:nvSpPr>
        <p:spPr>
          <a:xfrm>
            <a:off x="6315776" y="1585821"/>
            <a:ext cx="529944" cy="52994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4" name="TextBox 21"/>
          <p:cNvSpPr txBox="1"/>
          <p:nvPr>
            <p:custDataLst>
              <p:tags r:id="rId10"/>
            </p:custDataLst>
          </p:nvPr>
        </p:nvSpPr>
        <p:spPr>
          <a:xfrm>
            <a:off x="7080546" y="1505219"/>
            <a:ext cx="3811790" cy="7317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肝胆疾病：如肝炎、肝硬化、胆囊炎、胆石症等</a:t>
            </a:r>
          </a:p>
        </p:txBody>
      </p:sp>
      <p:sp>
        <p:nvSpPr>
          <p:cNvPr id="8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1"/>
            </p:custDataLst>
          </p:nvPr>
        </p:nvSpPr>
        <p:spPr>
          <a:xfrm>
            <a:off x="6315776" y="1632786"/>
            <a:ext cx="503923" cy="43664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2</a:t>
            </a:r>
          </a:p>
        </p:txBody>
      </p:sp>
      <p:sp>
        <p:nvSpPr>
          <p:cNvPr id="9" name="Rounded Rectangle 1"/>
          <p:cNvSpPr/>
          <p:nvPr>
            <p:custDataLst>
              <p:tags r:id="rId12"/>
            </p:custDataLst>
          </p:nvPr>
        </p:nvSpPr>
        <p:spPr>
          <a:xfrm>
            <a:off x="1306014" y="2878631"/>
            <a:ext cx="529944" cy="52994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10" name="TextBox 21"/>
          <p:cNvSpPr txBox="1"/>
          <p:nvPr>
            <p:custDataLst>
              <p:tags r:id="rId13"/>
            </p:custDataLst>
          </p:nvPr>
        </p:nvSpPr>
        <p:spPr>
          <a:xfrm>
            <a:off x="2070784" y="2798029"/>
            <a:ext cx="3811790" cy="7317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心血管疾病：如高血压、动脉硬化、心功能不全等</a:t>
            </a:r>
          </a:p>
        </p:txBody>
      </p:sp>
      <p:sp>
        <p:nvSpPr>
          <p:cNvPr id="1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4"/>
            </p:custDataLst>
          </p:nvPr>
        </p:nvSpPr>
        <p:spPr>
          <a:xfrm>
            <a:off x="1306014" y="2925596"/>
            <a:ext cx="503923" cy="43664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2000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Montserrat Black"/>
              </a:rPr>
              <a:t>3</a:t>
            </a:r>
          </a:p>
        </p:txBody>
      </p:sp>
      <p:sp>
        <p:nvSpPr>
          <p:cNvPr id="12" name="Rounded Rectangle 1"/>
          <p:cNvSpPr/>
          <p:nvPr>
            <p:custDataLst>
              <p:tags r:id="rId15"/>
            </p:custDataLst>
          </p:nvPr>
        </p:nvSpPr>
        <p:spPr>
          <a:xfrm>
            <a:off x="6315776" y="2878631"/>
            <a:ext cx="529944" cy="52994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13" name="TextBox 21"/>
          <p:cNvSpPr txBox="1"/>
          <p:nvPr>
            <p:custDataLst>
              <p:tags r:id="rId16"/>
            </p:custDataLst>
          </p:nvPr>
        </p:nvSpPr>
        <p:spPr>
          <a:xfrm>
            <a:off x="7080546" y="2798029"/>
            <a:ext cx="3811790" cy="7317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血液病：如白血病、再生障碍性贫血、血小板减少性紫癜等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7"/>
            </p:custDataLst>
          </p:nvPr>
        </p:nvSpPr>
        <p:spPr>
          <a:xfrm>
            <a:off x="6315776" y="2925596"/>
            <a:ext cx="503923" cy="43664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4</a:t>
            </a:r>
          </a:p>
        </p:txBody>
      </p:sp>
      <p:sp>
        <p:nvSpPr>
          <p:cNvPr id="15" name="Rounded Rectangle 1"/>
          <p:cNvSpPr/>
          <p:nvPr>
            <p:custDataLst>
              <p:tags r:id="rId18"/>
            </p:custDataLst>
          </p:nvPr>
        </p:nvSpPr>
        <p:spPr>
          <a:xfrm>
            <a:off x="1306014" y="4171441"/>
            <a:ext cx="529944" cy="52994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16" name="TextBox 21"/>
          <p:cNvSpPr txBox="1"/>
          <p:nvPr>
            <p:custDataLst>
              <p:tags r:id="rId19"/>
            </p:custDataLst>
          </p:nvPr>
        </p:nvSpPr>
        <p:spPr>
          <a:xfrm>
            <a:off x="2070784" y="4090839"/>
            <a:ext cx="3811790" cy="7317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内分泌疾病：如甲状腺功能亢进、糖尿病等</a:t>
            </a:r>
          </a:p>
        </p:txBody>
      </p:sp>
      <p:sp>
        <p:nvSpPr>
          <p:cNvPr id="17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0"/>
            </p:custDataLst>
          </p:nvPr>
        </p:nvSpPr>
        <p:spPr>
          <a:xfrm>
            <a:off x="1306014" y="4218406"/>
            <a:ext cx="503923" cy="43664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5</a:t>
            </a:r>
          </a:p>
        </p:txBody>
      </p:sp>
      <p:sp>
        <p:nvSpPr>
          <p:cNvPr id="18" name="Rounded Rectangle 1"/>
          <p:cNvSpPr/>
          <p:nvPr>
            <p:custDataLst>
              <p:tags r:id="rId21"/>
            </p:custDataLst>
          </p:nvPr>
        </p:nvSpPr>
        <p:spPr>
          <a:xfrm>
            <a:off x="6315776" y="4171441"/>
            <a:ext cx="529944" cy="529944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19" name="TextBox 21"/>
          <p:cNvSpPr txBox="1"/>
          <p:nvPr>
            <p:custDataLst>
              <p:tags r:id="rId22"/>
            </p:custDataLst>
          </p:nvPr>
        </p:nvSpPr>
        <p:spPr>
          <a:xfrm>
            <a:off x="7080546" y="4090839"/>
            <a:ext cx="3811790" cy="7317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感染性疾病：如结核病、伤寒、细菌性痢疾等</a:t>
            </a:r>
          </a:p>
        </p:txBody>
      </p:sp>
      <p:sp>
        <p:nvSpPr>
          <p:cNvPr id="20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3"/>
            </p:custDataLst>
          </p:nvPr>
        </p:nvSpPr>
        <p:spPr>
          <a:xfrm>
            <a:off x="6315776" y="4218406"/>
            <a:ext cx="503923" cy="43664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6</a:t>
            </a:r>
          </a:p>
        </p:txBody>
      </p:sp>
      <p:sp>
        <p:nvSpPr>
          <p:cNvPr id="21" name="Rounded Rectangle 1"/>
          <p:cNvSpPr/>
          <p:nvPr>
            <p:custDataLst>
              <p:tags r:id="rId24"/>
            </p:custDataLst>
          </p:nvPr>
        </p:nvSpPr>
        <p:spPr>
          <a:xfrm>
            <a:off x="1306014" y="5464251"/>
            <a:ext cx="529944" cy="52994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22" name="TextBox 21"/>
          <p:cNvSpPr txBox="1"/>
          <p:nvPr>
            <p:custDataLst>
              <p:tags r:id="rId25"/>
            </p:custDataLst>
          </p:nvPr>
        </p:nvSpPr>
        <p:spPr>
          <a:xfrm>
            <a:off x="2070784" y="5383649"/>
            <a:ext cx="3811790" cy="7317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肿瘤：如食管癌、胃癌、肝癌、结肠癌等</a:t>
            </a:r>
          </a:p>
        </p:txBody>
      </p:sp>
      <p:sp>
        <p:nvSpPr>
          <p:cNvPr id="23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6"/>
            </p:custDataLst>
          </p:nvPr>
        </p:nvSpPr>
        <p:spPr>
          <a:xfrm>
            <a:off x="1306014" y="5511216"/>
            <a:ext cx="503923" cy="43664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7</a:t>
            </a:r>
          </a:p>
        </p:txBody>
      </p:sp>
      <p:sp>
        <p:nvSpPr>
          <p:cNvPr id="24" name="Rounded Rectangle 1"/>
          <p:cNvSpPr/>
          <p:nvPr>
            <p:custDataLst>
              <p:tags r:id="rId27"/>
            </p:custDataLst>
          </p:nvPr>
        </p:nvSpPr>
        <p:spPr>
          <a:xfrm>
            <a:off x="6315776" y="5464251"/>
            <a:ext cx="529944" cy="52994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25" name="TextBox 21"/>
          <p:cNvSpPr txBox="1"/>
          <p:nvPr>
            <p:custDataLst>
              <p:tags r:id="rId28"/>
            </p:custDataLst>
          </p:nvPr>
        </p:nvSpPr>
        <p:spPr>
          <a:xfrm>
            <a:off x="7080546" y="5383649"/>
            <a:ext cx="3811790" cy="7317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其他：如药物、毒物、外伤等引起的呕血</a:t>
            </a: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9"/>
            </p:custDataLst>
          </p:nvPr>
        </p:nvSpPr>
        <p:spPr>
          <a:xfrm>
            <a:off x="6315776" y="5511216"/>
            <a:ext cx="503923" cy="43664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8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2"/>
          <p:cNvSpPr/>
          <p:nvPr>
            <p:custDataLst>
              <p:tags r:id="rId2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/>
            </a:path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3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发病机制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6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7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8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9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dk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19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20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21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2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3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食管、胃、十二指肠等消化道病变：如溃疡、肿瘤、炎症等</a:t>
            </a:r>
          </a:p>
        </p:txBody>
      </p:sp>
      <p:sp>
        <p:nvSpPr>
          <p:cNvPr id="41" name="文本框 40"/>
          <p:cNvSpPr txBox="1"/>
          <p:nvPr>
            <p:custDataLst>
              <p:tags r:id="rId24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其他：如药物、食物过敏等</a:t>
            </a:r>
          </a:p>
        </p:txBody>
      </p:sp>
      <p:sp>
        <p:nvSpPr>
          <p:cNvPr id="42" name="文本框 41"/>
          <p:cNvSpPr txBox="1"/>
          <p:nvPr>
            <p:custDataLst>
              <p:tags r:id="rId25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血管病变：如动脉瘤、血管畸形等</a:t>
            </a:r>
          </a:p>
        </p:txBody>
      </p:sp>
      <p:sp>
        <p:nvSpPr>
          <p:cNvPr id="43" name="文本框 42"/>
          <p:cNvSpPr txBox="1"/>
          <p:nvPr>
            <p:custDataLst>
              <p:tags r:id="rId26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肝胆疾病：如肝炎、肝硬化、胆囊炎等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37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3"/>
            <p:custDataLst>
              <p:tags r:id="rId2"/>
            </p:custDataLst>
          </p:nvPr>
        </p:nvSpPr>
        <p:spPr>
          <a:gradFill>
            <a:path path="circle">
              <a:fillToRect/>
            </a:path>
          </a:gradFill>
        </p:spPr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4" name="标题 3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呕血的临床表现和诊断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2"/>
          <p:cNvSpPr/>
          <p:nvPr>
            <p:custDataLst>
              <p:tags r:id="rId2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/>
            </a:path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" name="任意多边形: 形状 16"/>
          <p:cNvSpPr/>
          <p:nvPr>
            <p:custDataLst>
              <p:tags r:id="rId3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临床表现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306378" y="1604799"/>
            <a:ext cx="2060288" cy="2113899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呕血：患者突然出现呕血，血量可多可少，颜色可鲜红或暗红，可伴有血块。</a:t>
            </a:r>
          </a:p>
        </p:txBody>
      </p:sp>
      <p:sp>
        <p:nvSpPr>
          <p:cNvPr id="4" name="任意多边形 3"/>
          <p:cNvSpPr/>
          <p:nvPr>
            <p:custDataLst>
              <p:tags r:id="rId7"/>
            </p:custDataLst>
          </p:nvPr>
        </p:nvSpPr>
        <p:spPr>
          <a:xfrm>
            <a:off x="1589183" y="1482254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6" name="矩形 15"/>
          <p:cNvSpPr/>
          <p:nvPr>
            <p:custDataLst>
              <p:tags r:id="rId8"/>
            </p:custDataLst>
          </p:nvPr>
        </p:nvSpPr>
        <p:spPr>
          <a:xfrm>
            <a:off x="6325196" y="1631163"/>
            <a:ext cx="2060288" cy="2113899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腹痛：患者可出现上腹部疼痛，疼痛程度可轻可重，可放射至背部。</a:t>
            </a:r>
          </a:p>
        </p:txBody>
      </p:sp>
      <p:sp>
        <p:nvSpPr>
          <p:cNvPr id="17" name="任意多边形 16"/>
          <p:cNvSpPr/>
          <p:nvPr>
            <p:custDataLst>
              <p:tags r:id="rId9"/>
            </p:custDataLst>
          </p:nvPr>
        </p:nvSpPr>
        <p:spPr>
          <a:xfrm>
            <a:off x="6608001" y="1508617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9" name="矩形 18"/>
          <p:cNvSpPr/>
          <p:nvPr>
            <p:custDataLst>
              <p:tags r:id="rId10"/>
            </p:custDataLst>
          </p:nvPr>
        </p:nvSpPr>
        <p:spPr>
          <a:xfrm>
            <a:off x="3803915" y="4024429"/>
            <a:ext cx="2060288" cy="2113899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头晕、乏力：患者可出现头晕、乏力、面色苍白等症状，严重者可出现休克。</a:t>
            </a:r>
          </a:p>
        </p:txBody>
      </p:sp>
      <p:sp>
        <p:nvSpPr>
          <p:cNvPr id="20" name="任意多边形 19"/>
          <p:cNvSpPr/>
          <p:nvPr>
            <p:custDataLst>
              <p:tags r:id="rId11"/>
            </p:custDataLst>
          </p:nvPr>
        </p:nvSpPr>
        <p:spPr>
          <a:xfrm>
            <a:off x="4086720" y="3901883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2" name="矩形 21"/>
          <p:cNvSpPr/>
          <p:nvPr>
            <p:custDataLst>
              <p:tags r:id="rId12"/>
            </p:custDataLst>
          </p:nvPr>
        </p:nvSpPr>
        <p:spPr>
          <a:xfrm>
            <a:off x="8831685" y="4024429"/>
            <a:ext cx="2060288" cy="2113899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黑便：患者可出现黑便，大便颜色可深可浅，可伴有臭味。</a:t>
            </a:r>
          </a:p>
        </p:txBody>
      </p:sp>
      <p:sp>
        <p:nvSpPr>
          <p:cNvPr id="23" name="任意多边形 22"/>
          <p:cNvSpPr/>
          <p:nvPr>
            <p:custDataLst>
              <p:tags r:id="rId13"/>
            </p:custDataLst>
          </p:nvPr>
        </p:nvSpPr>
        <p:spPr>
          <a:xfrm>
            <a:off x="9114491" y="3901883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2"/>
          <p:cNvSpPr/>
          <p:nvPr>
            <p:custDataLst>
              <p:tags r:id="rId2"/>
            </p:custDataLst>
          </p:nvPr>
        </p:nvSpPr>
        <p:spPr>
          <a:xfrm>
            <a:off x="10841990" y="5400675"/>
            <a:ext cx="1350010" cy="1457325"/>
          </a:xfrm>
          <a:custGeom>
            <a:gdLst>
              <a:gd name="connsiteX0" fmla="*/ 1655408 w 2097843"/>
              <a:gd name="connsiteY0" fmla="*/ 0 h 2264232"/>
              <a:gd name="connsiteX1" fmla="*/ 1989031 w 2097843"/>
              <a:gd name="connsiteY1" fmla="*/ 33632 h 2264232"/>
              <a:gd name="connsiteX2" fmla="*/ 2097843 w 2097843"/>
              <a:gd name="connsiteY2" fmla="*/ 61611 h 2264232"/>
              <a:gd name="connsiteX3" fmla="*/ 2097843 w 2097843"/>
              <a:gd name="connsiteY3" fmla="*/ 2264232 h 2264232"/>
              <a:gd name="connsiteX4" fmla="*/ 117084 w 2097843"/>
              <a:gd name="connsiteY4" fmla="*/ 2264232 h 2264232"/>
              <a:gd name="connsiteX5" fmla="*/ 74424 w 2097843"/>
              <a:gd name="connsiteY5" fmla="*/ 2147676 h 2264232"/>
              <a:gd name="connsiteX6" fmla="*/ 0 w 2097843"/>
              <a:gd name="connsiteY6" fmla="*/ 1655408 h 2264232"/>
              <a:gd name="connsiteX7" fmla="*/ 1655408 w 2097843"/>
              <a:gd name="connsiteY7" fmla="*/ 0 h 226423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843" h="2264232">
                <a:moveTo>
                  <a:pt x="1655408" y="0"/>
                </a:moveTo>
                <a:cubicBezTo>
                  <a:pt x="1769690" y="0"/>
                  <a:pt x="1881268" y="11581"/>
                  <a:pt x="1989031" y="33632"/>
                </a:cubicBezTo>
                <a:lnTo>
                  <a:pt x="2097843" y="61611"/>
                </a:lnTo>
                <a:lnTo>
                  <a:pt x="2097843" y="2264232"/>
                </a:lnTo>
                <a:lnTo>
                  <a:pt x="117084" y="2264232"/>
                </a:lnTo>
                <a:lnTo>
                  <a:pt x="74424" y="2147676"/>
                </a:lnTo>
                <a:cubicBezTo>
                  <a:pt x="26056" y="1992169"/>
                  <a:pt x="0" y="1826831"/>
                  <a:pt x="0" y="1655408"/>
                </a:cubicBezTo>
                <a:cubicBezTo>
                  <a:pt x="0" y="741151"/>
                  <a:pt x="741151" y="0"/>
                  <a:pt x="165540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2"/>
              </a:gs>
              <a:gs pos="100000">
                <a:schemeClr val="accent6"/>
              </a:gs>
            </a:gsLst>
            <a:path path="circle">
              <a:fillToRect/>
            </a:path>
          </a:gra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7" name="任意多边形: 形状 16"/>
          <p:cNvSpPr/>
          <p:nvPr>
            <p:custDataLst>
              <p:tags r:id="rId3"/>
            </p:custDataLst>
          </p:nvPr>
        </p:nvSpPr>
        <p:spPr>
          <a:xfrm>
            <a:off x="0" y="0"/>
            <a:ext cx="2202180" cy="1774825"/>
          </a:xfrm>
          <a:custGeom>
            <a:gdLst>
              <a:gd name="connsiteX0" fmla="*/ 0 w 2593145"/>
              <a:gd name="connsiteY0" fmla="*/ 0 h 2089574"/>
              <a:gd name="connsiteX1" fmla="*/ 2585357 w 2593145"/>
              <a:gd name="connsiteY1" fmla="*/ 0 h 2089574"/>
              <a:gd name="connsiteX2" fmla="*/ 2593145 w 2593145"/>
              <a:gd name="connsiteY2" fmla="*/ 154244 h 2089574"/>
              <a:gd name="connsiteX3" fmla="*/ 657815 w 2593145"/>
              <a:gd name="connsiteY3" fmla="*/ 2089574 h 2089574"/>
              <a:gd name="connsiteX4" fmla="*/ 82307 w 2593145"/>
              <a:gd name="connsiteY4" fmla="*/ 2002566 h 2089574"/>
              <a:gd name="connsiteX5" fmla="*/ 0 w 2593145"/>
              <a:gd name="connsiteY5" fmla="*/ 1972441 h 20895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3145" h="2089574">
                <a:moveTo>
                  <a:pt x="0" y="0"/>
                </a:moveTo>
                <a:lnTo>
                  <a:pt x="2585357" y="0"/>
                </a:lnTo>
                <a:lnTo>
                  <a:pt x="2593145" y="154244"/>
                </a:lnTo>
                <a:cubicBezTo>
                  <a:pt x="2593145" y="1223097"/>
                  <a:pt x="1726668" y="2089574"/>
                  <a:pt x="657815" y="2089574"/>
                </a:cubicBezTo>
                <a:cubicBezTo>
                  <a:pt x="457405" y="2089574"/>
                  <a:pt x="264110" y="2059112"/>
                  <a:pt x="82307" y="2002566"/>
                </a:cubicBezTo>
                <a:lnTo>
                  <a:pt x="0" y="1972441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863600" dist="3048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诊断方法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>
            <p:custDataLst>
              <p:tags r:id="rId6"/>
            </p:custDataLst>
          </p:nvPr>
        </p:nvSpPr>
        <p:spPr>
          <a:xfrm>
            <a:off x="446496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41" name="任意多边形 40"/>
          <p:cNvSpPr/>
          <p:nvPr>
            <p:custDataLst>
              <p:tags r:id="rId7"/>
            </p:custDataLst>
          </p:nvPr>
        </p:nvSpPr>
        <p:spPr>
          <a:xfrm>
            <a:off x="413945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2" name="任意多边形 41"/>
          <p:cNvSpPr/>
          <p:nvPr>
            <p:custDataLst>
              <p:tags r:id="rId8"/>
            </p:custDataLst>
          </p:nvPr>
        </p:nvSpPr>
        <p:spPr bwMode="auto">
          <a:xfrm>
            <a:off x="4582446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7" name="任意多边形 46"/>
          <p:cNvSpPr/>
          <p:nvPr>
            <p:custDataLst>
              <p:tags r:id="rId9"/>
            </p:custDataLst>
          </p:nvPr>
        </p:nvSpPr>
        <p:spPr>
          <a:xfrm>
            <a:off x="205700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48" name="任意多边形 47"/>
          <p:cNvSpPr/>
          <p:nvPr>
            <p:custDataLst>
              <p:tags r:id="rId10"/>
            </p:custDataLst>
          </p:nvPr>
        </p:nvSpPr>
        <p:spPr>
          <a:xfrm>
            <a:off x="1731491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9" name="任意多边形 48"/>
          <p:cNvSpPr/>
          <p:nvPr>
            <p:custDataLst>
              <p:tags r:id="rId11"/>
            </p:custDataLst>
          </p:nvPr>
        </p:nvSpPr>
        <p:spPr bwMode="auto">
          <a:xfrm>
            <a:off x="2171417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>
            <p:custDataLst>
              <p:tags r:id="rId12"/>
            </p:custDataLst>
          </p:nvPr>
        </p:nvSpPr>
        <p:spPr bwMode="auto">
          <a:xfrm>
            <a:off x="130619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询问病史：了解患者是否有胃溃疡、肝硬化等疾病史</a:t>
            </a:r>
          </a:p>
        </p:txBody>
      </p:sp>
      <p:sp>
        <p:nvSpPr>
          <p:cNvPr id="54" name="矩形 53"/>
          <p:cNvSpPr/>
          <p:nvPr>
            <p:custDataLst>
              <p:tags r:id="rId13"/>
            </p:custDataLst>
          </p:nvPr>
        </p:nvSpPr>
        <p:spPr bwMode="auto">
          <a:xfrm>
            <a:off x="612211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影像学检查：进行X光、B超、CT等检查，观察消化道是否有异常</a:t>
            </a:r>
          </a:p>
        </p:txBody>
      </p:sp>
      <p:sp>
        <p:nvSpPr>
          <p:cNvPr id="57" name="矩形 56"/>
          <p:cNvSpPr/>
          <p:nvPr>
            <p:custDataLst>
              <p:tags r:id="rId14"/>
            </p:custDataLst>
          </p:nvPr>
        </p:nvSpPr>
        <p:spPr bwMode="auto">
          <a:xfrm>
            <a:off x="371415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体格检查：观察患者面色、皮肤、巩膜等部位是否有异常</a:t>
            </a:r>
          </a:p>
        </p:txBody>
      </p:sp>
      <p:sp>
        <p:nvSpPr>
          <p:cNvPr id="60" name="矩形 59"/>
          <p:cNvSpPr/>
          <p:nvPr>
            <p:custDataLst>
              <p:tags r:id="rId15"/>
            </p:custDataLst>
          </p:nvPr>
        </p:nvSpPr>
        <p:spPr bwMode="auto">
          <a:xfrm>
            <a:off x="853007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实验室检查：进行血常规、肝功能、肾功能等检查</a:t>
            </a:r>
          </a:p>
        </p:txBody>
      </p:sp>
      <p:cxnSp>
        <p:nvCxnSpPr>
          <p:cNvPr id="65" name="直接连接符 64"/>
          <p:cNvCxnSpPr/>
          <p:nvPr>
            <p:custDataLst>
              <p:tags r:id="rId16"/>
            </p:custDataLst>
          </p:nvPr>
        </p:nvCxnSpPr>
        <p:spPr>
          <a:xfrm flipH="1">
            <a:off x="3691216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>
            <p:custDataLst>
              <p:tags r:id="rId17"/>
            </p:custDataLst>
          </p:nvPr>
        </p:nvCxnSpPr>
        <p:spPr>
          <a:xfrm flipH="1">
            <a:off x="609917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>
            <p:custDataLst>
              <p:tags r:id="rId18"/>
            </p:custDataLst>
          </p:nvPr>
        </p:nvCxnSpPr>
        <p:spPr>
          <a:xfrm flipH="1">
            <a:off x="850713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任意多边形 69"/>
          <p:cNvSpPr/>
          <p:nvPr>
            <p:custDataLst>
              <p:tags r:id="rId19"/>
            </p:custDataLst>
          </p:nvPr>
        </p:nvSpPr>
        <p:spPr>
          <a:xfrm>
            <a:off x="9280886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71" name="任意多边形 70"/>
          <p:cNvSpPr/>
          <p:nvPr>
            <p:custDataLst>
              <p:tags r:id="rId20"/>
            </p:custDataLst>
          </p:nvPr>
        </p:nvSpPr>
        <p:spPr>
          <a:xfrm>
            <a:off x="8955368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任意多边形 71"/>
          <p:cNvSpPr/>
          <p:nvPr>
            <p:custDataLst>
              <p:tags r:id="rId21"/>
            </p:custDataLst>
          </p:nvPr>
        </p:nvSpPr>
        <p:spPr bwMode="auto">
          <a:xfrm>
            <a:off x="9398364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4" name="任意多边形 73"/>
          <p:cNvSpPr/>
          <p:nvPr>
            <p:custDataLst>
              <p:tags r:id="rId22"/>
            </p:custDataLst>
          </p:nvPr>
        </p:nvSpPr>
        <p:spPr>
          <a:xfrm>
            <a:off x="6872927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75" name="任意多边形 74"/>
          <p:cNvSpPr/>
          <p:nvPr>
            <p:custDataLst>
              <p:tags r:id="rId23"/>
            </p:custDataLst>
          </p:nvPr>
        </p:nvSpPr>
        <p:spPr>
          <a:xfrm>
            <a:off x="654741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6" name="任意多边形 75"/>
          <p:cNvSpPr/>
          <p:nvPr>
            <p:custDataLst>
              <p:tags r:id="rId24"/>
            </p:custDataLst>
          </p:nvPr>
        </p:nvSpPr>
        <p:spPr bwMode="auto">
          <a:xfrm>
            <a:off x="6987335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谢谢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12"/>
  <p:tag name="KSO_WM_UNIT_FILL_GRADIENT_TYPE" val="2"/>
  <p:tag name="KSO_WM_UNIT_FILL_TYPE" val="3"/>
  <p:tag name="KSO_WM_UNIT_HIGHLIGHT" val="0"/>
  <p:tag name="KSO_WM_UNIT_ID" val="_1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12"/>
  <p:tag name="KSO_WM_UNIT_FILL_GRADIENT_TYPE" val="2"/>
  <p:tag name="KSO_WM_UNIT_FILL_TYPE" val="3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内容"/>
  <p:tag name="KSO_WM_UNIT_TYPE" val="a"/>
  <p:tag name="KSO_WM_UNIT_VALUE" val="1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9"/>
  <p:tag name="KSO_WM_UNIT_TEXT_FILL_FORE_SCHEMECOLOR_INDEX_2_BRIGHTNESS" val="0"/>
  <p:tag name="KSO_WM_UNIT_TEXT_FILL_FORE_SCHEMECOLOR_INDEX_2_POS" val="0.532"/>
  <p:tag name="KSO_WM_UNIT_TEXT_FILL_FORE_SCHEMECOLOR_INDEX_2_TRANS" val="0"/>
  <p:tag name="KSO_WM_UNIT_TEXT_FILL_FORE_SCHEMECOLOR_INDEX_3" val="6"/>
  <p:tag name="KSO_WM_UNIT_TEXT_FILL_FORE_SCHEMECOLOR_INDEX_3_BRIGHTNESS" val="0"/>
  <p:tag name="KSO_WM_UNIT_TEXT_FILL_FORE_SCHEMECOLOR_INDEX_3_POS" val="1"/>
  <p:tag name="KSO_WM_UNIT_TEXT_FILL_FORE_SCHEMECOLOR_INDEX_3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EXT_FILL_FORE_SCHEMECOLOR_INDEX" val="13"/>
  <p:tag name="KSO_WM_UNIT_TEXT_FILL_FORE_SCHEMECOLOR_INDEX_BRIGHTNESS" val="0.5"/>
  <p:tag name="KSO_WM_UNIT_TEXT_FILL_TYPE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12"/>
  <p:tag name="KSO_WM_UNIT_FILL_GRADIENT_TYPE" val="2"/>
  <p:tag name="KSO_WM_UNIT_FILL_TYPE" val="3"/>
  <p:tag name="KSO_WM_UNIT_HIGHLIGHT" val="0"/>
  <p:tag name="KSO_WM_UNIT_ID" val="_3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9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12"/>
  <p:tag name="KSO_WM_UNIT_FILL_GRADIENT_TYPE" val="2"/>
  <p:tag name="KSO_WM_UNIT_FILL_TYPE" val="3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EXT_FILL_FORE_SCHEMECOLOR_INDEX" val="13"/>
  <p:tag name="KSO_WM_UNIT_TEXT_FILL_FORE_SCHEMECOLOR_INDEX_BRIGHTNESS" val="0.5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4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5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5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12"/>
  <p:tag name="KSO_WM_UNIT_FILL_GRADIENT_TYPE" val="2"/>
  <p:tag name="KSO_WM_UNIT_FILL_TYPE" val="3"/>
  <p:tag name="KSO_WM_UNIT_HIGHLIGHT" val="0"/>
  <p:tag name="KSO_WM_UNIT_ID" val="_6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6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LINE_FILL_TYPE" val="2"/>
  <p:tag name="KSO_WM_UNIT_LINE_FORE_SCHEMECOLOR_INDEX" val="15"/>
  <p:tag name="KSO_WM_UNIT_LINE_FORE_SCHEMECOLOR_INDEX_BRIGHTNESS" val="0.4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5"/>
  <p:tag name="KSO_WM_UNIT_TEXT_FILL_FORE_SCHEMECOLOR_INDEX_BRIGHTNESS" val="0.4"/>
  <p:tag name="KSO_WM_UNIT_TEXT_FILL_TYPE" val="1"/>
  <p:tag name="KSO_WM_UNIT_TYPE" val="b"/>
  <p:tag name="KSO_WM_UNIT_VALUE" val="17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4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7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0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12"/>
  <p:tag name="KSO_WM_UNIT_FILL_GRADIENT_TYPE" val="2"/>
  <p:tag name="KSO_WM_UNIT_FILL_TYPE" val="3"/>
  <p:tag name="KSO_WM_UNIT_HIGHLIGHT" val="0"/>
  <p:tag name="KSO_WM_UNIT_ID" val="_11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12"/>
  <p:tag name="KSO_WM_UNIT_FILL_GRADIENT_TYPE" val="2"/>
  <p:tag name="KSO_WM_UNIT_FILL_TYPE" val="3"/>
  <p:tag name="KSO_WM_UNIT_HIGHLIGHT" val="0"/>
  <p:tag name="KSO_WM_UNIT_ID" val="_1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0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7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17"/>
  <p:tag name="KSO_WM_TEMPLATE_MASTER_TYPE" val="1"/>
  <p:tag name="KSO_WM_TEMPLATE_SUBCATEGORY" val="29"/>
  <p:tag name="KSO_WM_TEMPLATE_THUMBS_INDEX" val="1、11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7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f"/>
  <p:tag name="KSO_WM_UNIT_VALUE" val="60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内容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210.xml><?xml version="1.0" encoding="utf-8"?>
<p:tagLst xmlns:p="http://schemas.openxmlformats.org/presentationml/2006/main">
  <p:tag name="KSO_WM_BEAUTIFY_FLAG" val="#wm#"/>
  <p:tag name="KSO_WM_SLIDE_CONTENT_AREA" val="{&quot;left&quot;:&quot;46.85&quot;,&quot;top&quot;:&quot;89.2&quot;,&quot;width&quot;:&quot;568.5&quot;,&quot;height&quot;:&quot;371.8&quot;}"/>
  <p:tag name="KSO_WM_SLIDE_ID" val="custom2023081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17"/>
  <p:tag name="KSO_WM_TEMPLATE_MASTER_TYPE" val="1"/>
  <p:tag name="KSO_WM_TEMPLATE_SUBCATEGORY" val="0"/>
  <p:tag name="KSO_WM_TEMPLATE_THUMBS_INDEX" val="1、11"/>
</p:tagLst>
</file>

<file path=ppt/tags/tag21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2*i*1"/>
  <p:tag name="KSO_WM_UNIT_INDEX" val="1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2*i*2"/>
  <p:tag name="KSO_WM_UNIT_INDEX" val="2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2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2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3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2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3"/>
  <p:tag name="KSO_WM_SLIDE_INDEX" val="3"/>
  <p:tag name="KSO_WM_SLIDE_ITEM_CNT" val="3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817"/>
  <p:tag name="KSO_WM_TEMPLATE_MASTER_TYPE" val="1"/>
  <p:tag name="KSO_WM_TEMPLATE_SUBCATEGORY" val="17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7"/>
  <p:tag name="KSO_WM_UNIT_COMPATIBLE" val="1"/>
  <p:tag name="KSO_WM_UNIT_CONTENT_GROUP_TYPE" val="contentchip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9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12"/>
  <p:tag name="KSO_WM_UNIT_FILL_GRADIENT_TYPE" val="2"/>
  <p:tag name="KSO_WM_UNIT_FILL_TYPE" val="3"/>
  <p:tag name="KSO_WM_UNIT_HIGHLIGHT" val="0"/>
  <p:tag name="KSO_WM_UNIT_ID" val="custom20230817_9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225.xml><?xml version="1.0" encoding="utf-8"?>
<p:tagLst xmlns:p="http://schemas.openxmlformats.org/presentationml/2006/main">
  <p:tag name="KSO_WM_BEAUTIFY_FLAG" val="#wm#"/>
  <p:tag name="KSO_WM_SLIDE_CONTENT_AREA" val="{&quot;left&quot;:&quot;371&quot;,&quot;top&quot;:&quot;69.6&quot;,&quot;width&quot;:&quot;568.5&quot;,&quot;height&quot;:&quot;371.8&quot;}"/>
  <p:tag name="KSO_WM_SLIDE_ID" val="custom2023081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7"/>
  <p:tag name="KSO_WM_TEMPLATE_MASTER_TYPE" val="1"/>
  <p:tag name="KSO_WM_TEMPLATE_SUBCATEGORY" val="0"/>
</p:tagLst>
</file>

<file path=ppt/tags/tag2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2*i*1"/>
  <p:tag name="KSO_WM_UNIT_INDEX" val="1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2*i*2"/>
  <p:tag name="KSO_WM_UNIT_INDEX" val="2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i*1_1"/>
  <p:tag name="KSO_WM_UNIT_INDEX" val="1_1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873_2*m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73_2*m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873_2*m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73_2*m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2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2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2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0"/>
  <p:tag name="KSO_WM_UNIT_VALUE" val="52"/>
</p:tagLst>
</file>

<file path=ppt/tags/tag2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4:12:12&quot;,&quot;maxSize&quot;:{&quot;size1&quot;:22.2},&quot;minSize&quot;:{&quot;size1&quot;:13.5},&quot;normalSize&quot;:{&quot;size1&quot;:13.5},&quot;subLayout&quot;:[{&quot;id&quot;:&quot;2023-09-10T14:12:12&quot;,&quot;margin&quot;:{&quot;bottom&quot;:0.025999998673796654,&quot;left&quot;:2.117000102996826,&quot;right&quot;:1.2699999809265137,&quot;top&quot;:0.4230000376701355},&quot;type&quot;:0},{&quot;id&quot;:&quot;2023-09-10T14:12:1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7"/>
  <p:tag name="KSO_WM_TEMPLATE_MASTER_TYPE" val="0"/>
  <p:tag name="KSO_WM_TEMPLATE_SUBCATEGORY" val="25"/>
</p:tagLst>
</file>

<file path=ppt/tags/tag2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2*i*1"/>
  <p:tag name="KSO_WM_UNIT_INDEX" val="1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2*i*2"/>
  <p:tag name="KSO_WM_UNIT_INDEX" val="2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4_4*l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4_4*l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4_4*l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84_4*l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4:12:10&quot;,&quot;maxSize&quot;:{&quot;size1&quot;:22.2},&quot;minSize&quot;:{&quot;size1&quot;:13.5},&quot;normalSize&quot;:{&quot;size1&quot;:13.5},&quot;subLayout&quot;:[{&quot;id&quot;:&quot;2023-09-10T14:12:10&quot;,&quot;margin&quot;:{&quot;bottom&quot;:0.025999998673796654,&quot;left&quot;:2.117000102996826,&quot;right&quot;:1.2699999809265137,&quot;top&quot;:0.4230000376701355},&quot;type&quot;:0},{&quot;id&quot;:&quot;2023-09-10T14:12:1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7"/>
  <p:tag name="KSO_WM_TEMPLATE_MASTER_TYPE" val="0"/>
  <p:tag name="KSO_WM_TEMPLATE_SUBCATEGORY" val="25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7"/>
  <p:tag name="KSO_WM_UNIT_COMPATIBLE" val="1"/>
  <p:tag name="KSO_WM_UNIT_CONTENT_GROUP_TYPE" val="contentchip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9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12"/>
  <p:tag name="KSO_WM_UNIT_FILL_GRADIENT_TYPE" val="2"/>
  <p:tag name="KSO_WM_UNIT_FILL_TYPE" val="3"/>
  <p:tag name="KSO_WM_UNIT_HIGHLIGHT" val="0"/>
  <p:tag name="KSO_WM_UNIT_ID" val="custom20230817_9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262.xml><?xml version="1.0" encoding="utf-8"?>
<p:tagLst xmlns:p="http://schemas.openxmlformats.org/presentationml/2006/main">
  <p:tag name="KSO_WM_BEAUTIFY_FLAG" val="#wm#"/>
  <p:tag name="KSO_WM_SLIDE_CONTENT_AREA" val="{&quot;left&quot;:&quot;371&quot;,&quot;top&quot;:&quot;69.6&quot;,&quot;width&quot;:&quot;568.5&quot;,&quot;height&quot;:&quot;371.8&quot;}"/>
  <p:tag name="KSO_WM_SLIDE_ID" val="custom2023081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7"/>
  <p:tag name="KSO_WM_TEMPLATE_MASTER_TYPE" val="1"/>
  <p:tag name="KSO_WM_TEMPLATE_SUBCATEGORY" val="0"/>
</p:tagLst>
</file>

<file path=ppt/tags/tag2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2*i*1"/>
  <p:tag name="KSO_WM_UNIT_INDEX" val="1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2*i*2"/>
  <p:tag name="KSO_WM_UNIT_INDEX" val="2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7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9_7*l_h_i*1_1_1"/>
  <p:tag name="KSO_WM_UNIT_INDEX" val="1_1_1"/>
  <p:tag name="KSO_WM_UNIT_LAYERLEVEL" val="1_1_1"/>
  <p:tag name="KSO_WM_UNIT_TYPE" val="l_h_i"/>
  <p:tag name="KSO_WM_UNIT_USESOURCEFORMAT_APPLY" val="0"/>
  <p:tag name="KSO_WM_UNIT_VALUE" val="4"/>
</p:tagLst>
</file>

<file path=ppt/tags/tag268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f*1_1_1"/>
  <p:tag name="KSO_WM_UNIT_INDEX" val="1_1_1"/>
  <p:tag name="KSO_WM_UNIT_LAYERLEVEL" val="1_1_1"/>
  <p:tag name="KSO_WM_UNIT_NOCLEAR" val="0"/>
  <p:tag name="KSO_WM_UNIT_PRESET_TEXT" val="在此输入正文准确理解你所传达的意思在此输入正文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9"/>
</p:tagLst>
</file>

<file path=ppt/tags/tag269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70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29_7*l_h_i*1_2_1"/>
  <p:tag name="KSO_WM_UNIT_INDEX" val="1_2_1"/>
  <p:tag name="KSO_WM_UNIT_LAYERLEVEL" val="1_1_1"/>
  <p:tag name="KSO_WM_UNIT_TYPE" val="l_h_i"/>
  <p:tag name="KSO_WM_UNIT_USESOURCEFORMAT_APPLY" val="0"/>
  <p:tag name="KSO_WM_UNIT_VALUE" val="4"/>
</p:tagLst>
</file>

<file path=ppt/tags/tag271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f*1_2_1"/>
  <p:tag name="KSO_WM_UNIT_INDEX" val="1_2_1"/>
  <p:tag name="KSO_WM_UNIT_LAYERLEVEL" val="1_1_1"/>
  <p:tag name="KSO_WM_UNIT_NOCLEAR" val="0"/>
  <p:tag name="KSO_WM_UNIT_PRESET_TEXT" val="在此输入正文准确理解你所传达的意思在此输入正文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9"/>
</p:tagLst>
</file>

<file path=ppt/tags/tag272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73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9_7*l_h_i*1_3_1"/>
  <p:tag name="KSO_WM_UNIT_INDEX" val="1_3_1"/>
  <p:tag name="KSO_WM_UNIT_LAYERLEVEL" val="1_1_1"/>
  <p:tag name="KSO_WM_UNIT_TYPE" val="l_h_i"/>
  <p:tag name="KSO_WM_UNIT_USESOURCEFORMAT_APPLY" val="0"/>
  <p:tag name="KSO_WM_UNIT_VALUE" val="4"/>
</p:tagLst>
</file>

<file path=ppt/tags/tag274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f*1_3_1"/>
  <p:tag name="KSO_WM_UNIT_INDEX" val="1_3_1"/>
  <p:tag name="KSO_WM_UNIT_LAYERLEVEL" val="1_1_1"/>
  <p:tag name="KSO_WM_UNIT_NOCLEAR" val="0"/>
  <p:tag name="KSO_WM_UNIT_PRESET_TEXT" val="在此输入正文准确理解你所传达的意思在此输入正文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9"/>
</p:tagLst>
</file>

<file path=ppt/tags/tag275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76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129_7*l_h_i*1_4_1"/>
  <p:tag name="KSO_WM_UNIT_INDEX" val="1_4_1"/>
  <p:tag name="KSO_WM_UNIT_LAYERLEVEL" val="1_1_1"/>
  <p:tag name="KSO_WM_UNIT_TYPE" val="l_h_i"/>
  <p:tag name="KSO_WM_UNIT_USESOURCEFORMAT_APPLY" val="0"/>
  <p:tag name="KSO_WM_UNIT_VALUE" val="4"/>
</p:tagLst>
</file>

<file path=ppt/tags/tag277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f*1_4_1"/>
  <p:tag name="KSO_WM_UNIT_INDEX" val="1_4_1"/>
  <p:tag name="KSO_WM_UNIT_LAYERLEVEL" val="1_1_1"/>
  <p:tag name="KSO_WM_UNIT_NOCLEAR" val="0"/>
  <p:tag name="KSO_WM_UNIT_PRESET_TEXT" val="在此输入正文准确理解你所传达的意思在此输入正文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9"/>
</p:tagLst>
</file>

<file path=ppt/tags/tag278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79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9129_7*l_h_i*1_5_1"/>
  <p:tag name="KSO_WM_UNIT_INDEX" val="1_5_1"/>
  <p:tag name="KSO_WM_UNIT_LAYERLEVEL" val="1_1_1"/>
  <p:tag name="KSO_WM_UNIT_TYPE" val="l_h_i"/>
  <p:tag name="KSO_WM_UNIT_USESOURCEFORMAT_APPLY" val="0"/>
  <p:tag name="KSO_WM_UNIT_VALUE" val="4"/>
</p:tagLst>
</file>

<file path=ppt/tags/tag280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f*1_5_1"/>
  <p:tag name="KSO_WM_UNIT_INDEX" val="1_5_1"/>
  <p:tag name="KSO_WM_UNIT_LAYERLEVEL" val="1_1_1"/>
  <p:tag name="KSO_WM_UNIT_NOCLEAR" val="0"/>
  <p:tag name="KSO_WM_UNIT_PRESET_TEXT" val="在此输入正文准确理解你所传达的意思在此输入正文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9"/>
</p:tagLst>
</file>

<file path=ppt/tags/tag281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82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9129_7*l_h_i*1_6_1"/>
  <p:tag name="KSO_WM_UNIT_INDEX" val="1_6_1"/>
  <p:tag name="KSO_WM_UNIT_LAYERLEVEL" val="1_1_1"/>
  <p:tag name="KSO_WM_UNIT_TYPE" val="l_h_i"/>
  <p:tag name="KSO_WM_UNIT_USESOURCEFORMAT_APPLY" val="0"/>
  <p:tag name="KSO_WM_UNIT_VALUE" val="4"/>
</p:tagLst>
</file>

<file path=ppt/tags/tag283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f*1_6_1"/>
  <p:tag name="KSO_WM_UNIT_INDEX" val="1_6_1"/>
  <p:tag name="KSO_WM_UNIT_LAYERLEVEL" val="1_1_1"/>
  <p:tag name="KSO_WM_UNIT_NOCLEAR" val="0"/>
  <p:tag name="KSO_WM_UNIT_PRESET_TEXT" val="在此输入正文准确理解你所传达的意思在此输入正文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9"/>
</p:tagLst>
</file>

<file path=ppt/tags/tag284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85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9_7*l_h_i*1_7_1"/>
  <p:tag name="KSO_WM_UNIT_INDEX" val="1_7_1"/>
  <p:tag name="KSO_WM_UNIT_LAYERLEVEL" val="1_1_1"/>
  <p:tag name="KSO_WM_UNIT_TYPE" val="l_h_i"/>
  <p:tag name="KSO_WM_UNIT_USESOURCEFORMAT_APPLY" val="0"/>
  <p:tag name="KSO_WM_UNIT_VALUE" val="4"/>
</p:tagLst>
</file>

<file path=ppt/tags/tag286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f*1_7_1"/>
  <p:tag name="KSO_WM_UNIT_INDEX" val="1_7_1"/>
  <p:tag name="KSO_WM_UNIT_LAYERLEVEL" val="1_1_1"/>
  <p:tag name="KSO_WM_UNIT_NOCLEAR" val="0"/>
  <p:tag name="KSO_WM_UNIT_PRESET_TEXT" val="在此输入正文准确理解你所传达的意思在此输入正文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9"/>
</p:tagLst>
</file>

<file path=ppt/tags/tag287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i*1_7_2"/>
  <p:tag name="KSO_WM_UNIT_INDEX" val="1_7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88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29_7*l_h_i*1_8_1"/>
  <p:tag name="KSO_WM_UNIT_INDEX" val="1_8_1"/>
  <p:tag name="KSO_WM_UNIT_LAYERLEVEL" val="1_1_1"/>
  <p:tag name="KSO_WM_UNIT_TYPE" val="l_h_i"/>
  <p:tag name="KSO_WM_UNIT_USESOURCEFORMAT_APPLY" val="0"/>
  <p:tag name="KSO_WM_UNIT_VALUE" val="4"/>
</p:tagLst>
</file>

<file path=ppt/tags/tag289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f*1_8_1"/>
  <p:tag name="KSO_WM_UNIT_INDEX" val="1_8_1"/>
  <p:tag name="KSO_WM_UNIT_LAYERLEVEL" val="1_1_1"/>
  <p:tag name="KSO_WM_UNIT_NOCLEAR" val="0"/>
  <p:tag name="KSO_WM_UNIT_PRESET_TEXT" val="在此输入正文准确理解你所传达的意思在此输入正文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9"/>
</p:tagLst>
</file>

<file path=ppt/tags/tag290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i*1_8_2"/>
  <p:tag name="KSO_WM_UNIT_INDEX" val="1_8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9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4:12:15&quot;,&quot;maxSize&quot;:{&quot;size1&quot;:22.2},&quot;minSize&quot;:{&quot;size1&quot;:13.5},&quot;normalSize&quot;:{&quot;size1&quot;:13.5},&quot;subLayout&quot;:[{&quot;id&quot;:&quot;2023-09-10T14:12:15&quot;,&quot;margin&quot;:{&quot;bottom&quot;:0.025999998673796654,&quot;left&quot;:2.117000102996826,&quot;right&quot;:1.2699999809265137,&quot;top&quot;:0.4230000376701355},&quot;type&quot;:0},{&quot;id&quot;:&quot;2023-09-10T14:12:1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7"/>
  <p:tag name="KSO_WM_TEMPLATE_MASTER_TYPE" val="0"/>
  <p:tag name="KSO_WM_TEMPLATE_SUBCATEGORY" val="25"/>
</p:tagLst>
</file>

<file path=ppt/tags/tag29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2*i*1"/>
  <p:tag name="KSO_WM_UNIT_INDEX" val="1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2*i*2"/>
  <p:tag name="KSO_WM_UNIT_INDEX" val="2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0"/>
  <p:tag name="KSO_WM_UNIT_VALUE" val="198*174"/>
</p:tagLst>
</file>

<file path=ppt/tags/tag31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0"/>
  <p:tag name="KSO_WM_UNIT_VALUE" val="135*127"/>
</p:tagLst>
</file>

<file path=ppt/tags/tag31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0"/>
  <p:tag name="KSO_WM_UNIT_VALUE" val="130*188"/>
</p:tagLst>
</file>

<file path=ppt/tags/tag32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0"/>
  <p:tag name="KSO_WM_UNIT_VALUE" val="164*159"/>
</p:tagLst>
</file>

<file path=ppt/tags/tag32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0"/>
  <p:tag name="KSO_WM_UNIT_VALUE" val="151*159"/>
</p:tagLst>
</file>

<file path=ppt/tags/tag32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4:12:11&quot;,&quot;maxSize&quot;:{&quot;size1&quot;:22.2},&quot;minSize&quot;:{&quot;size1&quot;:13.5},&quot;normalSize&quot;:{&quot;size1&quot;:13.5},&quot;subLayout&quot;:[{&quot;id&quot;:&quot;2023-09-10T14:12:11&quot;,&quot;margin&quot;:{&quot;bottom&quot;:0.025999998673796654,&quot;left&quot;:2.117000102996826,&quot;right&quot;:1.2699999809265137,&quot;top&quot;:0.4230000376701355},&quot;type&quot;:0},{&quot;id&quot;:&quot;2023-09-10T14:12:1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7"/>
  <p:tag name="KSO_WM_TEMPLATE_MASTER_TYPE" val="0"/>
  <p:tag name="KSO_WM_TEMPLATE_SUBCATEGORY" val="25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7"/>
  <p:tag name="KSO_WM_UNIT_COMPATIBLE" val="1"/>
  <p:tag name="KSO_WM_UNIT_CONTENT_GROUP_TYPE" val="contentchip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9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12"/>
  <p:tag name="KSO_WM_UNIT_FILL_GRADIENT_TYPE" val="2"/>
  <p:tag name="KSO_WM_UNIT_FILL_TYPE" val="3"/>
  <p:tag name="KSO_WM_UNIT_HIGHLIGHT" val="0"/>
  <p:tag name="KSO_WM_UNIT_ID" val="custom20230817_9*e*1"/>
  <p:tag name="KSO_WM_UNIT_INDEX" val="1"/>
  <p:tag name="KSO_WM_UNIT_LAYERLEVEL" val="1"/>
  <p:tag name="KSO_WM_UNIT_NOCLEAR" val="0"/>
  <p:tag name="KSO_WM_UNIT_PRESET_TEXT" val="01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325.xml><?xml version="1.0" encoding="utf-8"?>
<p:tagLst xmlns:p="http://schemas.openxmlformats.org/presentationml/2006/main">
  <p:tag name="KSO_WM_BEAUTIFY_FLAG" val="#wm#"/>
  <p:tag name="KSO_WM_SLIDE_CONTENT_AREA" val="{&quot;left&quot;:&quot;371&quot;,&quot;top&quot;:&quot;69.6&quot;,&quot;width&quot;:&quot;568.5&quot;,&quot;height&quot;:&quot;371.8&quot;}"/>
  <p:tag name="KSO_WM_SLIDE_ID" val="custom2023081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17"/>
  <p:tag name="KSO_WM_TEMPLATE_MASTER_TYPE" val="1"/>
  <p:tag name="KSO_WM_TEMPLATE_SUBCATEGORY" val="0"/>
</p:tagLst>
</file>

<file path=ppt/tags/tag3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2*i*1"/>
  <p:tag name="KSO_WM_UNIT_INDEX" val="1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2*i*2"/>
  <p:tag name="KSO_WM_UNIT_INDEX" val="2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4_4*l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4_4*l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4_4*l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84_4*l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4:12:13&quot;,&quot;maxSize&quot;:{&quot;size1&quot;:22.2},&quot;minSize&quot;:{&quot;size1&quot;:13.5},&quot;normalSize&quot;:{&quot;size1&quot;:13.5},&quot;subLayout&quot;:[{&quot;id&quot;:&quot;2023-09-10T14:12:13&quot;,&quot;margin&quot;:{&quot;bottom&quot;:0.025999998673796654,&quot;left&quot;:2.117000102996826,&quot;right&quot;:1.2699999809265137,&quot;top&quot;:0.4230000376701355},&quot;type&quot;:0},{&quot;id&quot;:&quot;2023-09-10T14:12:1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7"/>
  <p:tag name="KSO_WM_TEMPLATE_MASTER_TYPE" val="0"/>
  <p:tag name="KSO_WM_TEMPLATE_SUBCATEGORY" val="25"/>
</p:tagLst>
</file>

<file path=ppt/tags/tag3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46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0"/>
  <p:tag name="KSO_WM_UNIT_FILL_GRADIENT_DIRECTION" val="8"/>
  <p:tag name="KSO_WM_UNIT_FILL_GRADIENT_TYPE" val="2"/>
  <p:tag name="KSO_WM_UNIT_FILL_TYPE" val="3"/>
  <p:tag name="KSO_WM_UNIT_HIGHLIGHT" val="0"/>
  <p:tag name="KSO_WM_UNIT_ID" val="_12*i*1"/>
  <p:tag name="KSO_WM_UNIT_INDEX" val="1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2*i*2"/>
  <p:tag name="KSO_WM_UNIT_INDEX" val="2"/>
  <p:tag name="KSO_WM_UNIT_LAYERLEVEL" val="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1_1"/>
  <p:tag name="KSO_WM_UNIT_INDEX" val="1_1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3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4_1"/>
  <p:tag name="KSO_WM_UNIT_INDEX" val="1_4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3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2_1"/>
  <p:tag name="KSO_WM_UNIT_INDEX" val="1_2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3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3_1"/>
  <p:tag name="KSO_WM_UNIT_INDEX" val="1_3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3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4:12:11&quot;,&quot;maxSize&quot;:{&quot;size1&quot;:22.2},&quot;minSize&quot;:{&quot;size1&quot;:13.5},&quot;normalSize&quot;:{&quot;size1&quot;:13.5},&quot;subLayout&quot;:[{&quot;id&quot;:&quot;2023-09-10T14:12:11&quot;,&quot;margin&quot;:{&quot;bottom&quot;:0.025999998673796654,&quot;left&quot;:2.117000102996826,&quot;right&quot;:1.2699999809265137,&quot;top&quot;:0.4230000376701355},&quot;type&quot;:0},{&quot;id&quot;:&quot;2023-09-10T14:12:1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17"/>
  <p:tag name="KSO_WM_TEMPLATE_MASTER_TYPE" val="0"/>
  <p:tag name="KSO_WM_TEMPLATE_SUBCATEGORY" val="25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1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17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364.xml><?xml version="1.0" encoding="utf-8"?>
<p:tagLst xmlns:p="http://schemas.openxmlformats.org/presentationml/2006/main">
  <p:tag name="KSO_WM_BEAUTIFY_FLAG" val="#wm#"/>
  <p:tag name="KSO_WM_SLIDE_CONTENT_AREA" val="{&quot;left&quot;:&quot;46.85&quot;,&quot;top&quot;:&quot;89.2&quot;,&quot;width&quot;:&quot;476.8&quot;,&quot;height&quot;:&quot;371.8&quot;}"/>
  <p:tag name="KSO_WM_SLIDE_ID" val="custom20230817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17"/>
  <p:tag name="KSO_WM_TEMPLATE_MASTER_TYPE" val="1"/>
  <p:tag name="KSO_WM_TEMPLATE_SUBCATEGORY" val="0"/>
</p:tagLst>
</file>

<file path=ppt/tags/tag365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C7D8FF"/>
      </a:dk2>
      <a:lt2>
        <a:srgbClr val="F2F3F7"/>
      </a:lt2>
      <a:accent1>
        <a:srgbClr val="1CA5F0"/>
      </a:accent1>
      <a:accent2>
        <a:srgbClr val="0048E5"/>
      </a:accent2>
      <a:accent3>
        <a:srgbClr val="55D5EF"/>
      </a:accent3>
      <a:accent4>
        <a:srgbClr val="5845AA"/>
      </a:accent4>
      <a:accent5>
        <a:srgbClr val="7E6CFF"/>
      </a:accent5>
      <a:accent6>
        <a:srgbClr val="F6406A"/>
      </a:accent6>
      <a:hlink>
        <a:srgbClr val="2B86F7"/>
      </a:hlink>
      <a:folHlink>
        <a:srgbClr val="E537EB"/>
      </a:folHlink>
    </a:clrScheme>
    <a:fontScheme name="自定义 18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  <a:effectLst>
          <a:outerShdw blurRad="203200" dist="101600" dir="8100000" algn="tr" rotWithShape="0">
            <a:srgbClr val="FF5DA9">
              <a:alpha val="10000"/>
            </a:srgb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78</Paragraphs>
  <Slides>12</Slides>
  <Notes>3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3">
      <vt:lpstr>WPS</vt:lpstr>
      <vt:lpstr>常见症状第十二节呕血课件</vt:lpstr>
      <vt:lpstr>Slide 2</vt:lpstr>
      <vt:lpstr>呕血的定义和分类</vt:lpstr>
      <vt:lpstr>Slide 4</vt:lpstr>
      <vt:lpstr>Slide 5</vt:lpstr>
      <vt:lpstr>呕血的病因和发病机制</vt:lpstr>
      <vt:lpstr>Slide 7</vt:lpstr>
      <vt:lpstr>Slide 8</vt:lpstr>
      <vt:lpstr>呕血的临床表现和诊断</vt:lpstr>
      <vt:lpstr>Slide 10</vt:lpstr>
      <vt:lpstr>Slide 11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2023-09-11T04:30:25Z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93EFA2257C7242D8B3126178136D9C10_11</vt:lpwstr>
  </property>
  <property fmtid="{D5CDD505-2E9C-101B-9397-08002B2CF9AE}" pid="3" name="KSOProductBuildVer">
    <vt:lpwstr>2052-12.1.0.15374</vt:lpwstr>
  </property>
</Properties>
</file>