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58" r:id="rId1"/>
    <p:sldMasterId id="2147486195" r:id="rId2"/>
  </p:sldMasterIdLst>
  <p:notesMasterIdLst>
    <p:notesMasterId r:id="rId3"/>
  </p:notesMasterIdLst>
  <p:sldIdLst>
    <p:sldId id="1465" r:id="rId4"/>
    <p:sldId id="1468" r:id="rId5"/>
    <p:sldId id="1471" r:id="rId6"/>
    <p:sldId id="1474" r:id="rId7"/>
    <p:sldId id="1480" r:id="rId9"/>
    <p:sldId id="1483" r:id="rId10"/>
    <p:sldId id="1486" r:id="rId11"/>
    <p:sldId id="1489" r:id="rId12"/>
    <p:sldId id="1495" r:id="rId14"/>
    <p:sldId id="1498" r:id="rId15"/>
    <p:sldId id="1501" r:id="rId16"/>
    <p:sldId id="1504" r:id="rId17"/>
    <p:sldId id="1510" r:id="rId19"/>
    <p:sldId id="1513" r:id="rId20"/>
    <p:sldId id="1516" r:id="rId21"/>
    <p:sldId id="1519" r:id="rId22"/>
    <p:sldId id="1525" r:id="rId24"/>
    <p:sldId id="1528" r:id="rId25"/>
    <p:sldId id="1531" r:id="rId26"/>
    <p:sldId id="1534" r:id="rId27"/>
    <p:sldId id="1540" r:id="rId29"/>
    <p:sldId id="1543" r:id="rId30"/>
    <p:sldId id="1546" r:id="rId31"/>
    <p:sldId id="154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59" r:id="rId1"/>
    <p:sldLayoutId id="2147486160" r:id="rId2"/>
    <p:sldLayoutId id="2147486161" r:id="rId3"/>
    <p:sldLayoutId id="2147486162" r:id="rId4"/>
    <p:sldLayoutId id="2147486163" r:id="rId5"/>
    <p:sldLayoutId id="2147486164" r:id="rId6"/>
    <p:sldLayoutId id="2147486165" r:id="rId7"/>
    <p:sldLayoutId id="2147486166" r:id="rId8"/>
    <p:sldLayoutId id="2147486167" r:id="rId9"/>
    <p:sldLayoutId id="2147486168" r:id="rId10"/>
    <p:sldLayoutId id="21474861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96" r:id="rId1"/>
    <p:sldLayoutId id="2147486197" r:id="rId2"/>
    <p:sldLayoutId id="2147486198" r:id="rId3"/>
    <p:sldLayoutId id="2147486199" r:id="rId4"/>
    <p:sldLayoutId id="2147486200" r:id="rId5"/>
    <p:sldLayoutId id="2147486201" r:id="rId6"/>
    <p:sldLayoutId id="2147486202" r:id="rId7"/>
    <p:sldLayoutId id="2147486203" r:id="rId8"/>
    <p:sldLayoutId id="2147486204" r:id="rId9"/>
    <p:sldLayoutId id="2147486205" r:id="rId10"/>
    <p:sldLayoutId id="2147486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企业管理与价值观塑造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价值观塑造在企业管理中的作用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企业管理中价值观塑造的方法与途径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企业管理与价值观塑造的实践案例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未来企业管理与价值观塑造的趋势与展望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cxnSp>
        <p:nvCxnSpPr>
          <p:cNvPr id="3145729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1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3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8978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促进企业创新：企业管理能够激发员工的创新精神，推动企业不断进行产品、服务、营销等方面的创新，适应市场变化。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88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推动企业可持续发展：企业管理不仅关注企业的短期利益，还注重企业的长期发展，通过制定可持续发展战略，推动企业实现长期稳定的发展。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90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增强企业凝聚力：良好的企业管理能够营造积极向上的工作氛围，增强员工的归属感和凝聚力，提高员工的工作满意度和忠诚度。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92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提升企业竞争力：有效的企业管理能够提高企业的运营效率，降低成本，增强企业的市场竞争力。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企业管理能够提高企业的运营效率，降低成本，增加利润。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企业管理能够提升企业的品牌形象，增强市场竞争力。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企业管理能够增强企业的团队协作能力，提高员工的工作效率和积极性。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企业管理能够增强企业的创新能力，推动企业不断发展和进步。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企业管理对企业文化的塑造</a:t>
            </a:r>
            <a:endParaRPr altLang="en-US" lang="zh-CN"/>
          </a:p>
        </p:txBody>
      </p:sp>
      <p:sp>
        <p:nvSpPr>
          <p:cNvPr id="1049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企业管理对企业文化的影响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企业管理对企业形象的塑造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企业管理对企业未来的影响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企业管理对员工价值观的塑造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价值观塑造在企业管理中的作用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价值观塑造对企业管理的意义</a:t>
            </a:r>
            <a:endParaRPr altLang="en-US" lang="zh-CN"/>
          </a:p>
        </p:txBody>
      </p:sp>
      <p:sp>
        <p:nvSpPr>
          <p:cNvPr id="10492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明确企业愿景和使命，激发员工归属感和使命感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塑造企业形象，提升品牌价值和市场竞争力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促进企业内部沟通和协作，提高工作效率和执行力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引导员工行为，降低企业风险和管理成本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价值观塑造对企业员工的影响</a:t>
            </a:r>
            <a:endParaRPr altLang="en-US" lang="zh-CN"/>
          </a:p>
        </p:txBody>
      </p:sp>
      <p:sp>
        <p:nvSpPr>
          <p:cNvPr id="10492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激发员工归属感和使命感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提升员工职业道德和职业素养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促进员工个人成长和职业发展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增强企业凝聚力和向心力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价值观塑造对企业形象的提升</a:t>
            </a:r>
            <a:endParaRPr altLang="en-US" lang="zh-CN"/>
          </a:p>
        </p:txBody>
      </p:sp>
      <p:sp>
        <p:nvSpPr>
          <p:cNvPr id="10493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价值观塑造是企业形象的核心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价值观塑造有助于提升企业品牌形象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价值观塑造有助于增强员工对企业的认同感和归属感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价值观塑造有助于提高企业的社会声誉和影响力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企业管理中价值观塑造的方法与途径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通过企业文化建设塑造价值观</a:t>
            </a:r>
            <a:endParaRPr altLang="en-US" lang="zh-CN"/>
          </a:p>
        </p:txBody>
      </p:sp>
      <p:sp>
        <p:nvSpPr>
          <p:cNvPr id="10494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建立明确的企业愿景和使命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制定符合企业价值观的行为准则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营造积极向上的企业文化氛围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开展企业文化活动，增强员工认同感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通过员工培训和教育塑造价值观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培训和教育是塑造企业价值观的重要途径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培训和教育的内容应该与企业的价值观相一致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培训和教育应该注重实践性和互动性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培训和教育应该持续进行，以巩固企业价值观的塑造效果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通过企业制度和规范塑造价值观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强调员工遵守制度和规范的重要性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制定明确的企业制度和规范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建立奖惩机制，激励员工遵守制度和规范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定期评估和调整制度和规范，确保其与价值观的一致性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企业管理与价值观塑造的实践案例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成功企业的管理案例分析</a:t>
            </a:r>
            <a:endParaRPr altLang="en-US" lang="zh-CN"/>
          </a:p>
        </p:txBody>
      </p:sp>
      <p:sp>
        <p:nvSpPr>
          <p:cNvPr id="10496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阿里巴巴：以客户为中心，追求卓越的企业文化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华为：以奋斗者为本，强调团队合作和创新能力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腾讯：以用户需求为导向，注重产品体验和品牌建设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京东：以诚信为基石，打造高效物流和优质服务体系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成功企业的价值观塑造案例分析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阿里巴巴：以“客户第一，员工第二，股东第三”为价值观，注重客户体验，激励员工创新，实现可持续发展。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华为：以“以客户为中心，以奋斗者为本，持续健康发展”为价值观，强调客户需求导向，注重团队合作和奋斗精神。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腾讯：以“用户为本，科技向善”为价值观，关注用户体验，利用科技手段为用户提供更好的服务。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京东：以“客户为先，诚信、协作、感恩、拼搏”为价值观，注重客户体验和满意度，强调诚信和协作精神。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失败企业的教训与反思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案例介绍：失败企业的背景、发展历程及现状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问题分析：失败企业在价值观塑造、企业管理等方面存在的问题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教训总结：从失败企业中吸取的教训，避免重蹈覆辙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反思建议：针对失败企业的问题，提出相应的反思和建议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未来企业管理与价值观塑造的趋势与展望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未来企业管理的发展趋势</a:t>
            </a:r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数字化转型：利用大数据、人工智能等技术提高企业管理效率和决策水平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0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柔性化管理：注重员工参与和团队合作，营造开放、包容的企业文化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6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可持续发展：关注企业社会责任和环保问题，推动绿色发展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2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跨界合作与创新：与其他行业、企业进行合作，共同探索新的商业模式和市场机会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8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个性化定制：根据客户需求和市场需求，提供个性化的产品和服务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4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智能化升级：利用人工智能、物联网等技术提高生产效率和产品质量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未来企业价值观塑造的趋势</a:t>
            </a:r>
            <a:endParaRPr altLang="en-US" lang="zh-CN"/>
          </a:p>
        </p:txBody>
      </p:sp>
      <p:sp>
        <p:nvSpPr>
          <p:cNvPr id="10499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强调以人为本：企业价值观将更加注重以人为本，关注员工福利、员工成长等方面。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强调可持续发展：企业价值观将更加注重可持续发展，关注环境保护、社会责任等方面。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强调创新：企业价值观将更加注重创新，关注新技术、新模式等方面。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强调诚信：企业价值观将更加注重诚信，关注道德规范、诚信经营等方面。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未来企业管理与价值观塑造的展望</a:t>
            </a:r>
            <a:endParaRPr altLang="en-US" lang="zh-CN"/>
          </a:p>
        </p:txBody>
      </p:sp>
      <p:sp>
        <p:nvSpPr>
          <p:cNvPr id="10500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数字化转型：利用大数据、人工智能等技术提升企业管理效率和决策水平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多元化和包容性：尊重不同文化和背景，促进员工之间的交流与合作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员工参与：强调员工参与和团队合作，激发员工的创造力和创新精神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可持续发展：注重环境保护、社会责任和经济效益的平衡发展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1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1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2023-12-19T06:36:49Z</dcterms:created>
  <dcterms:modified xsi:type="dcterms:W3CDTF">2023-12-19T06:36:49Z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42d821361cec41958ecd03a92c2b923b_21</vt:lpwstr>
  </property>
</Properties>
</file>