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6009" r:id="rId1"/>
    <p:sldMasterId id="2147486046" r:id="rId2"/>
  </p:sldMasterIdLst>
  <p:notesMasterIdLst>
    <p:notesMasterId r:id="rId3"/>
  </p:notesMasterIdLst>
  <p:sldIdLst>
    <p:sldId id="1329" r:id="rId4"/>
    <p:sldId id="1332" r:id="rId5"/>
    <p:sldId id="1335" r:id="rId6"/>
    <p:sldId id="1338" r:id="rId7"/>
    <p:sldId id="1341" r:id="rId8"/>
    <p:sldId id="1344" r:id="rId9"/>
    <p:sldId id="1347" r:id="rId10"/>
    <p:sldId id="1350" r:id="rId11"/>
    <p:sldId id="1353" r:id="rId12"/>
    <p:sldId id="1356" r:id="rId13"/>
    <p:sldId id="1359" r:id="rId14"/>
    <p:sldId id="1362" r:id="rId15"/>
    <p:sldId id="1365" r:id="rId16"/>
    <p:sldId id="1368" r:id="rId17"/>
    <p:sldId id="1371" r:id="rId18"/>
    <p:sldId id="1374" r:id="rId19"/>
    <p:sldId id="1377" r:id="rId20"/>
    <p:sldId id="1380" r:id="rId21"/>
    <p:sldId id="1383" r:id="rId22"/>
    <p:sldId id="1386" r:id="rId23"/>
    <p:sldId id="1389" r:id="rId24"/>
    <p:sldId id="1392" r:id="rId25"/>
    <p:sldId id="1395" r:id="rId26"/>
    <p:sldId id="1398" r:id="rId27"/>
    <p:sldId id="1401" r:id="rId28"/>
    <p:sldId id="1404" r:id="rId29"/>
    <p:sldId id="1407" r:id="rId30"/>
    <p:sldId id="1410" r:id="rId31"/>
    <p:sldId id="1413" r:id="rId32"/>
    <p:sldId id="1416" r:id="rId33"/>
    <p:sldId id="1419" r:id="rId34"/>
    <p:sldId id="1423" r:id="rId35"/>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tableStyles" Target="tableStyles.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1" name="幻灯片图像占位符 1"/>
          <p:cNvSpPr>
            <a:spLocks noChangeAspect="1" noRot="1" noGrp="1"/>
          </p:cNvSpPr>
          <p:nvPr>
            <p:ph type="sldImg"/>
          </p:nvPr>
        </p:nvSpPr>
        <p:spPr/>
      </p:sp>
      <p:sp>
        <p:nvSpPr>
          <p:cNvPr id="1048613" name="备注占位符 2"/>
          <p:cNvSpPr>
            <a:spLocks noGrp="1"/>
          </p:cNvSpPr>
          <p:nvPr>
            <p:ph type="body" idx="1"/>
          </p:nvPr>
        </p:nvSpPr>
        <p:spPr/>
        <p:txBody>
          <a:bodyPr/>
          <a:p>
            <a:endParaRPr altLang="en-US" dirty="0" lang="zh-CN"/>
          </a:p>
        </p:txBody>
      </p:sp>
      <p:sp>
        <p:nvSpPr>
          <p:cNvPr id="1048615"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image" Target="../media/image1.png"/><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tags" Target="../tags/tag15.xml"/><Relationship Id="rId17" Type="http://schemas.openxmlformats.org/officeDocument/2006/relationships/tags" Target="../tags/tag16.xml"/><Relationship Id="rId18" Type="http://schemas.openxmlformats.org/officeDocument/2006/relationships/tags" Target="../tags/tag17.xml"/><Relationship Id="rId19"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tags" Target="../tags/tag19.xml"/><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tags" Target="../tags/tag24.xml"/><Relationship Id="rId3" Type="http://schemas.openxmlformats.org/officeDocument/2006/relationships/image" Target="../media/image2.png"/><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image" Target="../media/image3.png"/><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image" Target="../media/image4.png"/><Relationship Id="rId8" Type="http://schemas.openxmlformats.org/officeDocument/2006/relationships/tags" Target="../tags/tag34.xml"/><Relationship Id="rId9" Type="http://schemas.openxmlformats.org/officeDocument/2006/relationships/tags" Target="../tags/tag35.xml"/><Relationship Id="rId10" Type="http://schemas.openxmlformats.org/officeDocument/2006/relationships/tags" Target="../tags/tag36.xml"/><Relationship Id="rId11" Type="http://schemas.openxmlformats.org/officeDocument/2006/relationships/tags" Target="../tags/tag37.xml"/><Relationship Id="rId12" Type="http://schemas.openxmlformats.org/officeDocument/2006/relationships/tags" Target="../tags/tag38.xml"/><Relationship Id="rId13" Type="http://schemas.openxmlformats.org/officeDocument/2006/relationships/tags" Target="../tags/tag39.xml"/><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0.xml"/><Relationship Id="rId2" Type="http://schemas.openxmlformats.org/officeDocument/2006/relationships/tags" Target="../tags/tag41.xml"/><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5.xml"/><Relationship Id="rId2" Type="http://schemas.openxmlformats.org/officeDocument/2006/relationships/tags" Target="../tags/tag66.xml"/><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tags" Target="../tags/tag71.xml"/><Relationship Id="rId3" Type="http://schemas.openxmlformats.org/officeDocument/2006/relationships/tags" Target="../tags/tag72.xml"/><Relationship Id="rId4" Type="http://schemas.openxmlformats.org/officeDocument/2006/relationships/image" Target="../media/image1.png"/><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 Id="rId10" Type="http://schemas.openxmlformats.org/officeDocument/2006/relationships/tags" Target="../tags/tag78.xml"/><Relationship Id="rId11" Type="http://schemas.openxmlformats.org/officeDocument/2006/relationships/tags" Target="../tags/tag79.xml"/><Relationship Id="rId12" Type="http://schemas.openxmlformats.org/officeDocument/2006/relationships/tags" Target="../tags/tag80.xml"/><Relationship Id="rId13" Type="http://schemas.openxmlformats.org/officeDocument/2006/relationships/tags" Target="../tags/tag81.xml"/><Relationship Id="rId14" Type="http://schemas.openxmlformats.org/officeDocument/2006/relationships/tags" Target="../tags/tag82.xml"/><Relationship Id="rId15" Type="http://schemas.openxmlformats.org/officeDocument/2006/relationships/tags" Target="../tags/tag83.xml"/><Relationship Id="rId16" Type="http://schemas.openxmlformats.org/officeDocument/2006/relationships/tags" Target="../tags/tag84.xml"/><Relationship Id="rId17" Type="http://schemas.openxmlformats.org/officeDocument/2006/relationships/tags" Target="../tags/tag85.xml"/><Relationship Id="rId1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0" name="任意多边形: 形状 6"/>
          <p:cNvSpPr/>
          <p:nvPr userDrawn="1">
            <p:custDataLst>
              <p:tags r:id="rId1"/>
            </p:custDataLst>
          </p:nvPr>
        </p:nvSpPr>
        <p:spPr>
          <a:xfrm flipH="1">
            <a:off x="1" y="0"/>
            <a:ext cx="4922187" cy="6858000"/>
          </a:xfrm>
          <a:custGeom>
            <a:avLst/>
            <a:gdLst>
              <a:gd name="connsiteX0" fmla="*/ 4922187 w 4922187"/>
              <a:gd name="connsiteY0" fmla="*/ 0 h 6858000"/>
              <a:gd name="connsiteX1" fmla="*/ 0 w 4922187"/>
              <a:gd name="connsiteY1" fmla="*/ 0 h 6858000"/>
              <a:gd name="connsiteX2" fmla="*/ 0 w 4922187"/>
              <a:gd name="connsiteY2" fmla="*/ 6858000 h 6858000"/>
              <a:gd name="connsiteX3" fmla="*/ 4922187 w 49221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922187" h="6858000">
                <a:moveTo>
                  <a:pt x="4922187" y="0"/>
                </a:moveTo>
                <a:lnTo>
                  <a:pt x="0" y="0"/>
                </a:lnTo>
                <a:lnTo>
                  <a:pt x="0" y="6858000"/>
                </a:lnTo>
                <a:lnTo>
                  <a:pt x="4922187" y="6858000"/>
                </a:lnTo>
                <a:close/>
              </a:path>
            </a:pathLst>
          </a:custGeom>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ea typeface="微软雅黑" panose="020B0503020204020204" charset="-122"/>
              <a:cs typeface="微软雅黑" panose="020B0503020204020204" charset="-122"/>
            </a:endParaRPr>
          </a:p>
        </p:txBody>
      </p:sp>
      <p:sp>
        <p:nvSpPr>
          <p:cNvPr id="1048672" name="任意多边形 13"/>
          <p:cNvSpPr/>
          <p:nvPr userDrawn="1">
            <p:custDataLst>
              <p:tags r:id="rId2"/>
            </p:custDataLst>
          </p:nvPr>
        </p:nvSpPr>
        <p:spPr>
          <a:xfrm>
            <a:off x="4511040" y="2021840"/>
            <a:ext cx="800735" cy="1527175"/>
          </a:xfrm>
          <a:custGeom>
            <a:avLst/>
            <a:gdLst>
              <a:gd name="connsiteX0" fmla="*/ 19 w 195"/>
              <a:gd name="connsiteY0" fmla="*/ 323 h 371"/>
              <a:gd name="connsiteX1" fmla="*/ 87 w 195"/>
              <a:gd name="connsiteY1" fmla="*/ 255 h 371"/>
              <a:gd name="connsiteX2" fmla="*/ 105 w 195"/>
              <a:gd name="connsiteY2" fmla="*/ 348 h 371"/>
              <a:gd name="connsiteX3" fmla="*/ 180 w 195"/>
              <a:gd name="connsiteY3" fmla="*/ 371 h 371"/>
              <a:gd name="connsiteX4" fmla="*/ 195 w 195"/>
              <a:gd name="connsiteY4" fmla="*/ 0 h 371"/>
              <a:gd name="connsiteX5" fmla="*/ 57 w 195"/>
              <a:gd name="connsiteY5" fmla="*/ 7 h 371"/>
              <a:gd name="connsiteX6" fmla="*/ 0 w 195"/>
              <a:gd name="connsiteY6" fmla="*/ 262 h 371"/>
              <a:gd name="connsiteX7" fmla="*/ 19 w 195"/>
              <a:gd name="connsiteY7" fmla="*/ 323 h 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 h="371">
                <a:moveTo>
                  <a:pt x="19" y="323"/>
                </a:moveTo>
                <a:cubicBezTo>
                  <a:pt x="27" y="308"/>
                  <a:pt x="57" y="236"/>
                  <a:pt x="87" y="255"/>
                </a:cubicBezTo>
                <a:cubicBezTo>
                  <a:pt x="117" y="274"/>
                  <a:pt x="99" y="329"/>
                  <a:pt x="105" y="348"/>
                </a:cubicBezTo>
                <a:lnTo>
                  <a:pt x="180" y="371"/>
                </a:lnTo>
                <a:lnTo>
                  <a:pt x="195" y="0"/>
                </a:lnTo>
                <a:lnTo>
                  <a:pt x="57" y="7"/>
                </a:lnTo>
                <a:lnTo>
                  <a:pt x="0" y="262"/>
                </a:lnTo>
                <a:lnTo>
                  <a:pt x="19" y="323"/>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55" name="图片 10"/>
          <p:cNvPicPr>
            <a:picLocks noChangeAspect="1"/>
          </p:cNvPicPr>
          <p:nvPr userDrawn="1">
            <p:custDataLst>
              <p:tags r:id="rId3"/>
            </p:custDataLst>
          </p:nvPr>
        </p:nvPicPr>
        <p:blipFill>
          <a:blip xmlns:r="http://schemas.openxmlformats.org/officeDocument/2006/relationships" r:embed="rId4"/>
          <a:srcRect b="10671"/>
          <a:stretch>
            <a:fillRect/>
          </a:stretch>
        </p:blipFill>
        <p:spPr>
          <a:xfrm>
            <a:off x="0" y="2849880"/>
            <a:ext cx="9394825" cy="4008120"/>
          </a:xfrm>
          <a:prstGeom prst="rect"/>
        </p:spPr>
      </p:pic>
      <p:cxnSp>
        <p:nvCxnSpPr>
          <p:cNvPr id="3145729" name="直接连接符 12"/>
          <p:cNvCxnSpPr>
            <a:cxnSpLocks/>
          </p:cNvCxnSpPr>
          <p:nvPr userDrawn="1">
            <p:custDataLst>
              <p:tags r:id="rId5"/>
            </p:custDataLst>
          </p:nvPr>
        </p:nvCxnSpPr>
        <p:spPr>
          <a:xfrm>
            <a:off x="11360150" y="49339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31" name="直接连接符 14"/>
          <p:cNvCxnSpPr>
            <a:cxnSpLocks/>
          </p:cNvCxnSpPr>
          <p:nvPr userDrawn="1">
            <p:custDataLst>
              <p:tags r:id="rId6"/>
            </p:custDataLst>
          </p:nvPr>
        </p:nvCxnSpPr>
        <p:spPr>
          <a:xfrm>
            <a:off x="11360150" y="55181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33" name="直接连接符 15"/>
          <p:cNvCxnSpPr>
            <a:cxnSpLocks/>
          </p:cNvCxnSpPr>
          <p:nvPr userDrawn="1">
            <p:custDataLst>
              <p:tags r:id="rId7"/>
            </p:custDataLst>
          </p:nvPr>
        </p:nvCxnSpPr>
        <p:spPr>
          <a:xfrm>
            <a:off x="11360150" y="61023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48674" name="标题 1"/>
          <p:cNvSpPr>
            <a:spLocks noGrp="1"/>
          </p:cNvSpPr>
          <p:nvPr>
            <p:ph type="ctrTitle" hasCustomPrompt="1"/>
            <p:custDataLst>
              <p:tags r:id="rId8"/>
            </p:custDataLst>
          </p:nvPr>
        </p:nvSpPr>
        <p:spPr>
          <a:xfrm>
            <a:off x="5856514" y="754533"/>
            <a:ext cx="5375326" cy="1859048"/>
          </a:xfrm>
        </p:spPr>
        <p:txBody>
          <a:bodyPr anchor="b">
            <a:normAutofit/>
          </a:bodyPr>
          <a:lstStyle>
            <a:lvl1pPr algn="l">
              <a:lnSpc>
                <a:spcPct val="100000"/>
              </a:lnSpc>
              <a:defRPr sz="4800"/>
            </a:lvl1pPr>
          </a:lstStyle>
          <a:p>
            <a:r>
              <a:rPr altLang="en-US" dirty="0" lang="zh-CN"/>
              <a:t>编辑母版标题</a:t>
            </a:r>
            <a:endParaRPr altLang="en-US" dirty="0" lang="zh-CN"/>
          </a:p>
        </p:txBody>
      </p:sp>
      <p:sp>
        <p:nvSpPr>
          <p:cNvPr id="1048676" name="副标题 2"/>
          <p:cNvSpPr>
            <a:spLocks noGrp="1"/>
          </p:cNvSpPr>
          <p:nvPr>
            <p:ph type="subTitle" idx="1"/>
            <p:custDataLst>
              <p:tags r:id="rId9"/>
            </p:custDataLst>
          </p:nvPr>
        </p:nvSpPr>
        <p:spPr>
          <a:xfrm>
            <a:off x="5856513" y="2773054"/>
            <a:ext cx="5375325" cy="370742"/>
          </a:xfrm>
        </p:spPr>
        <p:txBody>
          <a:bodyPr>
            <a:normAutofit/>
          </a:bodyPr>
          <a:lstStyle>
            <a:lvl1pPr algn="l" indent="0" marL="0">
              <a:lnSpc>
                <a:spcPct val="100000"/>
              </a:lnSpc>
              <a:buNone/>
              <a:defRPr sz="1800">
                <a:solidFill>
                  <a:schemeClr val="tx1">
                    <a:lumMod val="65000"/>
                    <a:lumOff val="35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8" name="日期占位符 3"/>
          <p:cNvSpPr>
            <a:spLocks noGrp="1"/>
          </p:cNvSpPr>
          <p:nvPr>
            <p:ph type="dt" sz="half" idx="10"/>
            <p:custDataLst>
              <p:tags r:id="rId10"/>
            </p:custDataLst>
          </p:nvPr>
        </p:nvSpPr>
        <p:spPr/>
        <p:txBody>
          <a:bodyPr>
            <a:normAutofit/>
          </a:bodyPr>
          <a:p>
            <a:fld id="{5592522B-0F24-4480-B9DD-A9474A6880D6}" type="datetimeFigureOut">
              <a:rPr altLang="en-US" lang="zh-CN" smtClean="0"/>
            </a:fld>
            <a:endParaRPr altLang="en-US" lang="zh-CN"/>
          </a:p>
        </p:txBody>
      </p:sp>
      <p:sp>
        <p:nvSpPr>
          <p:cNvPr id="1048680" name="页脚占位符 4"/>
          <p:cNvSpPr>
            <a:spLocks noGrp="1"/>
          </p:cNvSpPr>
          <p:nvPr>
            <p:ph type="ftr" sz="quarter" idx="11"/>
            <p:custDataLst>
              <p:tags r:id="rId11"/>
            </p:custDataLst>
          </p:nvPr>
        </p:nvSpPr>
        <p:spPr/>
        <p:txBody>
          <a:bodyPr>
            <a:normAutofit/>
          </a:bodyPr>
          <a:p>
            <a:endParaRPr altLang="en-US" dirty="0" lang="zh-CN"/>
          </a:p>
        </p:txBody>
      </p:sp>
      <p:sp>
        <p:nvSpPr>
          <p:cNvPr id="1048682" name="灯片编号占位符 5"/>
          <p:cNvSpPr>
            <a:spLocks noGrp="1"/>
          </p:cNvSpPr>
          <p:nvPr>
            <p:ph type="sldNum" sz="quarter" idx="12"/>
            <p:custDataLst>
              <p:tags r:id="rId12"/>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4" name="文本占位符 9"/>
          <p:cNvSpPr>
            <a:spLocks noGrp="1"/>
          </p:cNvSpPr>
          <p:nvPr>
            <p:ph type="body" sz="quarter" idx="13" hasCustomPrompt="1"/>
            <p:custDataLst>
              <p:tags r:id="rId13"/>
            </p:custDataLst>
          </p:nvPr>
        </p:nvSpPr>
        <p:spPr>
          <a:xfrm>
            <a:off x="838199" y="504000"/>
            <a:ext cx="2743199" cy="504000"/>
          </a:xfrm>
        </p:spPr>
        <p:txBody>
          <a:bodyPr anchor="ctr">
            <a:normAutofit/>
          </a:bodyPr>
          <a:lstStyle>
            <a:lvl1pPr indent="0" marL="0">
              <a:lnSpc>
                <a:spcPct val="100000"/>
              </a:lnSpc>
              <a:buNone/>
              <a:defRPr b="1" sz="1800">
                <a:solidFill>
                  <a:schemeClr val="lt1">
                    <a:lumMod val="100000"/>
                  </a:schemeClr>
                </a:solidFill>
              </a:defRPr>
            </a:lvl1pPr>
          </a:lstStyle>
          <a:p>
            <a:pPr lvl="0"/>
            <a:r>
              <a:rPr altLang="en-US" dirty="0" lang="zh-CN"/>
              <a:t>公司名占位符</a:t>
            </a:r>
            <a:endParaRPr altLang="en-US" dirty="0" lang="zh-CN"/>
          </a:p>
        </p:txBody>
      </p:sp>
      <p:sp>
        <p:nvSpPr>
          <p:cNvPr id="1048686" name="文本占位符 13"/>
          <p:cNvSpPr>
            <a:spLocks noGrp="1"/>
          </p:cNvSpPr>
          <p:nvPr>
            <p:ph type="body" sz="quarter" idx="14" hasCustomPrompt="1"/>
            <p:custDataLst>
              <p:tags r:id="rId14"/>
            </p:custDataLst>
          </p:nvPr>
        </p:nvSpPr>
        <p:spPr>
          <a:xfrm>
            <a:off x="8488638" y="3597814"/>
            <a:ext cx="2743200" cy="1322534"/>
          </a:xfrm>
        </p:spPr>
        <p:txBody>
          <a:bodyPr anchor="t">
            <a:normAutofit/>
          </a:bodyPr>
          <a:lstStyle>
            <a:lvl1pPr algn="l" indent="0" marL="0">
              <a:lnSpc>
                <a:spcPct val="100000"/>
              </a:lnSpc>
              <a:buNone/>
              <a:defRPr sz="1800">
                <a:solidFill>
                  <a:schemeClr val="accent1"/>
                </a:solidFill>
              </a:defRPr>
            </a:lvl1pPr>
          </a:lstStyle>
          <a:p>
            <a:pPr lvl="0"/>
            <a:r>
              <a:rPr altLang="en-US" dirty="0" lang="zh-CN"/>
              <a:t>日期时间占位符</a:t>
            </a:r>
            <a:endParaRPr altLang="en-US" dirty="0" lang="zh-CN"/>
          </a:p>
        </p:txBody>
      </p:sp>
      <p:sp>
        <p:nvSpPr>
          <p:cNvPr id="1048688" name="文本占位符 23"/>
          <p:cNvSpPr>
            <a:spLocks noGrp="1"/>
          </p:cNvSpPr>
          <p:nvPr>
            <p:ph type="body" sz="quarter" idx="17" hasCustomPrompt="1"/>
            <p:custDataLst>
              <p:tags r:id="rId15"/>
            </p:custDataLst>
          </p:nvPr>
        </p:nvSpPr>
        <p:spPr>
          <a:xfrm>
            <a:off x="5856514" y="3597814"/>
            <a:ext cx="2533699" cy="1322534"/>
          </a:xfrm>
        </p:spPr>
        <p:txBody>
          <a:bodyPr anchor="t">
            <a:normAutofit/>
          </a:bodyPr>
          <a:lstStyle>
            <a:lvl1pPr algn="l" indent="0" marL="0">
              <a:lnSpc>
                <a:spcPct val="100000"/>
              </a:lnSpc>
              <a:buNone/>
              <a:defRPr sz="1800">
                <a:solidFill>
                  <a:schemeClr val="accent1"/>
                </a:solidFill>
              </a:defRPr>
            </a:lvl1pPr>
          </a:lstStyle>
          <a:p>
            <a:pPr lvl="0"/>
            <a:r>
              <a:rPr altLang="en-US" dirty="0" lang="zh-CN"/>
              <a:t>署名占位符</a:t>
            </a:r>
            <a:endParaRPr altLang="en-US" dirty="0" lang="zh-CN"/>
          </a:p>
        </p:txBody>
      </p:sp>
      <p:cxnSp>
        <p:nvCxnSpPr>
          <p:cNvPr id="3145735" name="直接箭头连接符 18"/>
          <p:cNvCxnSpPr>
            <a:cxnSpLocks/>
          </p:cNvCxnSpPr>
          <p:nvPr userDrawn="1">
            <p:custDataLst>
              <p:tags r:id="rId16"/>
            </p:custDataLst>
          </p:nvPr>
        </p:nvCxnSpPr>
        <p:spPr>
          <a:xfrm>
            <a:off x="5831840" y="3316790"/>
            <a:ext cx="5400000" cy="0"/>
          </a:xfrm>
          <a:prstGeom prst="straightConnector1"/>
          <a:ln>
            <a:solidFill>
              <a:schemeClr val="accent3">
                <a:alpha val="3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48690" name="任意多边形: 形状 28"/>
          <p:cNvSpPr/>
          <p:nvPr userDrawn="1">
            <p:custDataLst>
              <p:tags r:id="rId17"/>
            </p:custDataLst>
          </p:nvPr>
        </p:nvSpPr>
        <p:spPr>
          <a:xfrm>
            <a:off x="1" y="-19685"/>
            <a:ext cx="5213351" cy="4836161"/>
          </a:xfrm>
          <a:custGeom>
            <a:avLst/>
            <a:gdLst>
              <a:gd name="connsiteX0" fmla="*/ 3621057 w 5213351"/>
              <a:gd name="connsiteY0" fmla="*/ 0 h 4836161"/>
              <a:gd name="connsiteX1" fmla="*/ 4926428 w 5213351"/>
              <a:gd name="connsiteY1" fmla="*/ 0 h 4836161"/>
              <a:gd name="connsiteX2" fmla="*/ 4941563 w 5213351"/>
              <a:gd name="connsiteY2" fmla="*/ 31418 h 4836161"/>
              <a:gd name="connsiteX3" fmla="*/ 5213351 w 5213351"/>
              <a:gd name="connsiteY3" fmla="*/ 1377633 h 4836161"/>
              <a:gd name="connsiteX4" fmla="*/ 1754823 w 5213351"/>
              <a:gd name="connsiteY4" fmla="*/ 4836161 h 4836161"/>
              <a:gd name="connsiteX5" fmla="*/ 106283 w 5213351"/>
              <a:gd name="connsiteY5" fmla="*/ 4418735 h 4836161"/>
              <a:gd name="connsiteX6" fmla="*/ 0 w 5213351"/>
              <a:gd name="connsiteY6" fmla="*/ 4354167 h 4836161"/>
              <a:gd name="connsiteX7" fmla="*/ 0 w 5213351"/>
              <a:gd name="connsiteY7" fmla="*/ 2895476 h 4836161"/>
              <a:gd name="connsiteX8" fmla="*/ 112833 w 5213351"/>
              <a:gd name="connsiteY8" fmla="*/ 3019623 h 4836161"/>
              <a:gd name="connsiteX9" fmla="*/ 1754823 w 5213351"/>
              <a:gd name="connsiteY9" fmla="*/ 3699758 h 4836161"/>
              <a:gd name="connsiteX10" fmla="*/ 4076948 w 5213351"/>
              <a:gd name="connsiteY10" fmla="*/ 1377633 h 4836161"/>
              <a:gd name="connsiteX11" fmla="*/ 3680365 w 5213351"/>
              <a:gd name="connsiteY11" fmla="*/ 79311 h 4836161"/>
              <a:gd name="connsiteX12" fmla="*/ 3621057 w 5213351"/>
              <a:gd name="connsiteY12" fmla="*/ 0 h 4836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13351" h="4836161">
                <a:moveTo>
                  <a:pt x="3621057" y="0"/>
                </a:moveTo>
                <a:lnTo>
                  <a:pt x="4926428" y="0"/>
                </a:lnTo>
                <a:lnTo>
                  <a:pt x="4941563" y="31418"/>
                </a:lnTo>
                <a:cubicBezTo>
                  <a:pt x="5116574" y="445191"/>
                  <a:pt x="5213351" y="900110"/>
                  <a:pt x="5213351" y="1377633"/>
                </a:cubicBezTo>
                <a:cubicBezTo>
                  <a:pt x="5213351" y="3287725"/>
                  <a:pt x="3664915" y="4836161"/>
                  <a:pt x="1754823" y="4836161"/>
                </a:cubicBezTo>
                <a:cubicBezTo>
                  <a:pt x="1157919" y="4836161"/>
                  <a:pt x="596334" y="4684947"/>
                  <a:pt x="106283" y="4418735"/>
                </a:cubicBezTo>
                <a:lnTo>
                  <a:pt x="0" y="4354167"/>
                </a:lnTo>
                <a:lnTo>
                  <a:pt x="0" y="2895476"/>
                </a:lnTo>
                <a:lnTo>
                  <a:pt x="112833" y="3019623"/>
                </a:lnTo>
                <a:cubicBezTo>
                  <a:pt x="533055" y="3439845"/>
                  <a:pt x="1113586" y="3699758"/>
                  <a:pt x="1754823" y="3699758"/>
                </a:cubicBezTo>
                <a:cubicBezTo>
                  <a:pt x="3037297" y="3699758"/>
                  <a:pt x="4076948" y="2660107"/>
                  <a:pt x="4076948" y="1377633"/>
                </a:cubicBezTo>
                <a:cubicBezTo>
                  <a:pt x="4076948" y="896705"/>
                  <a:pt x="3930747" y="449925"/>
                  <a:pt x="3680365" y="79311"/>
                </a:cubicBezTo>
                <a:lnTo>
                  <a:pt x="3621057" y="0"/>
                </a:lnTo>
                <a:close/>
              </a:path>
            </a:pathLst>
          </a:custGeom>
          <a:gradFill>
            <a:gsLst>
              <a:gs pos="0">
                <a:schemeClr val="bg1"/>
              </a:gs>
              <a:gs pos="100000">
                <a:schemeClr val="accent1">
                  <a:lumMod val="20000"/>
                  <a:lumOff val="80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692" name="任意多边形: 形状 38"/>
          <p:cNvSpPr/>
          <p:nvPr userDrawn="1">
            <p:custDataLst>
              <p:tags r:id="rId18"/>
            </p:custDataLst>
          </p:nvPr>
        </p:nvSpPr>
        <p:spPr>
          <a:xfrm>
            <a:off x="9551700" y="5010785"/>
            <a:ext cx="2640300" cy="1865630"/>
          </a:xfrm>
          <a:custGeom>
            <a:avLst/>
            <a:gdLst>
              <a:gd name="connsiteX0" fmla="*/ 2045305 w 2640300"/>
              <a:gd name="connsiteY0" fmla="*/ 0 h 1865630"/>
              <a:gd name="connsiteX1" fmla="*/ 2620022 w 2640300"/>
              <a:gd name="connsiteY1" fmla="*/ 81451 h 1865630"/>
              <a:gd name="connsiteX2" fmla="*/ 2640300 w 2640300"/>
              <a:gd name="connsiteY2" fmla="*/ 88381 h 1865630"/>
              <a:gd name="connsiteX3" fmla="*/ 2640300 w 2640300"/>
              <a:gd name="connsiteY3" fmla="*/ 1040500 h 1865630"/>
              <a:gd name="connsiteX4" fmla="*/ 2631013 w 2640300"/>
              <a:gd name="connsiteY4" fmla="*/ 1034064 h 1865630"/>
              <a:gd name="connsiteX5" fmla="*/ 2045305 w 2640300"/>
              <a:gd name="connsiteY5" fmla="*/ 878165 h 1865630"/>
              <a:gd name="connsiteX6" fmla="*/ 892516 w 2640300"/>
              <a:gd name="connsiteY6" fmla="*/ 1817715 h 1865630"/>
              <a:gd name="connsiteX7" fmla="*/ 885203 w 2640300"/>
              <a:gd name="connsiteY7" fmla="*/ 1865630 h 1865630"/>
              <a:gd name="connsiteX8" fmla="*/ 0 w 2640300"/>
              <a:gd name="connsiteY8" fmla="*/ 1865630 h 1865630"/>
              <a:gd name="connsiteX9" fmla="*/ 1054 w 2640300"/>
              <a:gd name="connsiteY9" fmla="*/ 1844762 h 1865630"/>
              <a:gd name="connsiteX10" fmla="*/ 2045305 w 2640300"/>
              <a:gd name="connsiteY10" fmla="*/ 0 h 1865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0300" h="1865630">
                <a:moveTo>
                  <a:pt x="2045305" y="0"/>
                </a:moveTo>
                <a:cubicBezTo>
                  <a:pt x="2244794" y="0"/>
                  <a:pt x="2437643" y="28427"/>
                  <a:pt x="2620022" y="81451"/>
                </a:cubicBezTo>
                <a:lnTo>
                  <a:pt x="2640300" y="88381"/>
                </a:lnTo>
                <a:lnTo>
                  <a:pt x="2640300" y="1040500"/>
                </a:lnTo>
                <a:lnTo>
                  <a:pt x="2631013" y="1034064"/>
                </a:lnTo>
                <a:cubicBezTo>
                  <a:pt x="2458535" y="934886"/>
                  <a:pt x="2258544" y="878165"/>
                  <a:pt x="2045305" y="878165"/>
                </a:cubicBezTo>
                <a:cubicBezTo>
                  <a:pt x="1476668" y="878165"/>
                  <a:pt x="1002239" y="1281515"/>
                  <a:pt x="892516" y="1817715"/>
                </a:cubicBezTo>
                <a:lnTo>
                  <a:pt x="885203" y="1865630"/>
                </a:lnTo>
                <a:lnTo>
                  <a:pt x="0" y="1865630"/>
                </a:lnTo>
                <a:lnTo>
                  <a:pt x="1054" y="1844762"/>
                </a:lnTo>
                <a:cubicBezTo>
                  <a:pt x="106283" y="808587"/>
                  <a:pt x="981366" y="0"/>
                  <a:pt x="2045305" y="0"/>
                </a:cubicBezTo>
                <a:close/>
              </a:path>
            </a:pathLst>
          </a:custGeom>
          <a:gradFill>
            <a:gsLst>
              <a:gs pos="0">
                <a:schemeClr val="bg1"/>
              </a:gs>
              <a:gs pos="100000">
                <a:schemeClr val="accent1">
                  <a:lumMod val="20000"/>
                  <a:lumOff val="80000"/>
                  <a:alpha val="44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4"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6"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8"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00" name="页脚占位符 4"/>
          <p:cNvSpPr>
            <a:spLocks noGrp="1"/>
          </p:cNvSpPr>
          <p:nvPr>
            <p:ph type="ftr" sz="quarter" idx="11"/>
            <p:custDataLst>
              <p:tags r:id="rId4"/>
            </p:custDataLst>
          </p:nvPr>
        </p:nvSpPr>
        <p:spPr/>
        <p:txBody>
          <a:bodyPr/>
          <a:p>
            <a:endParaRPr altLang="en-US" lang="zh-CN"/>
          </a:p>
        </p:txBody>
      </p:sp>
      <p:sp>
        <p:nvSpPr>
          <p:cNvPr id="1048702"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4" name="矩形 10"/>
          <p:cNvSpPr/>
          <p:nvPr userDrawn="1">
            <p:custDataLst>
              <p:tags r:id="rId1"/>
            </p:custDataLst>
          </p:nvPr>
        </p:nvSpPr>
        <p:spPr>
          <a:xfrm flipH="1">
            <a:off x="-251" y="26726"/>
            <a:ext cx="12192000" cy="3486150"/>
          </a:xfrm>
          <a:prstGeom prst="rect"/>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57" name="图片 11"/>
          <p:cNvPicPr>
            <a:picLocks noChangeAspect="1"/>
          </p:cNvPicPr>
          <p:nvPr userDrawn="1">
            <p:custDataLst>
              <p:tags r:id="rId2"/>
            </p:custDataLst>
          </p:nvPr>
        </p:nvPicPr>
        <p:blipFill>
          <a:blip xmlns:r="http://schemas.openxmlformats.org/officeDocument/2006/relationships" r:embed="rId3"/>
          <a:stretch>
            <a:fillRect/>
          </a:stretch>
        </p:blipFill>
        <p:spPr>
          <a:xfrm>
            <a:off x="4559398" y="422380"/>
            <a:ext cx="7632854" cy="5456393"/>
          </a:xfrm>
          <a:prstGeom prst="rect"/>
        </p:spPr>
      </p:pic>
      <p:sp>
        <p:nvSpPr>
          <p:cNvPr id="1048706" name="标题 1"/>
          <p:cNvSpPr>
            <a:spLocks noGrp="1"/>
          </p:cNvSpPr>
          <p:nvPr>
            <p:ph type="title" hasCustomPrompt="1"/>
            <p:custDataLst>
              <p:tags r:id="rId4"/>
            </p:custDataLst>
          </p:nvPr>
        </p:nvSpPr>
        <p:spPr>
          <a:xfrm>
            <a:off x="839788" y="1136700"/>
            <a:ext cx="2880000" cy="1081088"/>
          </a:xfrm>
        </p:spPr>
        <p:txBody>
          <a:bodyPr anchor="b">
            <a:normAutofit/>
          </a:bodyPr>
          <a:lstStyle>
            <a:lvl1pPr>
              <a:defRPr sz="6000">
                <a:solidFill>
                  <a:schemeClr val="lt1">
                    <a:lumMod val="100000"/>
                  </a:schemeClr>
                </a:solidFill>
              </a:defRPr>
            </a:lvl1pPr>
          </a:lstStyle>
          <a:p>
            <a:r>
              <a:rPr altLang="en-US" dirty="0" lang="zh-CN"/>
              <a:t>标题</a:t>
            </a:r>
            <a:endParaRPr altLang="en-US" dirty="0" lang="zh-CN"/>
          </a:p>
        </p:txBody>
      </p:sp>
      <p:sp>
        <p:nvSpPr>
          <p:cNvPr id="1048708" name="日期占位符 6"/>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710" name="页脚占位符 7"/>
          <p:cNvSpPr>
            <a:spLocks noGrp="1"/>
          </p:cNvSpPr>
          <p:nvPr>
            <p:ph type="ftr" sz="quarter" idx="11"/>
            <p:custDataLst>
              <p:tags r:id="rId6"/>
            </p:custDataLst>
          </p:nvPr>
        </p:nvSpPr>
        <p:spPr/>
        <p:txBody>
          <a:bodyPr/>
          <a:p>
            <a:endParaRPr altLang="en-US" lang="zh-CN"/>
          </a:p>
        </p:txBody>
      </p:sp>
      <p:sp>
        <p:nvSpPr>
          <p:cNvPr id="1048712" name="灯片编号占位符 8"/>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14" name="任意多边形: 形状 20"/>
          <p:cNvSpPr/>
          <p:nvPr userDrawn="1">
            <p:custDataLst>
              <p:tags r:id="rId1"/>
            </p:custDataLst>
          </p:nvPr>
        </p:nvSpPr>
        <p:spPr>
          <a:xfrm>
            <a:off x="6744970" y="-24650"/>
            <a:ext cx="5447030" cy="5344045"/>
          </a:xfrm>
          <a:custGeom>
            <a:avLst/>
            <a:gdLst>
              <a:gd name="connsiteX0" fmla="*/ 886420 w 5447030"/>
              <a:gd name="connsiteY0" fmla="*/ 0 h 5344045"/>
              <a:gd name="connsiteX1" fmla="*/ 5422940 w 5447030"/>
              <a:gd name="connsiteY1" fmla="*/ 0 h 5344045"/>
              <a:gd name="connsiteX2" fmla="*/ 5447030 w 5447030"/>
              <a:gd name="connsiteY2" fmla="*/ 26506 h 5344045"/>
              <a:gd name="connsiteX3" fmla="*/ 5447030 w 5447030"/>
              <a:gd name="connsiteY3" fmla="*/ 4352225 h 5344045"/>
              <a:gd name="connsiteX4" fmla="*/ 5385376 w 5447030"/>
              <a:gd name="connsiteY4" fmla="*/ 4420061 h 5344045"/>
              <a:gd name="connsiteX5" fmla="*/ 3154680 w 5447030"/>
              <a:gd name="connsiteY5" fmla="*/ 5344045 h 5344045"/>
              <a:gd name="connsiteX6" fmla="*/ 0 w 5447030"/>
              <a:gd name="connsiteY6" fmla="*/ 2189365 h 5344045"/>
              <a:gd name="connsiteX7" fmla="*/ 720375 w 5447030"/>
              <a:gd name="connsiteY7" fmla="*/ 182695 h 5344045"/>
              <a:gd name="connsiteX8" fmla="*/ 886420 w 5447030"/>
              <a:gd name="connsiteY8" fmla="*/ 0 h 5344045"/>
              <a:gd name="connsiteX9" fmla="*/ 3154680 w 5447030"/>
              <a:gd name="connsiteY9" fmla="*/ 474670 h 5344045"/>
              <a:gd name="connsiteX10" fmla="*/ 1439985 w 5447030"/>
              <a:gd name="connsiteY10" fmla="*/ 2189365 h 5344045"/>
              <a:gd name="connsiteX11" fmla="*/ 3154680 w 5447030"/>
              <a:gd name="connsiteY11" fmla="*/ 3904060 h 5344045"/>
              <a:gd name="connsiteX12" fmla="*/ 4869375 w 5447030"/>
              <a:gd name="connsiteY12" fmla="*/ 2189365 h 5344045"/>
              <a:gd name="connsiteX13" fmla="*/ 3154680 w 5447030"/>
              <a:gd name="connsiteY13" fmla="*/ 474670 h 5344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447030" h="5344045">
                <a:moveTo>
                  <a:pt x="886420" y="0"/>
                </a:moveTo>
                <a:lnTo>
                  <a:pt x="5422940" y="0"/>
                </a:lnTo>
                <a:lnTo>
                  <a:pt x="5447030" y="26506"/>
                </a:lnTo>
                <a:lnTo>
                  <a:pt x="5447030" y="4352225"/>
                </a:lnTo>
                <a:lnTo>
                  <a:pt x="5385376" y="4420061"/>
                </a:lnTo>
                <a:cubicBezTo>
                  <a:pt x="4814491" y="4990946"/>
                  <a:pt x="4025821" y="5344045"/>
                  <a:pt x="3154680" y="5344045"/>
                </a:cubicBezTo>
                <a:cubicBezTo>
                  <a:pt x="1412398" y="5344045"/>
                  <a:pt x="0" y="3931647"/>
                  <a:pt x="0" y="2189365"/>
                </a:cubicBezTo>
                <a:cubicBezTo>
                  <a:pt x="0" y="1427117"/>
                  <a:pt x="270342" y="728010"/>
                  <a:pt x="720375" y="182695"/>
                </a:cubicBezTo>
                <a:lnTo>
                  <a:pt x="886420" y="0"/>
                </a:lnTo>
                <a:close/>
                <a:moveTo>
                  <a:pt x="3154680" y="474670"/>
                </a:moveTo>
                <a:cubicBezTo>
                  <a:pt x="2207680" y="474670"/>
                  <a:pt x="1439985" y="1242365"/>
                  <a:pt x="1439985" y="2189365"/>
                </a:cubicBezTo>
                <a:cubicBezTo>
                  <a:pt x="1439985" y="3136365"/>
                  <a:pt x="2207680" y="3904060"/>
                  <a:pt x="3154680" y="3904060"/>
                </a:cubicBezTo>
                <a:cubicBezTo>
                  <a:pt x="4101680" y="3904060"/>
                  <a:pt x="4869375" y="3136365"/>
                  <a:pt x="4869375" y="2189365"/>
                </a:cubicBezTo>
                <a:cubicBezTo>
                  <a:pt x="4869375" y="1242365"/>
                  <a:pt x="4101680" y="474670"/>
                  <a:pt x="3154680" y="474670"/>
                </a:cubicBezTo>
                <a:close/>
              </a:path>
            </a:pathLst>
          </a:custGeom>
          <a:gradFill>
            <a:gsLst>
              <a:gs pos="0">
                <a:schemeClr val="bg1"/>
              </a:gs>
              <a:gs pos="100000">
                <a:schemeClr val="accent1">
                  <a:lumMod val="20000"/>
                  <a:lumOff val="80000"/>
                  <a:alpha val="7000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16" name="任意多边形: 形状 8"/>
          <p:cNvSpPr/>
          <p:nvPr userDrawn="1">
            <p:custDataLst>
              <p:tags r:id="rId2"/>
            </p:custDataLst>
          </p:nvPr>
        </p:nvSpPr>
        <p:spPr>
          <a:xfrm>
            <a:off x="-1270" y="4457739"/>
            <a:ext cx="12192000" cy="2401531"/>
          </a:xfrm>
          <a:custGeom>
            <a:avLst/>
            <a:gdLst>
              <a:gd name="connsiteX0" fmla="*/ 0 w 12192000"/>
              <a:gd name="connsiteY0" fmla="*/ 0 h 1888180"/>
              <a:gd name="connsiteX1" fmla="*/ 12192000 w 12192000"/>
              <a:gd name="connsiteY1" fmla="*/ 0 h 1888180"/>
              <a:gd name="connsiteX2" fmla="*/ 12192000 w 12192000"/>
              <a:gd name="connsiteY2" fmla="*/ 1888180 h 1888180"/>
              <a:gd name="connsiteX3" fmla="*/ 0 w 12192000"/>
              <a:gd name="connsiteY3" fmla="*/ 1888180 h 1888180"/>
            </a:gdLst>
            <a:ahLst/>
            <a:cxnLst>
              <a:cxn ang="0">
                <a:pos x="connsiteX0" y="connsiteY0"/>
              </a:cxn>
              <a:cxn ang="0">
                <a:pos x="connsiteX1" y="connsiteY1"/>
              </a:cxn>
              <a:cxn ang="0">
                <a:pos x="connsiteX2" y="connsiteY2"/>
              </a:cxn>
              <a:cxn ang="0">
                <a:pos x="connsiteX3" y="connsiteY3"/>
              </a:cxn>
            </a:cxnLst>
            <a:rect l="l" t="t" r="r" b="b"/>
            <a:pathLst>
              <a:path w="12192000" h="1888180">
                <a:moveTo>
                  <a:pt x="0" y="0"/>
                </a:moveTo>
                <a:lnTo>
                  <a:pt x="12192000" y="0"/>
                </a:lnTo>
                <a:lnTo>
                  <a:pt x="12192000" y="1888180"/>
                </a:lnTo>
                <a:lnTo>
                  <a:pt x="0" y="1888180"/>
                </a:lnTo>
                <a:close/>
              </a:path>
            </a:pathLst>
          </a:custGeom>
          <a:gradFill flip="none" rotWithShape="1">
            <a:gsLst>
              <a:gs pos="0">
                <a:schemeClr val="accent1">
                  <a:alpha val="0"/>
                </a:schemeClr>
              </a:gs>
              <a:gs pos="100000">
                <a:schemeClr val="accent1"/>
              </a:gs>
            </a:gsLst>
            <a:lin ang="54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59" name="图片 9"/>
          <p:cNvPicPr>
            <a:picLocks noChangeAspect="1"/>
          </p:cNvPicPr>
          <p:nvPr userDrawn="1">
            <p:custDataLst>
              <p:tags r:id="rId3"/>
            </p:custDataLst>
          </p:nvPr>
        </p:nvPicPr>
        <p:blipFill>
          <a:blip xmlns:r="http://schemas.openxmlformats.org/officeDocument/2006/relationships" r:embed="rId4"/>
          <a:srcRect b="6302"/>
          <a:stretch>
            <a:fillRect/>
          </a:stretch>
        </p:blipFill>
        <p:spPr>
          <a:xfrm>
            <a:off x="4735830" y="711835"/>
            <a:ext cx="7456170" cy="6146165"/>
          </a:xfrm>
          <a:prstGeom prst="rect"/>
        </p:spPr>
      </p:pic>
      <p:sp>
        <p:nvSpPr>
          <p:cNvPr id="1048718" name="矩形 12"/>
          <p:cNvSpPr/>
          <p:nvPr userDrawn="1">
            <p:custDataLst>
              <p:tags r:id="rId5"/>
            </p:custDataLst>
          </p:nvPr>
        </p:nvSpPr>
        <p:spPr>
          <a:xfrm>
            <a:off x="797560" y="4177665"/>
            <a:ext cx="2743200" cy="1494155"/>
          </a:xfrm>
          <a:prstGeom prst="rect"/>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61" name="图片 13" descr="窗户外的景色  中度可信度描述已自动生成"/>
          <p:cNvPicPr>
            <a:picLocks noChangeAspect="1"/>
          </p:cNvPicPr>
          <p:nvPr userDrawn="1">
            <p:custDataLst>
              <p:tags r:id="rId6"/>
            </p:custDataLst>
          </p:nvPr>
        </p:nvPicPr>
        <p:blipFill rotWithShape="1">
          <a:blip xmlns:r="http://schemas.openxmlformats.org/officeDocument/2006/relationships" r:embed="rId7" cstate="print"/>
          <a:srcRect t="2459" b="7771"/>
          <a:stretch>
            <a:fillRect/>
          </a:stretch>
        </p:blipFill>
        <p:spPr>
          <a:xfrm>
            <a:off x="876300" y="4272280"/>
            <a:ext cx="2585085" cy="1305560"/>
          </a:xfrm>
          <a:prstGeom prst="rect"/>
        </p:spPr>
      </p:pic>
      <p:cxnSp>
        <p:nvCxnSpPr>
          <p:cNvPr id="3145737" name="直接连接符 11"/>
          <p:cNvCxnSpPr>
            <a:cxnSpLocks/>
          </p:cNvCxnSpPr>
          <p:nvPr userDrawn="1">
            <p:custDataLst>
              <p:tags r:id="rId8"/>
            </p:custDataLst>
          </p:nvPr>
        </p:nvCxnSpPr>
        <p:spPr>
          <a:xfrm>
            <a:off x="822114" y="3665894"/>
            <a:ext cx="828000" cy="10388"/>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20" name="标题 1"/>
          <p:cNvSpPr>
            <a:spLocks noGrp="1"/>
          </p:cNvSpPr>
          <p:nvPr>
            <p:ph type="title" hasCustomPrompt="1"/>
            <p:custDataLst>
              <p:tags r:id="rId9"/>
            </p:custDataLst>
          </p:nvPr>
        </p:nvSpPr>
        <p:spPr>
          <a:xfrm>
            <a:off x="833988" y="2314650"/>
            <a:ext cx="7557025" cy="787008"/>
          </a:xfrm>
        </p:spPr>
        <p:txBody>
          <a:bodyPr anchor="b">
            <a:normAutofit/>
          </a:bodyPr>
          <a:lstStyle>
            <a:lvl1pPr algn="l">
              <a:defRPr sz="5000">
                <a:solidFill>
                  <a:schemeClr val="tx1">
                    <a:lumMod val="75000"/>
                    <a:lumOff val="25000"/>
                  </a:schemeClr>
                </a:solidFill>
              </a:defRPr>
            </a:lvl1pPr>
          </a:lstStyle>
          <a:p>
            <a:r>
              <a:rPr altLang="en-US" dirty="0" lang="zh-CN"/>
              <a:t>单击此处编辑母版</a:t>
            </a:r>
            <a:endParaRPr altLang="en-US" dirty="0" lang="zh-CN"/>
          </a:p>
        </p:txBody>
      </p:sp>
      <p:sp>
        <p:nvSpPr>
          <p:cNvPr id="1048722" name="日期占位符 3"/>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24" name="页脚占位符 4"/>
          <p:cNvSpPr>
            <a:spLocks noGrp="1"/>
          </p:cNvSpPr>
          <p:nvPr>
            <p:ph type="ftr" sz="quarter" idx="11"/>
            <p:custDataLst>
              <p:tags r:id="rId11"/>
            </p:custDataLst>
          </p:nvPr>
        </p:nvSpPr>
        <p:spPr/>
        <p:txBody>
          <a:bodyPr/>
          <a:p>
            <a:endParaRPr altLang="en-US" lang="zh-CN"/>
          </a:p>
        </p:txBody>
      </p:sp>
      <p:sp>
        <p:nvSpPr>
          <p:cNvPr id="1048726" name="灯片编号占位符 5"/>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
        <p:nvSpPr>
          <p:cNvPr id="1048728" name="文本占位符 7"/>
          <p:cNvSpPr>
            <a:spLocks noGrp="1"/>
          </p:cNvSpPr>
          <p:nvPr>
            <p:ph type="body" sz="quarter" idx="13" hasCustomPrompt="1"/>
            <p:custDataLst>
              <p:tags r:id="rId13"/>
            </p:custDataLst>
          </p:nvPr>
        </p:nvSpPr>
        <p:spPr>
          <a:xfrm>
            <a:off x="831588" y="1029450"/>
            <a:ext cx="7557025" cy="1224000"/>
          </a:xfrm>
        </p:spPr>
        <p:txBody>
          <a:bodyPr anchor="ctr">
            <a:normAutofit/>
          </a:bodyPr>
          <a:lstStyle>
            <a:lvl1pPr algn="l" indent="0" marL="0">
              <a:buNone/>
              <a:defRPr b="1" sz="6000">
                <a:solidFill>
                  <a:schemeClr val="accent1"/>
                </a:solidFill>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3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38" name="页脚占位符 5"/>
          <p:cNvSpPr>
            <a:spLocks noGrp="1"/>
          </p:cNvSpPr>
          <p:nvPr>
            <p:ph type="ftr" sz="quarter" idx="11"/>
            <p:custDataLst>
              <p:tags r:id="rId5"/>
            </p:custDataLst>
          </p:nvPr>
        </p:nvSpPr>
        <p:spPr/>
        <p:txBody>
          <a:bodyPr/>
          <a:p>
            <a:endParaRPr altLang="en-US" lang="zh-CN"/>
          </a:p>
        </p:txBody>
      </p:sp>
      <p:sp>
        <p:nvSpPr>
          <p:cNvPr id="104874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4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54" name="页脚占位符 7"/>
          <p:cNvSpPr>
            <a:spLocks noGrp="1"/>
          </p:cNvSpPr>
          <p:nvPr>
            <p:ph type="ftr" sz="quarter" idx="11"/>
            <p:custDataLst>
              <p:tags r:id="rId7"/>
            </p:custDataLst>
          </p:nvPr>
        </p:nvSpPr>
        <p:spPr/>
        <p:txBody>
          <a:bodyPr/>
          <a:p>
            <a:endParaRPr altLang="en-US" lang="zh-CN"/>
          </a:p>
        </p:txBody>
      </p:sp>
      <p:sp>
        <p:nvSpPr>
          <p:cNvPr id="104875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5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6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2" name="页脚占位符 3"/>
          <p:cNvSpPr>
            <a:spLocks noGrp="1"/>
          </p:cNvSpPr>
          <p:nvPr>
            <p:ph type="ftr" sz="quarter" idx="11"/>
            <p:custDataLst>
              <p:tags r:id="rId3"/>
            </p:custDataLst>
          </p:nvPr>
        </p:nvSpPr>
        <p:spPr/>
        <p:txBody>
          <a:bodyPr/>
          <a:p>
            <a:endParaRPr altLang="en-US" lang="zh-CN"/>
          </a:p>
        </p:txBody>
      </p:sp>
      <p:sp>
        <p:nvSpPr>
          <p:cNvPr id="104876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6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68" name="页脚占位符 2"/>
          <p:cNvSpPr>
            <a:spLocks noGrp="1"/>
          </p:cNvSpPr>
          <p:nvPr>
            <p:ph type="ftr" sz="quarter" idx="11"/>
            <p:custDataLst>
              <p:tags r:id="rId2"/>
            </p:custDataLst>
          </p:nvPr>
        </p:nvSpPr>
        <p:spPr/>
        <p:txBody>
          <a:bodyPr/>
          <a:p>
            <a:endParaRPr altLang="en-US" lang="zh-CN"/>
          </a:p>
        </p:txBody>
      </p:sp>
      <p:sp>
        <p:nvSpPr>
          <p:cNvPr id="104877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7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7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6" name="页脚占位符 4"/>
          <p:cNvSpPr>
            <a:spLocks noGrp="1"/>
          </p:cNvSpPr>
          <p:nvPr>
            <p:ph type="ftr" sz="quarter" idx="11"/>
            <p:custDataLst>
              <p:tags r:id="rId3"/>
            </p:custDataLst>
          </p:nvPr>
        </p:nvSpPr>
        <p:spPr/>
        <p:txBody>
          <a:bodyPr/>
          <a:p>
            <a:endParaRPr altLang="en-US" lang="zh-CN"/>
          </a:p>
        </p:txBody>
      </p:sp>
      <p:sp>
        <p:nvSpPr>
          <p:cNvPr id="104877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8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8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8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86" name="页脚占位符 7"/>
          <p:cNvSpPr>
            <a:spLocks noGrp="1"/>
          </p:cNvSpPr>
          <p:nvPr>
            <p:ph type="ftr" sz="quarter" idx="11"/>
            <p:custDataLst>
              <p:tags r:id="rId4"/>
            </p:custDataLst>
          </p:nvPr>
        </p:nvSpPr>
        <p:spPr/>
        <p:txBody>
          <a:bodyPr/>
          <a:p>
            <a:endParaRPr altLang="en-US" lang="zh-CN"/>
          </a:p>
        </p:txBody>
      </p:sp>
      <p:sp>
        <p:nvSpPr>
          <p:cNvPr id="104878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sp>
        <p:nvSpPr>
          <p:cNvPr id="1048790" name="任意多边形: 形状 49"/>
          <p:cNvSpPr/>
          <p:nvPr userDrawn="1">
            <p:custDataLst>
              <p:tags r:id="rId1"/>
            </p:custDataLst>
          </p:nvPr>
        </p:nvSpPr>
        <p:spPr>
          <a:xfrm>
            <a:off x="9551700" y="5010785"/>
            <a:ext cx="2640300" cy="1865630"/>
          </a:xfrm>
          <a:custGeom>
            <a:avLst/>
            <a:gdLst>
              <a:gd name="connsiteX0" fmla="*/ 2045305 w 2640300"/>
              <a:gd name="connsiteY0" fmla="*/ 0 h 1865630"/>
              <a:gd name="connsiteX1" fmla="*/ 2620022 w 2640300"/>
              <a:gd name="connsiteY1" fmla="*/ 81451 h 1865630"/>
              <a:gd name="connsiteX2" fmla="*/ 2640300 w 2640300"/>
              <a:gd name="connsiteY2" fmla="*/ 88381 h 1865630"/>
              <a:gd name="connsiteX3" fmla="*/ 2640300 w 2640300"/>
              <a:gd name="connsiteY3" fmla="*/ 1040500 h 1865630"/>
              <a:gd name="connsiteX4" fmla="*/ 2631013 w 2640300"/>
              <a:gd name="connsiteY4" fmla="*/ 1034064 h 1865630"/>
              <a:gd name="connsiteX5" fmla="*/ 2045305 w 2640300"/>
              <a:gd name="connsiteY5" fmla="*/ 878165 h 1865630"/>
              <a:gd name="connsiteX6" fmla="*/ 892516 w 2640300"/>
              <a:gd name="connsiteY6" fmla="*/ 1817715 h 1865630"/>
              <a:gd name="connsiteX7" fmla="*/ 885203 w 2640300"/>
              <a:gd name="connsiteY7" fmla="*/ 1865630 h 1865630"/>
              <a:gd name="connsiteX8" fmla="*/ 0 w 2640300"/>
              <a:gd name="connsiteY8" fmla="*/ 1865630 h 1865630"/>
              <a:gd name="connsiteX9" fmla="*/ 1054 w 2640300"/>
              <a:gd name="connsiteY9" fmla="*/ 1844762 h 1865630"/>
              <a:gd name="connsiteX10" fmla="*/ 2045305 w 2640300"/>
              <a:gd name="connsiteY10" fmla="*/ 0 h 1865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0300" h="1865630">
                <a:moveTo>
                  <a:pt x="2045305" y="0"/>
                </a:moveTo>
                <a:cubicBezTo>
                  <a:pt x="2244794" y="0"/>
                  <a:pt x="2437643" y="28427"/>
                  <a:pt x="2620022" y="81451"/>
                </a:cubicBezTo>
                <a:lnTo>
                  <a:pt x="2640300" y="88381"/>
                </a:lnTo>
                <a:lnTo>
                  <a:pt x="2640300" y="1040500"/>
                </a:lnTo>
                <a:lnTo>
                  <a:pt x="2631013" y="1034064"/>
                </a:lnTo>
                <a:cubicBezTo>
                  <a:pt x="2458535" y="934886"/>
                  <a:pt x="2258544" y="878165"/>
                  <a:pt x="2045305" y="878165"/>
                </a:cubicBezTo>
                <a:cubicBezTo>
                  <a:pt x="1476668" y="878165"/>
                  <a:pt x="1002239" y="1281515"/>
                  <a:pt x="892516" y="1817715"/>
                </a:cubicBezTo>
                <a:lnTo>
                  <a:pt x="885203" y="1865630"/>
                </a:lnTo>
                <a:lnTo>
                  <a:pt x="0" y="1865630"/>
                </a:lnTo>
                <a:lnTo>
                  <a:pt x="1054" y="1844762"/>
                </a:lnTo>
                <a:cubicBezTo>
                  <a:pt x="106283" y="808587"/>
                  <a:pt x="981366" y="0"/>
                  <a:pt x="2045305" y="0"/>
                </a:cubicBezTo>
                <a:close/>
              </a:path>
            </a:pathLst>
          </a:custGeom>
          <a:gradFill>
            <a:gsLst>
              <a:gs pos="0">
                <a:schemeClr val="bg1"/>
              </a:gs>
              <a:gs pos="100000">
                <a:schemeClr val="accent1">
                  <a:lumMod val="20000"/>
                  <a:lumOff val="80000"/>
                  <a:alpha val="44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92" name="任意多边形: 形状 20"/>
          <p:cNvSpPr/>
          <p:nvPr userDrawn="1">
            <p:custDataLst>
              <p:tags r:id="rId2"/>
            </p:custDataLst>
          </p:nvPr>
        </p:nvSpPr>
        <p:spPr>
          <a:xfrm flipH="1">
            <a:off x="26218" y="-23812"/>
            <a:ext cx="4922187" cy="6858000"/>
          </a:xfrm>
          <a:custGeom>
            <a:avLst/>
            <a:gdLst>
              <a:gd name="connsiteX0" fmla="*/ 4922187 w 4922187"/>
              <a:gd name="connsiteY0" fmla="*/ 0 h 6858000"/>
              <a:gd name="connsiteX1" fmla="*/ 0 w 4922187"/>
              <a:gd name="connsiteY1" fmla="*/ 0 h 6858000"/>
              <a:gd name="connsiteX2" fmla="*/ 0 w 4922187"/>
              <a:gd name="connsiteY2" fmla="*/ 6858000 h 6858000"/>
              <a:gd name="connsiteX3" fmla="*/ 4922187 w 49221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922187" h="6858000">
                <a:moveTo>
                  <a:pt x="4922187" y="0"/>
                </a:moveTo>
                <a:lnTo>
                  <a:pt x="0" y="0"/>
                </a:lnTo>
                <a:lnTo>
                  <a:pt x="0" y="6858000"/>
                </a:lnTo>
                <a:lnTo>
                  <a:pt x="4922187" y="6858000"/>
                </a:lnTo>
                <a:close/>
              </a:path>
            </a:pathLst>
          </a:custGeom>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63" name="图片 24"/>
          <p:cNvPicPr>
            <a:picLocks noChangeAspect="1"/>
          </p:cNvPicPr>
          <p:nvPr userDrawn="1">
            <p:custDataLst>
              <p:tags r:id="rId3"/>
            </p:custDataLst>
          </p:nvPr>
        </p:nvPicPr>
        <p:blipFill>
          <a:blip xmlns:r="http://schemas.openxmlformats.org/officeDocument/2006/relationships" r:embed="rId4"/>
          <a:srcRect b="10671"/>
          <a:stretch>
            <a:fillRect/>
          </a:stretch>
        </p:blipFill>
        <p:spPr>
          <a:xfrm>
            <a:off x="26217" y="2826068"/>
            <a:ext cx="9394825" cy="4008120"/>
          </a:xfrm>
          <a:prstGeom prst="rect"/>
        </p:spPr>
      </p:pic>
      <p:cxnSp>
        <p:nvCxnSpPr>
          <p:cNvPr id="3145739" name="直接箭头连接符 25"/>
          <p:cNvCxnSpPr>
            <a:cxnSpLocks/>
          </p:cNvCxnSpPr>
          <p:nvPr userDrawn="1">
            <p:custDataLst>
              <p:tags r:id="rId5"/>
            </p:custDataLst>
          </p:nvPr>
        </p:nvCxnSpPr>
        <p:spPr>
          <a:xfrm>
            <a:off x="5998392" y="3009583"/>
            <a:ext cx="5400000" cy="0"/>
          </a:xfrm>
          <a:prstGeom prst="straightConnector1"/>
          <a:ln>
            <a:solidFill>
              <a:schemeClr val="accent4">
                <a:alpha val="3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48794" name="任意多边形: 形状 38"/>
          <p:cNvSpPr/>
          <p:nvPr userDrawn="1">
            <p:custDataLst>
              <p:tags r:id="rId6"/>
            </p:custDataLst>
          </p:nvPr>
        </p:nvSpPr>
        <p:spPr>
          <a:xfrm>
            <a:off x="1" y="-23812"/>
            <a:ext cx="5240473" cy="4816476"/>
          </a:xfrm>
          <a:custGeom>
            <a:avLst/>
            <a:gdLst>
              <a:gd name="connsiteX0" fmla="*/ 3662900 w 5240473"/>
              <a:gd name="connsiteY0" fmla="*/ 0 h 4816476"/>
              <a:gd name="connsiteX1" fmla="*/ 4963033 w 5240473"/>
              <a:gd name="connsiteY1" fmla="*/ 0 h 4816476"/>
              <a:gd name="connsiteX2" fmla="*/ 4968685 w 5240473"/>
              <a:gd name="connsiteY2" fmla="*/ 11733 h 4816476"/>
              <a:gd name="connsiteX3" fmla="*/ 5240473 w 5240473"/>
              <a:gd name="connsiteY3" fmla="*/ 1357948 h 4816476"/>
              <a:gd name="connsiteX4" fmla="*/ 1781945 w 5240473"/>
              <a:gd name="connsiteY4" fmla="*/ 4816476 h 4816476"/>
              <a:gd name="connsiteX5" fmla="*/ 133405 w 5240473"/>
              <a:gd name="connsiteY5" fmla="*/ 4399050 h 4816476"/>
              <a:gd name="connsiteX6" fmla="*/ 0 w 5240473"/>
              <a:gd name="connsiteY6" fmla="*/ 4318005 h 4816476"/>
              <a:gd name="connsiteX7" fmla="*/ 0 w 5240473"/>
              <a:gd name="connsiteY7" fmla="*/ 2845949 h 4816476"/>
              <a:gd name="connsiteX8" fmla="*/ 139955 w 5240473"/>
              <a:gd name="connsiteY8" fmla="*/ 2999938 h 4816476"/>
              <a:gd name="connsiteX9" fmla="*/ 1781945 w 5240473"/>
              <a:gd name="connsiteY9" fmla="*/ 3680073 h 4816476"/>
              <a:gd name="connsiteX10" fmla="*/ 4104070 w 5240473"/>
              <a:gd name="connsiteY10" fmla="*/ 1357948 h 4816476"/>
              <a:gd name="connsiteX11" fmla="*/ 3707487 w 5240473"/>
              <a:gd name="connsiteY11" fmla="*/ 59626 h 4816476"/>
              <a:gd name="connsiteX12" fmla="*/ 3662900 w 5240473"/>
              <a:gd name="connsiteY12" fmla="*/ 0 h 4816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40473" h="4816476">
                <a:moveTo>
                  <a:pt x="3662900" y="0"/>
                </a:moveTo>
                <a:lnTo>
                  <a:pt x="4963033" y="0"/>
                </a:lnTo>
                <a:lnTo>
                  <a:pt x="4968685" y="11733"/>
                </a:lnTo>
                <a:cubicBezTo>
                  <a:pt x="5143696" y="425506"/>
                  <a:pt x="5240473" y="880425"/>
                  <a:pt x="5240473" y="1357948"/>
                </a:cubicBezTo>
                <a:cubicBezTo>
                  <a:pt x="5240473" y="3268040"/>
                  <a:pt x="3692037" y="4816476"/>
                  <a:pt x="1781945" y="4816476"/>
                </a:cubicBezTo>
                <a:cubicBezTo>
                  <a:pt x="1185041" y="4816476"/>
                  <a:pt x="623456" y="4665262"/>
                  <a:pt x="133405" y="4399050"/>
                </a:cubicBezTo>
                <a:lnTo>
                  <a:pt x="0" y="4318005"/>
                </a:lnTo>
                <a:lnTo>
                  <a:pt x="0" y="2845949"/>
                </a:lnTo>
                <a:lnTo>
                  <a:pt x="139955" y="2999938"/>
                </a:lnTo>
                <a:cubicBezTo>
                  <a:pt x="560177" y="3420160"/>
                  <a:pt x="1140708" y="3680073"/>
                  <a:pt x="1781945" y="3680073"/>
                </a:cubicBezTo>
                <a:cubicBezTo>
                  <a:pt x="3064419" y="3680073"/>
                  <a:pt x="4104070" y="2640422"/>
                  <a:pt x="4104070" y="1357948"/>
                </a:cubicBezTo>
                <a:cubicBezTo>
                  <a:pt x="4104070" y="877020"/>
                  <a:pt x="3957869" y="430240"/>
                  <a:pt x="3707487" y="59626"/>
                </a:cubicBezTo>
                <a:lnTo>
                  <a:pt x="3662900" y="0"/>
                </a:lnTo>
                <a:close/>
              </a:path>
            </a:pathLst>
          </a:custGeom>
          <a:gradFill>
            <a:gsLst>
              <a:gs pos="0">
                <a:schemeClr val="bg1"/>
              </a:gs>
              <a:gs pos="100000">
                <a:schemeClr val="accent1">
                  <a:lumMod val="20000"/>
                  <a:lumOff val="80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96" name="任意多边形 12"/>
          <p:cNvSpPr/>
          <p:nvPr userDrawn="1">
            <p:custDataLst>
              <p:tags r:id="rId7"/>
            </p:custDataLst>
          </p:nvPr>
        </p:nvSpPr>
        <p:spPr>
          <a:xfrm>
            <a:off x="4537257" y="1998028"/>
            <a:ext cx="800735" cy="1527175"/>
          </a:xfrm>
          <a:custGeom>
            <a:avLst/>
            <a:gdLst>
              <a:gd name="connsiteX0" fmla="*/ 19 w 195"/>
              <a:gd name="connsiteY0" fmla="*/ 323 h 371"/>
              <a:gd name="connsiteX1" fmla="*/ 87 w 195"/>
              <a:gd name="connsiteY1" fmla="*/ 255 h 371"/>
              <a:gd name="connsiteX2" fmla="*/ 105 w 195"/>
              <a:gd name="connsiteY2" fmla="*/ 348 h 371"/>
              <a:gd name="connsiteX3" fmla="*/ 180 w 195"/>
              <a:gd name="connsiteY3" fmla="*/ 371 h 371"/>
              <a:gd name="connsiteX4" fmla="*/ 195 w 195"/>
              <a:gd name="connsiteY4" fmla="*/ 0 h 371"/>
              <a:gd name="connsiteX5" fmla="*/ 57 w 195"/>
              <a:gd name="connsiteY5" fmla="*/ 7 h 371"/>
              <a:gd name="connsiteX6" fmla="*/ 0 w 195"/>
              <a:gd name="connsiteY6" fmla="*/ 262 h 371"/>
              <a:gd name="connsiteX7" fmla="*/ 19 w 195"/>
              <a:gd name="connsiteY7" fmla="*/ 323 h 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 h="371">
                <a:moveTo>
                  <a:pt x="19" y="323"/>
                </a:moveTo>
                <a:cubicBezTo>
                  <a:pt x="27" y="308"/>
                  <a:pt x="57" y="236"/>
                  <a:pt x="87" y="255"/>
                </a:cubicBezTo>
                <a:cubicBezTo>
                  <a:pt x="117" y="274"/>
                  <a:pt x="99" y="329"/>
                  <a:pt x="105" y="348"/>
                </a:cubicBezTo>
                <a:lnTo>
                  <a:pt x="180" y="371"/>
                </a:lnTo>
                <a:lnTo>
                  <a:pt x="195" y="0"/>
                </a:lnTo>
                <a:lnTo>
                  <a:pt x="57" y="7"/>
                </a:lnTo>
                <a:lnTo>
                  <a:pt x="0" y="262"/>
                </a:lnTo>
                <a:lnTo>
                  <a:pt x="19" y="323"/>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p>
        </p:txBody>
      </p:sp>
      <p:sp>
        <p:nvSpPr>
          <p:cNvPr id="1048798" name="标题 1"/>
          <p:cNvSpPr>
            <a:spLocks noGrp="1"/>
          </p:cNvSpPr>
          <p:nvPr>
            <p:ph type="ctrTitle"/>
            <p:custDataLst>
              <p:tags r:id="rId8"/>
            </p:custDataLst>
          </p:nvPr>
        </p:nvSpPr>
        <p:spPr>
          <a:xfrm>
            <a:off x="5867400" y="786765"/>
            <a:ext cx="5768142" cy="1977391"/>
          </a:xfrm>
        </p:spPr>
        <p:txBody>
          <a:bodyPr anchor="b">
            <a:normAutofit/>
          </a:bodyPr>
          <a:lstStyle>
            <a:lvl1pPr algn="l">
              <a:lnSpc>
                <a:spcPct val="100000"/>
              </a:lnSpc>
              <a:defRPr sz="5400"/>
            </a:lvl1pPr>
          </a:lstStyle>
          <a:p>
            <a:r>
              <a:rPr altLang="en-US" dirty="0" lang="zh-CN"/>
              <a:t>单击此处编辑母版标题样式</a:t>
            </a:r>
            <a:endParaRPr altLang="en-US" dirty="0" lang="zh-CN"/>
          </a:p>
        </p:txBody>
      </p:sp>
      <p:sp>
        <p:nvSpPr>
          <p:cNvPr id="1048800" name="日期占位符 3"/>
          <p:cNvSpPr>
            <a:spLocks noGrp="1"/>
          </p:cNvSpPr>
          <p:nvPr>
            <p:ph type="dt" sz="half" idx="10"/>
            <p:custDataLst>
              <p:tags r:id="rId9"/>
            </p:custDataLst>
          </p:nvPr>
        </p:nvSpPr>
        <p:spPr/>
        <p:txBody>
          <a:bodyPr/>
          <a:p>
            <a:fld id="{5592522B-0F24-4480-B9DD-A9474A6880D6}" type="datetimeFigureOut">
              <a:rPr altLang="en-US" lang="zh-CN" smtClean="0"/>
            </a:fld>
            <a:endParaRPr altLang="en-US" lang="zh-CN"/>
          </a:p>
        </p:txBody>
      </p:sp>
      <p:sp>
        <p:nvSpPr>
          <p:cNvPr id="1048802" name="页脚占位符 4"/>
          <p:cNvSpPr>
            <a:spLocks noGrp="1"/>
          </p:cNvSpPr>
          <p:nvPr>
            <p:ph type="ftr" sz="quarter" idx="11"/>
            <p:custDataLst>
              <p:tags r:id="rId10"/>
            </p:custDataLst>
          </p:nvPr>
        </p:nvSpPr>
        <p:spPr/>
        <p:txBody>
          <a:bodyPr/>
          <a:p>
            <a:endParaRPr altLang="en-US" lang="zh-CN"/>
          </a:p>
        </p:txBody>
      </p:sp>
      <p:sp>
        <p:nvSpPr>
          <p:cNvPr id="1048804" name="灯片编号占位符 5"/>
          <p:cNvSpPr>
            <a:spLocks noGrp="1"/>
          </p:cNvSpPr>
          <p:nvPr>
            <p:ph type="sldNum" sz="quarter" idx="12"/>
            <p:custDataLst>
              <p:tags r:id="rId11"/>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06" name="文本占位符 9"/>
          <p:cNvSpPr>
            <a:spLocks noGrp="1"/>
          </p:cNvSpPr>
          <p:nvPr>
            <p:ph type="body" sz="quarter" idx="13" hasCustomPrompt="1"/>
            <p:custDataLst>
              <p:tags r:id="rId12"/>
            </p:custDataLst>
          </p:nvPr>
        </p:nvSpPr>
        <p:spPr>
          <a:xfrm>
            <a:off x="838799" y="504000"/>
            <a:ext cx="2657069" cy="504000"/>
          </a:xfrm>
        </p:spPr>
        <p:txBody>
          <a:bodyPr anchor="ctr">
            <a:normAutofit/>
          </a:bodyPr>
          <a:lstStyle>
            <a:lvl1pPr indent="0" marL="0">
              <a:lnSpc>
                <a:spcPct val="100000"/>
              </a:lnSpc>
              <a:buNone/>
              <a:defRPr b="1" sz="1800">
                <a:solidFill>
                  <a:schemeClr val="lt1">
                    <a:lumMod val="100000"/>
                  </a:schemeClr>
                </a:solidFill>
              </a:defRPr>
            </a:lvl1pPr>
          </a:lstStyle>
          <a:p>
            <a:pPr lvl="0"/>
            <a:r>
              <a:rPr altLang="en-US" dirty="0" lang="zh-CN"/>
              <a:t>公司名占位符</a:t>
            </a:r>
            <a:endParaRPr altLang="en-US" dirty="0" lang="zh-CN"/>
          </a:p>
        </p:txBody>
      </p:sp>
      <p:sp>
        <p:nvSpPr>
          <p:cNvPr id="1048808" name="文本占位符 13"/>
          <p:cNvSpPr>
            <a:spLocks noGrp="1"/>
          </p:cNvSpPr>
          <p:nvPr>
            <p:ph type="body" sz="quarter" idx="14" hasCustomPrompt="1"/>
            <p:custDataLst>
              <p:tags r:id="rId13"/>
            </p:custDataLst>
          </p:nvPr>
        </p:nvSpPr>
        <p:spPr>
          <a:xfrm>
            <a:off x="8774592" y="3353879"/>
            <a:ext cx="2880000" cy="1527175"/>
          </a:xfrm>
        </p:spPr>
        <p:txBody>
          <a:bodyPr anchor="t">
            <a:normAutofit/>
          </a:bodyPr>
          <a:lstStyle>
            <a:lvl1pPr algn="l" indent="0" marL="0">
              <a:lnSpc>
                <a:spcPct val="100000"/>
              </a:lnSpc>
              <a:buNone/>
              <a:defRPr b="1" sz="1600">
                <a:solidFill>
                  <a:schemeClr val="accent1"/>
                </a:solidFill>
              </a:defRPr>
            </a:lvl1pPr>
          </a:lstStyle>
          <a:p>
            <a:pPr lvl="0"/>
            <a:r>
              <a:rPr altLang="en-US" dirty="0" lang="zh-CN"/>
              <a:t>日期时间占位符</a:t>
            </a:r>
            <a:endParaRPr altLang="en-US" dirty="0" lang="zh-CN"/>
          </a:p>
        </p:txBody>
      </p:sp>
      <p:sp>
        <p:nvSpPr>
          <p:cNvPr id="1048810" name="文本占位符 23"/>
          <p:cNvSpPr>
            <a:spLocks noGrp="1"/>
          </p:cNvSpPr>
          <p:nvPr>
            <p:ph type="body" sz="quarter" idx="17" hasCustomPrompt="1"/>
            <p:custDataLst>
              <p:tags r:id="rId14"/>
            </p:custDataLst>
          </p:nvPr>
        </p:nvSpPr>
        <p:spPr>
          <a:xfrm>
            <a:off x="5943600" y="3353880"/>
            <a:ext cx="2743200" cy="1527154"/>
          </a:xfrm>
        </p:spPr>
        <p:txBody>
          <a:bodyPr anchor="t">
            <a:normAutofit/>
          </a:bodyPr>
          <a:lstStyle>
            <a:lvl1pPr algn="l" indent="0" marL="0">
              <a:lnSpc>
                <a:spcPct val="100000"/>
              </a:lnSpc>
              <a:buNone/>
              <a:defRPr b="1" sz="1600">
                <a:solidFill>
                  <a:schemeClr val="accent1"/>
                </a:solidFill>
              </a:defRPr>
            </a:lvl1pPr>
          </a:lstStyle>
          <a:p>
            <a:pPr lvl="0"/>
            <a:r>
              <a:rPr altLang="en-US" dirty="0" lang="zh-CN"/>
              <a:t>署名占位符</a:t>
            </a:r>
            <a:endParaRPr altLang="en-US" dirty="0" lang="zh-CN"/>
          </a:p>
        </p:txBody>
      </p:sp>
      <p:cxnSp>
        <p:nvCxnSpPr>
          <p:cNvPr id="3145741" name="直接连接符 46"/>
          <p:cNvCxnSpPr>
            <a:cxnSpLocks/>
          </p:cNvCxnSpPr>
          <p:nvPr userDrawn="1">
            <p:custDataLst>
              <p:tags r:id="rId15"/>
            </p:custDataLst>
          </p:nvPr>
        </p:nvCxnSpPr>
        <p:spPr>
          <a:xfrm>
            <a:off x="11360150" y="49339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43" name="直接连接符 47"/>
          <p:cNvCxnSpPr>
            <a:cxnSpLocks/>
          </p:cNvCxnSpPr>
          <p:nvPr userDrawn="1">
            <p:custDataLst>
              <p:tags r:id="rId16"/>
            </p:custDataLst>
          </p:nvPr>
        </p:nvCxnSpPr>
        <p:spPr>
          <a:xfrm>
            <a:off x="11360150" y="55181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45" name="直接连接符 48"/>
          <p:cNvCxnSpPr>
            <a:cxnSpLocks/>
          </p:cNvCxnSpPr>
          <p:nvPr userDrawn="1">
            <p:custDataLst>
              <p:tags r:id="rId17"/>
            </p:custDataLst>
          </p:nvPr>
        </p:nvCxnSpPr>
        <p:spPr>
          <a:xfrm>
            <a:off x="11360150" y="61023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6.xml"/><Relationship Id="rId13" Type="http://schemas.openxmlformats.org/officeDocument/2006/relationships/image" Target="../media/image1.png"/><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6010" r:id="rId1"/>
    <p:sldLayoutId id="2147486011" r:id="rId2"/>
    <p:sldLayoutId id="2147486012" r:id="rId3"/>
    <p:sldLayoutId id="2147486013" r:id="rId4"/>
    <p:sldLayoutId id="2147486014" r:id="rId5"/>
    <p:sldLayoutId id="2147486015" r:id="rId6"/>
    <p:sldLayoutId id="2147486016" r:id="rId7"/>
    <p:sldLayoutId id="2147486017" r:id="rId8"/>
    <p:sldLayoutId id="2147486018" r:id="rId9"/>
    <p:sldLayoutId id="2147486019" r:id="rId10"/>
    <p:sldLayoutId id="2147486020"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p:cNvPicPr>
            <a:picLocks noChangeAspect="1"/>
          </p:cNvPicPr>
          <p:nvPr userDrawn="1">
            <p:custDataLst>
              <p:tags r:id="rId12"/>
            </p:custDataLst>
          </p:nvPr>
        </p:nvPicPr>
        <p:blipFill>
          <a:blip xmlns:r="http://schemas.openxmlformats.org/officeDocument/2006/relationships" r:embed="rId13">
            <a:alphaModFix amt="8000"/>
          </a:blip>
          <a:srcRect b="7246"/>
          <a:stretch>
            <a:fillRect/>
          </a:stretch>
        </p:blipFill>
        <p:spPr>
          <a:xfrm>
            <a:off x="-1270" y="2696210"/>
            <a:ext cx="9394825" cy="4161790"/>
          </a:xfrm>
          <a:prstGeom prst="rect"/>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gradFill flip="none" rotWithShape="1">
            <a:gsLst>
              <a:gs pos="0">
                <a:schemeClr val="accent1">
                  <a:alpha val="33000"/>
                </a:schemeClr>
              </a:gs>
              <a:gs pos="95000">
                <a:schemeClr val="accent1"/>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ea typeface="微软雅黑" panose="020B0503020204020204" charset="-122"/>
              <a:cs typeface="微软雅黑" panose="020B0503020204020204" charset="-122"/>
            </a:endParaRPr>
          </a:p>
        </p:txBody>
      </p:sp>
    </p:spTree>
  </p:cSld>
  <p:clrMap accent1="accent1" accent2="accent2" accent3="accent3" accent4="accent4" accent5="accent5" accent6="accent6" bg1="lt1" bg2="lt2" tx1="dk1" tx2="dk2" hlink="hlink" folHlink="folHlink"/>
  <p:sldLayoutIdLst>
    <p:sldLayoutId id="2147486047" r:id="rId1"/>
    <p:sldLayoutId id="2147486048" r:id="rId2"/>
    <p:sldLayoutId id="2147486049" r:id="rId3"/>
    <p:sldLayoutId id="2147486050" r:id="rId4"/>
    <p:sldLayoutId id="2147486051" r:id="rId5"/>
    <p:sldLayoutId id="2147486052" r:id="rId6"/>
    <p:sldLayoutId id="2147486053" r:id="rId7"/>
    <p:sldLayoutId id="2147486054" r:id="rId8"/>
    <p:sldLayoutId id="2147486055" r:id="rId9"/>
    <p:sldLayoutId id="2147486056" r:id="rId10"/>
    <p:sldLayoutId id="2147486057" r:id="rId11"/>
  </p:sldLayoutIdLst>
  <p:txStyles>
    <p:titleStyle>
      <a:lvl1pPr algn="l" defTabSz="914400" eaLnBrk="1" hangingPunct="1" latinLnBrk="0" rtl="0">
        <a:lnSpc>
          <a:spcPct val="100000"/>
        </a:lnSpc>
        <a:spcBef>
          <a:spcPct val="0"/>
        </a:spcBef>
        <a:buNone/>
        <a:defRPr b="1" sz="40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tags" Target="../tags/tag97.xml"/><Relationship Id="rId6" Type="http://schemas.openxmlformats.org/officeDocument/2006/relationships/tags" Target="../tags/tag98.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99.xml"/><Relationship Id="rId2" Type="http://schemas.openxmlformats.org/officeDocument/2006/relationships/tags" Target="../tags/tag100.xml"/><Relationship Id="rId3" Type="http://schemas.openxmlformats.org/officeDocument/2006/relationships/tags" Target="../tags/tag101.xml"/><Relationship Id="rId4" Type="http://schemas.openxmlformats.org/officeDocument/2006/relationships/tags" Target="../tags/tag102.xml"/><Relationship Id="rId5" Type="http://schemas.openxmlformats.org/officeDocument/2006/relationships/tags" Target="../tags/tag103.xml"/><Relationship Id="rId6" Type="http://schemas.openxmlformats.org/officeDocument/2006/relationships/tags" Target="../tags/tag104.xml"/><Relationship Id="rId7" Type="http://schemas.openxmlformats.org/officeDocument/2006/relationships/tags" Target="../tags/tag105.xml"/><Relationship Id="rId8" Type="http://schemas.openxmlformats.org/officeDocument/2006/relationships/tags" Target="../tags/tag106.xml"/><Relationship Id="rId9" Type="http://schemas.openxmlformats.org/officeDocument/2006/relationships/tags" Target="../tags/tag107.xml"/><Relationship Id="rId10" Type="http://schemas.openxmlformats.org/officeDocument/2006/relationships/tags" Target="../tags/tag108.xml"/><Relationship Id="rId11" Type="http://schemas.openxmlformats.org/officeDocument/2006/relationships/tags" Target="../tags/tag109.xml"/><Relationship Id="rId12" Type="http://schemas.openxmlformats.org/officeDocument/2006/relationships/tags" Target="../tags/tag110.xml"/><Relationship Id="rId13" Type="http://schemas.openxmlformats.org/officeDocument/2006/relationships/tags" Target="../tags/tag111.xml"/><Relationship Id="rId14" Type="http://schemas.openxmlformats.org/officeDocument/2006/relationships/tags" Target="../tags/tag112.xml"/><Relationship Id="rId15" Type="http://schemas.openxmlformats.org/officeDocument/2006/relationships/tags" Target="../tags/tag113.xml"/><Relationship Id="rId16" Type="http://schemas.openxmlformats.org/officeDocument/2006/relationships/tags" Target="../tags/tag114.xml"/><Relationship Id="rId17" Type="http://schemas.openxmlformats.org/officeDocument/2006/relationships/tags" Target="../tags/tag115.xml"/><Relationship Id="rId18" Type="http://schemas.openxmlformats.org/officeDocument/2006/relationships/tags" Target="../tags/tag116.xml"/><Relationship Id="rId19" Type="http://schemas.openxmlformats.org/officeDocument/2006/relationships/tags" Target="../tags/tag117.xml"/><Relationship Id="rId20" Type="http://schemas.openxmlformats.org/officeDocument/2006/relationships/tags" Target="../tags/tag118.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19.xml"/><Relationship Id="rId2" Type="http://schemas.openxmlformats.org/officeDocument/2006/relationships/tags" Target="../tags/tag120.xml"/><Relationship Id="rId3" Type="http://schemas.openxmlformats.org/officeDocument/2006/relationships/tags" Target="../tags/tag12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22.xml"/><Relationship Id="rId2" Type="http://schemas.openxmlformats.org/officeDocument/2006/relationships/tags" Target="../tags/tag123.xml"/><Relationship Id="rId3" Type="http://schemas.openxmlformats.org/officeDocument/2006/relationships/tags" Target="../tags/tag124.xml"/><Relationship Id="rId4" Type="http://schemas.openxmlformats.org/officeDocument/2006/relationships/tags" Target="../tags/tag125.xml"/><Relationship Id="rId5" Type="http://schemas.openxmlformats.org/officeDocument/2006/relationships/tags" Target="../tags/tag126.xml"/><Relationship Id="rId6" Type="http://schemas.openxmlformats.org/officeDocument/2006/relationships/tags" Target="../tags/tag127.xml"/><Relationship Id="rId7" Type="http://schemas.openxmlformats.org/officeDocument/2006/relationships/tags" Target="../tags/tag128.xml"/><Relationship Id="rId8" Type="http://schemas.openxmlformats.org/officeDocument/2006/relationships/tags" Target="../tags/tag129.xml"/><Relationship Id="rId9" Type="http://schemas.openxmlformats.org/officeDocument/2006/relationships/tags" Target="../tags/tag130.xml"/><Relationship Id="rId10" Type="http://schemas.openxmlformats.org/officeDocument/2006/relationships/tags" Target="../tags/tag131.xml"/><Relationship Id="rId11" Type="http://schemas.openxmlformats.org/officeDocument/2006/relationships/tags" Target="../tags/tag132.xml"/><Relationship Id="rId12" Type="http://schemas.openxmlformats.org/officeDocument/2006/relationships/tags" Target="../tags/tag133.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tags" Target="../tags/tag138.xml"/><Relationship Id="rId6" Type="http://schemas.openxmlformats.org/officeDocument/2006/relationships/tags" Target="../tags/tag139.xml"/><Relationship Id="rId7" Type="http://schemas.openxmlformats.org/officeDocument/2006/relationships/tags" Target="../tags/tag140.xml"/><Relationship Id="rId8" Type="http://schemas.openxmlformats.org/officeDocument/2006/relationships/tags" Target="../tags/tag141.xml"/><Relationship Id="rId9" Type="http://schemas.openxmlformats.org/officeDocument/2006/relationships/tags" Target="../tags/tag142.xml"/><Relationship Id="rId10" Type="http://schemas.openxmlformats.org/officeDocument/2006/relationships/tags" Target="../tags/tag143.xml"/><Relationship Id="rId11" Type="http://schemas.openxmlformats.org/officeDocument/2006/relationships/tags" Target="../tags/tag144.xml"/><Relationship Id="rId12" Type="http://schemas.openxmlformats.org/officeDocument/2006/relationships/tags" Target="../tags/tag145.xml"/><Relationship Id="rId13" Type="http://schemas.openxmlformats.org/officeDocument/2006/relationships/tags" Target="../tags/tag146.xml"/><Relationship Id="rId14" Type="http://schemas.openxmlformats.org/officeDocument/2006/relationships/tags" Target="../tags/tag147.xml"/><Relationship Id="rId15" Type="http://schemas.openxmlformats.org/officeDocument/2006/relationships/tags" Target="../tags/tag148.xml"/><Relationship Id="rId16" Type="http://schemas.openxmlformats.org/officeDocument/2006/relationships/tags" Target="../tags/tag149.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50.xml"/><Relationship Id="rId2" Type="http://schemas.openxmlformats.org/officeDocument/2006/relationships/tags" Target="../tags/tag151.xml"/><Relationship Id="rId3" Type="http://schemas.openxmlformats.org/officeDocument/2006/relationships/tags" Target="../tags/tag152.xml"/><Relationship Id="rId4" Type="http://schemas.openxmlformats.org/officeDocument/2006/relationships/tags" Target="../tags/tag153.xml"/><Relationship Id="rId5" Type="http://schemas.openxmlformats.org/officeDocument/2006/relationships/tags" Target="../tags/tag154.xml"/><Relationship Id="rId6" Type="http://schemas.openxmlformats.org/officeDocument/2006/relationships/tags" Target="../tags/tag155.xml"/><Relationship Id="rId7" Type="http://schemas.openxmlformats.org/officeDocument/2006/relationships/tags" Target="../tags/tag156.xml"/><Relationship Id="rId8" Type="http://schemas.openxmlformats.org/officeDocument/2006/relationships/tags" Target="../tags/tag157.xml"/><Relationship Id="rId9" Type="http://schemas.openxmlformats.org/officeDocument/2006/relationships/tags" Target="../tags/tag158.xml"/><Relationship Id="rId10" Type="http://schemas.openxmlformats.org/officeDocument/2006/relationships/tags" Target="../tags/tag159.xml"/><Relationship Id="rId11" Type="http://schemas.openxmlformats.org/officeDocument/2006/relationships/tags" Target="../tags/tag160.xml"/><Relationship Id="rId12" Type="http://schemas.openxmlformats.org/officeDocument/2006/relationships/tags" Target="../tags/tag161.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2.xml"/><Relationship Id="rId2" Type="http://schemas.openxmlformats.org/officeDocument/2006/relationships/tags" Target="../tags/tag163.xml"/><Relationship Id="rId3" Type="http://schemas.openxmlformats.org/officeDocument/2006/relationships/tags" Target="../tags/tag164.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65.xml"/><Relationship Id="rId2" Type="http://schemas.openxmlformats.org/officeDocument/2006/relationships/tags" Target="../tags/tag166.xml"/><Relationship Id="rId3" Type="http://schemas.openxmlformats.org/officeDocument/2006/relationships/tags" Target="../tags/tag167.xml"/><Relationship Id="rId4" Type="http://schemas.openxmlformats.org/officeDocument/2006/relationships/tags" Target="../tags/tag168.xml"/><Relationship Id="rId5"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69.xml"/><Relationship Id="rId2" Type="http://schemas.openxmlformats.org/officeDocument/2006/relationships/tags" Target="../tags/tag170.xml"/><Relationship Id="rId3" Type="http://schemas.openxmlformats.org/officeDocument/2006/relationships/tags" Target="../tags/tag171.xml"/><Relationship Id="rId4" Type="http://schemas.openxmlformats.org/officeDocument/2006/relationships/tags" Target="../tags/tag172.xml"/><Relationship Id="rId5"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73.xml"/><Relationship Id="rId2" Type="http://schemas.openxmlformats.org/officeDocument/2006/relationships/tags" Target="../tags/tag174.xml"/><Relationship Id="rId3" Type="http://schemas.openxmlformats.org/officeDocument/2006/relationships/tags" Target="../tags/tag175.xml"/><Relationship Id="rId4" Type="http://schemas.openxmlformats.org/officeDocument/2006/relationships/tags" Target="../tags/tag176.xml"/><Relationship Id="rId5" Type="http://schemas.openxmlformats.org/officeDocument/2006/relationships/tags" Target="../tags/tag177.xml"/><Relationship Id="rId6" Type="http://schemas.openxmlformats.org/officeDocument/2006/relationships/tags" Target="../tags/tag178.xml"/><Relationship Id="rId7" Type="http://schemas.openxmlformats.org/officeDocument/2006/relationships/tags" Target="../tags/tag179.xml"/><Relationship Id="rId8" Type="http://schemas.openxmlformats.org/officeDocument/2006/relationships/tags" Target="../tags/tag180.xml"/><Relationship Id="rId9" Type="http://schemas.openxmlformats.org/officeDocument/2006/relationships/tags" Target="../tags/tag181.xml"/><Relationship Id="rId10" Type="http://schemas.openxmlformats.org/officeDocument/2006/relationships/tags" Target="../tags/tag182.xml"/><Relationship Id="rId11" Type="http://schemas.openxmlformats.org/officeDocument/2006/relationships/tags" Target="../tags/tag183.xml"/><Relationship Id="rId12"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84.xml"/><Relationship Id="rId2" Type="http://schemas.openxmlformats.org/officeDocument/2006/relationships/tags" Target="../tags/tag185.xml"/><Relationship Id="rId3" Type="http://schemas.openxmlformats.org/officeDocument/2006/relationships/tags" Target="../tags/tag186.xml"/><Relationship Id="rId4" Type="http://schemas.openxmlformats.org/officeDocument/2006/relationships/tags" Target="../tags/tag187.xml"/><Relationship Id="rId5" Type="http://schemas.openxmlformats.org/officeDocument/2006/relationships/tags" Target="../tags/tag188.xml"/><Relationship Id="rId6" Type="http://schemas.openxmlformats.org/officeDocument/2006/relationships/tags" Target="../tags/tag189.xml"/><Relationship Id="rId7" Type="http://schemas.openxmlformats.org/officeDocument/2006/relationships/tags" Target="../tags/tag190.xml"/><Relationship Id="rId8" Type="http://schemas.openxmlformats.org/officeDocument/2006/relationships/tags" Target="../tags/tag191.xml"/><Relationship Id="rId9" Type="http://schemas.openxmlformats.org/officeDocument/2006/relationships/tags" Target="../tags/tag192.xml"/><Relationship Id="rId10" Type="http://schemas.openxmlformats.org/officeDocument/2006/relationships/tags" Target="../tags/tag193.xml"/><Relationship Id="rId11" Type="http://schemas.openxmlformats.org/officeDocument/2006/relationships/tags" Target="../tags/tag194.xml"/><Relationship Id="rId12" Type="http://schemas.openxmlformats.org/officeDocument/2006/relationships/tags" Target="../tags/tag195.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96.xml"/><Relationship Id="rId2" Type="http://schemas.openxmlformats.org/officeDocument/2006/relationships/tags" Target="../tags/tag197.xml"/><Relationship Id="rId3" Type="http://schemas.openxmlformats.org/officeDocument/2006/relationships/tags" Target="../tags/tag198.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tags" Target="../tags/tag202.xml"/><Relationship Id="rId5" Type="http://schemas.openxmlformats.org/officeDocument/2006/relationships/tags" Target="../tags/tag203.xml"/><Relationship Id="rId6" Type="http://schemas.openxmlformats.org/officeDocument/2006/relationships/tags" Target="../tags/tag204.xml"/><Relationship Id="rId7" Type="http://schemas.openxmlformats.org/officeDocument/2006/relationships/tags" Target="../tags/tag205.xml"/><Relationship Id="rId8" Type="http://schemas.openxmlformats.org/officeDocument/2006/relationships/tags" Target="../tags/tag206.xml"/><Relationship Id="rId9" Type="http://schemas.openxmlformats.org/officeDocument/2006/relationships/tags" Target="../tags/tag207.xml"/><Relationship Id="rId10" Type="http://schemas.openxmlformats.org/officeDocument/2006/relationships/tags" Target="../tags/tag208.xml"/><Relationship Id="rId11" Type="http://schemas.openxmlformats.org/officeDocument/2006/relationships/tags" Target="../tags/tag209.xml"/><Relationship Id="rId12" Type="http://schemas.openxmlformats.org/officeDocument/2006/relationships/tags" Target="../tags/tag210.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11.xml"/><Relationship Id="rId2" Type="http://schemas.openxmlformats.org/officeDocument/2006/relationships/tags" Target="../tags/tag212.xml"/><Relationship Id="rId3" Type="http://schemas.openxmlformats.org/officeDocument/2006/relationships/tags" Target="../tags/tag213.xml"/><Relationship Id="rId4" Type="http://schemas.openxmlformats.org/officeDocument/2006/relationships/tags" Target="../tags/tag214.xml"/><Relationship Id="rId5" Type="http://schemas.openxmlformats.org/officeDocument/2006/relationships/tags" Target="../tags/tag215.xml"/><Relationship Id="rId6" Type="http://schemas.openxmlformats.org/officeDocument/2006/relationships/tags" Target="../tags/tag216.xml"/><Relationship Id="rId7" Type="http://schemas.openxmlformats.org/officeDocument/2006/relationships/tags" Target="../tags/tag217.xml"/><Relationship Id="rId8" Type="http://schemas.openxmlformats.org/officeDocument/2006/relationships/tags" Target="../tags/tag218.xml"/><Relationship Id="rId9" Type="http://schemas.openxmlformats.org/officeDocument/2006/relationships/tags" Target="../tags/tag219.xml"/><Relationship Id="rId10" Type="http://schemas.openxmlformats.org/officeDocument/2006/relationships/tags" Target="../tags/tag220.xml"/><Relationship Id="rId11" Type="http://schemas.openxmlformats.org/officeDocument/2006/relationships/tags" Target="../tags/tag221.xml"/><Relationship Id="rId12" Type="http://schemas.openxmlformats.org/officeDocument/2006/relationships/tags" Target="../tags/tag222.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23.xml"/><Relationship Id="rId2" Type="http://schemas.openxmlformats.org/officeDocument/2006/relationships/tags" Target="../tags/tag224.xml"/><Relationship Id="rId3" Type="http://schemas.openxmlformats.org/officeDocument/2006/relationships/tags" Target="../tags/tag225.xml"/><Relationship Id="rId4" Type="http://schemas.openxmlformats.org/officeDocument/2006/relationships/tags" Target="../tags/tag226.xml"/><Relationship Id="rId5" Type="http://schemas.openxmlformats.org/officeDocument/2006/relationships/tags" Target="../tags/tag227.xml"/><Relationship Id="rId6" Type="http://schemas.openxmlformats.org/officeDocument/2006/relationships/tags" Target="../tags/tag228.xml"/><Relationship Id="rId7" Type="http://schemas.openxmlformats.org/officeDocument/2006/relationships/tags" Target="../tags/tag229.xml"/><Relationship Id="rId8" Type="http://schemas.openxmlformats.org/officeDocument/2006/relationships/tags" Target="../tags/tag230.xml"/><Relationship Id="rId9" Type="http://schemas.openxmlformats.org/officeDocument/2006/relationships/tags" Target="../tags/tag231.xml"/><Relationship Id="rId10" Type="http://schemas.openxmlformats.org/officeDocument/2006/relationships/tags" Target="../tags/tag232.xml"/><Relationship Id="rId11" Type="http://schemas.openxmlformats.org/officeDocument/2006/relationships/tags" Target="../tags/tag233.xml"/><Relationship Id="rId12" Type="http://schemas.openxmlformats.org/officeDocument/2006/relationships/tags" Target="../tags/tag234.xml"/><Relationship Id="rId13" Type="http://schemas.openxmlformats.org/officeDocument/2006/relationships/tags" Target="../tags/tag235.xml"/><Relationship Id="rId14" Type="http://schemas.openxmlformats.org/officeDocument/2006/relationships/tags" Target="../tags/tag236.xml"/><Relationship Id="rId15" Type="http://schemas.openxmlformats.org/officeDocument/2006/relationships/tags" Target="../tags/tag237.xml"/><Relationship Id="rId16" Type="http://schemas.openxmlformats.org/officeDocument/2006/relationships/tags" Target="../tags/tag238.xml"/><Relationship Id="rId17"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39.xml"/><Relationship Id="rId2" Type="http://schemas.openxmlformats.org/officeDocument/2006/relationships/tags" Target="../tags/tag240.xml"/><Relationship Id="rId3" Type="http://schemas.openxmlformats.org/officeDocument/2006/relationships/tags" Target="../tags/tag241.xml"/><Relationship Id="rId4" Type="http://schemas.openxmlformats.org/officeDocument/2006/relationships/tags" Target="../tags/tag242.xml"/><Relationship Id="rId5" Type="http://schemas.openxmlformats.org/officeDocument/2006/relationships/tags" Target="../tags/tag243.xml"/><Relationship Id="rId6" Type="http://schemas.openxmlformats.org/officeDocument/2006/relationships/tags" Target="../tags/tag244.xml"/><Relationship Id="rId7" Type="http://schemas.openxmlformats.org/officeDocument/2006/relationships/tags" Target="../tags/tag245.xml"/><Relationship Id="rId8" Type="http://schemas.openxmlformats.org/officeDocument/2006/relationships/tags" Target="../tags/tag246.xml"/><Relationship Id="rId9" Type="http://schemas.openxmlformats.org/officeDocument/2006/relationships/tags" Target="../tags/tag247.xml"/><Relationship Id="rId10" Type="http://schemas.openxmlformats.org/officeDocument/2006/relationships/tags" Target="../tags/tag248.xml"/><Relationship Id="rId11" Type="http://schemas.openxmlformats.org/officeDocument/2006/relationships/tags" Target="../tags/tag249.xml"/><Relationship Id="rId12"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50.xml"/><Relationship Id="rId2" Type="http://schemas.openxmlformats.org/officeDocument/2006/relationships/tags" Target="../tags/tag251.xml"/><Relationship Id="rId3" Type="http://schemas.openxmlformats.org/officeDocument/2006/relationships/tags" Target="../tags/tag252.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53.xml"/><Relationship Id="rId2" Type="http://schemas.openxmlformats.org/officeDocument/2006/relationships/tags" Target="../tags/tag254.xml"/><Relationship Id="rId3" Type="http://schemas.openxmlformats.org/officeDocument/2006/relationships/tags" Target="../tags/tag255.xml"/><Relationship Id="rId4" Type="http://schemas.openxmlformats.org/officeDocument/2006/relationships/tags" Target="../tags/tag256.xml"/><Relationship Id="rId5" Type="http://schemas.openxmlformats.org/officeDocument/2006/relationships/tags" Target="../tags/tag257.xml"/><Relationship Id="rId6" Type="http://schemas.openxmlformats.org/officeDocument/2006/relationships/tags" Target="../tags/tag258.xml"/><Relationship Id="rId7" Type="http://schemas.openxmlformats.org/officeDocument/2006/relationships/tags" Target="../tags/tag259.xml"/><Relationship Id="rId8" Type="http://schemas.openxmlformats.org/officeDocument/2006/relationships/tags" Target="../tags/tag260.xml"/><Relationship Id="rId9" Type="http://schemas.openxmlformats.org/officeDocument/2006/relationships/tags" Target="../tags/tag261.xml"/><Relationship Id="rId10" Type="http://schemas.openxmlformats.org/officeDocument/2006/relationships/tags" Target="../tags/tag262.xml"/><Relationship Id="rId11" Type="http://schemas.openxmlformats.org/officeDocument/2006/relationships/tags" Target="../tags/tag263.xml"/><Relationship Id="rId12" Type="http://schemas.openxmlformats.org/officeDocument/2006/relationships/tags" Target="../tags/tag264.xml"/><Relationship Id="rId13" Type="http://schemas.openxmlformats.org/officeDocument/2006/relationships/tags" Target="../tags/tag265.xml"/><Relationship Id="rId14" Type="http://schemas.openxmlformats.org/officeDocument/2006/relationships/tags" Target="../tags/tag266.xml"/><Relationship Id="rId15" Type="http://schemas.openxmlformats.org/officeDocument/2006/relationships/tags" Target="../tags/tag267.xml"/><Relationship Id="rId16" Type="http://schemas.openxmlformats.org/officeDocument/2006/relationships/tags" Target="../tags/tag268.xml"/><Relationship Id="rId17" Type="http://schemas.openxmlformats.org/officeDocument/2006/relationships/tags" Target="../tags/tag269.xml"/><Relationship Id="rId18" Type="http://schemas.openxmlformats.org/officeDocument/2006/relationships/tags" Target="../tags/tag270.xml"/><Relationship Id="rId19" Type="http://schemas.openxmlformats.org/officeDocument/2006/relationships/tags" Target="../tags/tag271.xml"/><Relationship Id="rId20" Type="http://schemas.openxmlformats.org/officeDocument/2006/relationships/tags" Target="../tags/tag272.xml"/><Relationship Id="rId2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73.xml"/><Relationship Id="rId2" Type="http://schemas.openxmlformats.org/officeDocument/2006/relationships/tags" Target="../tags/tag274.xml"/><Relationship Id="rId3" Type="http://schemas.openxmlformats.org/officeDocument/2006/relationships/tags" Target="../tags/tag275.xml"/><Relationship Id="rId4" Type="http://schemas.openxmlformats.org/officeDocument/2006/relationships/tags" Target="../tags/tag276.xml"/><Relationship Id="rId5" Type="http://schemas.openxmlformats.org/officeDocument/2006/relationships/tags" Target="../tags/tag277.xml"/><Relationship Id="rId6" Type="http://schemas.openxmlformats.org/officeDocument/2006/relationships/tags" Target="../tags/tag278.xml"/><Relationship Id="rId7" Type="http://schemas.openxmlformats.org/officeDocument/2006/relationships/tags" Target="../tags/tag279.xml"/><Relationship Id="rId8" Type="http://schemas.openxmlformats.org/officeDocument/2006/relationships/tags" Target="../tags/tag280.xml"/><Relationship Id="rId9" Type="http://schemas.openxmlformats.org/officeDocument/2006/relationships/tags" Target="../tags/tag281.xml"/><Relationship Id="rId10" Type="http://schemas.openxmlformats.org/officeDocument/2006/relationships/tags" Target="../tags/tag282.xml"/><Relationship Id="rId11" Type="http://schemas.openxmlformats.org/officeDocument/2006/relationships/tags" Target="../tags/tag283.xml"/><Relationship Id="rId12" Type="http://schemas.openxmlformats.org/officeDocument/2006/relationships/tags" Target="../tags/tag284.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85.xml"/><Relationship Id="rId2" Type="http://schemas.openxmlformats.org/officeDocument/2006/relationships/tags" Target="../tags/tag286.xml"/><Relationship Id="rId3" Type="http://schemas.openxmlformats.org/officeDocument/2006/relationships/tags" Target="../tags/tag287.xml"/><Relationship Id="rId4" Type="http://schemas.openxmlformats.org/officeDocument/2006/relationships/tags" Target="../tags/tag288.xml"/><Relationship Id="rId5" Type="http://schemas.openxmlformats.org/officeDocument/2006/relationships/tags" Target="../tags/tag289.xml"/><Relationship Id="rId6" Type="http://schemas.openxmlformats.org/officeDocument/2006/relationships/tags" Target="../tags/tag290.xml"/><Relationship Id="rId7" Type="http://schemas.openxmlformats.org/officeDocument/2006/relationships/tags" Target="../tags/tag291.xml"/><Relationship Id="rId8" Type="http://schemas.openxmlformats.org/officeDocument/2006/relationships/tags" Target="../tags/tag292.xml"/><Relationship Id="rId9" Type="http://schemas.openxmlformats.org/officeDocument/2006/relationships/tags" Target="../tags/tag293.xml"/><Relationship Id="rId10" Type="http://schemas.openxmlformats.org/officeDocument/2006/relationships/tags" Target="../tags/tag294.xml"/><Relationship Id="rId11" Type="http://schemas.openxmlformats.org/officeDocument/2006/relationships/tags" Target="../tags/tag295.xml"/><Relationship Id="rId12" Type="http://schemas.openxmlformats.org/officeDocument/2006/relationships/tags" Target="../tags/tag296.xml"/><Relationship Id="rId13" Type="http://schemas.openxmlformats.org/officeDocument/2006/relationships/tags" Target="../tags/tag297.xml"/><Relationship Id="rId14" Type="http://schemas.openxmlformats.org/officeDocument/2006/relationships/tags" Target="../tags/tag298.xml"/><Relationship Id="rId15" Type="http://schemas.openxmlformats.org/officeDocument/2006/relationships/tags" Target="../tags/tag299.xml"/><Relationship Id="rId16" Type="http://schemas.openxmlformats.org/officeDocument/2006/relationships/tags" Target="../tags/tag300.xml"/><Relationship Id="rId17"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01.xml"/><Relationship Id="rId2" Type="http://schemas.openxmlformats.org/officeDocument/2006/relationships/tags" Target="../tags/tag302.xml"/><Relationship Id="rId3" Type="http://schemas.openxmlformats.org/officeDocument/2006/relationships/tags" Target="../tags/tag303.xml"/><Relationship Id="rId4" Type="http://schemas.openxmlformats.org/officeDocument/2006/relationships/tags" Target="../tags/tag304.xml"/><Relationship Id="rId5" Type="http://schemas.openxmlformats.org/officeDocument/2006/relationships/tags" Target="../tags/tag305.xml"/><Relationship Id="rId6" Type="http://schemas.openxmlformats.org/officeDocument/2006/relationships/tags" Target="../tags/tag306.xml"/><Relationship Id="rId7" Type="http://schemas.openxmlformats.org/officeDocument/2006/relationships/tags" Target="../tags/tag307.xml"/><Relationship Id="rId8" Type="http://schemas.openxmlformats.org/officeDocument/2006/relationships/tags" Target="../tags/tag308.xml"/><Relationship Id="rId9" Type="http://schemas.openxmlformats.org/officeDocument/2006/relationships/tags" Target="../tags/tag309.xml"/><Relationship Id="rId10" Type="http://schemas.openxmlformats.org/officeDocument/2006/relationships/tags" Target="../tags/tag310.xml"/><Relationship Id="rId11" Type="http://schemas.openxmlformats.org/officeDocument/2006/relationships/tags" Target="../tags/tag311.xml"/><Relationship Id="rId12" Type="http://schemas.openxmlformats.org/officeDocument/2006/relationships/tags" Target="../tags/tag312.xml"/><Relationship Id="rId13" Type="http://schemas.openxmlformats.org/officeDocument/2006/relationships/tags" Target="../tags/tag313.xml"/><Relationship Id="rId14" Type="http://schemas.openxmlformats.org/officeDocument/2006/relationships/tags" Target="../tags/tag314.xml"/><Relationship Id="rId15" Type="http://schemas.openxmlformats.org/officeDocument/2006/relationships/tags" Target="../tags/tag315.xml"/><Relationship Id="rId16" Type="http://schemas.openxmlformats.org/officeDocument/2006/relationships/tags" Target="../tags/tag316.xml"/><Relationship Id="rId1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17.xml"/><Relationship Id="rId2" Type="http://schemas.openxmlformats.org/officeDocument/2006/relationships/tags" Target="../tags/tag318.xml"/><Relationship Id="rId3" Type="http://schemas.openxmlformats.org/officeDocument/2006/relationships/tags" Target="../tags/tag319.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20.xml"/><Relationship Id="rId2" Type="http://schemas.openxmlformats.org/officeDocument/2006/relationships/tags" Target="../tags/tag321.xml"/><Relationship Id="rId3" Type="http://schemas.openxmlformats.org/officeDocument/2006/relationships/tags" Target="../tags/tag322.xml"/><Relationship Id="rId4" Type="http://schemas.openxmlformats.org/officeDocument/2006/relationships/tags" Target="../tags/tag323.xml"/><Relationship Id="rId5" Type="http://schemas.openxmlformats.org/officeDocument/2006/relationships/tags" Target="../tags/tag324.xml"/><Relationship Id="rId6" Type="http://schemas.openxmlformats.org/officeDocument/2006/relationships/tags" Target="../tags/tag325.xml"/><Relationship Id="rId7" Type="http://schemas.openxmlformats.org/officeDocument/2006/relationships/tags" Target="../tags/tag326.xml"/><Relationship Id="rId8" Type="http://schemas.openxmlformats.org/officeDocument/2006/relationships/tags" Target="../tags/tag327.xml"/><Relationship Id="rId9" Type="http://schemas.openxmlformats.org/officeDocument/2006/relationships/tags" Target="../tags/tag328.xml"/><Relationship Id="rId10" Type="http://schemas.openxmlformats.org/officeDocument/2006/relationships/tags" Target="../tags/tag329.xml"/><Relationship Id="rId11" Type="http://schemas.openxmlformats.org/officeDocument/2006/relationships/tags" Target="../tags/tag330.xml"/><Relationship Id="rId12" Type="http://schemas.openxmlformats.org/officeDocument/2006/relationships/tags" Target="../tags/tag331.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32.xml"/><Relationship Id="rId2" Type="http://schemas.openxmlformats.org/officeDocument/2006/relationships/tags" Target="../tags/tag333.xml"/><Relationship Id="rId3" Type="http://schemas.openxmlformats.org/officeDocument/2006/relationships/tags" Target="../tags/tag334.xml"/><Relationship Id="rId4" Type="http://schemas.openxmlformats.org/officeDocument/2006/relationships/tags" Target="../tags/tag335.xml"/><Relationship Id="rId5" Type="http://schemas.openxmlformats.org/officeDocument/2006/relationships/tags" Target="../tags/tag336.xml"/><Relationship Id="rId6" Type="http://schemas.openxmlformats.org/officeDocument/2006/relationships/tags" Target="../tags/tag337.xml"/><Relationship Id="rId7" Type="http://schemas.openxmlformats.org/officeDocument/2006/relationships/tags" Target="../tags/tag338.xml"/><Relationship Id="rId8" Type="http://schemas.openxmlformats.org/officeDocument/2006/relationships/tags" Target="../tags/tag339.xml"/><Relationship Id="rId9" Type="http://schemas.openxmlformats.org/officeDocument/2006/relationships/tags" Target="../tags/tag340.xml"/><Relationship Id="rId10" Type="http://schemas.openxmlformats.org/officeDocument/2006/relationships/tags" Target="../tags/tag341.xml"/><Relationship Id="rId11" Type="http://schemas.openxmlformats.org/officeDocument/2006/relationships/tags" Target="../tags/tag342.xml"/><Relationship Id="rId12" Type="http://schemas.openxmlformats.org/officeDocument/2006/relationships/tags" Target="../tags/tag343.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44.xml"/><Relationship Id="rId2" Type="http://schemas.openxmlformats.org/officeDocument/2006/relationships/tags" Target="../tags/tag345.xml"/><Relationship Id="rId3" Type="http://schemas.openxmlformats.org/officeDocument/2006/relationships/tags" Target="../tags/tag346.xml"/><Relationship Id="rId4" Type="http://schemas.openxmlformats.org/officeDocument/2006/relationships/tags" Target="../tags/tag347.xml"/><Relationship Id="rId5"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48.xml"/><Relationship Id="rId2" Type="http://schemas.openxmlformats.org/officeDocument/2006/relationships/tags" Target="../tags/tag349.xml"/><Relationship Id="rId3" Type="http://schemas.openxmlformats.org/officeDocument/2006/relationships/tags" Target="../tags/tag350.xml"/><Relationship Id="rId4" Type="http://schemas.openxmlformats.org/officeDocument/2006/relationships/tags" Target="../tags/tag351.xml"/><Relationship Id="rId5" Type="http://schemas.openxmlformats.org/officeDocument/2006/relationships/tags" Target="../tags/tag352.xml"/><Relationship Id="rId6" Type="http://schemas.openxmlformats.org/officeDocument/2006/relationships/tags" Target="../tags/tag353.xml"/><Relationship Id="rId7" Type="http://schemas.openxmlformats.org/officeDocument/2006/relationships/tags" Target="../tags/tag354.xml"/><Relationship Id="rId8" Type="http://schemas.openxmlformats.org/officeDocument/2006/relationships/tags" Target="../tags/tag355.xml"/><Relationship Id="rId9" Type="http://schemas.openxmlformats.org/officeDocument/2006/relationships/tags" Target="../tags/tag356.xml"/><Relationship Id="rId10" Type="http://schemas.openxmlformats.org/officeDocument/2006/relationships/tags" Target="../tags/tag357.xml"/><Relationship Id="rId11" Type="http://schemas.openxmlformats.org/officeDocument/2006/relationships/tags" Target="../tags/tag358.xml"/><Relationship Id="rId12" Type="http://schemas.openxmlformats.org/officeDocument/2006/relationships/tags" Target="../tags/tag359.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60.xml"/><Relationship Id="rId2" Type="http://schemas.openxmlformats.org/officeDocument/2006/relationships/tags" Target="../tags/tag361.xml"/><Relationship Id="rId3" Type="http://schemas.openxmlformats.org/officeDocument/2006/relationships/tags" Target="../tags/tag362.xml"/><Relationship Id="rId4"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tags" Target="../tags/tag363.xml"/><Relationship Id="rId2" Type="http://schemas.openxmlformats.org/officeDocument/2006/relationships/tags" Target="../tags/tag364.xml"/><Relationship Id="rId3" Type="http://schemas.openxmlformats.org/officeDocument/2006/relationships/tags" Target="../tags/tag365.xml"/><Relationship Id="rId4" Type="http://schemas.openxmlformats.org/officeDocument/2006/relationships/tags" Target="../tags/tag366.xml"/><Relationship Id="rId5" Type="http://schemas.openxmlformats.org/officeDocument/2006/relationships/tags" Target="../tags/tag367.xml"/><Relationship Id="rId6" Type="http://schemas.openxmlformats.org/officeDocument/2006/relationships/tags" Target="../tags/tag368.xml"/><Relationship Id="rId7" Type="http://schemas.openxmlformats.org/officeDocument/2006/relationships/tags" Target="../tags/tag369.xml"/><Relationship Id="rId8" Type="http://schemas.openxmlformats.org/officeDocument/2006/relationships/tags" Target="../tags/tag370.xml"/><Relationship Id="rId9" Type="http://schemas.openxmlformats.org/officeDocument/2006/relationships/tags" Target="../tags/tag371.xml"/><Relationship Id="rId10" Type="http://schemas.openxmlformats.org/officeDocument/2006/relationships/tags" Target="../tags/tag372.xml"/><Relationship Id="rId11" Type="http://schemas.openxmlformats.org/officeDocument/2006/relationships/tags" Target="../tags/tag373.xml"/><Relationship Id="rId12" Type="http://schemas.openxmlformats.org/officeDocument/2006/relationships/tags" Target="../tags/tag374.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tags" Target="../tags/tag378.xml"/><Relationship Id="rId5" Type="http://schemas.openxmlformats.org/officeDocument/2006/relationships/tags" Target="../tags/tag379.xml"/><Relationship Id="rId6" Type="http://schemas.openxmlformats.org/officeDocument/2006/relationships/tags" Target="../tags/tag380.xml"/><Relationship Id="rId7" Type="http://schemas.openxmlformats.org/officeDocument/2006/relationships/tags" Target="../tags/tag381.xml"/><Relationship Id="rId8" Type="http://schemas.openxmlformats.org/officeDocument/2006/relationships/tags" Target="../tags/tag382.xml"/><Relationship Id="rId9" Type="http://schemas.openxmlformats.org/officeDocument/2006/relationships/tags" Target="../tags/tag383.xml"/><Relationship Id="rId10" Type="http://schemas.openxmlformats.org/officeDocument/2006/relationships/tags" Target="../tags/tag384.xml"/><Relationship Id="rId11" Type="http://schemas.openxmlformats.org/officeDocument/2006/relationships/tags" Target="../tags/tag385.xml"/><Relationship Id="rId12" Type="http://schemas.openxmlformats.org/officeDocument/2006/relationships/tags" Target="../tags/tag386.xml"/><Relationship Id="rId13"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387.xml"/><Relationship Id="rId2" Type="http://schemas.openxmlformats.org/officeDocument/2006/relationships/tags" Target="../tags/tag388.xml"/><Relationship Id="rId3" Type="http://schemas.openxmlformats.org/officeDocument/2006/relationships/tags" Target="../tags/tag389.xml"/><Relationship Id="rId4" Type="http://schemas.openxmlformats.org/officeDocument/2006/relationships/tags" Target="../tags/tag390.xml"/><Relationship Id="rId5" Type="http://schemas.openxmlformats.org/officeDocument/2006/relationships/tags" Target="../tags/tag391.xml"/><Relationship Id="rId6" Type="http://schemas.openxmlformats.org/officeDocument/2006/relationships/tags" Target="../tags/tag392.xml"/><Relationship Id="rId7" Type="http://schemas.openxmlformats.org/officeDocument/2006/relationships/tags" Target="../tags/tag393.xml"/><Relationship Id="rId8" Type="http://schemas.openxmlformats.org/officeDocument/2006/relationships/tags" Target="../tags/tag394.xml"/><Relationship Id="rId9" Type="http://schemas.openxmlformats.org/officeDocument/2006/relationships/tags" Target="../tags/tag395.xml"/><Relationship Id="rId10" Type="http://schemas.openxmlformats.org/officeDocument/2006/relationships/tags" Target="../tags/tag396.xml"/><Relationship Id="rId11" Type="http://schemas.openxmlformats.org/officeDocument/2006/relationships/tags" Target="../tags/tag397.xml"/><Relationship Id="rId12" Type="http://schemas.openxmlformats.org/officeDocument/2006/relationships/tags" Target="../tags/tag398.xml"/><Relationship Id="rId13"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399.xml"/><Relationship Id="rId2" Type="http://schemas.openxmlformats.org/officeDocument/2006/relationships/tags" Target="../tags/tag400.xml"/><Relationship Id="rId3" Type="http://schemas.openxmlformats.org/officeDocument/2006/relationships/tags" Target="../tags/tag401.xml"/><Relationship Id="rId4" Type="http://schemas.openxmlformats.org/officeDocument/2006/relationships/tags" Target="../tags/tag402.xml"/><Relationship Id="rId5" Type="http://schemas.openxmlformats.org/officeDocument/2006/relationships/tags" Target="../tags/tag403.xml"/><Relationship Id="rId6" Type="http://schemas.openxmlformats.org/officeDocument/2006/relationships/tags" Target="../tags/tag404.xml"/><Relationship Id="rId7" Type="http://schemas.openxmlformats.org/officeDocument/2006/relationships/tags" Target="../tags/tag405.xml"/><Relationship Id="rId8" Type="http://schemas.openxmlformats.org/officeDocument/2006/relationships/tags" Target="../tags/tag406.xml"/><Relationship Id="rId9" Type="http://schemas.openxmlformats.org/officeDocument/2006/relationships/tags" Target="../tags/tag407.xml"/><Relationship Id="rId10" Type="http://schemas.openxmlformats.org/officeDocument/2006/relationships/tags" Target="../tags/tag408.xml"/><Relationship Id="rId11" Type="http://schemas.openxmlformats.org/officeDocument/2006/relationships/tags" Target="../tags/tag409.xml"/><Relationship Id="rId12" Type="http://schemas.openxmlformats.org/officeDocument/2006/relationships/tags" Target="../tags/tag410.xml"/><Relationship Id="rId13" Type="http://schemas.openxmlformats.org/officeDocument/2006/relationships/tags" Target="../tags/tag411.xml"/><Relationship Id="rId14" Type="http://schemas.openxmlformats.org/officeDocument/2006/relationships/tags" Target="../tags/tag412.xml"/><Relationship Id="rId15" Type="http://schemas.openxmlformats.org/officeDocument/2006/relationships/tags" Target="../tags/tag413.xml"/><Relationship Id="rId16" Type="http://schemas.openxmlformats.org/officeDocument/2006/relationships/tags" Target="../tags/tag414.xml"/><Relationship Id="rId17"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415.xml"/><Relationship Id="rId2" Type="http://schemas.openxmlformats.org/officeDocument/2006/relationships/tags" Target="../tags/tag416.xml"/><Relationship Id="rId3" Type="http://schemas.openxmlformats.org/officeDocument/2006/relationships/tags" Target="../tags/tag417.xml"/><Relationship Id="rId4" Type="http://schemas.openxmlformats.org/officeDocument/2006/relationships/tags" Target="../tags/tag418.xml"/><Relationship Id="rId5" Type="http://schemas.openxmlformats.org/officeDocument/2006/relationships/tags" Target="../tags/tag419.xml"/><Relationship Id="rId6" Type="http://schemas.openxmlformats.org/officeDocument/2006/relationships/slideLayout" Target="../slideLayouts/slideLayout22.xml"/><Relationship Id="rId7"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856514" y="754533"/>
            <a:ext cx="5375326" cy="1859048"/>
          </a:xfrm>
        </p:spPr>
        <p:txBody>
          <a:bodyPr/>
          <a:p>
            <a:r>
              <a:rPr altLang="en-US" dirty="0" lang="zh-CN"/>
              <a:t>2024年医疗健康产业数字化医疗方案</a:t>
            </a:r>
            <a:endParaRPr altLang="en-US" dirty="0" lang="zh-CN"/>
          </a:p>
        </p:txBody>
      </p:sp>
      <p:sp>
        <p:nvSpPr>
          <p:cNvPr id="1048650" name="副标题"/>
          <p:cNvSpPr>
            <a:spLocks noGrp="1"/>
          </p:cNvSpPr>
          <p:nvPr>
            <p:ph type="subTitle" idx="1"/>
            <p:custDataLst>
              <p:tags r:id="rId2"/>
            </p:custDataLst>
          </p:nvPr>
        </p:nvSpPr>
        <p:spPr>
          <a:xfrm>
            <a:off x="5856513" y="2773054"/>
            <a:ext cx="5375325" cy="370742"/>
          </a:xfrm>
        </p:spPr>
        <p:txBody>
          <a:bodyPr/>
          <a:p>
            <a:r>
              <a:rPr altLang="zh-CN" dirty="0" lang="en-US" err="1"/>
              <a:t>XX,a</a:t>
            </a:r>
            <a:r>
              <a:rPr altLang="zh-CN" dirty="0" lang="en-US"/>
              <a:t> click to unlimited possibilities</a:t>
            </a:r>
            <a:endParaRPr altLang="en-US" dirty="0" lang="zh-CN"/>
          </a:p>
        </p:txBody>
      </p:sp>
      <p:sp>
        <p:nvSpPr>
          <p:cNvPr id="1048652" name="日期时间"/>
          <p:cNvSpPr>
            <a:spLocks noGrp="1"/>
          </p:cNvSpPr>
          <p:nvPr>
            <p:ph type="body" sz="quarter" idx="13"/>
            <p:custDataLst>
              <p:tags r:id="rId3"/>
            </p:custDataLst>
          </p:nvPr>
        </p:nvSpPr>
        <p:spPr>
          <a:xfrm>
            <a:off x="838199" y="504000"/>
            <a:ext cx="2743199" cy="504000"/>
          </a:xfrm>
        </p:spPr>
        <p:txBody>
          <a:bodyPr/>
          <a:p>
            <a:r>
              <a:rPr altLang="zh-CN" dirty="0" lang="en-US"/>
              <a:t>YOUR LOGO</a:t>
            </a:r>
            <a:endParaRPr altLang="zh-CN" dirty="0" lang="en-US"/>
          </a:p>
        </p:txBody>
      </p:sp>
      <p:sp>
        <p:nvSpPr>
          <p:cNvPr id="1048654" name="联系方式"/>
          <p:cNvSpPr>
            <a:spLocks noGrp="1"/>
          </p:cNvSpPr>
          <p:nvPr>
            <p:ph type="body" sz="quarter" idx="14"/>
            <p:custDataLst>
              <p:tags r:id="rId4"/>
            </p:custDataLst>
          </p:nvPr>
        </p:nvSpPr>
        <p:spPr>
          <a:xfrm>
            <a:off x="8488638" y="3597814"/>
            <a:ext cx="2743200" cy="1322534"/>
          </a:xfrm>
        </p:spPr>
        <p:txBody>
          <a:bodyPr>
            <a:normAutofit/>
          </a:bodyPr>
          <a:p>
            <a:r>
              <a:rPr altLang="en-US" dirty="0" lang="zh-CN"/>
              <a:t>时间：</a:t>
            </a:r>
            <a:r>
              <a:rPr altLang="zh-CN" dirty="0" lang="en-US"/>
              <a:t>20XX-XX-XX</a:t>
            </a:r>
            <a:endParaRPr altLang="zh-CN" dirty="0" lang="zh-CN"/>
          </a:p>
        </p:txBody>
      </p:sp>
      <p:sp>
        <p:nvSpPr>
          <p:cNvPr id="1048656" name="年份"/>
          <p:cNvSpPr>
            <a:spLocks noGrp="1"/>
          </p:cNvSpPr>
          <p:nvPr>
            <p:ph type="body" sz="quarter" idx="17"/>
            <p:custDataLst>
              <p:tags r:id="rId5"/>
            </p:custDataLst>
          </p:nvPr>
        </p:nvSpPr>
        <p:spPr>
          <a:xfrm>
            <a:off x="5856514" y="3597814"/>
            <a:ext cx="2533699" cy="1322534"/>
          </a:xfrm>
        </p:spPr>
        <p:txBody>
          <a:bodyPr/>
          <a:p>
            <a:r>
              <a:rPr altLang="en-US" lang="zh-CN"/>
              <a:t>汇报人：</a:t>
            </a:r>
            <a:r>
              <a:rPr altLang="zh-CN" lang="en-US"/>
              <a:t>XX</a:t>
            </a:r>
            <a:endParaRPr altLang="en-US" dirty="0" lang="zh-CN"/>
          </a:p>
        </p:txBody>
      </p:sp>
    </p:spTree>
    <p:custDataLst>
      <p:tags r:id="rId6"/>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36" name="标题"/>
          <p:cNvSpPr>
            <a:spLocks noGrp="1"/>
          </p:cNvSpPr>
          <p:nvPr>
            <p:ph type="title"/>
            <p:custDataLst>
              <p:tags r:id="rId1"/>
            </p:custDataLst>
          </p:nvPr>
        </p:nvSpPr>
        <p:spPr>
          <a:xfrm>
            <a:off x="839788" y="565200"/>
            <a:ext cx="2880000" cy="1081088"/>
          </a:xfrm>
        </p:spPr>
        <p:txBody>
          <a:bodyPr/>
          <a:p>
            <a:r>
              <a:rPr altLang="en-US" dirty="0" lang="zh-CN"/>
              <a:t>目录</a:t>
            </a:r>
            <a:endParaRPr altLang="en-US" dirty="0" lang="zh-CN"/>
          </a:p>
        </p:txBody>
      </p:sp>
      <p:sp>
        <p:nvSpPr>
          <p:cNvPr id="1048838" name="矩形 1"/>
          <p:cNvSpPr/>
          <p:nvPr>
            <p:custDataLst>
              <p:tags r:id="rId2"/>
            </p:custDataLst>
          </p:nvPr>
        </p:nvSpPr>
        <p:spPr>
          <a:xfrm>
            <a:off x="643890" y="3145155"/>
            <a:ext cx="10904220" cy="3006090"/>
          </a:xfrm>
          <a:prstGeom prst="rect"/>
          <a:solidFill>
            <a:schemeClr val="bg1"/>
          </a:solidFill>
          <a:ln>
            <a:solidFill>
              <a:schemeClr val="accent1">
                <a:alpha val="57000"/>
              </a:schemeClr>
            </a:solidFill>
            <a:prstDash val="solid"/>
          </a:ln>
          <a:effectLst>
            <a:outerShdw algn="t" blurRad="508000" dir="5400000" dist="241300" rotWithShape="0" sx="95000" sy="95000">
              <a:schemeClr val="accent1">
                <a:alpha val="2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endParaRPr>
          </a:p>
        </p:txBody>
      </p:sp>
      <p:sp>
        <p:nvSpPr>
          <p:cNvPr id="1048840" name="序号"/>
          <p:cNvSpPr txBox="1">
            <a:spLocks noChangeAspect="1"/>
          </p:cNvSpPr>
          <p:nvPr>
            <p:custDataLst>
              <p:tags r:id="rId3"/>
            </p:custDataLst>
          </p:nvPr>
        </p:nvSpPr>
        <p:spPr>
          <a:xfrm>
            <a:off x="878240"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01</a:t>
            </a:r>
            <a:endParaRPr b="1" dirty="0" sz="2400" lang="en-US">
              <a:solidFill>
                <a:schemeClr val="lt1">
                  <a:lumMod val="100000"/>
                </a:schemeClr>
              </a:solidFill>
              <a:latin typeface="+mj-ea"/>
              <a:ea typeface="+mj-ea"/>
            </a:endParaRPr>
          </a:p>
        </p:txBody>
      </p:sp>
      <p:sp>
        <p:nvSpPr>
          <p:cNvPr id="1048842" name="项标题"/>
          <p:cNvSpPr txBox="1"/>
          <p:nvPr>
            <p:custDataLst>
              <p:tags r:id="rId4"/>
            </p:custDataLst>
          </p:nvPr>
        </p:nvSpPr>
        <p:spPr>
          <a:xfrm>
            <a:off x="897291" y="4909915"/>
            <a:ext cx="1414110" cy="919029"/>
          </a:xfrm>
          <a:prstGeom prst="rect"/>
          <a:noFill/>
        </p:spPr>
        <p:txBody>
          <a:bodyPr anchor="t" bIns="0" lIns="0" rIns="0" rtlCol="0" tIns="0" wrap="square">
            <a:normAutofit/>
          </a:bodyPr>
          <a:p>
            <a:pPr>
              <a:lnSpc>
                <a:spcPct val="100000"/>
              </a:lnSpc>
            </a:pPr>
            <a:r>
              <a:rPr altLang="en-US" b="1" dirty="0" sz="1900" lang="zh-CN" spc="300">
                <a:solidFill>
                  <a:schemeClr val="tx1">
                    <a:lumMod val="85000"/>
                    <a:lumOff val="15000"/>
                  </a:schemeClr>
                </a:solidFill>
                <a:latin typeface="+mj-ea"/>
                <a:ea typeface="+mj-ea"/>
              </a:rPr>
              <a:t>数字化医疗方案的发展背景</a:t>
            </a:r>
            <a:endParaRPr altLang="en-US" b="1" dirty="0" sz="1900" lang="zh-CN" spc="300">
              <a:solidFill>
                <a:schemeClr val="tx1">
                  <a:lumMod val="85000"/>
                  <a:lumOff val="15000"/>
                </a:schemeClr>
              </a:solidFill>
              <a:latin typeface="+mj-ea"/>
              <a:ea typeface="+mj-ea"/>
            </a:endParaRPr>
          </a:p>
        </p:txBody>
      </p:sp>
      <p:sp>
        <p:nvSpPr>
          <p:cNvPr id="1048844" name="序号"/>
          <p:cNvSpPr txBox="1">
            <a:spLocks noChangeAspect="1"/>
          </p:cNvSpPr>
          <p:nvPr>
            <p:custDataLst>
              <p:tags r:id="rId5"/>
            </p:custDataLst>
          </p:nvPr>
        </p:nvSpPr>
        <p:spPr>
          <a:xfrm>
            <a:off x="2707727"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02</a:t>
            </a:r>
            <a:endParaRPr b="1" dirty="0" sz="2400" lang="en-US">
              <a:solidFill>
                <a:schemeClr val="lt1">
                  <a:lumMod val="100000"/>
                </a:schemeClr>
              </a:solidFill>
              <a:latin typeface="+mj-ea"/>
              <a:ea typeface="+mj-ea"/>
            </a:endParaRPr>
          </a:p>
        </p:txBody>
      </p:sp>
      <p:sp>
        <p:nvSpPr>
          <p:cNvPr id="1048846" name="项标题"/>
          <p:cNvSpPr txBox="1"/>
          <p:nvPr>
            <p:custDataLst>
              <p:tags r:id="rId6"/>
            </p:custDataLst>
          </p:nvPr>
        </p:nvSpPr>
        <p:spPr>
          <a:xfrm>
            <a:off x="2726778" y="4909915"/>
            <a:ext cx="1414110" cy="919029"/>
          </a:xfrm>
          <a:prstGeom prst="rect"/>
          <a:noFill/>
        </p:spPr>
        <p:txBody>
          <a:bodyPr anchor="t" bIns="0" lIns="0" rIns="0" rtlCol="0" tIns="0" wrap="square">
            <a:normAutofit/>
          </a:bodyPr>
          <a:p>
            <a:pPr>
              <a:lnSpc>
                <a:spcPct val="100000"/>
              </a:lnSpc>
            </a:pPr>
            <a:r>
              <a:rPr altLang="en-US" b="1" dirty="0" sz="1900" lang="zh-CN" spc="300">
                <a:solidFill>
                  <a:schemeClr val="tx1">
                    <a:lumMod val="85000"/>
                    <a:lumOff val="15000"/>
                  </a:schemeClr>
                </a:solidFill>
                <a:latin typeface="+mj-ea"/>
                <a:ea typeface="+mj-ea"/>
              </a:rPr>
              <a:t>数字化医疗方案的主要内容</a:t>
            </a:r>
            <a:endParaRPr altLang="en-US" b="1" dirty="0" sz="1900" lang="zh-CN" spc="300">
              <a:solidFill>
                <a:schemeClr val="tx1">
                  <a:lumMod val="85000"/>
                  <a:lumOff val="15000"/>
                </a:schemeClr>
              </a:solidFill>
              <a:latin typeface="+mj-ea"/>
              <a:ea typeface="+mj-ea"/>
            </a:endParaRPr>
          </a:p>
        </p:txBody>
      </p:sp>
      <p:sp>
        <p:nvSpPr>
          <p:cNvPr id="1048848" name="序号"/>
          <p:cNvSpPr txBox="1">
            <a:spLocks noChangeAspect="1"/>
          </p:cNvSpPr>
          <p:nvPr>
            <p:custDataLst>
              <p:tags r:id="rId7"/>
            </p:custDataLst>
          </p:nvPr>
        </p:nvSpPr>
        <p:spPr>
          <a:xfrm>
            <a:off x="4537214"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03</a:t>
            </a:r>
            <a:endParaRPr b="1" dirty="0" sz="2400" lang="en-US">
              <a:solidFill>
                <a:schemeClr val="lt1">
                  <a:lumMod val="100000"/>
                </a:schemeClr>
              </a:solidFill>
              <a:latin typeface="+mj-ea"/>
              <a:ea typeface="+mj-ea"/>
            </a:endParaRPr>
          </a:p>
        </p:txBody>
      </p:sp>
      <p:sp>
        <p:nvSpPr>
          <p:cNvPr id="1048850" name="项标题"/>
          <p:cNvSpPr txBox="1"/>
          <p:nvPr>
            <p:custDataLst>
              <p:tags r:id="rId8"/>
            </p:custDataLst>
          </p:nvPr>
        </p:nvSpPr>
        <p:spPr>
          <a:xfrm>
            <a:off x="4556265" y="4909915"/>
            <a:ext cx="1414110" cy="919029"/>
          </a:xfrm>
          <a:prstGeom prst="rect"/>
          <a:noFill/>
        </p:spPr>
        <p:txBody>
          <a:bodyPr anchor="t" bIns="0" lIns="0" rIns="0" rtlCol="0" tIns="0" wrap="square">
            <a:normAutofit fontScale="80000"/>
          </a:bodyPr>
          <a:p>
            <a:pPr>
              <a:lnSpc>
                <a:spcPct val="100000"/>
              </a:lnSpc>
            </a:pPr>
            <a:r>
              <a:rPr altLang="en-US" b="1" dirty="0" sz="2400" lang="zh-CN" spc="300">
                <a:solidFill>
                  <a:schemeClr val="tx1">
                    <a:lumMod val="85000"/>
                    <a:lumOff val="15000"/>
                  </a:schemeClr>
                </a:solidFill>
                <a:latin typeface="+mj-ea"/>
                <a:ea typeface="+mj-ea"/>
              </a:rPr>
              <a:t>数字化医疗方案的优势与价值</a:t>
            </a:r>
            <a:endParaRPr altLang="en-US" b="1" dirty="0" sz="2400" lang="zh-CN" spc="300">
              <a:solidFill>
                <a:schemeClr val="tx1">
                  <a:lumMod val="85000"/>
                  <a:lumOff val="15000"/>
                </a:schemeClr>
              </a:solidFill>
              <a:latin typeface="+mj-ea"/>
              <a:ea typeface="+mj-ea"/>
            </a:endParaRPr>
          </a:p>
        </p:txBody>
      </p:sp>
      <p:sp>
        <p:nvSpPr>
          <p:cNvPr id="1048852" name="序号"/>
          <p:cNvSpPr txBox="1">
            <a:spLocks noChangeAspect="1"/>
          </p:cNvSpPr>
          <p:nvPr>
            <p:custDataLst>
              <p:tags r:id="rId9"/>
            </p:custDataLst>
          </p:nvPr>
        </p:nvSpPr>
        <p:spPr>
          <a:xfrm>
            <a:off x="6366701"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04</a:t>
            </a:r>
            <a:endParaRPr b="1" dirty="0" sz="2400" lang="en-US">
              <a:solidFill>
                <a:schemeClr val="lt1">
                  <a:lumMod val="100000"/>
                </a:schemeClr>
              </a:solidFill>
              <a:latin typeface="+mj-ea"/>
              <a:ea typeface="+mj-ea"/>
            </a:endParaRPr>
          </a:p>
        </p:txBody>
      </p:sp>
      <p:sp>
        <p:nvSpPr>
          <p:cNvPr id="1048854" name="项标题"/>
          <p:cNvSpPr txBox="1"/>
          <p:nvPr>
            <p:custDataLst>
              <p:tags r:id="rId10"/>
            </p:custDataLst>
          </p:nvPr>
        </p:nvSpPr>
        <p:spPr>
          <a:xfrm>
            <a:off x="6385752" y="4909915"/>
            <a:ext cx="1414110" cy="919029"/>
          </a:xfrm>
          <a:prstGeom prst="rect"/>
          <a:noFill/>
        </p:spPr>
        <p:txBody>
          <a:bodyPr anchor="t" bIns="0" lIns="0" rIns="0" rtlCol="0" tIns="0" wrap="square">
            <a:normAutofit fontScale="80000"/>
          </a:bodyPr>
          <a:p>
            <a:pPr>
              <a:lnSpc>
                <a:spcPct val="100000"/>
              </a:lnSpc>
            </a:pPr>
            <a:r>
              <a:rPr altLang="en-US" b="1" dirty="0" sz="2400" lang="zh-CN" spc="300">
                <a:solidFill>
                  <a:schemeClr val="tx1">
                    <a:lumMod val="85000"/>
                    <a:lumOff val="15000"/>
                  </a:schemeClr>
                </a:solidFill>
                <a:latin typeface="+mj-ea"/>
                <a:ea typeface="+mj-ea"/>
              </a:rPr>
              <a:t>数字化医疗方案的实施路径与策略</a:t>
            </a:r>
            <a:endParaRPr altLang="en-US" b="1" dirty="0" sz="2400" lang="zh-CN" spc="300">
              <a:solidFill>
                <a:schemeClr val="tx1">
                  <a:lumMod val="85000"/>
                  <a:lumOff val="15000"/>
                </a:schemeClr>
              </a:solidFill>
              <a:latin typeface="+mj-ea"/>
              <a:ea typeface="+mj-ea"/>
            </a:endParaRPr>
          </a:p>
        </p:txBody>
      </p:sp>
      <p:sp>
        <p:nvSpPr>
          <p:cNvPr id="1048856" name="序号"/>
          <p:cNvSpPr txBox="1">
            <a:spLocks noChangeAspect="1"/>
          </p:cNvSpPr>
          <p:nvPr>
            <p:custDataLst>
              <p:tags r:id="rId11"/>
            </p:custDataLst>
          </p:nvPr>
        </p:nvSpPr>
        <p:spPr>
          <a:xfrm>
            <a:off x="8196188"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05</a:t>
            </a:r>
            <a:endParaRPr b="1" dirty="0" sz="2400" lang="en-US">
              <a:solidFill>
                <a:schemeClr val="lt1">
                  <a:lumMod val="100000"/>
                </a:schemeClr>
              </a:solidFill>
              <a:latin typeface="+mj-ea"/>
              <a:ea typeface="+mj-ea"/>
            </a:endParaRPr>
          </a:p>
        </p:txBody>
      </p:sp>
      <p:sp>
        <p:nvSpPr>
          <p:cNvPr id="1048858" name="项标题"/>
          <p:cNvSpPr txBox="1"/>
          <p:nvPr>
            <p:custDataLst>
              <p:tags r:id="rId12"/>
            </p:custDataLst>
          </p:nvPr>
        </p:nvSpPr>
        <p:spPr>
          <a:xfrm>
            <a:off x="8215239" y="4909915"/>
            <a:ext cx="1414110" cy="919029"/>
          </a:xfrm>
          <a:prstGeom prst="rect"/>
          <a:noFill/>
        </p:spPr>
        <p:txBody>
          <a:bodyPr anchor="t" bIns="0" lIns="0" rIns="0" rtlCol="0" tIns="0" wrap="square">
            <a:normAutofit fontScale="80000"/>
          </a:bodyPr>
          <a:p>
            <a:pPr>
              <a:lnSpc>
                <a:spcPct val="100000"/>
              </a:lnSpc>
            </a:pPr>
            <a:r>
              <a:rPr altLang="en-US" b="1" dirty="0" sz="2400" lang="zh-CN" spc="300">
                <a:solidFill>
                  <a:schemeClr val="tx1">
                    <a:lumMod val="85000"/>
                    <a:lumOff val="15000"/>
                  </a:schemeClr>
                </a:solidFill>
                <a:latin typeface="+mj-ea"/>
                <a:ea typeface="+mj-ea"/>
              </a:rPr>
              <a:t>数字化医疗方案的挑战与对策</a:t>
            </a:r>
            <a:endParaRPr altLang="en-US" b="1" dirty="0" sz="2400" lang="zh-CN" spc="300">
              <a:solidFill>
                <a:schemeClr val="tx1">
                  <a:lumMod val="85000"/>
                  <a:lumOff val="15000"/>
                </a:schemeClr>
              </a:solidFill>
              <a:latin typeface="+mj-ea"/>
              <a:ea typeface="+mj-ea"/>
            </a:endParaRPr>
          </a:p>
        </p:txBody>
      </p:sp>
      <p:sp>
        <p:nvSpPr>
          <p:cNvPr id="1048860" name="序号"/>
          <p:cNvSpPr txBox="1">
            <a:spLocks noChangeAspect="1"/>
          </p:cNvSpPr>
          <p:nvPr>
            <p:custDataLst>
              <p:tags r:id="rId13"/>
            </p:custDataLst>
          </p:nvPr>
        </p:nvSpPr>
        <p:spPr>
          <a:xfrm>
            <a:off x="10025679"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06</a:t>
            </a:r>
            <a:endParaRPr b="1" dirty="0" sz="2400" lang="en-US">
              <a:solidFill>
                <a:schemeClr val="lt1">
                  <a:lumMod val="100000"/>
                </a:schemeClr>
              </a:solidFill>
              <a:latin typeface="+mj-ea"/>
              <a:ea typeface="+mj-ea"/>
            </a:endParaRPr>
          </a:p>
        </p:txBody>
      </p:sp>
      <p:sp>
        <p:nvSpPr>
          <p:cNvPr id="1048862" name="项标题"/>
          <p:cNvSpPr txBox="1"/>
          <p:nvPr>
            <p:custDataLst>
              <p:tags r:id="rId14"/>
            </p:custDataLst>
          </p:nvPr>
        </p:nvSpPr>
        <p:spPr>
          <a:xfrm>
            <a:off x="10044730" y="4909915"/>
            <a:ext cx="1414110" cy="919029"/>
          </a:xfrm>
          <a:prstGeom prst="rect"/>
          <a:noFill/>
        </p:spPr>
        <p:txBody>
          <a:bodyPr anchor="t" bIns="0" lIns="0" rIns="0" rtlCol="0" tIns="0" wrap="square">
            <a:normAutofit/>
          </a:bodyPr>
          <a:p>
            <a:pPr>
              <a:lnSpc>
                <a:spcPct val="100000"/>
              </a:lnSpc>
            </a:pPr>
            <a:r>
              <a:rPr altLang="en-US" b="1" dirty="0" sz="1900" lang="zh-CN" spc="300">
                <a:solidFill>
                  <a:schemeClr val="tx1">
                    <a:lumMod val="85000"/>
                    <a:lumOff val="15000"/>
                  </a:schemeClr>
                </a:solidFill>
                <a:latin typeface="+mj-ea"/>
                <a:ea typeface="+mj-ea"/>
              </a:rPr>
              <a:t>未来数字化医疗方案的展望</a:t>
            </a:r>
            <a:endParaRPr altLang="en-US" b="1" dirty="0" sz="1900" lang="zh-CN" spc="300">
              <a:solidFill>
                <a:schemeClr val="tx1">
                  <a:lumMod val="85000"/>
                  <a:lumOff val="15000"/>
                </a:schemeClr>
              </a:solidFill>
              <a:latin typeface="+mj-ea"/>
              <a:ea typeface="+mj-ea"/>
            </a:endParaRPr>
          </a:p>
        </p:txBody>
      </p:sp>
      <p:cxnSp>
        <p:nvCxnSpPr>
          <p:cNvPr id="3145755" name="直接连接符 37"/>
          <p:cNvCxnSpPr>
            <a:cxnSpLocks/>
          </p:cNvCxnSpPr>
          <p:nvPr>
            <p:custDataLst>
              <p:tags r:id="rId15"/>
            </p:custDataLst>
          </p:nvPr>
        </p:nvCxnSpPr>
        <p:spPr>
          <a:xfrm>
            <a:off x="2509564"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57" name="直接连接符 38"/>
          <p:cNvCxnSpPr>
            <a:cxnSpLocks/>
          </p:cNvCxnSpPr>
          <p:nvPr>
            <p:custDataLst>
              <p:tags r:id="rId16"/>
            </p:custDataLst>
          </p:nvPr>
        </p:nvCxnSpPr>
        <p:spPr>
          <a:xfrm>
            <a:off x="4339051"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59" name="直接连接符 39"/>
          <p:cNvCxnSpPr>
            <a:cxnSpLocks/>
          </p:cNvCxnSpPr>
          <p:nvPr>
            <p:custDataLst>
              <p:tags r:id="rId17"/>
            </p:custDataLst>
          </p:nvPr>
        </p:nvCxnSpPr>
        <p:spPr>
          <a:xfrm>
            <a:off x="6168538"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61" name="直接连接符 40"/>
          <p:cNvCxnSpPr>
            <a:cxnSpLocks/>
          </p:cNvCxnSpPr>
          <p:nvPr>
            <p:custDataLst>
              <p:tags r:id="rId18"/>
            </p:custDataLst>
          </p:nvPr>
        </p:nvCxnSpPr>
        <p:spPr>
          <a:xfrm>
            <a:off x="7998025"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63" name="直接连接符 41"/>
          <p:cNvCxnSpPr>
            <a:cxnSpLocks/>
          </p:cNvCxnSpPr>
          <p:nvPr>
            <p:custDataLst>
              <p:tags r:id="rId19"/>
            </p:custDataLst>
          </p:nvPr>
        </p:nvCxnSpPr>
        <p:spPr>
          <a:xfrm>
            <a:off x="9827512"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spTree>
    <p:custDataLst>
      <p:tags r:id="rId20"/>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96" name="标题"/>
          <p:cNvSpPr>
            <a:spLocks noGrp="1"/>
          </p:cNvSpPr>
          <p:nvPr>
            <p:ph type="title"/>
            <p:custDataLst>
              <p:tags r:id="rId1"/>
            </p:custDataLst>
          </p:nvPr>
        </p:nvSpPr>
        <p:spPr>
          <a:xfrm>
            <a:off x="833988" y="2276550"/>
            <a:ext cx="7557025" cy="787008"/>
          </a:xfrm>
        </p:spPr>
        <p:txBody>
          <a:bodyPr>
            <a:normAutofit fontScale="98000"/>
          </a:bodyPr>
          <a:p>
            <a:r>
              <a:rPr altLang="en-US" dirty="0" lang="zh-CN"/>
              <a:t>数字化医疗方案的发展背景</a:t>
            </a:r>
            <a:endParaRPr altLang="en-US" dirty="0" lang="zh-CN"/>
          </a:p>
        </p:txBody>
      </p:sp>
      <p:sp>
        <p:nvSpPr>
          <p:cNvPr id="1048898" name="节编号"/>
          <p:cNvSpPr>
            <a:spLocks noGrp="1"/>
          </p:cNvSpPr>
          <p:nvPr>
            <p:ph type="body" sz="quarter" idx="13"/>
            <p:custDataLst>
              <p:tags r:id="rId2"/>
            </p:custDataLst>
          </p:nvPr>
        </p:nvSpPr>
        <p:spPr>
          <a:xfrm>
            <a:off x="831588" y="991350"/>
            <a:ext cx="7557025" cy="1224000"/>
          </a:xfrm>
        </p:spPr>
        <p:txBody>
          <a:bodyPr/>
          <a:p>
            <a:r>
              <a:rPr altLang="zh-CN" dirty="0" lang="en-US"/>
              <a:t>PART 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44" name="标题 1"/>
          <p:cNvSpPr>
            <a:spLocks noGrp="1"/>
          </p:cNvSpPr>
          <p:nvPr>
            <p:ph type="title"/>
          </p:nvPr>
        </p:nvSpPr>
        <p:spPr/>
        <p:txBody>
          <a:bodyPr/>
          <a:p>
            <a:r>
              <a:rPr altLang="en-US" lang="zh-CN"/>
              <a:t>医疗健康产业的现状与挑战</a:t>
            </a:r>
            <a:endParaRPr altLang="en-US" lang="zh-CN"/>
          </a:p>
        </p:txBody>
      </p:sp>
      <p:sp>
        <p:nvSpPr>
          <p:cNvPr id="1048946"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48"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医疗资源紧张：随着人口老龄化和慢性病增加，医疗资源供需矛盾日益突出。</a:t>
            </a:r>
            <a:endParaRPr altLang="en-US" dirty="0" sz="2000" lang="zh-CN" spc="150">
              <a:solidFill>
                <a:schemeClr val="tx1">
                  <a:lumMod val="75000"/>
                  <a:lumOff val="25000"/>
                </a:schemeClr>
              </a:solidFill>
              <a:latin typeface="+mn-ea"/>
              <a:sym typeface="+mn-ea"/>
            </a:endParaRPr>
          </a:p>
        </p:txBody>
      </p:sp>
      <p:sp>
        <p:nvSpPr>
          <p:cNvPr id="1048950"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52"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54"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医疗服务质量参差不齐：不同地区、不同医院之间的医疗服务水平存在较大差异。</a:t>
            </a:r>
            <a:endParaRPr altLang="en-US" dirty="0" sz="2000" lang="zh-CN" spc="150">
              <a:solidFill>
                <a:schemeClr val="tx1">
                  <a:lumMod val="75000"/>
                  <a:lumOff val="25000"/>
                </a:schemeClr>
              </a:solidFill>
              <a:latin typeface="+mn-ea"/>
              <a:sym typeface="+mn-ea"/>
            </a:endParaRPr>
          </a:p>
        </p:txBody>
      </p:sp>
      <p:sp>
        <p:nvSpPr>
          <p:cNvPr id="1048956"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58"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60"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医疗成本高昂：高昂的医疗费用给患者和家庭带来沉重负担，加剧了医疗不平等。</a:t>
            </a:r>
            <a:endParaRPr altLang="en-US" dirty="0" sz="2000" lang="zh-CN" spc="150">
              <a:solidFill>
                <a:schemeClr val="tx1">
                  <a:lumMod val="75000"/>
                  <a:lumOff val="25000"/>
                </a:schemeClr>
              </a:solidFill>
              <a:latin typeface="+mn-ea"/>
              <a:sym typeface="+mn-ea"/>
            </a:endParaRPr>
          </a:p>
        </p:txBody>
      </p:sp>
      <p:sp>
        <p:nvSpPr>
          <p:cNvPr id="1048962"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64"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66"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医疗数据安全与隐私保护：随着数字化医疗的普及，医疗数据安全和隐私保护成为亟待解决的问题。</a:t>
            </a:r>
            <a:endParaRPr altLang="en-US" dirty="0" sz="2000" lang="zh-CN" spc="150">
              <a:solidFill>
                <a:schemeClr val="tx1">
                  <a:lumMod val="75000"/>
                  <a:lumOff val="25000"/>
                </a:schemeClr>
              </a:solidFill>
              <a:latin typeface="+mn-ea"/>
              <a:sym typeface="+mn-ea"/>
            </a:endParaRPr>
          </a:p>
        </p:txBody>
      </p:sp>
      <p:sp>
        <p:nvSpPr>
          <p:cNvPr id="1048968"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002" name="标题 1"/>
          <p:cNvSpPr>
            <a:spLocks noGrp="1"/>
          </p:cNvSpPr>
          <p:nvPr>
            <p:ph type="title"/>
          </p:nvPr>
        </p:nvSpPr>
        <p:spPr/>
        <p:txBody>
          <a:bodyPr/>
          <a:p>
            <a:r>
              <a:rPr altLang="en-US" lang="zh-CN"/>
              <a:t>数字化技术的发展及其在医疗领域的应用</a:t>
            </a:r>
            <a:endParaRPr altLang="en-US" lang="zh-CN"/>
          </a:p>
        </p:txBody>
      </p:sp>
      <p:sp>
        <p:nvSpPr>
          <p:cNvPr id="104900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10"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数字化技术对医疗健康产业的影响和变革</a:t>
            </a:r>
            <a:endParaRPr altLang="zh-CN" dirty="0" lang="en-US">
              <a:solidFill>
                <a:schemeClr val="dk1">
                  <a:lumMod val="80000"/>
                  <a:lumOff val="20000"/>
                </a:schemeClr>
              </a:solidFill>
              <a:latin typeface="+mn-ea"/>
              <a:sym typeface="+mn-ea"/>
            </a:endParaRPr>
          </a:p>
        </p:txBody>
      </p:sp>
      <p:sp>
        <p:nvSpPr>
          <p:cNvPr id="104901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1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1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1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数字化技术的定义和特点</a:t>
            </a:r>
            <a:endParaRPr altLang="en-US" dirty="0" lang="zh-CN">
              <a:solidFill>
                <a:schemeClr val="dk1">
                  <a:lumMod val="80000"/>
                  <a:lumOff val="20000"/>
                </a:schemeClr>
              </a:solidFill>
              <a:latin typeface="+mn-ea"/>
              <a:sym typeface="+mn-ea"/>
            </a:endParaRPr>
          </a:p>
        </p:txBody>
      </p:sp>
      <p:sp>
        <p:nvSpPr>
          <p:cNvPr id="104902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6"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数字化技术在医疗领域的应用现状</a:t>
            </a:r>
            <a:endParaRPr altLang="en-US" dirty="0" lang="zh-CN">
              <a:solidFill>
                <a:schemeClr val="dk1">
                  <a:lumMod val="80000"/>
                  <a:lumOff val="20000"/>
                </a:schemeClr>
              </a:solidFill>
              <a:latin typeface="+mn-ea"/>
              <a:sym typeface="+mn-ea"/>
            </a:endParaRPr>
          </a:p>
        </p:txBody>
      </p:sp>
      <p:sp>
        <p:nvSpPr>
          <p:cNvPr id="104902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未来数字化医疗的发展趋势和展望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68" name="标题 1"/>
          <p:cNvSpPr>
            <a:spLocks noGrp="1"/>
          </p:cNvSpPr>
          <p:nvPr>
            <p:ph type="title"/>
          </p:nvPr>
        </p:nvSpPr>
        <p:spPr/>
        <p:txBody>
          <a:bodyPr/>
          <a:p>
            <a:r>
              <a:rPr altLang="en-US" lang="zh-CN"/>
              <a:t>数字化医疗方案的必要性与重要性</a:t>
            </a:r>
            <a:endParaRPr altLang="en-US" lang="zh-CN"/>
          </a:p>
        </p:txBody>
      </p:sp>
      <p:sp>
        <p:nvSpPr>
          <p:cNvPr id="104907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7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7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医疗资源分布不均：通过数字化医疗方案，可以远程提供医疗服务，缓解医疗资源不足的问题。</a:t>
            </a:r>
            <a:endParaRPr altLang="en-US" dirty="0" sz="2000" lang="zh-CN" spc="150">
              <a:solidFill>
                <a:schemeClr val="tx1">
                  <a:lumMod val="85000"/>
                  <a:lumOff val="15000"/>
                </a:schemeClr>
              </a:solidFill>
              <a:latin typeface="+mn-ea"/>
              <a:sym typeface="+mn-ea"/>
            </a:endParaRPr>
          </a:p>
        </p:txBody>
      </p:sp>
      <p:sp>
        <p:nvSpPr>
          <p:cNvPr id="104907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7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8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提高医疗效率：数字化医疗方案能够实现医疗数据的快速处理和共享，提高医疗服务的效率。</a:t>
            </a:r>
            <a:endParaRPr altLang="en-US" dirty="0" sz="2000" lang="zh-CN" spc="150">
              <a:solidFill>
                <a:schemeClr val="tx1">
                  <a:lumMod val="85000"/>
                  <a:lumOff val="15000"/>
                </a:schemeClr>
              </a:solidFill>
              <a:latin typeface="+mn-ea"/>
              <a:sym typeface="+mn-ea"/>
            </a:endParaRPr>
          </a:p>
        </p:txBody>
      </p:sp>
      <p:sp>
        <p:nvSpPr>
          <p:cNvPr id="104908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8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8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改善患者就医体验：数字化医疗方案能够简化就医流程，提高患者就医的便利性和舒适度。</a:t>
            </a:r>
            <a:endParaRPr altLang="en-US" dirty="0" sz="2000" lang="zh-CN" spc="150">
              <a:solidFill>
                <a:schemeClr val="tx1">
                  <a:lumMod val="85000"/>
                  <a:lumOff val="15000"/>
                </a:schemeClr>
              </a:solidFill>
              <a:latin typeface="+mn-ea"/>
              <a:sym typeface="+mn-ea"/>
            </a:endParaRPr>
          </a:p>
        </p:txBody>
      </p:sp>
      <p:sp>
        <p:nvSpPr>
          <p:cNvPr id="104908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9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9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促进医疗行业创新发展：数字化医疗方案的实施将推动医疗技术的创新和医疗行业的整体发展。</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26" name="标题"/>
          <p:cNvSpPr>
            <a:spLocks noGrp="1"/>
          </p:cNvSpPr>
          <p:nvPr>
            <p:ph type="title"/>
            <p:custDataLst>
              <p:tags r:id="rId1"/>
            </p:custDataLst>
          </p:nvPr>
        </p:nvSpPr>
        <p:spPr>
          <a:xfrm>
            <a:off x="833988" y="2276550"/>
            <a:ext cx="7557025" cy="787008"/>
          </a:xfrm>
        </p:spPr>
        <p:txBody>
          <a:bodyPr>
            <a:normAutofit fontScale="98000"/>
          </a:bodyPr>
          <a:p>
            <a:r>
              <a:rPr altLang="en-US" dirty="0" lang="zh-CN"/>
              <a:t>数字化医疗方案的主要内容</a:t>
            </a:r>
            <a:endParaRPr altLang="en-US" dirty="0" lang="zh-CN"/>
          </a:p>
        </p:txBody>
      </p:sp>
      <p:sp>
        <p:nvSpPr>
          <p:cNvPr id="1049128" name="节编号"/>
          <p:cNvSpPr>
            <a:spLocks noGrp="1"/>
          </p:cNvSpPr>
          <p:nvPr>
            <p:ph type="body" sz="quarter" idx="13"/>
            <p:custDataLst>
              <p:tags r:id="rId2"/>
            </p:custDataLst>
          </p:nvPr>
        </p:nvSpPr>
        <p:spPr>
          <a:xfrm>
            <a:off x="831588" y="991350"/>
            <a:ext cx="7557025" cy="1224000"/>
          </a:xfrm>
        </p:spPr>
        <p:txBody>
          <a:bodyPr/>
          <a:p>
            <a:r>
              <a:rPr altLang="zh-CN" dirty="0" lang="en-US"/>
              <a:t>PART 2</a:t>
            </a:r>
            <a:endParaRPr altLang="zh-CN" dirty="0"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74" name="标题 1"/>
          <p:cNvSpPr>
            <a:spLocks noGrp="1"/>
          </p:cNvSpPr>
          <p:nvPr>
            <p:ph type="title"/>
          </p:nvPr>
        </p:nvSpPr>
        <p:spPr/>
        <p:txBody>
          <a:bodyPr/>
          <a:p>
            <a:r>
              <a:rPr altLang="en-US" lang="zh-CN"/>
              <a:t>远程医疗服务</a:t>
            </a:r>
            <a:endParaRPr altLang="en-US" lang="zh-CN"/>
          </a:p>
        </p:txBody>
      </p:sp>
      <p:sp>
        <p:nvSpPr>
          <p:cNvPr id="104917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定义：通过互联网、移动设备等技术，为患者提供远程诊断、治疗和健康管理服务。</a:t>
            </a:r>
            <a:endParaRPr altLang="en-US" dirty="0" sz="1200" lang="zh-CN" spc="150">
              <a:solidFill>
                <a:schemeClr val="tx1">
                  <a:lumMod val="65000"/>
                  <a:lumOff val="35000"/>
                </a:schemeClr>
              </a:solidFill>
              <a:latin typeface="+mn-ea"/>
              <a:sym typeface="+mn-ea"/>
            </a:endParaRPr>
          </a:p>
        </p:txBody>
      </p:sp>
      <p:sp>
        <p:nvSpPr>
          <p:cNvPr id="104917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优势：方便快捷、降低医疗成本、提高医疗服务可及性。</a:t>
            </a:r>
            <a:endParaRPr altLang="en-US" dirty="0" sz="1200" lang="zh-CN" spc="150">
              <a:solidFill>
                <a:schemeClr val="tx1">
                  <a:lumMod val="65000"/>
                  <a:lumOff val="35000"/>
                </a:schemeClr>
              </a:solidFill>
              <a:latin typeface="+mn-ea"/>
              <a:sym typeface="+mn-ea"/>
            </a:endParaRPr>
          </a:p>
        </p:txBody>
      </p:sp>
      <p:sp>
        <p:nvSpPr>
          <p:cNvPr id="104918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服务形式：在线问诊、视频诊疗、电子处方等。</a:t>
            </a:r>
            <a:endParaRPr altLang="en-US" dirty="0" sz="1200" lang="zh-CN" spc="150">
              <a:solidFill>
                <a:schemeClr val="tx1">
                  <a:lumMod val="65000"/>
                  <a:lumOff val="35000"/>
                </a:schemeClr>
              </a:solidFill>
              <a:latin typeface="+mn-ea"/>
              <a:sym typeface="+mn-ea"/>
            </a:endParaRPr>
          </a:p>
        </p:txBody>
      </p:sp>
      <p:sp>
        <p:nvSpPr>
          <p:cNvPr id="104918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发展趋势：与人工智能、大数据等技术结合，提高远程医疗服务的质量和效率。</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16" name="标题 1"/>
          <p:cNvSpPr>
            <a:spLocks noGrp="1"/>
          </p:cNvSpPr>
          <p:nvPr>
            <p:ph type="title"/>
          </p:nvPr>
        </p:nvSpPr>
        <p:spPr/>
        <p:txBody>
          <a:bodyPr/>
          <a:p>
            <a:r>
              <a:rPr altLang="en-US" lang="zh-CN"/>
              <a:t>电子病历管理</a:t>
            </a:r>
            <a:endParaRPr altLang="en-US" lang="zh-CN"/>
          </a:p>
        </p:txBody>
      </p:sp>
      <p:sp>
        <p:nvSpPr>
          <p:cNvPr id="1049218"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定义：电子病历系统是一种数字化医疗记录，用于存储、检索、共享和管理患者的医疗信息。</a:t>
            </a:r>
            <a:endParaRPr altLang="en-US" dirty="0" sz="1200" lang="zh-CN" spc="150">
              <a:solidFill>
                <a:schemeClr val="tx1">
                  <a:lumMod val="65000"/>
                  <a:lumOff val="35000"/>
                </a:schemeClr>
              </a:solidFill>
              <a:latin typeface="+mn-ea"/>
              <a:sym typeface="+mn-ea"/>
            </a:endParaRPr>
          </a:p>
        </p:txBody>
      </p:sp>
      <p:sp>
        <p:nvSpPr>
          <p:cNvPr id="1049220"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优势：提高医疗效率、减少医疗差错、方便患者就医。</a:t>
            </a:r>
            <a:endParaRPr altLang="en-US" dirty="0" sz="1200" lang="zh-CN" spc="150">
              <a:solidFill>
                <a:schemeClr val="tx1">
                  <a:lumMod val="65000"/>
                  <a:lumOff val="35000"/>
                </a:schemeClr>
              </a:solidFill>
              <a:latin typeface="+mn-ea"/>
              <a:sym typeface="+mn-ea"/>
            </a:endParaRPr>
          </a:p>
        </p:txBody>
      </p:sp>
      <p:sp>
        <p:nvSpPr>
          <p:cNvPr id="1049222"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应用场景：医院、诊所、药店等医疗机构。</a:t>
            </a:r>
            <a:endParaRPr altLang="en-US" dirty="0" sz="1200" lang="zh-CN" spc="150">
              <a:solidFill>
                <a:schemeClr val="tx1">
                  <a:lumMod val="65000"/>
                  <a:lumOff val="35000"/>
                </a:schemeClr>
              </a:solidFill>
              <a:latin typeface="+mn-ea"/>
              <a:sym typeface="+mn-ea"/>
            </a:endParaRPr>
          </a:p>
        </p:txBody>
      </p:sp>
      <p:sp>
        <p:nvSpPr>
          <p:cNvPr id="1049224"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未来发展：随着医疗技术的不断进步，电子病历系统将更加智能化、个性化，为患者提供更优质的医疗服务。</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58" name="标题 1"/>
          <p:cNvSpPr>
            <a:spLocks noGrp="1"/>
          </p:cNvSpPr>
          <p:nvPr>
            <p:ph type="title"/>
          </p:nvPr>
        </p:nvSpPr>
        <p:spPr/>
        <p:txBody>
          <a:bodyPr/>
          <a:p>
            <a:r>
              <a:rPr altLang="en-US" lang="zh-CN"/>
              <a:t>智能诊断与决策支持系统</a:t>
            </a:r>
            <a:endParaRPr altLang="en-US" lang="zh-CN"/>
          </a:p>
        </p:txBody>
      </p:sp>
      <p:sp>
        <p:nvSpPr>
          <p:cNvPr id="1049260" name="Freeform 21"/>
          <p:cNvSpPr>
            <a:spLocks noChangeArrowheads="1"/>
          </p:cNvSpPr>
          <p:nvPr>
            <p:custDataLst>
              <p:tags r:id="rId1"/>
            </p:custDataLst>
          </p:nvPr>
        </p:nvSpPr>
        <p:spPr bwMode="auto">
          <a:xfrm>
            <a:off x="838200" y="1876755"/>
            <a:ext cx="2060965" cy="1747992"/>
          </a:xfrm>
          <a:custGeom>
            <a:avLst/>
            <a:gdLst>
              <a:gd name="T0" fmla="*/ 0 w 5260"/>
              <a:gd name="T1" fmla="*/ 3425 h 3426"/>
              <a:gd name="T2" fmla="*/ 5259 w 5260"/>
              <a:gd name="T3" fmla="*/ 1351 h 3426"/>
              <a:gd name="T4" fmla="*/ 5259 w 5260"/>
              <a:gd name="T5" fmla="*/ 0 h 3426"/>
              <a:gd name="T6" fmla="*/ 0 w 5260"/>
              <a:gd name="T7" fmla="*/ 2072 h 3426"/>
              <a:gd name="T8" fmla="*/ 0 w 5260"/>
              <a:gd name="T9" fmla="*/ 3425 h 3426"/>
            </a:gdLst>
            <a:ahLst/>
            <a:cxnLst>
              <a:cxn ang="0">
                <a:pos x="T0" y="T1"/>
              </a:cxn>
              <a:cxn ang="0">
                <a:pos x="T2" y="T3"/>
              </a:cxn>
              <a:cxn ang="0">
                <a:pos x="T4" y="T5"/>
              </a:cxn>
              <a:cxn ang="0">
                <a:pos x="T6" y="T7"/>
              </a:cxn>
              <a:cxn ang="0">
                <a:pos x="T8" y="T9"/>
              </a:cxn>
            </a:cxnLst>
            <a:rect l="0" t="0" r="r" b="b"/>
            <a:pathLst>
              <a:path w="5260" h="3426">
                <a:moveTo>
                  <a:pt x="0" y="3425"/>
                </a:moveTo>
                <a:lnTo>
                  <a:pt x="5259" y="1351"/>
                </a:lnTo>
                <a:lnTo>
                  <a:pt x="5259" y="0"/>
                </a:lnTo>
                <a:lnTo>
                  <a:pt x="0" y="2072"/>
                </a:lnTo>
                <a:lnTo>
                  <a:pt x="0" y="3425"/>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9262" name="Freeform 22"/>
          <p:cNvSpPr>
            <a:spLocks noChangeArrowheads="1"/>
          </p:cNvSpPr>
          <p:nvPr>
            <p:custDataLst>
              <p:tags r:id="rId2"/>
            </p:custDataLst>
          </p:nvPr>
        </p:nvSpPr>
        <p:spPr bwMode="auto">
          <a:xfrm>
            <a:off x="838200" y="2915957"/>
            <a:ext cx="2060965" cy="1752492"/>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9264" name="Freeform 26"/>
          <p:cNvSpPr>
            <a:spLocks noChangeArrowheads="1"/>
          </p:cNvSpPr>
          <p:nvPr>
            <p:custDataLst>
              <p:tags r:id="rId3"/>
            </p:custDataLst>
          </p:nvPr>
        </p:nvSpPr>
        <p:spPr bwMode="auto">
          <a:xfrm>
            <a:off x="838200" y="2918392"/>
            <a:ext cx="2060965" cy="706340"/>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266" name="Freeform 22"/>
          <p:cNvSpPr>
            <a:spLocks noChangeArrowheads="1"/>
          </p:cNvSpPr>
          <p:nvPr>
            <p:custDataLst>
              <p:tags r:id="rId4"/>
            </p:custDataLst>
          </p:nvPr>
        </p:nvSpPr>
        <p:spPr bwMode="auto">
          <a:xfrm>
            <a:off x="838200" y="3960029"/>
            <a:ext cx="2060965" cy="1752492"/>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9268" name="Freeform 27"/>
          <p:cNvSpPr>
            <a:spLocks noChangeArrowheads="1"/>
          </p:cNvSpPr>
          <p:nvPr>
            <p:custDataLst>
              <p:tags r:id="rId5"/>
            </p:custDataLst>
          </p:nvPr>
        </p:nvSpPr>
        <p:spPr bwMode="auto">
          <a:xfrm>
            <a:off x="838200" y="5003492"/>
            <a:ext cx="2060965" cy="708648"/>
          </a:xfrm>
          <a:custGeom>
            <a:avLst/>
            <a:gdLst>
              <a:gd name="T0" fmla="*/ 5259 w 5260"/>
              <a:gd name="T1" fmla="*/ 1352 h 1353"/>
              <a:gd name="T2" fmla="*/ 0 w 5260"/>
              <a:gd name="T3" fmla="*/ 1352 h 1353"/>
              <a:gd name="T4" fmla="*/ 0 w 5260"/>
              <a:gd name="T5" fmla="*/ 0 h 1353"/>
              <a:gd name="T6" fmla="*/ 5259 w 5260"/>
              <a:gd name="T7" fmla="*/ 0 h 1353"/>
              <a:gd name="T8" fmla="*/ 4647 w 5260"/>
              <a:gd name="T9" fmla="*/ 677 h 1353"/>
              <a:gd name="T10" fmla="*/ 5259 w 5260"/>
              <a:gd name="T11" fmla="*/ 1352 h 1353"/>
            </a:gdLst>
            <a:ahLst/>
            <a:cxnLst>
              <a:cxn ang="0">
                <a:pos x="T0" y="T1"/>
              </a:cxn>
              <a:cxn ang="0">
                <a:pos x="T2" y="T3"/>
              </a:cxn>
              <a:cxn ang="0">
                <a:pos x="T4" y="T5"/>
              </a:cxn>
              <a:cxn ang="0">
                <a:pos x="T6" y="T7"/>
              </a:cxn>
              <a:cxn ang="0">
                <a:pos x="T8" y="T9"/>
              </a:cxn>
              <a:cxn ang="0">
                <a:pos x="T10" y="T11"/>
              </a:cxn>
            </a:cxnLst>
            <a:rect l="0" t="0" r="r" b="b"/>
            <a:pathLst>
              <a:path w="5260" h="1353">
                <a:moveTo>
                  <a:pt x="5259" y="1352"/>
                </a:moveTo>
                <a:lnTo>
                  <a:pt x="0" y="1352"/>
                </a:lnTo>
                <a:lnTo>
                  <a:pt x="0" y="0"/>
                </a:lnTo>
                <a:lnTo>
                  <a:pt x="5259" y="0"/>
                </a:lnTo>
                <a:lnTo>
                  <a:pt x="4647" y="677"/>
                </a:lnTo>
                <a:lnTo>
                  <a:pt x="5259" y="1352"/>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270" name="Freeform 26"/>
          <p:cNvSpPr>
            <a:spLocks noChangeArrowheads="1"/>
          </p:cNvSpPr>
          <p:nvPr>
            <p:custDataLst>
              <p:tags r:id="rId6"/>
            </p:custDataLst>
          </p:nvPr>
        </p:nvSpPr>
        <p:spPr bwMode="auto">
          <a:xfrm>
            <a:off x="838200" y="3962464"/>
            <a:ext cx="2060965" cy="706340"/>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272" name="正文"/>
          <p:cNvSpPr txBox="1"/>
          <p:nvPr>
            <p:custDataLst>
              <p:tags r:id="rId7"/>
            </p:custDataLst>
          </p:nvPr>
        </p:nvSpPr>
        <p:spPr>
          <a:xfrm>
            <a:off x="2974438" y="1792134"/>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简介：智能诊断与决策支持系统是数字化医疗方案的重要组成部分，通过人工智能技术对医疗数据进行深度挖掘和分析，辅助医生进行诊断和制定治疗方案。</a:t>
            </a:r>
            <a:endParaRPr altLang="en-US" sz="1600" lang="zh-CN" spc="150">
              <a:solidFill>
                <a:schemeClr val="tx1">
                  <a:lumMod val="65000"/>
                  <a:lumOff val="35000"/>
                </a:schemeClr>
              </a:solidFill>
              <a:latin typeface="+mn-ea"/>
            </a:endParaRPr>
          </a:p>
        </p:txBody>
      </p:sp>
      <p:sp>
        <p:nvSpPr>
          <p:cNvPr id="1049274" name="正文"/>
          <p:cNvSpPr txBox="1"/>
          <p:nvPr>
            <p:custDataLst>
              <p:tags r:id="rId8"/>
            </p:custDataLst>
          </p:nvPr>
        </p:nvSpPr>
        <p:spPr>
          <a:xfrm>
            <a:off x="2974438" y="2843511"/>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优势：能够提高诊断准确性和效率，减少漏诊和误诊，为医生提供更加全面和准确的诊断依据。</a:t>
            </a:r>
            <a:endParaRPr altLang="en-US" sz="1600" lang="zh-CN" spc="150">
              <a:solidFill>
                <a:schemeClr val="tx1">
                  <a:lumMod val="65000"/>
                  <a:lumOff val="35000"/>
                </a:schemeClr>
              </a:solidFill>
              <a:latin typeface="+mn-ea"/>
            </a:endParaRPr>
          </a:p>
        </p:txBody>
      </p:sp>
      <p:sp>
        <p:nvSpPr>
          <p:cNvPr id="1049276" name="正文"/>
          <p:cNvSpPr txBox="1"/>
          <p:nvPr>
            <p:custDataLst>
              <p:tags r:id="rId9"/>
            </p:custDataLst>
          </p:nvPr>
        </p:nvSpPr>
        <p:spPr>
          <a:xfrm>
            <a:off x="2974438" y="3894888"/>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应用场景：广泛应用于各类疾病的辅助诊断和治疗方案制定，如癌症、心血管疾病、糖尿病等。</a:t>
            </a:r>
            <a:endParaRPr altLang="en-US" sz="1600" lang="zh-CN" spc="150">
              <a:solidFill>
                <a:schemeClr val="tx1">
                  <a:lumMod val="65000"/>
                  <a:lumOff val="35000"/>
                </a:schemeClr>
              </a:solidFill>
              <a:latin typeface="+mn-ea"/>
            </a:endParaRPr>
          </a:p>
        </p:txBody>
      </p:sp>
      <p:sp>
        <p:nvSpPr>
          <p:cNvPr id="1049278" name="正文"/>
          <p:cNvSpPr txBox="1"/>
          <p:nvPr>
            <p:custDataLst>
              <p:tags r:id="rId10"/>
            </p:custDataLst>
          </p:nvPr>
        </p:nvSpPr>
        <p:spPr>
          <a:xfrm>
            <a:off x="2974438" y="4946266"/>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技术实现：利用深度学习、自然语言处理等技术对医疗数据进行处理和分析，构建疾病诊断模型和决策支持系统。</a:t>
            </a:r>
            <a:endParaRPr altLang="en-US" sz="1600" lang="zh-CN" spc="150">
              <a:solidFill>
                <a:schemeClr val="tx1">
                  <a:lumMod val="65000"/>
                  <a:lumOff val="35000"/>
                </a:schemeClr>
              </a:solidFill>
              <a:latin typeface="+mn-ea"/>
            </a:endParaRPr>
          </a:p>
        </p:txBody>
      </p:sp>
      <p:sp>
        <p:nvSpPr>
          <p:cNvPr id="1049280" name="Freeform 23"/>
          <p:cNvSpPr>
            <a:spLocks noChangeArrowheads="1"/>
          </p:cNvSpPr>
          <p:nvPr>
            <p:custDataLst>
              <p:tags r:id="rId11"/>
            </p:custDataLst>
          </p:nvPr>
        </p:nvSpPr>
        <p:spPr bwMode="auto">
          <a:xfrm>
            <a:off x="838200" y="1854839"/>
            <a:ext cx="2060965" cy="708648"/>
          </a:xfrm>
          <a:custGeom>
            <a:avLst/>
            <a:gdLst>
              <a:gd name="T0" fmla="*/ 5259 w 5260"/>
              <a:gd name="T1" fmla="*/ 1353 h 1354"/>
              <a:gd name="T2" fmla="*/ 0 w 5260"/>
              <a:gd name="T3" fmla="*/ 1353 h 1354"/>
              <a:gd name="T4" fmla="*/ 603 w 5260"/>
              <a:gd name="T5" fmla="*/ 677 h 1354"/>
              <a:gd name="T6" fmla="*/ 0 w 5260"/>
              <a:gd name="T7" fmla="*/ 0 h 1354"/>
              <a:gd name="T8" fmla="*/ 5259 w 5260"/>
              <a:gd name="T9" fmla="*/ 0 h 1354"/>
              <a:gd name="T10" fmla="*/ 5259 w 5260"/>
              <a:gd name="T11" fmla="*/ 1353 h 1354"/>
            </a:gdLst>
            <a:ahLst/>
            <a:cxnLst>
              <a:cxn ang="0">
                <a:pos x="T0" y="T1"/>
              </a:cxn>
              <a:cxn ang="0">
                <a:pos x="T2" y="T3"/>
              </a:cxn>
              <a:cxn ang="0">
                <a:pos x="T4" y="T5"/>
              </a:cxn>
              <a:cxn ang="0">
                <a:pos x="T6" y="T7"/>
              </a:cxn>
              <a:cxn ang="0">
                <a:pos x="T8" y="T9"/>
              </a:cxn>
              <a:cxn ang="0">
                <a:pos x="T10" y="T11"/>
              </a:cxn>
            </a:cxnLst>
            <a:rect l="0" t="0" r="r" b="b"/>
            <a:pathLst>
              <a:path w="5260" h="1354">
                <a:moveTo>
                  <a:pt x="5259" y="1353"/>
                </a:moveTo>
                <a:lnTo>
                  <a:pt x="0" y="1353"/>
                </a:lnTo>
                <a:lnTo>
                  <a:pt x="603" y="677"/>
                </a:lnTo>
                <a:lnTo>
                  <a:pt x="0" y="0"/>
                </a:lnTo>
                <a:lnTo>
                  <a:pt x="5259" y="0"/>
                </a:lnTo>
                <a:lnTo>
                  <a:pt x="5259" y="1353"/>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14" name="标题 1"/>
          <p:cNvSpPr>
            <a:spLocks noGrp="1"/>
          </p:cNvSpPr>
          <p:nvPr>
            <p:ph type="title"/>
          </p:nvPr>
        </p:nvSpPr>
        <p:spPr/>
        <p:txBody>
          <a:bodyPr/>
          <a:p>
            <a:r>
              <a:rPr altLang="en-US" lang="zh-CN"/>
              <a:t>医疗大数据分析与应用</a:t>
            </a:r>
            <a:endParaRPr altLang="en-US" lang="zh-CN"/>
          </a:p>
        </p:txBody>
      </p:sp>
      <p:sp>
        <p:nvSpPr>
          <p:cNvPr id="104931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1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2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医疗大数据的收集与整合</a:t>
            </a:r>
            <a:endParaRPr altLang="en-US" dirty="0" sz="2000" lang="zh-CN" spc="150">
              <a:solidFill>
                <a:schemeClr val="tx1">
                  <a:lumMod val="85000"/>
                  <a:lumOff val="15000"/>
                </a:schemeClr>
              </a:solidFill>
              <a:latin typeface="+mn-ea"/>
              <a:sym typeface="+mn-ea"/>
            </a:endParaRPr>
          </a:p>
        </p:txBody>
      </p:sp>
      <p:sp>
        <p:nvSpPr>
          <p:cNvPr id="104932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2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2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大数据分析技术应用</a:t>
            </a:r>
            <a:endParaRPr altLang="en-US" dirty="0" sz="2000" lang="zh-CN" spc="150">
              <a:solidFill>
                <a:schemeClr val="tx1">
                  <a:lumMod val="85000"/>
                  <a:lumOff val="15000"/>
                </a:schemeClr>
              </a:solidFill>
              <a:latin typeface="+mn-ea"/>
              <a:sym typeface="+mn-ea"/>
            </a:endParaRPr>
          </a:p>
        </p:txBody>
      </p:sp>
      <p:sp>
        <p:nvSpPr>
          <p:cNvPr id="104932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数据分析结果的应用场景</a:t>
            </a:r>
            <a:endParaRPr altLang="en-US" dirty="0" sz="2000" lang="zh-CN" spc="150">
              <a:solidFill>
                <a:schemeClr val="tx1">
                  <a:lumMod val="85000"/>
                  <a:lumOff val="15000"/>
                </a:schemeClr>
              </a:solidFill>
              <a:latin typeface="+mn-ea"/>
              <a:sym typeface="+mn-ea"/>
            </a:endParaRPr>
          </a:p>
        </p:txBody>
      </p:sp>
      <p:sp>
        <p:nvSpPr>
          <p:cNvPr id="104933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大数据在医疗健康产业中的价值与意义</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72" name="标题"/>
          <p:cNvSpPr>
            <a:spLocks noGrp="1"/>
          </p:cNvSpPr>
          <p:nvPr>
            <p:ph type="title"/>
            <p:custDataLst>
              <p:tags r:id="rId1"/>
            </p:custDataLst>
          </p:nvPr>
        </p:nvSpPr>
        <p:spPr>
          <a:xfrm>
            <a:off x="833988" y="2276550"/>
            <a:ext cx="7557025" cy="787008"/>
          </a:xfrm>
        </p:spPr>
        <p:txBody>
          <a:bodyPr>
            <a:normAutofit fontScale="90000"/>
          </a:bodyPr>
          <a:p>
            <a:r>
              <a:rPr altLang="en-US" dirty="0" lang="zh-CN"/>
              <a:t>数字化医疗方案的优势与价值</a:t>
            </a:r>
            <a:endParaRPr altLang="en-US" dirty="0" lang="zh-CN"/>
          </a:p>
        </p:txBody>
      </p:sp>
      <p:sp>
        <p:nvSpPr>
          <p:cNvPr id="1049374" name="节编号"/>
          <p:cNvSpPr>
            <a:spLocks noGrp="1"/>
          </p:cNvSpPr>
          <p:nvPr>
            <p:ph type="body" sz="quarter" idx="13"/>
            <p:custDataLst>
              <p:tags r:id="rId2"/>
            </p:custDataLst>
          </p:nvPr>
        </p:nvSpPr>
        <p:spPr>
          <a:xfrm>
            <a:off x="831588" y="991350"/>
            <a:ext cx="7557025" cy="1224000"/>
          </a:xfrm>
        </p:spPr>
        <p:txBody>
          <a:bodyPr/>
          <a:p>
            <a:r>
              <a:rPr altLang="zh-CN" dirty="0" lang="en-US"/>
              <a:t>PART 3</a:t>
            </a:r>
            <a:endParaRPr altLang="zh-CN" dirty="0" lang="en-US"/>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20" name="标题 1"/>
          <p:cNvSpPr>
            <a:spLocks noGrp="1"/>
          </p:cNvSpPr>
          <p:nvPr>
            <p:ph type="title"/>
          </p:nvPr>
        </p:nvSpPr>
        <p:spPr/>
        <p:txBody>
          <a:bodyPr/>
          <a:p>
            <a:r>
              <a:rPr altLang="en-US" lang="zh-CN"/>
              <a:t>提高医疗服务的效率与质量</a:t>
            </a:r>
            <a:endParaRPr altLang="en-US" lang="zh-CN"/>
          </a:p>
        </p:txBody>
      </p:sp>
      <p:sp>
        <p:nvSpPr>
          <p:cNvPr id="1049422"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数字化医疗方案通过信息技术手段，优化医疗流程，减少等待时间和繁琐的手续，提高医疗服务效率。</a:t>
            </a:r>
            <a:endParaRPr altLang="en-US" dirty="0" sz="1200" lang="zh-CN" spc="150">
              <a:solidFill>
                <a:schemeClr val="tx1">
                  <a:lumMod val="85000"/>
                  <a:lumOff val="15000"/>
                </a:schemeClr>
              </a:solidFill>
              <a:latin typeface="+mn-ea"/>
              <a:sym typeface="+mn-ea"/>
            </a:endParaRPr>
          </a:p>
        </p:txBody>
      </p:sp>
      <p:sp>
        <p:nvSpPr>
          <p:cNvPr id="1049424"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26"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28"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数字化医疗方案能够实现远程诊疗和在线咨询，方便患者随时随地获得医疗服务，降低医疗成本。</a:t>
            </a:r>
            <a:endParaRPr altLang="en-US" dirty="0" sz="1200" lang="zh-CN" spc="150">
              <a:solidFill>
                <a:schemeClr val="tx1">
                  <a:lumMod val="85000"/>
                  <a:lumOff val="15000"/>
                </a:schemeClr>
              </a:solidFill>
              <a:latin typeface="+mn-ea"/>
              <a:sym typeface="+mn-ea"/>
            </a:endParaRPr>
          </a:p>
        </p:txBody>
      </p:sp>
      <p:sp>
        <p:nvSpPr>
          <p:cNvPr id="1049430"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32"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34"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数字化医疗方案通过数据分析和智能决策，提高医生诊断的准确性和治疗的有效性，提升医疗服务质量。</a:t>
            </a:r>
            <a:endParaRPr altLang="en-US" dirty="0" sz="1200" lang="zh-CN" spc="150">
              <a:solidFill>
                <a:schemeClr val="tx1">
                  <a:lumMod val="85000"/>
                  <a:lumOff val="15000"/>
                </a:schemeClr>
              </a:solidFill>
              <a:latin typeface="+mn-ea"/>
              <a:sym typeface="+mn-ea"/>
            </a:endParaRPr>
          </a:p>
        </p:txBody>
      </p:sp>
      <p:sp>
        <p:nvSpPr>
          <p:cNvPr id="1049436"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38"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40"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数字化医疗方案能够实现医疗资源的共享和优化配置，缓解医疗资源紧张的问题，让更多人享受到优质的医疗服务。</a:t>
            </a:r>
            <a:endParaRPr altLang="en-US" dirty="0" sz="1200" lang="zh-CN" spc="150">
              <a:solidFill>
                <a:schemeClr val="tx1">
                  <a:lumMod val="85000"/>
                  <a:lumOff val="15000"/>
                </a:schemeClr>
              </a:solidFill>
              <a:latin typeface="+mn-ea"/>
              <a:sym typeface="+mn-ea"/>
            </a:endParaRPr>
          </a:p>
        </p:txBody>
      </p:sp>
      <p:sp>
        <p:nvSpPr>
          <p:cNvPr id="1049442"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44"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78" name="标题 1"/>
          <p:cNvSpPr>
            <a:spLocks noGrp="1"/>
          </p:cNvSpPr>
          <p:nvPr>
            <p:ph type="title"/>
          </p:nvPr>
        </p:nvSpPr>
        <p:spPr/>
        <p:txBody>
          <a:bodyPr/>
          <a:p>
            <a:r>
              <a:rPr altLang="en-US" lang="zh-CN"/>
              <a:t>优化医疗资源配置</a:t>
            </a:r>
            <a:endParaRPr altLang="en-US" lang="zh-CN"/>
          </a:p>
        </p:txBody>
      </p:sp>
      <p:sp>
        <p:nvSpPr>
          <p:cNvPr id="1049480"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82"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4"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提高医疗资源利用效率，缓解医疗资源紧张问题</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86"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88"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90"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实现医疗资源共享，打破地域限制，方便患者就医</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492"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94"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通过数据分析，精准匹配患者与医生，降低医疗成本</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96"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98"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00"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2"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优化医疗服务流程，提升患者就医体验和医疗质量</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36" name="标题 1"/>
          <p:cNvSpPr>
            <a:spLocks noGrp="1"/>
          </p:cNvSpPr>
          <p:nvPr>
            <p:ph type="title"/>
          </p:nvPr>
        </p:nvSpPr>
        <p:spPr/>
        <p:txBody>
          <a:bodyPr/>
          <a:p>
            <a:r>
              <a:rPr altLang="en-US" lang="zh-CN"/>
              <a:t>降低医疗成本</a:t>
            </a:r>
            <a:endParaRPr altLang="en-US" lang="zh-CN"/>
          </a:p>
        </p:txBody>
      </p:sp>
      <p:sp>
        <p:nvSpPr>
          <p:cNvPr id="104953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4"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远程医疗服务降低患者就诊交通和时间成本</a:t>
            </a:r>
            <a:endParaRPr altLang="zh-CN" dirty="0" lang="en-US">
              <a:solidFill>
                <a:schemeClr val="dk1">
                  <a:lumMod val="80000"/>
                  <a:lumOff val="20000"/>
                </a:schemeClr>
              </a:solidFill>
              <a:latin typeface="+mn-ea"/>
              <a:sym typeface="+mn-ea"/>
            </a:endParaRPr>
          </a:p>
        </p:txBody>
      </p:sp>
      <p:sp>
        <p:nvSpPr>
          <p:cNvPr id="104954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2"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数字化医疗方案通过优化医疗流程，降低人力和物力成本</a:t>
            </a:r>
            <a:endParaRPr altLang="en-US" dirty="0" lang="zh-CN">
              <a:solidFill>
                <a:schemeClr val="dk1">
                  <a:lumMod val="80000"/>
                  <a:lumOff val="20000"/>
                </a:schemeClr>
              </a:solidFill>
              <a:latin typeface="+mn-ea"/>
              <a:sym typeface="+mn-ea"/>
            </a:endParaRPr>
          </a:p>
        </p:txBody>
      </p:sp>
      <p:sp>
        <p:nvSpPr>
          <p:cNvPr id="104955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0"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数据分析能力提高疾病诊断准确率，减少误诊和重复检查费用</a:t>
            </a:r>
            <a:endParaRPr altLang="en-US" dirty="0" lang="zh-CN">
              <a:solidFill>
                <a:schemeClr val="dk1">
                  <a:lumMod val="80000"/>
                  <a:lumOff val="20000"/>
                </a:schemeClr>
              </a:solidFill>
              <a:latin typeface="+mn-ea"/>
              <a:sym typeface="+mn-ea"/>
            </a:endParaRPr>
          </a:p>
        </p:txBody>
      </p:sp>
      <p:sp>
        <p:nvSpPr>
          <p:cNvPr id="104956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智能化的库存管理，减少浪费和缺货现象，降低库存成本</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02" name="标题 1"/>
          <p:cNvSpPr>
            <a:spLocks noGrp="1"/>
          </p:cNvSpPr>
          <p:nvPr>
            <p:ph type="title"/>
          </p:nvPr>
        </p:nvSpPr>
        <p:spPr/>
        <p:txBody>
          <a:bodyPr/>
          <a:p>
            <a:r>
              <a:rPr altLang="en-US" lang="zh-CN"/>
              <a:t>提升患者就医体验与满意度</a:t>
            </a:r>
            <a:endParaRPr altLang="en-US" lang="zh-CN"/>
          </a:p>
        </p:txBody>
      </p:sp>
      <p:sp>
        <p:nvSpPr>
          <p:cNvPr id="1049604" name="Freeform 21"/>
          <p:cNvSpPr>
            <a:spLocks noChangeArrowheads="1"/>
          </p:cNvSpPr>
          <p:nvPr>
            <p:custDataLst>
              <p:tags r:id="rId1"/>
            </p:custDataLst>
          </p:nvPr>
        </p:nvSpPr>
        <p:spPr bwMode="auto">
          <a:xfrm>
            <a:off x="838200" y="1876755"/>
            <a:ext cx="2060965" cy="1747992"/>
          </a:xfrm>
          <a:custGeom>
            <a:avLst/>
            <a:gdLst>
              <a:gd name="T0" fmla="*/ 0 w 5260"/>
              <a:gd name="T1" fmla="*/ 3425 h 3426"/>
              <a:gd name="T2" fmla="*/ 5259 w 5260"/>
              <a:gd name="T3" fmla="*/ 1351 h 3426"/>
              <a:gd name="T4" fmla="*/ 5259 w 5260"/>
              <a:gd name="T5" fmla="*/ 0 h 3426"/>
              <a:gd name="T6" fmla="*/ 0 w 5260"/>
              <a:gd name="T7" fmla="*/ 2072 h 3426"/>
              <a:gd name="T8" fmla="*/ 0 w 5260"/>
              <a:gd name="T9" fmla="*/ 3425 h 3426"/>
            </a:gdLst>
            <a:ahLst/>
            <a:cxnLst>
              <a:cxn ang="0">
                <a:pos x="T0" y="T1"/>
              </a:cxn>
              <a:cxn ang="0">
                <a:pos x="T2" y="T3"/>
              </a:cxn>
              <a:cxn ang="0">
                <a:pos x="T4" y="T5"/>
              </a:cxn>
              <a:cxn ang="0">
                <a:pos x="T6" y="T7"/>
              </a:cxn>
              <a:cxn ang="0">
                <a:pos x="T8" y="T9"/>
              </a:cxn>
            </a:cxnLst>
            <a:rect l="0" t="0" r="r" b="b"/>
            <a:pathLst>
              <a:path w="5260" h="3426">
                <a:moveTo>
                  <a:pt x="0" y="3425"/>
                </a:moveTo>
                <a:lnTo>
                  <a:pt x="5259" y="1351"/>
                </a:lnTo>
                <a:lnTo>
                  <a:pt x="5259" y="0"/>
                </a:lnTo>
                <a:lnTo>
                  <a:pt x="0" y="2072"/>
                </a:lnTo>
                <a:lnTo>
                  <a:pt x="0" y="3425"/>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9606" name="Freeform 22"/>
          <p:cNvSpPr>
            <a:spLocks noChangeArrowheads="1"/>
          </p:cNvSpPr>
          <p:nvPr>
            <p:custDataLst>
              <p:tags r:id="rId2"/>
            </p:custDataLst>
          </p:nvPr>
        </p:nvSpPr>
        <p:spPr bwMode="auto">
          <a:xfrm>
            <a:off x="838200" y="2915957"/>
            <a:ext cx="2060965" cy="1752492"/>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9608" name="Freeform 26"/>
          <p:cNvSpPr>
            <a:spLocks noChangeArrowheads="1"/>
          </p:cNvSpPr>
          <p:nvPr>
            <p:custDataLst>
              <p:tags r:id="rId3"/>
            </p:custDataLst>
          </p:nvPr>
        </p:nvSpPr>
        <p:spPr bwMode="auto">
          <a:xfrm>
            <a:off x="838200" y="2918392"/>
            <a:ext cx="2060965" cy="706340"/>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610" name="Freeform 22"/>
          <p:cNvSpPr>
            <a:spLocks noChangeArrowheads="1"/>
          </p:cNvSpPr>
          <p:nvPr>
            <p:custDataLst>
              <p:tags r:id="rId4"/>
            </p:custDataLst>
          </p:nvPr>
        </p:nvSpPr>
        <p:spPr bwMode="auto">
          <a:xfrm>
            <a:off x="838200" y="3960029"/>
            <a:ext cx="2060965" cy="1752492"/>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9612" name="Freeform 27"/>
          <p:cNvSpPr>
            <a:spLocks noChangeArrowheads="1"/>
          </p:cNvSpPr>
          <p:nvPr>
            <p:custDataLst>
              <p:tags r:id="rId5"/>
            </p:custDataLst>
          </p:nvPr>
        </p:nvSpPr>
        <p:spPr bwMode="auto">
          <a:xfrm>
            <a:off x="838200" y="5003492"/>
            <a:ext cx="2060965" cy="708648"/>
          </a:xfrm>
          <a:custGeom>
            <a:avLst/>
            <a:gdLst>
              <a:gd name="T0" fmla="*/ 5259 w 5260"/>
              <a:gd name="T1" fmla="*/ 1352 h 1353"/>
              <a:gd name="T2" fmla="*/ 0 w 5260"/>
              <a:gd name="T3" fmla="*/ 1352 h 1353"/>
              <a:gd name="T4" fmla="*/ 0 w 5260"/>
              <a:gd name="T5" fmla="*/ 0 h 1353"/>
              <a:gd name="T6" fmla="*/ 5259 w 5260"/>
              <a:gd name="T7" fmla="*/ 0 h 1353"/>
              <a:gd name="T8" fmla="*/ 4647 w 5260"/>
              <a:gd name="T9" fmla="*/ 677 h 1353"/>
              <a:gd name="T10" fmla="*/ 5259 w 5260"/>
              <a:gd name="T11" fmla="*/ 1352 h 1353"/>
            </a:gdLst>
            <a:ahLst/>
            <a:cxnLst>
              <a:cxn ang="0">
                <a:pos x="T0" y="T1"/>
              </a:cxn>
              <a:cxn ang="0">
                <a:pos x="T2" y="T3"/>
              </a:cxn>
              <a:cxn ang="0">
                <a:pos x="T4" y="T5"/>
              </a:cxn>
              <a:cxn ang="0">
                <a:pos x="T6" y="T7"/>
              </a:cxn>
              <a:cxn ang="0">
                <a:pos x="T8" y="T9"/>
              </a:cxn>
              <a:cxn ang="0">
                <a:pos x="T10" y="T11"/>
              </a:cxn>
            </a:cxnLst>
            <a:rect l="0" t="0" r="r" b="b"/>
            <a:pathLst>
              <a:path w="5260" h="1353">
                <a:moveTo>
                  <a:pt x="5259" y="1352"/>
                </a:moveTo>
                <a:lnTo>
                  <a:pt x="0" y="1352"/>
                </a:lnTo>
                <a:lnTo>
                  <a:pt x="0" y="0"/>
                </a:lnTo>
                <a:lnTo>
                  <a:pt x="5259" y="0"/>
                </a:lnTo>
                <a:lnTo>
                  <a:pt x="4647" y="677"/>
                </a:lnTo>
                <a:lnTo>
                  <a:pt x="5259" y="1352"/>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614" name="Freeform 26"/>
          <p:cNvSpPr>
            <a:spLocks noChangeArrowheads="1"/>
          </p:cNvSpPr>
          <p:nvPr>
            <p:custDataLst>
              <p:tags r:id="rId6"/>
            </p:custDataLst>
          </p:nvPr>
        </p:nvSpPr>
        <p:spPr bwMode="auto">
          <a:xfrm>
            <a:off x="838200" y="3962464"/>
            <a:ext cx="2060965" cy="706340"/>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616" name="正文"/>
          <p:cNvSpPr txBox="1"/>
          <p:nvPr>
            <p:custDataLst>
              <p:tags r:id="rId7"/>
            </p:custDataLst>
          </p:nvPr>
        </p:nvSpPr>
        <p:spPr>
          <a:xfrm>
            <a:off x="2974438" y="1792134"/>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数字化医疗方案能够提供便捷的在线预约挂号、问诊等服务，减少患者等待时间和往返医院的次数。</a:t>
            </a:r>
            <a:endParaRPr altLang="en-US" sz="1600" lang="zh-CN" spc="150">
              <a:solidFill>
                <a:schemeClr val="tx1">
                  <a:lumMod val="65000"/>
                  <a:lumOff val="35000"/>
                </a:schemeClr>
              </a:solidFill>
              <a:latin typeface="+mn-ea"/>
            </a:endParaRPr>
          </a:p>
        </p:txBody>
      </p:sp>
      <p:sp>
        <p:nvSpPr>
          <p:cNvPr id="1049618" name="正文"/>
          <p:cNvSpPr txBox="1"/>
          <p:nvPr>
            <p:custDataLst>
              <p:tags r:id="rId8"/>
            </p:custDataLst>
          </p:nvPr>
        </p:nvSpPr>
        <p:spPr>
          <a:xfrm>
            <a:off x="2974438" y="2843511"/>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通过数字化技术，可以实现远程诊疗和健康监测，方便患者在家中接受医疗服务，减少不必要的住院和就诊。</a:t>
            </a:r>
            <a:endParaRPr altLang="en-US" sz="1600" lang="zh-CN" spc="150">
              <a:solidFill>
                <a:schemeClr val="tx1">
                  <a:lumMod val="65000"/>
                  <a:lumOff val="35000"/>
                </a:schemeClr>
              </a:solidFill>
              <a:latin typeface="+mn-ea"/>
            </a:endParaRPr>
          </a:p>
        </p:txBody>
      </p:sp>
      <p:sp>
        <p:nvSpPr>
          <p:cNvPr id="1049620" name="正文"/>
          <p:cNvSpPr txBox="1"/>
          <p:nvPr>
            <p:custDataLst>
              <p:tags r:id="rId9"/>
            </p:custDataLst>
          </p:nvPr>
        </p:nvSpPr>
        <p:spPr>
          <a:xfrm>
            <a:off x="2974438" y="3894888"/>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数字化医疗方案能够提供更加个性化的治疗方案，根据患者的具体情况制定最佳的医疗方案，提高治疗效果。</a:t>
            </a:r>
            <a:endParaRPr altLang="en-US" sz="1600" lang="zh-CN" spc="150">
              <a:solidFill>
                <a:schemeClr val="tx1">
                  <a:lumMod val="65000"/>
                  <a:lumOff val="35000"/>
                </a:schemeClr>
              </a:solidFill>
              <a:latin typeface="+mn-ea"/>
            </a:endParaRPr>
          </a:p>
        </p:txBody>
      </p:sp>
      <p:sp>
        <p:nvSpPr>
          <p:cNvPr id="1049622" name="正文"/>
          <p:cNvSpPr txBox="1"/>
          <p:nvPr>
            <p:custDataLst>
              <p:tags r:id="rId10"/>
            </p:custDataLst>
          </p:nvPr>
        </p:nvSpPr>
        <p:spPr>
          <a:xfrm>
            <a:off x="2974438" y="4946266"/>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数字化医疗方案能够加强医患沟通，通过在线交流、健康管理平台等方式，提高患者对病情和治疗方案的了解程度，增强患者对医疗服务的信任感和满意度。</a:t>
            </a:r>
            <a:endParaRPr altLang="en-US" sz="1600" lang="zh-CN" spc="150">
              <a:solidFill>
                <a:schemeClr val="tx1">
                  <a:lumMod val="65000"/>
                  <a:lumOff val="35000"/>
                </a:schemeClr>
              </a:solidFill>
              <a:latin typeface="+mn-ea"/>
            </a:endParaRPr>
          </a:p>
        </p:txBody>
      </p:sp>
      <p:sp>
        <p:nvSpPr>
          <p:cNvPr id="1049624" name="Freeform 23"/>
          <p:cNvSpPr>
            <a:spLocks noChangeArrowheads="1"/>
          </p:cNvSpPr>
          <p:nvPr>
            <p:custDataLst>
              <p:tags r:id="rId11"/>
            </p:custDataLst>
          </p:nvPr>
        </p:nvSpPr>
        <p:spPr bwMode="auto">
          <a:xfrm>
            <a:off x="838200" y="1854839"/>
            <a:ext cx="2060965" cy="708648"/>
          </a:xfrm>
          <a:custGeom>
            <a:avLst/>
            <a:gdLst>
              <a:gd name="T0" fmla="*/ 5259 w 5260"/>
              <a:gd name="T1" fmla="*/ 1353 h 1354"/>
              <a:gd name="T2" fmla="*/ 0 w 5260"/>
              <a:gd name="T3" fmla="*/ 1353 h 1354"/>
              <a:gd name="T4" fmla="*/ 603 w 5260"/>
              <a:gd name="T5" fmla="*/ 677 h 1354"/>
              <a:gd name="T6" fmla="*/ 0 w 5260"/>
              <a:gd name="T7" fmla="*/ 0 h 1354"/>
              <a:gd name="T8" fmla="*/ 5259 w 5260"/>
              <a:gd name="T9" fmla="*/ 0 h 1354"/>
              <a:gd name="T10" fmla="*/ 5259 w 5260"/>
              <a:gd name="T11" fmla="*/ 1353 h 1354"/>
            </a:gdLst>
            <a:ahLst/>
            <a:cxnLst>
              <a:cxn ang="0">
                <a:pos x="T0" y="T1"/>
              </a:cxn>
              <a:cxn ang="0">
                <a:pos x="T2" y="T3"/>
              </a:cxn>
              <a:cxn ang="0">
                <a:pos x="T4" y="T5"/>
              </a:cxn>
              <a:cxn ang="0">
                <a:pos x="T6" y="T7"/>
              </a:cxn>
              <a:cxn ang="0">
                <a:pos x="T8" y="T9"/>
              </a:cxn>
              <a:cxn ang="0">
                <a:pos x="T10" y="T11"/>
              </a:cxn>
            </a:cxnLst>
            <a:rect l="0" t="0" r="r" b="b"/>
            <a:pathLst>
              <a:path w="5260" h="1354">
                <a:moveTo>
                  <a:pt x="5259" y="1353"/>
                </a:moveTo>
                <a:lnTo>
                  <a:pt x="0" y="1353"/>
                </a:lnTo>
                <a:lnTo>
                  <a:pt x="603" y="677"/>
                </a:lnTo>
                <a:lnTo>
                  <a:pt x="0" y="0"/>
                </a:lnTo>
                <a:lnTo>
                  <a:pt x="5259" y="0"/>
                </a:lnTo>
                <a:lnTo>
                  <a:pt x="5259" y="1353"/>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58" name="标题"/>
          <p:cNvSpPr>
            <a:spLocks noGrp="1"/>
          </p:cNvSpPr>
          <p:nvPr>
            <p:ph type="title"/>
            <p:custDataLst>
              <p:tags r:id="rId1"/>
            </p:custDataLst>
          </p:nvPr>
        </p:nvSpPr>
        <p:spPr>
          <a:xfrm>
            <a:off x="833988" y="2276550"/>
            <a:ext cx="7557025" cy="787008"/>
          </a:xfrm>
        </p:spPr>
        <p:txBody>
          <a:bodyPr>
            <a:normAutofit fontScale="90000"/>
          </a:bodyPr>
          <a:p>
            <a:r>
              <a:rPr altLang="en-US" dirty="0" lang="zh-CN"/>
              <a:t>数字化医疗方案的实施路径与策略</a:t>
            </a:r>
            <a:endParaRPr altLang="en-US" dirty="0" lang="zh-CN"/>
          </a:p>
        </p:txBody>
      </p:sp>
      <p:sp>
        <p:nvSpPr>
          <p:cNvPr id="1049660" name="节编号"/>
          <p:cNvSpPr>
            <a:spLocks noGrp="1"/>
          </p:cNvSpPr>
          <p:nvPr>
            <p:ph type="body" sz="quarter" idx="13"/>
            <p:custDataLst>
              <p:tags r:id="rId2"/>
            </p:custDataLst>
          </p:nvPr>
        </p:nvSpPr>
        <p:spPr>
          <a:xfrm>
            <a:off x="831588" y="991350"/>
            <a:ext cx="7557025" cy="1224000"/>
          </a:xfrm>
        </p:spPr>
        <p:txBody>
          <a:bodyPr/>
          <a:p>
            <a:r>
              <a:rPr altLang="zh-CN" dirty="0" lang="en-US"/>
              <a:t>PART 4</a:t>
            </a:r>
            <a:endParaRPr altLang="zh-CN" dirty="0" lang="en-US"/>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06" name="标题 1"/>
          <p:cNvSpPr>
            <a:spLocks noGrp="1"/>
          </p:cNvSpPr>
          <p:nvPr>
            <p:ph type="title"/>
          </p:nvPr>
        </p:nvSpPr>
        <p:spPr/>
        <p:txBody>
          <a:bodyPr/>
          <a:p>
            <a:r>
              <a:rPr altLang="en-US" lang="zh-CN"/>
              <a:t>建立数字化医疗技术标准与规范</a:t>
            </a:r>
            <a:endParaRPr altLang="en-US" lang="zh-CN"/>
          </a:p>
        </p:txBody>
      </p:sp>
      <p:sp>
        <p:nvSpPr>
          <p:cNvPr id="104970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制定统一的数字化医疗技术标准和规范，确保不同系统之间的兼容性和互操作性</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7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加强与国际标准化组织的合作与交流，引进国际先进的数字化医疗技术标准和规范</a:t>
            </a:r>
            <a:endParaRPr dirty="0" sz="2000" err="1">
              <a:solidFill>
                <a:schemeClr val="tx1">
                  <a:lumMod val="75000"/>
                  <a:lumOff val="25000"/>
                </a:schemeClr>
              </a:solidFill>
              <a:latin typeface="+mn-ea"/>
              <a:ea typeface="+mn-ea"/>
              <a:cs typeface="+mn-ea"/>
              <a:sym typeface="+mn-lt"/>
            </a:endParaRPr>
          </a:p>
        </p:txBody>
      </p:sp>
      <p:sp>
        <p:nvSpPr>
          <p:cNvPr id="104972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73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4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4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鼓励企业、研究机构和高校参与制定数字化医疗技术标准与规范，推动技术创新和产业升级</a:t>
            </a:r>
            <a:endParaRPr dirty="0" sz="2000" err="1">
              <a:solidFill>
                <a:schemeClr val="tx1">
                  <a:lumMod val="75000"/>
                  <a:lumOff val="25000"/>
                </a:schemeClr>
              </a:solidFill>
              <a:latin typeface="+mn-ea"/>
              <a:ea typeface="+mn-ea"/>
              <a:cs typeface="+mn-ea"/>
              <a:sym typeface="+mn-lt"/>
            </a:endParaRPr>
          </a:p>
        </p:txBody>
      </p:sp>
      <p:sp>
        <p:nvSpPr>
          <p:cNvPr id="10497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建立数字化医疗技术认证体系，对符合标准与规范的数字化医疗产品和服务进行认证</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80" name="标题 1"/>
          <p:cNvSpPr>
            <a:spLocks noGrp="1"/>
          </p:cNvSpPr>
          <p:nvPr>
            <p:ph type="title"/>
          </p:nvPr>
        </p:nvSpPr>
        <p:spPr/>
        <p:txBody>
          <a:bodyPr/>
          <a:p>
            <a:r>
              <a:rPr altLang="en-US" lang="zh-CN"/>
              <a:t>加强医疗数据的安全保护与隐私保护</a:t>
            </a:r>
            <a:endParaRPr altLang="en-US" lang="zh-CN"/>
          </a:p>
        </p:txBody>
      </p:sp>
      <p:sp>
        <p:nvSpPr>
          <p:cNvPr id="1049782"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84"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建立完善的数据安全管理制度和流程，确保数据的安全存储、传输和处理。</a:t>
            </a:r>
            <a:endParaRPr altLang="en-US" dirty="0" sz="2000" lang="zh-CN" spc="150">
              <a:solidFill>
                <a:schemeClr val="tx1">
                  <a:lumMod val="75000"/>
                  <a:lumOff val="25000"/>
                </a:schemeClr>
              </a:solidFill>
              <a:latin typeface="+mn-ea"/>
              <a:sym typeface="+mn-ea"/>
            </a:endParaRPr>
          </a:p>
        </p:txBody>
      </p:sp>
      <p:sp>
        <p:nvSpPr>
          <p:cNvPr id="1049786"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88"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90"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采用加密技术、访问控制等手段，防止数据泄露和未经授权的访问。</a:t>
            </a:r>
            <a:endParaRPr altLang="en-US" dirty="0" sz="2000" lang="zh-CN" spc="150">
              <a:solidFill>
                <a:schemeClr val="tx1">
                  <a:lumMod val="75000"/>
                  <a:lumOff val="25000"/>
                </a:schemeClr>
              </a:solidFill>
              <a:latin typeface="+mn-ea"/>
              <a:sym typeface="+mn-ea"/>
            </a:endParaRPr>
          </a:p>
        </p:txBody>
      </p:sp>
      <p:sp>
        <p:nvSpPr>
          <p:cNvPr id="1049792"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94"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96"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加强对医疗数据的监管和审计，及时发现和处理安全隐患。</a:t>
            </a:r>
            <a:endParaRPr altLang="en-US" dirty="0" sz="2000" lang="zh-CN" spc="150">
              <a:solidFill>
                <a:schemeClr val="tx1">
                  <a:lumMod val="75000"/>
                  <a:lumOff val="25000"/>
                </a:schemeClr>
              </a:solidFill>
              <a:latin typeface="+mn-ea"/>
              <a:sym typeface="+mn-ea"/>
            </a:endParaRPr>
          </a:p>
        </p:txBody>
      </p:sp>
      <p:sp>
        <p:nvSpPr>
          <p:cNvPr id="1049798"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00"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02"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提高医务人员的安全意识，加强培训和教育，确保他们能够正确地处理医疗数据。</a:t>
            </a:r>
            <a:endParaRPr altLang="en-US" dirty="0" sz="2000" lang="zh-CN" spc="150">
              <a:solidFill>
                <a:schemeClr val="tx1">
                  <a:lumMod val="75000"/>
                  <a:lumOff val="25000"/>
                </a:schemeClr>
              </a:solidFill>
              <a:latin typeface="+mn-ea"/>
              <a:sym typeface="+mn-ea"/>
            </a:endParaRPr>
          </a:p>
        </p:txBody>
      </p:sp>
      <p:sp>
        <p:nvSpPr>
          <p:cNvPr id="1049804"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38" name="标题 1"/>
          <p:cNvSpPr>
            <a:spLocks noGrp="1"/>
          </p:cNvSpPr>
          <p:nvPr>
            <p:ph type="title"/>
          </p:nvPr>
        </p:nvSpPr>
        <p:spPr/>
        <p:txBody>
          <a:bodyPr/>
          <a:p>
            <a:r>
              <a:rPr altLang="en-US" lang="zh-CN"/>
              <a:t>培养与引进数字化医疗人才</a:t>
            </a:r>
            <a:endParaRPr altLang="en-US" lang="zh-CN"/>
          </a:p>
        </p:txBody>
      </p:sp>
      <p:sp>
        <p:nvSpPr>
          <p:cNvPr id="104984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6"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建立数字化医疗人才库：建立数字化医疗人才库，为医疗机构提供数字化医疗人才支持。</a:t>
            </a:r>
            <a:endParaRPr altLang="zh-CN" dirty="0" lang="en-US">
              <a:solidFill>
                <a:schemeClr val="dk1">
                  <a:lumMod val="80000"/>
                  <a:lumOff val="20000"/>
                </a:schemeClr>
              </a:solidFill>
              <a:latin typeface="+mn-ea"/>
              <a:sym typeface="+mn-ea"/>
            </a:endParaRPr>
          </a:p>
        </p:txBody>
      </p:sp>
      <p:sp>
        <p:nvSpPr>
          <p:cNvPr id="104984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4"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培养数字化医疗人才：通过高校、培训机构等途径，培养具备数字化技术、医疗知识和实践经验的复合型人才。</a:t>
            </a:r>
            <a:endParaRPr altLang="en-US" dirty="0" lang="zh-CN">
              <a:solidFill>
                <a:schemeClr val="dk1">
                  <a:lumMod val="80000"/>
                  <a:lumOff val="20000"/>
                </a:schemeClr>
              </a:solidFill>
              <a:latin typeface="+mn-ea"/>
              <a:sym typeface="+mn-ea"/>
            </a:endParaRPr>
          </a:p>
        </p:txBody>
      </p:sp>
      <p:sp>
        <p:nvSpPr>
          <p:cNvPr id="104985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2"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引进数字化医疗人才：通过招聘、引进等方式，吸引具备数字化医疗背景和经验的人才加入医疗健康产业。</a:t>
            </a:r>
            <a:endParaRPr altLang="en-US" dirty="0" lang="zh-CN">
              <a:solidFill>
                <a:schemeClr val="dk1">
                  <a:lumMod val="80000"/>
                  <a:lumOff val="20000"/>
                </a:schemeClr>
              </a:solidFill>
              <a:latin typeface="+mn-ea"/>
              <a:sym typeface="+mn-ea"/>
            </a:endParaRPr>
          </a:p>
        </p:txBody>
      </p:sp>
      <p:sp>
        <p:nvSpPr>
          <p:cNvPr id="104986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提升数字化医疗人才素质：通过培训、进修等方式，提升现有医疗人才的数字化技术水平和实践能力。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04" name="标题 1"/>
          <p:cNvSpPr>
            <a:spLocks noGrp="1"/>
          </p:cNvSpPr>
          <p:nvPr>
            <p:ph type="title"/>
          </p:nvPr>
        </p:nvSpPr>
        <p:spPr/>
        <p:txBody>
          <a:bodyPr/>
          <a:p>
            <a:r>
              <a:rPr altLang="en-US" lang="zh-CN"/>
              <a:t>推动跨部门、跨领域的合作与协同创新</a:t>
            </a:r>
            <a:endParaRPr altLang="en-US" lang="zh-CN"/>
          </a:p>
        </p:txBody>
      </p:sp>
      <p:sp>
        <p:nvSpPr>
          <p:cNvPr id="104990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2"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鼓励医疗机构、企业、科研机构等各方参与合作，共同开展数字化医疗技术的研发和推广</a:t>
            </a:r>
            <a:endParaRPr altLang="zh-CN" dirty="0" lang="en-US">
              <a:solidFill>
                <a:schemeClr val="dk1">
                  <a:lumMod val="80000"/>
                  <a:lumOff val="20000"/>
                </a:schemeClr>
              </a:solidFill>
              <a:latin typeface="+mn-ea"/>
              <a:sym typeface="+mn-ea"/>
            </a:endParaRPr>
          </a:p>
        </p:txBody>
      </p:sp>
      <p:sp>
        <p:nvSpPr>
          <p:cNvPr id="104991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建立跨部门、跨领域的合作机制，实现资源共享和优势互补</a:t>
            </a:r>
            <a:endParaRPr altLang="en-US" dirty="0" sz="1600" lang="zh-CN">
              <a:solidFill>
                <a:schemeClr val="dk1">
                  <a:lumMod val="80000"/>
                  <a:lumOff val="20000"/>
                </a:schemeClr>
              </a:solidFill>
              <a:latin typeface="+mn-ea"/>
              <a:sym typeface="+mn-ea"/>
            </a:endParaRPr>
          </a:p>
        </p:txBody>
      </p:sp>
      <p:sp>
        <p:nvSpPr>
          <p:cNvPr id="104992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8"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加强医疗健康产业与科技、互联网等领域的深度融合，共同推动数字化医疗方案的研发和应用</a:t>
            </a:r>
            <a:endParaRPr altLang="en-US" dirty="0" lang="zh-CN">
              <a:solidFill>
                <a:schemeClr val="dk1">
                  <a:lumMod val="80000"/>
                  <a:lumOff val="20000"/>
                </a:schemeClr>
              </a:solidFill>
              <a:latin typeface="+mn-ea"/>
              <a:sym typeface="+mn-ea"/>
            </a:endParaRPr>
          </a:p>
        </p:txBody>
      </p:sp>
      <p:sp>
        <p:nvSpPr>
          <p:cNvPr id="104993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建立协同创新的平台和机制，促进各方在数字化医疗领域的交流与合作，共同推动产业的发展和进步</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70" name="标题"/>
          <p:cNvSpPr>
            <a:spLocks noGrp="1"/>
          </p:cNvSpPr>
          <p:nvPr>
            <p:ph type="title"/>
            <p:custDataLst>
              <p:tags r:id="rId1"/>
            </p:custDataLst>
          </p:nvPr>
        </p:nvSpPr>
        <p:spPr>
          <a:xfrm>
            <a:off x="833988" y="2276550"/>
            <a:ext cx="7557025" cy="787008"/>
          </a:xfrm>
        </p:spPr>
        <p:txBody>
          <a:bodyPr>
            <a:normAutofit fontScale="90000"/>
          </a:bodyPr>
          <a:p>
            <a:r>
              <a:rPr altLang="en-US" dirty="0" lang="zh-CN"/>
              <a:t>数字化医疗方案的挑战与对策</a:t>
            </a:r>
            <a:endParaRPr altLang="en-US" dirty="0" lang="zh-CN"/>
          </a:p>
        </p:txBody>
      </p:sp>
      <p:sp>
        <p:nvSpPr>
          <p:cNvPr id="1049972" name="节编号"/>
          <p:cNvSpPr>
            <a:spLocks noGrp="1"/>
          </p:cNvSpPr>
          <p:nvPr>
            <p:ph type="body" sz="quarter" idx="13"/>
            <p:custDataLst>
              <p:tags r:id="rId2"/>
            </p:custDataLst>
          </p:nvPr>
        </p:nvSpPr>
        <p:spPr>
          <a:xfrm>
            <a:off x="831588" y="991350"/>
            <a:ext cx="7557025" cy="1224000"/>
          </a:xfrm>
        </p:spPr>
        <p:txBody>
          <a:bodyPr/>
          <a:p>
            <a:r>
              <a:rPr altLang="zh-CN" dirty="0" lang="en-US"/>
              <a:t>PART 5</a:t>
            </a:r>
            <a:endParaRPr altLang="zh-CN" dirty="0" lang="en-US"/>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018" name="标题 1"/>
          <p:cNvSpPr>
            <a:spLocks noGrp="1"/>
          </p:cNvSpPr>
          <p:nvPr>
            <p:ph type="title"/>
          </p:nvPr>
        </p:nvSpPr>
        <p:spPr/>
        <p:txBody>
          <a:bodyPr/>
          <a:p>
            <a:r>
              <a:rPr altLang="en-US" lang="zh-CN"/>
              <a:t>技术难题与解决方案</a:t>
            </a:r>
            <a:endParaRPr altLang="en-US" lang="zh-CN"/>
          </a:p>
        </p:txBody>
      </p:sp>
      <p:sp>
        <p:nvSpPr>
          <p:cNvPr id="1050020"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22"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24"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charset="-122"/>
                <a:sym typeface="Arial" panose="02080604020202020204" pitchFamily="34" charset="0"/>
              </a:rPr>
              <a:t>技术难题：数据安全与隐私保护</a:t>
            </a:r>
            <a:endParaRPr altLang="en-US" dirty="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026"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28"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30"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charset="-122"/>
                <a:sym typeface="Arial" panose="02080604020202020204" pitchFamily="34" charset="0"/>
              </a:rPr>
              <a:t>解决方案：采用加密技术、数据脱敏等措施确保数据安全</a:t>
            </a:r>
            <a:endParaRPr altLang="en-US" dirty="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032"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34"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36"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charset="-122"/>
                <a:sym typeface="Arial" panose="02080604020202020204" pitchFamily="34" charset="0"/>
              </a:rPr>
              <a:t>技术难题：系统稳定性与可靠性</a:t>
            </a:r>
            <a:endParaRPr altLang="en-US" dirty="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038"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40"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42" name="TextBox 2"/>
          <p:cNvSpPr txBox="1"/>
          <p:nvPr>
            <p:custDataLst>
              <p:tags r:id="rId12"/>
            </p:custDataLst>
          </p:nvPr>
        </p:nvSpPr>
        <p:spPr>
          <a:xfrm>
            <a:off x="9021280" y="3068798"/>
            <a:ext cx="2184713" cy="1764137"/>
          </a:xfrm>
          <a:prstGeom prst="rect"/>
          <a:noFill/>
        </p:spPr>
        <p:txBody>
          <a:bodyPr rtlCol="0" wrap="square">
            <a:normAutofit fontScale="9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解决方案：采用高可用性技术、容错机制等提高系统稳定性和可靠性</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76" name="标题 1"/>
          <p:cNvSpPr>
            <a:spLocks noGrp="1"/>
          </p:cNvSpPr>
          <p:nvPr>
            <p:ph type="title"/>
          </p:nvPr>
        </p:nvSpPr>
        <p:spPr/>
        <p:txBody>
          <a:bodyPr/>
          <a:p>
            <a:r>
              <a:rPr altLang="en-US" lang="zh-CN"/>
              <a:t>数据安全与隐私保护问题</a:t>
            </a:r>
            <a:endParaRPr altLang="en-US" lang="zh-CN"/>
          </a:p>
        </p:txBody>
      </p:sp>
      <p:sp>
        <p:nvSpPr>
          <p:cNvPr id="105007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8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8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8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8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8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9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9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9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应对措施：提高医护人员的数据安全意识，加强患者隐私保护的宣传教育</a:t>
            </a:r>
            <a:endParaRPr altLang="en-US" dirty="0" sz="2400" lang="zh-CN">
              <a:latin typeface="+mn-ea"/>
              <a:ea typeface="+mn-ea"/>
            </a:endParaRPr>
          </a:p>
        </p:txBody>
      </p:sp>
      <p:sp>
        <p:nvSpPr>
          <p:cNvPr id="105009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法律法规：遵守相关法律法规，加强监管力度，确保数据安全与隐私保护</a:t>
            </a:r>
            <a:endParaRPr altLang="en-US" dirty="0" sz="2400" lang="zh-CN">
              <a:latin typeface="+mn-ea"/>
              <a:ea typeface="+mn-ea"/>
            </a:endParaRPr>
          </a:p>
        </p:txBody>
      </p:sp>
      <p:sp>
        <p:nvSpPr>
          <p:cNvPr id="105009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数字化医疗方案面临的挑战：数据泄露和隐私侵犯</a:t>
            </a:r>
            <a:endParaRPr altLang="en-US" dirty="0" sz="2400" lang="zh-CN">
              <a:latin typeface="+mn-ea"/>
              <a:ea typeface="+mn-ea"/>
            </a:endParaRPr>
          </a:p>
        </p:txBody>
      </p:sp>
      <p:sp>
        <p:nvSpPr>
          <p:cNvPr id="105010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解决方案：加强数据加密和访问控制，建立完善的数据安全管理制度</a:t>
            </a:r>
            <a:endParaRPr altLang="en-US" dirty="0" sz="2400" lang="zh-CN">
              <a:latin typeface="+mn-ea"/>
              <a:ea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134" name="标题 1"/>
          <p:cNvSpPr>
            <a:spLocks noGrp="1"/>
          </p:cNvSpPr>
          <p:nvPr>
            <p:ph type="title"/>
          </p:nvPr>
        </p:nvSpPr>
        <p:spPr/>
        <p:txBody>
          <a:bodyPr/>
          <a:p>
            <a:r>
              <a:rPr altLang="en-US" lang="zh-CN"/>
              <a:t>医疗人员的接受度与培训问题</a:t>
            </a:r>
            <a:endParaRPr altLang="en-US" lang="zh-CN"/>
          </a:p>
        </p:txBody>
      </p:sp>
      <p:sp>
        <p:nvSpPr>
          <p:cNvPr id="105013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医疗人员对数字化医疗方案的接受程度不一，需要加强培训和引导。</a:t>
            </a:r>
            <a:endParaRPr altLang="en-US" dirty="0" sz="1200" lang="zh-CN" spc="150">
              <a:solidFill>
                <a:schemeClr val="tx1">
                  <a:lumMod val="65000"/>
                  <a:lumOff val="35000"/>
                </a:schemeClr>
              </a:solidFill>
              <a:latin typeface="+mn-ea"/>
              <a:sym typeface="+mn-ea"/>
            </a:endParaRPr>
          </a:p>
        </p:txBody>
      </p:sp>
      <p:sp>
        <p:nvSpPr>
          <p:cNvPr id="105013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数字化医疗方案需要医疗人员具备一定的信息技术基础，因此需要进行针对性的培训。</a:t>
            </a:r>
            <a:endParaRPr altLang="en-US" dirty="0" sz="1200" lang="zh-CN" spc="150">
              <a:solidFill>
                <a:schemeClr val="tx1">
                  <a:lumMod val="65000"/>
                  <a:lumOff val="35000"/>
                </a:schemeClr>
              </a:solidFill>
              <a:latin typeface="+mn-ea"/>
              <a:sym typeface="+mn-ea"/>
            </a:endParaRPr>
          </a:p>
        </p:txBody>
      </p:sp>
      <p:sp>
        <p:nvSpPr>
          <p:cNvPr id="105014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培训应该注重实践操作，提高医疗人员对数字化医疗方案的应用能力。</a:t>
            </a:r>
            <a:endParaRPr altLang="en-US" dirty="0" sz="1200" lang="zh-CN" spc="150">
              <a:solidFill>
                <a:schemeClr val="tx1">
                  <a:lumMod val="65000"/>
                  <a:lumOff val="35000"/>
                </a:schemeClr>
              </a:solidFill>
              <a:latin typeface="+mn-ea"/>
              <a:sym typeface="+mn-ea"/>
            </a:endParaRPr>
          </a:p>
        </p:txBody>
      </p:sp>
      <p:sp>
        <p:nvSpPr>
          <p:cNvPr id="105014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培训应该定期开展，及时更新医疗人员对数字化医疗方案的知识和技能。</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176" name="标题 1"/>
          <p:cNvSpPr>
            <a:spLocks noGrp="1"/>
          </p:cNvSpPr>
          <p:nvPr>
            <p:ph type="title"/>
          </p:nvPr>
        </p:nvSpPr>
        <p:spPr/>
        <p:txBody>
          <a:bodyPr/>
          <a:p>
            <a:r>
              <a:rPr altLang="en-US" lang="zh-CN"/>
              <a:t>政策法规的完善与调整问题</a:t>
            </a:r>
            <a:endParaRPr altLang="en-US" lang="zh-CN"/>
          </a:p>
        </p:txBody>
      </p:sp>
      <p:sp>
        <p:nvSpPr>
          <p:cNvPr id="1050178"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180"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82"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数字化医疗方案需要与现行政策法规相适应</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184"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186"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88"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政策法规的完善与调整对数字化医疗方案的影响</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190"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192"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应对政策法规的完善与调整问题的策略与措施</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194"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96"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198"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00"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数字化医疗方案在政策法规完善与调整过程中的机遇与挑战</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234" name="标题"/>
          <p:cNvSpPr>
            <a:spLocks noGrp="1"/>
          </p:cNvSpPr>
          <p:nvPr>
            <p:ph type="title"/>
            <p:custDataLst>
              <p:tags r:id="rId1"/>
            </p:custDataLst>
          </p:nvPr>
        </p:nvSpPr>
        <p:spPr>
          <a:xfrm>
            <a:off x="833988" y="2276550"/>
            <a:ext cx="7557025" cy="787008"/>
          </a:xfrm>
        </p:spPr>
        <p:txBody>
          <a:bodyPr>
            <a:normAutofit fontScale="98000"/>
          </a:bodyPr>
          <a:p>
            <a:r>
              <a:rPr altLang="en-US" dirty="0" lang="zh-CN"/>
              <a:t>未来数字化医疗方案的展望</a:t>
            </a:r>
            <a:endParaRPr altLang="en-US" dirty="0" lang="zh-CN"/>
          </a:p>
        </p:txBody>
      </p:sp>
      <p:sp>
        <p:nvSpPr>
          <p:cNvPr id="1050236" name="节编号"/>
          <p:cNvSpPr>
            <a:spLocks noGrp="1"/>
          </p:cNvSpPr>
          <p:nvPr>
            <p:ph type="body" sz="quarter" idx="13"/>
            <p:custDataLst>
              <p:tags r:id="rId2"/>
            </p:custDataLst>
          </p:nvPr>
        </p:nvSpPr>
        <p:spPr>
          <a:xfrm>
            <a:off x="831588" y="991350"/>
            <a:ext cx="7557025" cy="1224000"/>
          </a:xfrm>
        </p:spPr>
        <p:txBody>
          <a:bodyPr/>
          <a:p>
            <a:r>
              <a:rPr altLang="zh-CN" dirty="0" lang="en-US"/>
              <a:t>PART 6</a:t>
            </a:r>
            <a:endParaRPr altLang="zh-CN" dirty="0" lang="en-US"/>
          </a:p>
        </p:txBody>
      </p:sp>
    </p:spTree>
    <p:custDataLst>
      <p:tags r:id="rId3"/>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282" name="标题 1"/>
          <p:cNvSpPr>
            <a:spLocks noGrp="1"/>
          </p:cNvSpPr>
          <p:nvPr>
            <p:ph type="title"/>
          </p:nvPr>
        </p:nvSpPr>
        <p:spPr/>
        <p:txBody>
          <a:bodyPr/>
          <a:p>
            <a:r>
              <a:rPr altLang="en-US" lang="zh-CN"/>
              <a:t>人工智能在医疗领域的应用前景</a:t>
            </a:r>
            <a:endParaRPr altLang="en-US" lang="zh-CN"/>
          </a:p>
        </p:txBody>
      </p:sp>
      <p:sp>
        <p:nvSpPr>
          <p:cNvPr id="105028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8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8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人工智能技术将提高医疗服务的效率和质量</a:t>
            </a:r>
            <a:endParaRPr altLang="en-US" dirty="0" sz="2000" lang="zh-CN" spc="150">
              <a:solidFill>
                <a:schemeClr val="tx1">
                  <a:lumMod val="85000"/>
                  <a:lumOff val="15000"/>
                </a:schemeClr>
              </a:solidFill>
              <a:latin typeface="+mn-ea"/>
              <a:sym typeface="+mn-ea"/>
            </a:endParaRPr>
          </a:p>
        </p:txBody>
      </p:sp>
      <p:sp>
        <p:nvSpPr>
          <p:cNvPr id="105029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9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9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人工智能将推动医疗行业的数字化转型</a:t>
            </a:r>
            <a:endParaRPr altLang="en-US" dirty="0" sz="2000" lang="zh-CN" spc="150">
              <a:solidFill>
                <a:schemeClr val="tx1">
                  <a:lumMod val="85000"/>
                  <a:lumOff val="15000"/>
                </a:schemeClr>
              </a:solidFill>
              <a:latin typeface="+mn-ea"/>
              <a:sym typeface="+mn-ea"/>
            </a:endParaRPr>
          </a:p>
        </p:txBody>
      </p:sp>
      <p:sp>
        <p:nvSpPr>
          <p:cNvPr id="105029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9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0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人工智能在医疗影像诊断、病理分析等领域的应用将更加广泛</a:t>
            </a:r>
            <a:endParaRPr altLang="en-US" dirty="0" sz="2000" lang="zh-CN" spc="150">
              <a:solidFill>
                <a:schemeClr val="tx1">
                  <a:lumMod val="85000"/>
                  <a:lumOff val="15000"/>
                </a:schemeClr>
              </a:solidFill>
              <a:latin typeface="+mn-ea"/>
              <a:sym typeface="+mn-ea"/>
            </a:endParaRPr>
          </a:p>
        </p:txBody>
      </p:sp>
      <p:sp>
        <p:nvSpPr>
          <p:cNvPr id="105030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0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0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人工智能技术将为个性化医疗提供更多可能性</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340" name="标题 1"/>
          <p:cNvSpPr>
            <a:spLocks noGrp="1"/>
          </p:cNvSpPr>
          <p:nvPr>
            <p:ph type="title"/>
          </p:nvPr>
        </p:nvSpPr>
        <p:spPr/>
        <p:txBody>
          <a:bodyPr/>
          <a:p>
            <a:r>
              <a:rPr altLang="en-US" lang="zh-CN"/>
              <a:t>5G技术在医疗领域的应用前景</a:t>
            </a:r>
            <a:endParaRPr altLang="en-US" lang="zh-CN"/>
          </a:p>
        </p:txBody>
      </p:sp>
      <p:sp>
        <p:nvSpPr>
          <p:cNvPr id="1050342"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344"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46"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远程医疗：5G技术能够提供高速、低延迟的网络连接，支持远程诊断、手术和会诊等医疗服务的开展。</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348"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350"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52"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实时监测：利用5G技术，可以实时监测患者的生命体征和病情变化，提高医疗服务的及时性和准确性。</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354"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356"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fontScale="75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智能医疗设备：5G技术能够支持更高清、更稳定的视频通话和数据传输，为智能医疗设备的发展提供更好的网络环境。</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358"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60"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362"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64"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医疗大数据：5G技术能够加速医疗数据的传输和处理，有助于实现医疗大数据的分析和应用，提高医疗服务的智能化水平。</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398" name="标题 1"/>
          <p:cNvSpPr>
            <a:spLocks noGrp="1"/>
          </p:cNvSpPr>
          <p:nvPr>
            <p:ph type="title"/>
          </p:nvPr>
        </p:nvSpPr>
        <p:spPr/>
        <p:txBody>
          <a:bodyPr/>
          <a:p>
            <a:r>
              <a:rPr altLang="en-US" lang="zh-CN"/>
              <a:t>区块链技术在医疗领域的应用前景</a:t>
            </a:r>
            <a:endParaRPr altLang="en-US" lang="zh-CN"/>
          </a:p>
        </p:txBody>
      </p:sp>
      <p:sp>
        <p:nvSpPr>
          <p:cNvPr id="1050400"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区块链技术可以提供可追溯的数据记录，确保医疗数据的真实性和可靠性</a:t>
            </a:r>
            <a:endParaRPr altLang="en-US" dirty="0" sz="1200" lang="zh-CN" spc="150">
              <a:solidFill>
                <a:schemeClr val="tx1">
                  <a:lumMod val="85000"/>
                  <a:lumOff val="15000"/>
                </a:schemeClr>
              </a:solidFill>
              <a:latin typeface="+mn-ea"/>
              <a:sym typeface="+mn-ea"/>
            </a:endParaRPr>
          </a:p>
        </p:txBody>
      </p:sp>
      <p:sp>
        <p:nvSpPr>
          <p:cNvPr id="1050402"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04"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06"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区块链技术可以实现医疗数据的共享和交换，提高医疗服务的效率和质量</a:t>
            </a:r>
            <a:endParaRPr altLang="en-US" dirty="0" sz="1200" lang="zh-CN" spc="150">
              <a:solidFill>
                <a:schemeClr val="tx1">
                  <a:lumMod val="85000"/>
                  <a:lumOff val="15000"/>
                </a:schemeClr>
              </a:solidFill>
              <a:latin typeface="+mn-ea"/>
              <a:sym typeface="+mn-ea"/>
            </a:endParaRPr>
          </a:p>
        </p:txBody>
      </p:sp>
      <p:sp>
        <p:nvSpPr>
          <p:cNvPr id="1050408"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10"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12"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区块链技术可以保护患者的隐私和数据安全，防止数据泄露和滥用</a:t>
            </a:r>
            <a:endParaRPr altLang="en-US" dirty="0" sz="1200" lang="zh-CN" spc="150">
              <a:solidFill>
                <a:schemeClr val="tx1">
                  <a:lumMod val="85000"/>
                  <a:lumOff val="15000"/>
                </a:schemeClr>
              </a:solidFill>
              <a:latin typeface="+mn-ea"/>
              <a:sym typeface="+mn-ea"/>
            </a:endParaRPr>
          </a:p>
        </p:txBody>
      </p:sp>
      <p:sp>
        <p:nvSpPr>
          <p:cNvPr id="1050414"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16"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18"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区块链技术可以促进医疗领域的创新和合作，加速数字化医疗方案的推广和应用</a:t>
            </a:r>
            <a:endParaRPr altLang="en-US" dirty="0" sz="1200" lang="zh-CN" spc="150">
              <a:solidFill>
                <a:schemeClr val="tx1">
                  <a:lumMod val="85000"/>
                  <a:lumOff val="15000"/>
                </a:schemeClr>
              </a:solidFill>
              <a:latin typeface="+mn-ea"/>
              <a:sym typeface="+mn-ea"/>
            </a:endParaRPr>
          </a:p>
        </p:txBody>
      </p:sp>
      <p:sp>
        <p:nvSpPr>
          <p:cNvPr id="1050420"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22"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456" name="标题 1"/>
          <p:cNvSpPr>
            <a:spLocks noGrp="1"/>
          </p:cNvSpPr>
          <p:nvPr>
            <p:ph type="title"/>
          </p:nvPr>
        </p:nvSpPr>
        <p:spPr/>
        <p:txBody>
          <a:bodyPr/>
          <a:p>
            <a:r>
              <a:rPr altLang="en-US" lang="zh-CN"/>
              <a:t>未来数字化医疗方案的发展趋势与展望</a:t>
            </a:r>
            <a:endParaRPr altLang="en-US" lang="zh-CN"/>
          </a:p>
        </p:txBody>
      </p:sp>
      <p:sp>
        <p:nvSpPr>
          <p:cNvPr id="105045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6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6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64"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数字化医疗将与物联网、可穿戴设备等技术结合，实现全方位的医疗健康监测和管理。</a:t>
            </a:r>
            <a:endParaRPr altLang="zh-CN" dirty="0" lang="en-US">
              <a:solidFill>
                <a:schemeClr val="dk1">
                  <a:lumMod val="80000"/>
                  <a:lumOff val="20000"/>
                </a:schemeClr>
              </a:solidFill>
              <a:latin typeface="+mn-ea"/>
              <a:sym typeface="+mn-ea"/>
            </a:endParaRPr>
          </a:p>
        </p:txBody>
      </p:sp>
      <p:sp>
        <p:nvSpPr>
          <p:cNvPr id="105046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6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7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72"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人工智能与大数据技术的应用将更加广泛，提高医疗服务的精准度和效率。</a:t>
            </a:r>
            <a:endParaRPr altLang="en-US" dirty="0" sz="1600" lang="zh-CN">
              <a:solidFill>
                <a:schemeClr val="dk1">
                  <a:lumMod val="80000"/>
                  <a:lumOff val="20000"/>
                </a:schemeClr>
              </a:solidFill>
              <a:latin typeface="+mn-ea"/>
              <a:sym typeface="+mn-ea"/>
            </a:endParaRPr>
          </a:p>
        </p:txBody>
      </p:sp>
      <p:sp>
        <p:nvSpPr>
          <p:cNvPr id="105047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7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7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80"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远程医疗将继续发展，为患者提供更加便捷的医疗服务。</a:t>
            </a:r>
            <a:endParaRPr altLang="en-US" dirty="0" sz="1600" lang="zh-CN">
              <a:solidFill>
                <a:schemeClr val="dk1">
                  <a:lumMod val="80000"/>
                  <a:lumOff val="20000"/>
                </a:schemeClr>
              </a:solidFill>
              <a:latin typeface="+mn-ea"/>
              <a:sym typeface="+mn-ea"/>
            </a:endParaRPr>
          </a:p>
        </p:txBody>
      </p:sp>
      <p:sp>
        <p:nvSpPr>
          <p:cNvPr id="105048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8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8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8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医疗数据的安全和隐私保护将得到更加重视，保障患者隐私和数据安全。</a:t>
            </a:r>
            <a:endParaRPr altLang="zh-CN" dirty="0" sz="1600" lang="en-US">
              <a:solidFill>
                <a:schemeClr val="dk1">
                  <a:lumMod val="80000"/>
                  <a:lumOff val="20000"/>
                </a:schemeClr>
              </a:solidFill>
              <a:latin typeface="+mn-ea"/>
              <a:sym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522" name="标题"/>
          <p:cNvSpPr>
            <a:spLocks noGrp="1"/>
          </p:cNvSpPr>
          <p:nvPr>
            <p:ph type="ctrTitle"/>
            <p:custDataLst>
              <p:tags r:id="rId1"/>
            </p:custDataLst>
          </p:nvPr>
        </p:nvSpPr>
        <p:spPr>
          <a:xfrm>
            <a:off x="5867400" y="786765"/>
            <a:ext cx="5768142" cy="1977391"/>
          </a:xfrm>
        </p:spPr>
        <p:txBody>
          <a:bodyPr/>
          <a:p>
            <a:r>
              <a:rPr altLang="zh-CN" dirty="0" lang="en-US"/>
              <a:t>THANK YOU</a:t>
            </a:r>
            <a:endParaRPr altLang="en-US" dirty="0" lang="zh-CN"/>
          </a:p>
        </p:txBody>
      </p:sp>
      <p:sp>
        <p:nvSpPr>
          <p:cNvPr id="1050524" name="公司名"/>
          <p:cNvSpPr>
            <a:spLocks noGrp="1"/>
          </p:cNvSpPr>
          <p:nvPr>
            <p:ph type="body" sz="quarter" idx="13"/>
            <p:custDataLst>
              <p:tags r:id="rId2"/>
            </p:custDataLst>
          </p:nvPr>
        </p:nvSpPr>
        <p:spPr>
          <a:xfrm>
            <a:off x="838799" y="504000"/>
            <a:ext cx="2657069" cy="504000"/>
          </a:xfrm>
        </p:spPr>
        <p:txBody>
          <a:bodyPr/>
          <a:p>
            <a:r>
              <a:rPr altLang="en-US" dirty="0" lang="zh-CN"/>
              <a:t>稻壳学院</a:t>
            </a:r>
            <a:endParaRPr altLang="en-US" dirty="0" lang="zh-CN"/>
          </a:p>
        </p:txBody>
      </p:sp>
      <p:sp>
        <p:nvSpPr>
          <p:cNvPr id="1050526" name="日期时间"/>
          <p:cNvSpPr>
            <a:spLocks noGrp="1"/>
          </p:cNvSpPr>
          <p:nvPr>
            <p:ph type="body" sz="quarter" idx="14"/>
            <p:custDataLst>
              <p:tags r:id="rId3"/>
            </p:custDataLst>
          </p:nvPr>
        </p:nvSpPr>
        <p:spPr>
          <a:xfrm>
            <a:off x="8774592" y="3353879"/>
            <a:ext cx="2880000" cy="1527175"/>
          </a:xfrm>
        </p:spPr>
        <p:txBody>
          <a:bodyPr/>
          <a:p>
            <a:r>
              <a:rPr altLang="en-US" dirty="0" lang="zh-CN"/>
              <a:t>汇报时间：</a:t>
            </a:r>
            <a:r>
              <a:rPr altLang="zh-CN" dirty="0" lang="en-US"/>
              <a:t>20XX/01/01</a:t>
            </a:r>
            <a:endParaRPr altLang="zh-CN" dirty="0" lang="en-US"/>
          </a:p>
        </p:txBody>
      </p:sp>
      <p:sp>
        <p:nvSpPr>
          <p:cNvPr id="1050528" name="署名"/>
          <p:cNvSpPr>
            <a:spLocks noGrp="1"/>
          </p:cNvSpPr>
          <p:nvPr>
            <p:ph type="body" sz="quarter" idx="17"/>
            <p:custDataLst>
              <p:tags r:id="rId4"/>
            </p:custDataLst>
          </p:nvPr>
        </p:nvSpPr>
        <p:spPr>
          <a:xfrm>
            <a:off x="5943600" y="3353880"/>
            <a:ext cx="2743200" cy="1527154"/>
          </a:xfrm>
        </p:spPr>
        <p:txBody>
          <a:bodyPr>
            <a:normAutofit/>
          </a:bodyPr>
          <a:p>
            <a:r>
              <a:rPr altLang="en-US" lang="zh-CN"/>
              <a:t>汇报人：</a:t>
            </a:r>
            <a:r>
              <a:rPr altLang="zh-CN" lang="en-US"/>
              <a:t>XX</a:t>
            </a:r>
            <a:endParaRPr altLang="en-US" dirty="0" lang="zh-CN"/>
          </a:p>
        </p:txBody>
      </p:sp>
    </p:spTree>
    <p:custDataLst>
      <p:tags r:id="rId5"/>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11"/>
  <p:tag name="KSO_WM_UNIT_TYPE" val="f"/>
  <p:tag name="KSO_WM_UNIT_INDEX" val="3"/>
  <p:tag name="KSO_WM_UNIT_SUBTYPE" val="g"/>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4*i*2"/>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4*i*3"/>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4*i*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4*i*5"/>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4*i*6"/>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2"/>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1_1"/>
  <p:tag name="KSO_WM_UNIT_LAYERLEVEL" val="1_1_1"/>
  <p:tag name="KSO_WM_TAG_VERSION" val="1.0"/>
  <p:tag name="KSO_WM_BEAUTIFY_FLAG" val="#wm#"/>
  <p:tag name="KSO_WM_UNIT_PRESET_TEXT" val="单击此处编辑母版文本样式"/>
  <p:tag name="KSO_WM_UNIT_NOCLEAR" val="0"/>
  <p:tag name="KSO_WM_UNIT_TYPE" val="l_h_a"/>
  <p:tag name="KSO_WM_UNIT_INDEX" val="1_1_1"/>
  <p:tag name="KSO_WM_UNIT_ISCONTENTSTITLE" val="0"/>
  <p:tag name="KSO_WM_UNIT_ISNUMDGMTITLE" val="0"/>
  <p:tag name="KSO_WM_UNIT_VALUE" val="19"/>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1_1"/>
  <p:tag name="KSO_WM_UNIT_LAYERLEVEL" val="1_1_1"/>
  <p:tag name="KSO_WM_TAG_VERSION" val="1.0"/>
  <p:tag name="KSO_WM_BEAUTIFY_FLAG" val="#wm#"/>
  <p:tag name="KSO_WM_UNIT_SUBTYPE" val="a"/>
  <p:tag name="KSO_WM_UNIT_PRESET_TEXT" val="单击此处编辑母版文本样式 二级 三级 四级 五级"/>
  <p:tag name="KSO_WM_UNIT_NOCLEAR" val="0"/>
  <p:tag name="KSO_WM_UNIT_TYPE" val="l_h_f"/>
  <p:tag name="KSO_WM_UNIT_INDEX" val="1_1_1"/>
  <p:tag name="KSO_WM_UNIT_VALUE" val="128"/>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2_1"/>
  <p:tag name="KSO_WM_UNIT_LAYERLEVEL" val="1_1_1"/>
  <p:tag name="KSO_WM_TAG_VERSION" val="1.0"/>
  <p:tag name="KSO_WM_BEAUTIFY_FLAG" val="#wm#"/>
  <p:tag name="KSO_WM_UNIT_PRESET_TEXT" val="单击此处编辑母版文本样式"/>
  <p:tag name="KSO_WM_UNIT_NOCLEAR" val="0"/>
  <p:tag name="KSO_WM_UNIT_TYPE" val="l_h_a"/>
  <p:tag name="KSO_WM_UNIT_INDEX" val="1_2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2_1"/>
  <p:tag name="KSO_WM_UNIT_LAYERLEVEL" val="1_1_1"/>
  <p:tag name="KSO_WM_TAG_VERSION" val="1.0"/>
  <p:tag name="KSO_WM_BEAUTIFY_FLAG" val="#wm#"/>
  <p:tag name="KSO_WM_UNIT_SUBTYPE" val="a"/>
  <p:tag name="KSO_WM_UNIT_PRESET_TEXT" val="单击此处编辑母版文本样式 二级 三级 四级 五级"/>
  <p:tag name="KSO_WM_UNIT_NOCLEAR" val="0"/>
  <p:tag name="KSO_WM_UNIT_TYPE" val="l_h_f"/>
  <p:tag name="KSO_WM_UNIT_INDEX" val="1_2_1"/>
  <p:tag name="KSO_WM_UNIT_VALUE" val="128"/>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1*i*4"/>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1*i*5"/>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1*i*6"/>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10"/>
  <p:tag name="KSO_WM_UNIT_TYPE" val="f"/>
  <p:tag name="KSO_WM_UNIT_INDEX" val="3"/>
  <p:tag name="KSO_WM_UNIT_SUBTYPE" val="g"/>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1*i*7"/>
  <p:tag name="KSO_WM_UNIT_LAYERLEVEL" val="1"/>
  <p:tag name="KSO_WM_TAG_VERSION"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1*i*8"/>
  <p:tag name="KSO_WM_UNIT_LAYERLEVEL" val="1"/>
  <p:tag name="KSO_WM_TAG_VERSION" val="1.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1*i*9"/>
  <p:tag name="KSO_WM_UNIT_LAYERLEVEL" val="1"/>
  <p:tag name="KSO_WM_TAG_VERSION" val="1.0"/>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1.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987"/>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987"/>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7"/>
  <p:tag name="KSO_WM_TEMPLATE_THUMBS_INDEX" val="1、9"/>
</p:tagLst>
</file>

<file path=ppt/tags/tag93.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7_1*a*1"/>
  <p:tag name="KSO_WM_TEMPLATE_CATEGORY" val="custom"/>
  <p:tag name="KSO_WM_TEMPLATE_INDEX" val="20230987"/>
  <p:tag name="KSO_WM_UNIT_LAYERLEVEL" val="1"/>
  <p:tag name="KSO_WM_TAG_VERSION" val="1.0"/>
  <p:tag name="KSO_WM_BEAUTIFY_FLAG" val="#wm#"/>
  <p:tag name="KSO_WM_UNIT_PRESET_TEXT" val="单击此处添加标题"/>
</p:tagLst>
</file>

<file path=ppt/tags/tag94.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7_1*b*1"/>
  <p:tag name="KSO_WM_TEMPLATE_CATEGORY" val="custom"/>
  <p:tag name="KSO_WM_TEMPLATE_INDEX" val="20230987"/>
  <p:tag name="KSO_WM_UNIT_LAYERLEVEL" val="1"/>
  <p:tag name="KSO_WM_TAG_VERSION" val="1.0"/>
  <p:tag name="KSO_WM_BEAUTIFY_FLAG" val="#wm#"/>
  <p:tag name="KSO_WM_UNIT_PRESET_TEXT" val="WPS,a click to unlimited possibilities"/>
</p:tagLst>
</file>

<file path=ppt/tags/tag95.xml><?xml version="1.0" encoding="utf-8"?>
<p:tagLst xmlns:p="http://schemas.openxmlformats.org/presentationml/2006/main">
  <p:tag name="KSO_WM_UNIT_SUBTYPE" val="g"/>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87_1*f*1"/>
  <p:tag name="KSO_WM_TEMPLATE_CATEGORY" val="custom"/>
  <p:tag name="KSO_WM_TEMPLATE_INDEX" val="20230987"/>
  <p:tag name="KSO_WM_UNIT_LAYERLEVEL" val="1"/>
  <p:tag name="KSO_WM_TAG_VERSION" val="1.0"/>
  <p:tag name="KSO_WM_BEAUTIFY_FLAG" val="#wm#"/>
  <p:tag name="KSO_WM_UNIT_PRESET_TEXT" val="YOUR LOGO"/>
</p:tagLst>
</file>

<file path=ppt/tags/tag96.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3"/>
  <p:tag name="KSO_WM_UNIT_ID" val="custom20230987_1*f*3"/>
  <p:tag name="KSO_WM_TEMPLATE_CATEGORY" val="custom"/>
  <p:tag name="KSO_WM_TEMPLATE_INDEX" val="20230987"/>
  <p:tag name="KSO_WM_UNIT_LAYERLEVEL" val="1"/>
  <p:tag name="KSO_WM_TAG_VERSION" val="1.0"/>
  <p:tag name="KSO_WM_BEAUTIFY_FLAG" val="#wm#"/>
  <p:tag name="KSO_WM_UNIT_PRESET_TEXT" val="时间：20XX-XX-XX"/>
</p:tagLst>
</file>

<file path=ppt/tags/tag97.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0987_1*f*2"/>
  <p:tag name="KSO_WM_TEMPLATE_CATEGORY" val="custom"/>
  <p:tag name="KSO_WM_TEMPLATE_INDEX" val="20230987"/>
  <p:tag name="KSO_WM_UNIT_LAYERLEVEL" val="1"/>
  <p:tag name="KSO_WM_TAG_VERSION" val="1.0"/>
  <p:tag name="KSO_WM_BEAUTIFY_FLAG" val="#wm#"/>
  <p:tag name="KSO_WM_UNIT_PRESET_TEXT" val="汇报人：WPS"/>
</p:tagLst>
</file>

<file path=ppt/tags/tag98.xml><?xml version="1.0" encoding="utf-8"?>
<p:tagLst xmlns:p="http://schemas.openxmlformats.org/presentationml/2006/main">
  <p:tag name="KSO_WM_SLIDE_ID" val="custom2023098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7"/>
  <p:tag name="KSO_WM_SLIDE_LAYOUT" val="a_b_f"/>
  <p:tag name="KSO_WM_SLIDE_LAYOUT_CNT" val="1_1_3"/>
  <p:tag name="KSO_WM_SLIDE_TYPE" val="title"/>
  <p:tag name="KSO_WM_SLIDE_SUBTYPE" val="pureTxt"/>
  <p:tag name="KSO_WM_TEMPLATE_THUMBS_INDEX" val="1、9"/>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6*a*1"/>
  <p:tag name="KSO_WM_TEMPLATE_CATEGORY" val="custom"/>
  <p:tag name="KSO_WM_TEMPLATE_INDEX" val="20230987"/>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i*1_1"/>
  <p:tag name="KSO_WM_TEMPLATE_CATEGORY" val="custom"/>
  <p:tag name="KSO_WM_TEMPLATE_INDEX" val="20230987"/>
  <p:tag name="KSO_WM_UNIT_LAYERLEVEL" val="1_1"/>
  <p:tag name="KSO_WM_TAG_VERSION" val="1.0"/>
  <p:tag name="KSO_WM_BEAUTIFY_FLAG" val="#wm#"/>
  <p:tag name="KSO_WM_UNIT_TYPE" val="l_i"/>
  <p:tag name="KSO_WM_UNIT_INDEX" val="1_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4300000071525574},&quot;type&quot;:1},&quot;shadow&quot;:{&quot;brightness&quot;:0,&quot;colorType&quot;:1,&quot;foreColorIndex&quot;:5,&quot;transparency&quot;:0.77999997138977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87_6*l_h_i*1_1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7_6*l_h_a*1_1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87_6*l_h_i*1_2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7_6*l_h_a*1_2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87_6*l_h_i*1_3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7_6*l_h_a*1_3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87_6*l_h_i*1_4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7_6*l_h_a*1_4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87_6*l_h_i*1_5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7_6*l_h_a*1_5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87_6*l_h_i*1_6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87_6*l_h_a*1_6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2_2"/>
  <p:tag name="KSO_WM_TEMPLATE_CATEGORY" val="custom"/>
  <p:tag name="KSO_WM_TEMPLATE_INDEX" val="20230987"/>
  <p:tag name="KSO_WM_UNIT_LAYERLEVEL" val="1_1_1"/>
  <p:tag name="KSO_WM_TAG_VERSION" val="1.0"/>
  <p:tag name="KSO_WM_BEAUTIFY_FLAG" val="#wm#"/>
  <p:tag name="KSO_WM_UNIT_TYPE" val="l_h_i"/>
  <p:tag name="KSO_WM_UNIT_INDEX" val="1_2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3_2"/>
  <p:tag name="KSO_WM_TEMPLATE_CATEGORY" val="custom"/>
  <p:tag name="KSO_WM_TEMPLATE_INDEX" val="20230987"/>
  <p:tag name="KSO_WM_UNIT_LAYERLEVEL" val="1_1_1"/>
  <p:tag name="KSO_WM_TAG_VERSION" val="1.0"/>
  <p:tag name="KSO_WM_BEAUTIFY_FLAG" val="#wm#"/>
  <p:tag name="KSO_WM_UNIT_TYPE" val="l_h_i"/>
  <p:tag name="KSO_WM_UNIT_INDEX" val="1_3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4_2"/>
  <p:tag name="KSO_WM_TEMPLATE_CATEGORY" val="custom"/>
  <p:tag name="KSO_WM_TEMPLATE_INDEX" val="20230987"/>
  <p:tag name="KSO_WM_UNIT_LAYERLEVEL" val="1_1_1"/>
  <p:tag name="KSO_WM_TAG_VERSION" val="1.0"/>
  <p:tag name="KSO_WM_BEAUTIFY_FLAG" val="#wm#"/>
  <p:tag name="KSO_WM_UNIT_TYPE" val="l_h_i"/>
  <p:tag name="KSO_WM_UNIT_INDEX" val="1_4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5_2"/>
  <p:tag name="KSO_WM_TEMPLATE_CATEGORY" val="custom"/>
  <p:tag name="KSO_WM_TEMPLATE_INDEX" val="20230987"/>
  <p:tag name="KSO_WM_UNIT_LAYERLEVEL" val="1_1_1"/>
  <p:tag name="KSO_WM_TAG_VERSION" val="1.0"/>
  <p:tag name="KSO_WM_BEAUTIFY_FLAG" val="#wm#"/>
  <p:tag name="KSO_WM_UNIT_TYPE" val="l_h_i"/>
  <p:tag name="KSO_WM_UNIT_INDEX" val="1_5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6_2"/>
  <p:tag name="KSO_WM_TEMPLATE_CATEGORY" val="custom"/>
  <p:tag name="KSO_WM_TEMPLATE_INDEX" val="20230987"/>
  <p:tag name="KSO_WM_UNIT_LAYERLEVEL" val="1_1_1"/>
  <p:tag name="KSO_WM_TAG_VERSION" val="1.0"/>
  <p:tag name="KSO_WM_BEAUTIFY_FLAG" val="#wm#"/>
  <p:tag name="KSO_WM_UNIT_TYPE" val="l_h_i"/>
  <p:tag name="KSO_WM_UNIT_INDEX" val="1_6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SLIDE_ID" val="custom2023098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87"/>
  <p:tag name="KSO_WM_SLIDE_LAYOUT" val="a_l"/>
  <p:tag name="KSO_WM_SLIDE_LAYOUT_CNT" val="1_1"/>
  <p:tag name="KSO_WM_SLIDE_TYPE" val="contents"/>
  <p:tag name="KSO_WM_SLIDE_SUBTYPE" val="diag"/>
  <p:tag name="KSO_WM_DIAGRAM_GROUP_CODE" val="l1-1"/>
  <p:tag name="KSO_WM_SLIDE_DIAGTYPE" val="l"/>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2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1"/>
</p:tagLst>
</file>

<file path=ppt/tags/tag121.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6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2"/>
</p:tagLst>
</file>

<file path=ppt/tags/tag164.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16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2_1"/>
  <p:tag name="KSO_WM_UNIT_ID" val="diagram20231670_3*l_h_i*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3_1"/>
  <p:tag name="KSO_WM_UNIT_ID" val="diagram20231670_3*l_h_i*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0_3*l_h_a*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4_1"/>
  <p:tag name="KSO_WM_UNIT_ID" val="diagram20231670_3*l_h_i*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0_3*l_h_a*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0_3*l_h_a*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0_3*l_h_f*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BEAUTIFY_FLAG" val="#wm#"/>
  <p:tag name="KSO_WM_TAG_VERSION" val="3.0"/>
  <p:tag name="KSO_WM_UNIT_LAYERLEVEL" val="1_1_1"/>
  <p:tag name="KSO_WM_TEMPLATE_INDEX" val="20231670"/>
  <p:tag name="KSO_WM_TEMPLATE_CATEGORY" val="diagram"/>
  <p:tag name="KSO_WM_UNIT_ID" val="diagram20231670_3*l_h_f*1_2_1"/>
  <p:tag name="KSO_WM_UNIT_INDEX" val="1_2_1"/>
  <p:tag name="KSO_WM_UNIT_TYPE" val="l_h_f"/>
  <p:tag name="KSO_WM_UNIT_DIAGRAM_ISREFERUNIT" val="0"/>
  <p:tag name="KSO_WM_UNIT_DIAGRAM_ISNUMVISUAL" val="0"/>
  <p:tag name="KSO_WM_UNIT_COMPATIBLE" val="0"/>
  <p:tag name="KSO_WM_UNIT_HIGHLIGHT" val="0"/>
  <p:tag name="KSO_WM_UNIT_VALUE" val="60"/>
  <p:tag name="KSO_WM_UNIT_NOCLEAR" val="0"/>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0_3*l_h_f*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0_3*l_h_f*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0_3*l_h_a*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9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3"/>
</p:tagLst>
</file>

<file path=ppt/tags/tag198.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2_1"/>
  <p:tag name="KSO_WM_UNIT_ID" val="diagram20231670_3*l_h_i*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3_1"/>
  <p:tag name="KSO_WM_UNIT_ID" val="diagram20231670_3*l_h_i*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0_3*l_h_a*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4_1"/>
  <p:tag name="KSO_WM_UNIT_ID" val="diagram20231670_3*l_h_i*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0_3*l_h_a*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0_3*l_h_a*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0_3*l_h_f*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BEAUTIFY_FLAG" val="#wm#"/>
  <p:tag name="KSO_WM_TAG_VERSION" val="3.0"/>
  <p:tag name="KSO_WM_UNIT_LAYERLEVEL" val="1_1_1"/>
  <p:tag name="KSO_WM_TEMPLATE_INDEX" val="20231670"/>
  <p:tag name="KSO_WM_TEMPLATE_CATEGORY" val="diagram"/>
  <p:tag name="KSO_WM_UNIT_ID" val="diagram20231670_3*l_h_f*1_2_1"/>
  <p:tag name="KSO_WM_UNIT_INDEX" val="1_2_1"/>
  <p:tag name="KSO_WM_UNIT_TYPE" val="l_h_f"/>
  <p:tag name="KSO_WM_UNIT_DIAGRAM_ISREFERUNIT" val="0"/>
  <p:tag name="KSO_WM_UNIT_DIAGRAM_ISNUMVISUAL" val="0"/>
  <p:tag name="KSO_WM_UNIT_COMPATIBLE" val="0"/>
  <p:tag name="KSO_WM_UNIT_HIGHLIGHT" val="0"/>
  <p:tag name="KSO_WM_UNIT_VALUE" val="60"/>
  <p:tag name="KSO_WM_UNIT_NOCLEAR" val="0"/>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0_3*l_h_f*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0_3*l_h_f*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0_3*l_h_a*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5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4"/>
</p:tagLst>
</file>

<file path=ppt/tags/tag252.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2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31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5"/>
</p:tagLst>
</file>

<file path=ppt/tags/tag319.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36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6"/>
</p:tagLst>
</file>

<file path=ppt/tags/tag362.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2"/>
  <p:tag name="KSO_WM_TEMPLATE_CATEGORY" val="custom"/>
  <p:tag name="KSO_WM_TEMPLATE_INDEX" val="20230987"/>
  <p:tag name="KSO_WM_UNIT_LAYERLEVEL" val="1"/>
  <p:tag name="KSO_WM_TAG_VERSION" val="1.0"/>
  <p:tag name="KSO_WM_BEAUTIFY_FLAG" val="#wm#"/>
  <p:tag name="KSO_WM_UNIT_NOCLEAR" val="0"/>
  <p:tag name="KSO_WM_UNIT_VALUE" val="10"/>
  <p:tag name="KSO_WM_UNIT_TYPE" val="f"/>
  <p:tag name="KSO_WM_UNIT_INDEX" val="2"/>
  <p:tag name="KSO_WM_UNIT_SUBTYPE" val="g"/>
  <p:tag name="KSO_WM_UNIT_PRESET_TEXT" val="稻壳学院"/>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1"/>
  <p:tag name="KSO_WM_TEMPLATE_CATEGORY" val="custom"/>
  <p:tag name="KSO_WM_TEMPLATE_INDEX" val="20230987"/>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01/01"/>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3"/>
  <p:tag name="KSO_WM_TEMPLATE_CATEGORY" val="custom"/>
  <p:tag name="KSO_WM_TEMPLATE_INDEX" val="20230987"/>
  <p:tag name="KSO_WM_UNIT_LAYERLEVEL" val="1"/>
  <p:tag name="KSO_WM_TAG_VERSION" val="1.0"/>
  <p:tag name="KSO_WM_BEAUTIFY_FLAG" val="#wm#"/>
  <p:tag name="KSO_WM_UNIT_SUBTYPE" val="b"/>
  <p:tag name="KSO_WM_UNIT_NOCLEAR" val="0"/>
  <p:tag name="KSO_WM_UNIT_VALUE" val="72"/>
  <p:tag name="KSO_WM_UNIT_TYPE" val="f"/>
  <p:tag name="KSO_WM_UNIT_INDEX" val="3"/>
  <p:tag name="KSO_WM_UNIT_PRESET_TEXT" val="汇报人：WPS"/>
</p:tagLst>
</file>

<file path=ppt/tags/tag419.xml><?xml version="1.0" encoding="utf-8"?>
<p:tagLst xmlns:p="http://schemas.openxmlformats.org/presentationml/2006/main">
  <p:tag name="KSO_WM_SLIDE_ID" val="custom202309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7"/>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41">
      <a:dk1>
        <a:srgbClr val="000000"/>
      </a:dk1>
      <a:lt1>
        <a:srgbClr val="FFFFFF"/>
      </a:lt1>
      <a:dk2>
        <a:srgbClr val="08173E"/>
      </a:dk2>
      <a:lt2>
        <a:srgbClr val="E1F3FF"/>
      </a:lt2>
      <a:accent1>
        <a:srgbClr val="0099FF"/>
      </a:accent1>
      <a:accent2>
        <a:srgbClr val="1088F9"/>
      </a:accent2>
      <a:accent3>
        <a:srgbClr val="2076F3"/>
      </a:accent3>
      <a:accent4>
        <a:srgbClr val="3065EC"/>
      </a:accent4>
      <a:accent5>
        <a:srgbClr val="4053E6"/>
      </a:accent5>
      <a:accent6>
        <a:srgbClr val="5042E0"/>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chemeClr val="accent1">
                <a:alpha val="33000"/>
              </a:schemeClr>
            </a:gs>
            <a:gs pos="95000">
              <a:schemeClr val="accent1"/>
            </a:gs>
          </a:gsLst>
          <a:lin ang="2700000" scaled="1"/>
        </a:gradFill>
        <a:ln>
          <a:noFill/>
          <a:prstDash val="solid"/>
        </a:ln>
      </a:spPr>
      <a:bodyPr anchor="ctr" rtlCol="0" wrap="square">
        <a:noAutofit/>
      </a:bodyPr>
      <a:lstStyle>
        <a:defPPr algn="ctr">
          <a:defRPr>
            <a:ea typeface="微软雅黑" panose="020B0503020204020204" charset="-122"/>
            <a:cs typeface="微软雅黑" panose="020B0503020204020204" charset="-122"/>
          </a:defRPr>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accent1"/>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2024-01-05T22:00:42Z</dcterms:created>
  <dcterms:modified xsi:type="dcterms:W3CDTF">2024-01-05T22:00:42Z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6024e0a4dd7340b0bbce0ae743f015bd_21</vt:lpwstr>
  </property>
</Properties>
</file>