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80" r:id="rId1"/>
    <p:sldMasterId id="2147492117" r:id="rId2"/>
  </p:sldMasterIdLst>
  <p:notesMasterIdLst>
    <p:notesMasterId r:id="rId3"/>
  </p:notesMasterIdLst>
  <p:sldIdLst>
    <p:sldId id="4210" r:id="rId4"/>
    <p:sldId id="4214" r:id="rId5"/>
    <p:sldId id="4219" r:id="rId6"/>
    <p:sldId id="4223" r:id="rId7"/>
    <p:sldId id="4226" r:id="rId8"/>
    <p:sldId id="4229" r:id="rId9"/>
    <p:sldId id="4233" r:id="rId10"/>
    <p:sldId id="4237" r:id="rId11"/>
    <p:sldId id="4240" r:id="rId12"/>
    <p:sldId id="4243" r:id="rId13"/>
    <p:sldId id="4246" r:id="rId14"/>
    <p:sldId id="4250" r:id="rId15"/>
    <p:sldId id="4254" r:id="rId16"/>
    <p:sldId id="4257" r:id="rId17"/>
    <p:sldId id="4260" r:id="rId18"/>
    <p:sldId id="4264" r:id="rId19"/>
    <p:sldId id="4268" r:id="rId20"/>
    <p:sldId id="4271" r:id="rId21"/>
    <p:sldId id="4274" r:id="rId22"/>
    <p:sldId id="4277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81" r:id="rId1"/>
    <p:sldLayoutId id="2147492082" r:id="rId2"/>
    <p:sldLayoutId id="2147492083" r:id="rId3"/>
    <p:sldLayoutId id="2147492084" r:id="rId4"/>
    <p:sldLayoutId id="2147492085" r:id="rId5"/>
    <p:sldLayoutId id="2147492086" r:id="rId6"/>
    <p:sldLayoutId id="2147492087" r:id="rId7"/>
    <p:sldLayoutId id="2147492088" r:id="rId8"/>
    <p:sldLayoutId id="2147492089" r:id="rId9"/>
    <p:sldLayoutId id="2147492090" r:id="rId10"/>
    <p:sldLayoutId id="21474920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18" r:id="rId1"/>
    <p:sldLayoutId id="2147492119" r:id="rId2"/>
    <p:sldLayoutId id="2147492120" r:id="rId3"/>
    <p:sldLayoutId id="2147492121" r:id="rId4"/>
    <p:sldLayoutId id="2147492122" r:id="rId5"/>
    <p:sldLayoutId id="2147492123" r:id="rId6"/>
    <p:sldLayoutId id="2147492124" r:id="rId7"/>
    <p:sldLayoutId id="2147492125" r:id="rId8"/>
    <p:sldLayoutId id="2147492126" r:id="rId9"/>
    <p:sldLayoutId id="2147492127" r:id="rId10"/>
    <p:sldLayoutId id="21474921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tags" Target="../tags/tag222.xml"/><Relationship Id="rId20" Type="http://schemas.openxmlformats.org/officeDocument/2006/relationships/tags" Target="../tags/tag223.xml"/><Relationship Id="rId21" Type="http://schemas.openxmlformats.org/officeDocument/2006/relationships/tags" Target="../tags/tag224.xml"/><Relationship Id="rId22" Type="http://schemas.openxmlformats.org/officeDocument/2006/relationships/tags" Target="../tags/tag225.xml"/><Relationship Id="rId23" Type="http://schemas.openxmlformats.org/officeDocument/2006/relationships/tags" Target="../tags/tag226.xml"/><Relationship Id="rId24" Type="http://schemas.openxmlformats.org/officeDocument/2006/relationships/tags" Target="../tags/tag227.xml"/><Relationship Id="rId25" Type="http://schemas.openxmlformats.org/officeDocument/2006/relationships/tags" Target="../tags/tag228.xml"/><Relationship Id="rId26" Type="http://schemas.openxmlformats.org/officeDocument/2006/relationships/tags" Target="../tags/tag229.xml"/><Relationship Id="rId27" Type="http://schemas.openxmlformats.org/officeDocument/2006/relationships/tags" Target="../tags/tag230.xml"/><Relationship Id="rId28" Type="http://schemas.openxmlformats.org/officeDocument/2006/relationships/tags" Target="../tags/tag231.xml"/><Relationship Id="rId29" Type="http://schemas.openxmlformats.org/officeDocument/2006/relationships/tags" Target="../tags/tag23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宠物市场行业市场分析及投资前景预测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宠物市场概述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714606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09878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020542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020542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宠物市场行业分析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658942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97359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689536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689536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宠物市场投资前景预测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9464242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984841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977017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977017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宠物市场未来发展展望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宠物市场概述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宠物市场的定义与分类</a:t>
            </a:r>
            <a:endParaRPr altLang="en-US" lang="zh-CN"/>
          </a:p>
        </p:txBody>
      </p:sp>
      <p:sp>
        <p:nvSpPr>
          <p:cNvPr id="1048914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6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18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0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宠物市场的定义：指围绕宠物相关的商品和服务的交易市场，包括宠物食品、用品、医疗保健、美容等服务。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4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宠物市场的分类：按照宠物的种类，宠物市场可以分为犬类市场、猫类市场、鸟类市场、水族市场等；按照宠物商品和服务类型，宠物市场可以分为宠物食品市场、宠物用品市场、宠物医疗保健市场等。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宠物市场规模与增长趋势</a:t>
            </a:r>
            <a:endParaRPr altLang="en-US" lang="zh-CN"/>
          </a:p>
        </p:txBody>
      </p:sp>
      <p:sp>
        <p:nvSpPr>
          <p:cNvPr id="10489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全球宠物市场规模持续增长，其中宠物食品和用品是主要消费领域。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中国宠物市场规模逐年扩大，成为全球最大的宠物市场之一。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随着人们生活水平的提高和家庭结构的改变，宠物市场规模有望继续保持增长趋势。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未来几年，宠物市场将迎来更多的投资机会和商业机遇。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宠物市场的消费群体分析</a:t>
            </a:r>
            <a:endParaRPr altLang="en-US" lang="zh-CN"/>
          </a:p>
        </p:txBody>
      </p:sp>
      <p:sp>
        <p:nvSpPr>
          <p:cNvPr id="10490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年轻人：随着90后和00后逐渐成为消费主力，他们对宠物的需求和消费观念发生了变化，更愿意为宠物消费买单。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中老年人：随着人口老龄化的加剧，中老年人成为宠物市场的另一大消费群体，他们通常更注重宠物的健康和安全。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家庭用户：随着家庭结构和家庭成员的变化，越来越多的家庭选择养宠物来增加生活乐趣和陪伴，家庭用户成为宠物市场的重要消费群体。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单身人士：单身人士在宠物市场中的消费需求也呈现出不断增长的趋势，他们通常将宠物视为生活中的重要伴侣。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宠物市场行业分析</a:t>
            </a:r>
            <a:endParaRPr altLang="en-US" dirty="0" lang="zh-CN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宠物食品市场分析</a:t>
            </a:r>
            <a:endParaRPr altLang="en-US" lang="zh-CN"/>
          </a:p>
        </p:txBody>
      </p:sp>
      <p:sp>
        <p:nvSpPr>
          <p:cNvPr id="10491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市场规模：随着宠物数量的增加，宠物食品市场规模不断扩大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渠道布局：线上渠道成为宠物食品销售的重要途径，线下渠道仍需加强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品牌竞争：知名品牌占据市场份额较大，新品牌需加强品牌建设和营销力度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消费群体：年轻化、高学历、高收入群体成为宠物食品消费主力军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宠物用品市场分析</a:t>
            </a:r>
            <a:endParaRPr altLang="en-US" lang="zh-CN"/>
          </a:p>
        </p:txBody>
      </p:sp>
      <p:sp>
        <p:nvSpPr>
          <p:cNvPr id="10491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竞争格局：品牌化、专业化、个性化成为竞争的主要方向。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市场规模：随着宠物数量的增加，宠物用品市场规模不断扩大。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消费群体：年轻化、高学历、高收入群体成为宠物用品消费的主力军。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发展趋势：智能化、定制化、健康化成为未来宠物用品市场的发展趋势。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宠物医疗市场分析</a:t>
            </a:r>
            <a:endParaRPr altLang="en-US" lang="zh-CN"/>
          </a:p>
        </p:txBody>
      </p:sp>
      <p:sp>
        <p:nvSpPr>
          <p:cNvPr id="10492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市场规模：随着宠物数量的增加，宠物医疗市场规模不断扩大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诊疗机构：分为宠物医院和诊所两类，数量众多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诊疗费用：因地区和诊疗项目不同而有所差异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诊疗项目：涵盖了预防保健、诊疗、美容等领域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宠物美容市场分析</a:t>
            </a:r>
            <a:endParaRPr altLang="en-US" lang="zh-CN"/>
          </a:p>
        </p:txBody>
      </p:sp>
      <p:sp>
        <p:nvSpPr>
          <p:cNvPr id="10493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市场规模：随着宠物经济的蓬勃发展，宠物美容市场规模不断扩大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竞争格局：市场上存在众多宠物美容品牌，竞争激烈，品牌差异化是关键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服务项目：主要包括洗澡、修剪、染色、SPA等，服务项目多样化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消费群体：以年轻女性为主的消费群体，更倾向于为宠物提供美容服务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宠物市场投资前景预测</a:t>
            </a:r>
            <a:endParaRPr altLang="en-US" dirty="0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宠物市场投资现状与趋势</a:t>
            </a:r>
            <a:endParaRPr altLang="en-US" lang="zh-CN"/>
          </a:p>
        </p:txBody>
      </p:sp>
      <p:sp>
        <p:nvSpPr>
          <p:cNvPr id="10494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宠物市场投资热点与机会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宠物市场未来发展趋势与展望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当前宠物市场规模与增长速度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宠物市场投资主体类型与特点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宠物市场投资风险与机遇</a:t>
            </a:r>
            <a:endParaRPr altLang="en-US" lang="zh-CN"/>
          </a:p>
        </p:txBody>
      </p:sp>
      <p:sp>
        <p:nvSpPr>
          <p:cNvPr id="10495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投资风险：市场竞争激烈，政策法规限制，消费者需求变化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投资机遇：宠物消费市场持续增长，技术进步带来新的商业模式，多元化产品和服务满足不同需求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风险应对策略：深入研究市场，加强品牌建设，灵活应对政策变化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抓住机遇的关键：创新经营模式，提升服务质量，拓展销售渠道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宠物市场投资策略与建议</a:t>
            </a:r>
            <a:endParaRPr altLang="en-US" lang="zh-CN"/>
          </a:p>
        </p:txBody>
      </p:sp>
      <p:sp>
        <p:nvSpPr>
          <p:cNvPr id="10495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了解市场需求：深入研究目标客户的需求和偏好，以确定具有潜力的市场机会。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选择合适的宠物产品：根据市场调查，选择具有潜力的宠物产品进行投资，例如宠物食品、宠物用品、宠物服务等。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建立品牌形象：通过品牌营销和推广，建立具有影响力的品牌形象，提高消费者对产品的认知度和信任度。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创新经营模式：探索新的经营模式，例如线上线下结合、会员制等，以提高客户粘性和忠诚度。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宠物市场未来发展展望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宠物市场发展趋势与方向</a:t>
            </a:r>
            <a:endParaRPr altLang="en-US" lang="zh-CN"/>
          </a:p>
        </p:txBody>
      </p:sp>
      <p:sp>
        <p:nvSpPr>
          <p:cNvPr id="10496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互联网和科技应用将进一步渗透到宠物行业中，智能化、个性化产品和服务将逐渐普及。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宠物行业将更加注重环保和可持续发展，推动绿色、低碳、循环经济在宠物产业中的应用。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宠物市场规模持续扩大，未来几年将保持稳定增长。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宠物消费结构升级，宠物健康、娱乐等高附加值产品和服务需求增长。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宠物市场发展面临的挑战与机遇</a:t>
            </a:r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挑战：随着宠物数量的增加，市场竞争日益激烈，同时宠物主人的需求也在不断变化，需要不断创新以满足市场需求。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机遇：随着经济的发展和人们生活水平的提高，宠物市场的消费能力逐渐增强，同时宠物行业也在不断拓展新的业务领域，如宠物医疗、宠物美容等。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挑战：宠物市场的法律法规不够完善，需要加强监管，保障消费者的权益。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机遇：随着科技的进步，宠物行业可以借助数字化技术提高服务效率和质量，如智能宠物设备、远程医疗等。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宠物市场未来发展的重点领域与方向</a:t>
            </a:r>
            <a:endParaRPr altLang="en-US" lang="zh-CN"/>
          </a:p>
        </p:txBody>
      </p:sp>
      <p:sp>
        <p:nvSpPr>
          <p:cNvPr id="104976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智能化宠物用品：随着科技的发展，智能化宠物用品将成为未来的趋势，如智能喂食器、智能玩具等。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定制化宠物服务：随着消费者对个性化需求的增加，定制化宠物服务将越来越受欢迎，如定制宠物营养方案、定制宠物美容服务等。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互联网+宠物医疗：借助互联网技术，实现远程诊疗、在线咨询等服务，提高宠物医疗的便捷性和效率。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宠物保险与金融：随着宠物市场的不断扩大，宠物保险与金融将成为新的增长点，如宠物健康保险、宠物信托基金等。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8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8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4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4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4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4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4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4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4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4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4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4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4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4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4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4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4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4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4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SLIDE_ID" val="custom2023098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9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2024-01-05T05:57:02Z</dcterms:created>
  <dcterms:modified xsi:type="dcterms:W3CDTF">2024-01-05T05:57:02Z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fa5fb30598b84c249fda69a798f09751_21</vt:lpwstr>
  </property>
</Properties>
</file>