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0.6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3" r:id="rId3"/>
    <p:sldMasterId id="2147483665" r:id="rId4"/>
    <p:sldMasterId id="2147483667" r:id="rId5"/>
    <p:sldMasterId id="2147483669" r:id="rId6"/>
    <p:sldMasterId id="2147483671" r:id="rId7"/>
    <p:sldMasterId id="2147483673" r:id="rId8"/>
    <p:sldMasterId id="2147483675" r:id="rId9"/>
    <p:sldMasterId id="2147483677" r:id="rId10"/>
    <p:sldMasterId id="2147483679" r:id="rId11"/>
    <p:sldMasterId id="2147483681" r:id="rId12"/>
    <p:sldMasterId id="2147483683" r:id="rId13"/>
  </p:sldMasterIdLst>
  <p:sldIdLst>
    <p:sldId id="259" r:id="rId14"/>
    <p:sldId id="262" r:id="rId15"/>
    <p:sldId id="265" r:id="rId16"/>
    <p:sldId id="268" r:id="rId17"/>
    <p:sldId id="271" r:id="rId18"/>
    <p:sldId id="274" r:id="rId19"/>
    <p:sldId id="277" r:id="rId20"/>
    <p:sldId id="280" r:id="rId21"/>
    <p:sldId id="283" r:id="rId22"/>
    <p:sldId id="286" r:id="rId23"/>
    <p:sldId id="289" r:id="rId24"/>
    <p:sldId id="292" r:id="rId25"/>
  </p:sldIdLst>
  <p:sldSz cx="13068300" cy="90043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Master" Target="slideMasters/slideMaster10.xml" /><Relationship Id="rId11" Type="http://schemas.openxmlformats.org/officeDocument/2006/relationships/slideMaster" Target="slideMasters/slideMaster11.xml" /><Relationship Id="rId12" Type="http://schemas.openxmlformats.org/officeDocument/2006/relationships/slideMaster" Target="slideMasters/slideMaster12.xml" /><Relationship Id="rId13" Type="http://schemas.openxmlformats.org/officeDocument/2006/relationships/slideMaster" Target="slideMasters/slideMaster13.xml" /><Relationship Id="rId14" Type="http://schemas.openxmlformats.org/officeDocument/2006/relationships/slide" Target="slides/slide1.xml" /><Relationship Id="rId15" Type="http://schemas.openxmlformats.org/officeDocument/2006/relationships/slide" Target="slides/slide2.xml" /><Relationship Id="rId16" Type="http://schemas.openxmlformats.org/officeDocument/2006/relationships/slide" Target="slides/slide3.xml" /><Relationship Id="rId17" Type="http://schemas.openxmlformats.org/officeDocument/2006/relationships/slide" Target="slides/slide4.xml" /><Relationship Id="rId18" Type="http://schemas.openxmlformats.org/officeDocument/2006/relationships/slide" Target="slides/slide5.xml" /><Relationship Id="rId19" Type="http://schemas.openxmlformats.org/officeDocument/2006/relationships/slide" Target="slides/slide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7.xml" /><Relationship Id="rId21" Type="http://schemas.openxmlformats.org/officeDocument/2006/relationships/slide" Target="slides/slide8.xml" /><Relationship Id="rId22" Type="http://schemas.openxmlformats.org/officeDocument/2006/relationships/slide" Target="slides/slide9.xml" /><Relationship Id="rId23" Type="http://schemas.openxmlformats.org/officeDocument/2006/relationships/slide" Target="slides/slide10.xml" /><Relationship Id="rId24" Type="http://schemas.openxmlformats.org/officeDocument/2006/relationships/slide" Target="slides/slide11.xml" /><Relationship Id="rId25" Type="http://schemas.openxmlformats.org/officeDocument/2006/relationships/slide" Target="slides/slide12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slideMaster" Target="slideMasters/slideMaster4.xml" /><Relationship Id="rId5" Type="http://schemas.openxmlformats.org/officeDocument/2006/relationships/slideMaster" Target="slideMasters/slideMaster5.xml" /><Relationship Id="rId6" Type="http://schemas.openxmlformats.org/officeDocument/2006/relationships/slideMaster" Target="slideMasters/slideMaster6.xml" /><Relationship Id="rId7" Type="http://schemas.openxmlformats.org/officeDocument/2006/relationships/slideMaster" Target="slideMasters/slideMaster7.xml" /><Relationship Id="rId8" Type="http://schemas.openxmlformats.org/officeDocument/2006/relationships/slideMaster" Target="slideMasters/slideMaster8.xml" /><Relationship Id="rId9" Type="http://schemas.openxmlformats.org/officeDocument/2006/relationships/slideMaster" Target="slideMasters/slideMaster9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0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1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3366C4-A27A-421A-B944-7B63F446CC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A96830-EAF0-4AAF-9C5C-22716CCD33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89D1B4-DE00-4917-8A05-CBBB26AA5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C32DE3-8D1A-478E-AB53-E6E7EEFF3A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95E318-D006-4B71-A164-97F3347657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9D2E97A-FF85-4874-8868-E574D67B28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F47E5CC-7CFD-40EF-BF79-0DDAD0C0B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D27981-B237-40A6-A710-016045507A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9EE27B-754E-4E04-B2FC-90689A74D4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FBB199-66FA-4FC0-B9B5-C46F5C272C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43776E-C743-4667-868A-C589085B3B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heme" Target="../theme/theme4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heme" Target="../theme/theme5.xml" /></Relationships>
</file>

<file path=ppt/slideMasters/_rels/slideMaster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heme" Target="../theme/theme6.xml" /></Relationships>
</file>

<file path=ppt/slideMasters/_rels/slideMaster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theme" Target="../theme/theme7.xml" /></Relationships>
</file>

<file path=ppt/slideMasters/_rels/slideMaster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heme" Target="../theme/theme8.xml" /></Relationships>
</file>

<file path=ppt/slideMasters/_rels/slideMaster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heme" Target="../theme/theme9.xml" /></Relationships>
</file>

<file path=ppt/slideMasters/_rels/slideMaster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theme" Target="../theme/theme10.xml" /></Relationships>
</file>

<file path=ppt/slideMasters/_rels/slideMaster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theme" Target="../theme/theme11.xml" /></Relationships>
</file>

<file path=ppt/slideMasters/_rels/slideMaster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heme" Target="../theme/theme12.xml" /></Relationships>
</file>

<file path=ppt/slideMasters/_rels/slideMaster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theme" Target="../theme/theme1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3415" y="360590"/>
            <a:ext cx="11761470" cy="1500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3415" y="2101003"/>
            <a:ext cx="11761470" cy="5942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3415" y="8345653"/>
            <a:ext cx="3049270" cy="479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65003" y="8345653"/>
            <a:ext cx="4138295" cy="479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65615" y="8345653"/>
            <a:ext cx="3049270" cy="479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2.jpe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900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900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900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900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900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900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900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900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900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900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900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900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2.0.50727.8813"/>
  <p:tag name="AS_OS" val="Microsoft Windows NT 6.2.9200.0"/>
  <p:tag name="AS_RELEASE_DATE" val="2020.06.14"/>
  <p:tag name="AS_TITLE" val="Aspose.Slides for .NET 2.0"/>
  <p:tag name="AS_VERSION" val="20.6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5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20.0600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2021-02-03T17:16:05.017</cp:lastPrinted>
  <dcterms:created xsi:type="dcterms:W3CDTF">2021-02-03T09:16:05Z</dcterms:created>
  <dcterms:modified xsi:type="dcterms:W3CDTF">2021-02-03T09:16:06Z</dcterms:modified>
</cp:coreProperties>
</file>