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8099" r:id="rId1"/>
    <p:sldMasterId id="2147488136" r:id="rId2"/>
  </p:sldMasterIdLst>
  <p:notesMasterIdLst>
    <p:notesMasterId r:id="rId3"/>
  </p:notesMasterIdLst>
  <p:sldIdLst>
    <p:sldId id="2178" r:id="rId4"/>
    <p:sldId id="2181" r:id="rId5"/>
    <p:sldId id="2185" r:id="rId6"/>
    <p:sldId id="2189" r:id="rId7"/>
    <p:sldId id="2192" r:id="rId8"/>
    <p:sldId id="2195" r:id="rId9"/>
    <p:sldId id="2199" r:id="rId10"/>
    <p:sldId id="2203" r:id="rId11"/>
    <p:sldId id="2206" r:id="rId12"/>
    <p:sldId id="2209" r:id="rId13"/>
    <p:sldId id="2213" r:id="rId14"/>
    <p:sldId id="2217" r:id="rId15"/>
    <p:sldId id="2220" r:id="rId16"/>
    <p:sldId id="2223" r:id="rId17"/>
    <p:sldId id="2226" r:id="rId18"/>
    <p:sldId id="2230" r:id="rId19"/>
    <p:sldId id="2234" r:id="rId20"/>
    <p:sldId id="2237" r:id="rId21"/>
    <p:sldId id="2240" r:id="rId22"/>
    <p:sldId id="2244" r:id="rId23"/>
    <p:sldId id="2248" r:id="rId24"/>
    <p:sldId id="2251" r:id="rId25"/>
    <p:sldId id="2254" r:id="rId26"/>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tableStyles" Target="tableStyles.xml"/><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0" name="幻灯片图像占位符 1"/>
          <p:cNvSpPr>
            <a:spLocks noChangeAspect="1" noRot="1" noGrp="1"/>
          </p:cNvSpPr>
          <p:nvPr>
            <p:ph type="sldImg"/>
          </p:nvPr>
        </p:nvSpPr>
        <p:spPr/>
      </p:sp>
      <p:sp>
        <p:nvSpPr>
          <p:cNvPr id="1048602" name="备注占位符 2"/>
          <p:cNvSpPr>
            <a:spLocks noGrp="1"/>
          </p:cNvSpPr>
          <p:nvPr>
            <p:ph type="body" idx="1"/>
          </p:nvPr>
        </p:nvSpPr>
        <p:spPr/>
        <p:txBody>
          <a:bodyPr/>
          <a:p>
            <a:endParaRPr altLang="en-US" dirty="0" lang="zh-CN"/>
          </a:p>
        </p:txBody>
      </p:sp>
      <p:sp>
        <p:nvSpPr>
          <p:cNvPr id="1048604"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0" name="幻灯片图像占位符 1"/>
          <p:cNvSpPr>
            <a:spLocks noChangeAspect="1" noRot="1" noGrp="1"/>
          </p:cNvSpPr>
          <p:nvPr>
            <p:ph type="sldImg"/>
          </p:nvPr>
        </p:nvSpPr>
        <p:spPr/>
      </p:sp>
      <p:sp>
        <p:nvSpPr>
          <p:cNvPr id="1048602" name="备注占位符 2"/>
          <p:cNvSpPr>
            <a:spLocks noGrp="1"/>
          </p:cNvSpPr>
          <p:nvPr>
            <p:ph type="body" idx="1"/>
          </p:nvPr>
        </p:nvSpPr>
        <p:spPr/>
        <p:txBody>
          <a:bodyPr/>
          <a:p>
            <a:endParaRPr altLang="en-US" dirty="0" lang="zh-CN"/>
          </a:p>
        </p:txBody>
      </p:sp>
      <p:sp>
        <p:nvSpPr>
          <p:cNvPr id="1048604"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0" name="幻灯片图像占位符 1"/>
          <p:cNvSpPr>
            <a:spLocks noChangeAspect="1" noRot="1" noGrp="1"/>
          </p:cNvSpPr>
          <p:nvPr>
            <p:ph type="sldImg"/>
          </p:nvPr>
        </p:nvSpPr>
        <p:spPr/>
      </p:sp>
      <p:sp>
        <p:nvSpPr>
          <p:cNvPr id="1048602" name="备注占位符 2"/>
          <p:cNvSpPr>
            <a:spLocks noGrp="1"/>
          </p:cNvSpPr>
          <p:nvPr>
            <p:ph type="body" idx="1"/>
          </p:nvPr>
        </p:nvSpPr>
        <p:spPr/>
        <p:txBody>
          <a:bodyPr/>
          <a:p>
            <a:endParaRPr altLang="en-US" dirty="0" lang="zh-CN"/>
          </a:p>
        </p:txBody>
      </p:sp>
      <p:sp>
        <p:nvSpPr>
          <p:cNvPr id="1048604"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0" name="幻灯片图像占位符 1"/>
          <p:cNvSpPr>
            <a:spLocks noChangeAspect="1" noRot="1" noGrp="1"/>
          </p:cNvSpPr>
          <p:nvPr>
            <p:ph type="sldImg"/>
          </p:nvPr>
        </p:nvSpPr>
        <p:spPr/>
      </p:sp>
      <p:sp>
        <p:nvSpPr>
          <p:cNvPr id="1048602" name="备注占位符 2"/>
          <p:cNvSpPr>
            <a:spLocks noGrp="1"/>
          </p:cNvSpPr>
          <p:nvPr>
            <p:ph type="body" idx="1"/>
          </p:nvPr>
        </p:nvSpPr>
        <p:spPr/>
        <p:txBody>
          <a:bodyPr/>
          <a:p>
            <a:endParaRPr altLang="en-US" dirty="0" lang="zh-CN"/>
          </a:p>
        </p:txBody>
      </p:sp>
      <p:sp>
        <p:nvSpPr>
          <p:cNvPr id="1048604"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0" name="幻灯片图像占位符 1"/>
          <p:cNvSpPr>
            <a:spLocks noChangeAspect="1" noRot="1" noGrp="1"/>
          </p:cNvSpPr>
          <p:nvPr>
            <p:ph type="sldImg"/>
          </p:nvPr>
        </p:nvSpPr>
        <p:spPr/>
      </p:sp>
      <p:sp>
        <p:nvSpPr>
          <p:cNvPr id="1048602" name="备注占位符 2"/>
          <p:cNvSpPr>
            <a:spLocks noGrp="1"/>
          </p:cNvSpPr>
          <p:nvPr>
            <p:ph type="body" idx="1"/>
          </p:nvPr>
        </p:nvSpPr>
        <p:spPr/>
        <p:txBody>
          <a:bodyPr/>
          <a:p>
            <a:endParaRPr altLang="en-US" dirty="0" lang="zh-CN"/>
          </a:p>
        </p:txBody>
      </p:sp>
      <p:sp>
        <p:nvSpPr>
          <p:cNvPr id="1048604"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image" Target="../media/image2.png"/><Relationship Id="rId5" Type="http://schemas.openxmlformats.org/officeDocument/2006/relationships/tags" Target="../tags/tag3.xml"/><Relationship Id="rId6" Type="http://schemas.openxmlformats.org/officeDocument/2006/relationships/image" Target="../media/image3.png"/><Relationship Id="rId7" Type="http://schemas.openxmlformats.org/officeDocument/2006/relationships/tags" Target="../tags/tag4.xml"/><Relationship Id="rId8" Type="http://schemas.openxmlformats.org/officeDocument/2006/relationships/tags" Target="../tags/tag5.xml"/><Relationship Id="rId9" Type="http://schemas.openxmlformats.org/officeDocument/2006/relationships/tags" Target="../tags/tag6.xml"/><Relationship Id="rId10" Type="http://schemas.openxmlformats.org/officeDocument/2006/relationships/tags" Target="../tags/tag7.xml"/><Relationship Id="rId1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8.xml"/><Relationship Id="rId2" Type="http://schemas.openxmlformats.org/officeDocument/2006/relationships/image" Target="../media/image4.png"/><Relationship Id="rId3" Type="http://schemas.openxmlformats.org/officeDocument/2006/relationships/tags" Target="../tags/tag9.xml"/><Relationship Id="rId4" Type="http://schemas.openxmlformats.org/officeDocument/2006/relationships/tags" Target="../tags/tag10.xml"/><Relationship Id="rId5" Type="http://schemas.openxmlformats.org/officeDocument/2006/relationships/tags" Target="../tags/tag11.xml"/><Relationship Id="rId6" Type="http://schemas.openxmlformats.org/officeDocument/2006/relationships/tags" Target="../tags/tag12.xml"/><Relationship Id="rId7" Type="http://schemas.openxmlformats.org/officeDocument/2006/relationships/tags" Target="../tags/tag13.xml"/><Relationship Id="rId8"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4.xml"/><Relationship Id="rId2" Type="http://schemas.openxmlformats.org/officeDocument/2006/relationships/image" Target="../media/image5.png"/><Relationship Id="rId3" Type="http://schemas.openxmlformats.org/officeDocument/2006/relationships/tags" Target="../tags/tag15.xml"/><Relationship Id="rId4" Type="http://schemas.openxmlformats.org/officeDocument/2006/relationships/image" Target="../media/image2.png"/><Relationship Id="rId5" Type="http://schemas.openxmlformats.org/officeDocument/2006/relationships/tags" Target="../tags/tag16.xml"/><Relationship Id="rId6"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7.xml"/><Relationship Id="rId2" Type="http://schemas.openxmlformats.org/officeDocument/2006/relationships/image" Target="../media/image6.png"/><Relationship Id="rId3" Type="http://schemas.openxmlformats.org/officeDocument/2006/relationships/tags" Target="../tags/tag18.xml"/><Relationship Id="rId4" Type="http://schemas.openxmlformats.org/officeDocument/2006/relationships/image" Target="../media/image3.png"/><Relationship Id="rId5" Type="http://schemas.openxmlformats.org/officeDocument/2006/relationships/tags" Target="../tags/tag19.xml"/><Relationship Id="rId6" Type="http://schemas.openxmlformats.org/officeDocument/2006/relationships/image" Target="../media/image2.png"/><Relationship Id="rId7" Type="http://schemas.openxmlformats.org/officeDocument/2006/relationships/tags" Target="../tags/tag20.xml"/><Relationship Id="rId8" Type="http://schemas.openxmlformats.org/officeDocument/2006/relationships/tags" Target="../tags/tag21.xml"/><Relationship Id="rId9"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tags" Target="../tags/tag23.xml"/><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28.xml"/><Relationship Id="rId2" Type="http://schemas.openxmlformats.org/officeDocument/2006/relationships/tags" Target="../tags/tag29.xml"/><Relationship Id="rId3" Type="http://schemas.openxmlformats.org/officeDocument/2006/relationships/tags" Target="../tags/tag30.xml"/><Relationship Id="rId4" Type="http://schemas.openxmlformats.org/officeDocument/2006/relationships/tags" Target="../tags/tag31.xml"/><Relationship Id="rId5" Type="http://schemas.openxmlformats.org/officeDocument/2006/relationships/tags" Target="../tags/tag32.xml"/><Relationship Id="rId6" Type="http://schemas.openxmlformats.org/officeDocument/2006/relationships/tags" Target="../tags/tag33.xml"/><Relationship Id="rId7" Type="http://schemas.openxmlformats.org/officeDocument/2006/relationships/tags" Target="../tags/tag34.xml"/><Relationship Id="rId8" Type="http://schemas.openxmlformats.org/officeDocument/2006/relationships/tags" Target="../tags/tag35.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6.xml"/><Relationship Id="rId2" Type="http://schemas.openxmlformats.org/officeDocument/2006/relationships/tags" Target="../tags/tag37.xml"/><Relationship Id="rId3" Type="http://schemas.openxmlformats.org/officeDocument/2006/relationships/tags" Target="../tags/tag38.xml"/><Relationship Id="rId4" Type="http://schemas.openxmlformats.org/officeDocument/2006/relationships/tags" Target="../tags/tag39.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40.xml"/><Relationship Id="rId2" Type="http://schemas.openxmlformats.org/officeDocument/2006/relationships/tags" Target="../tags/tag41.xml"/><Relationship Id="rId3" Type="http://schemas.openxmlformats.org/officeDocument/2006/relationships/tags" Target="../tags/tag42.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43.xml"/><Relationship Id="rId2" Type="http://schemas.openxmlformats.org/officeDocument/2006/relationships/tags" Target="../tags/tag44.xml"/><Relationship Id="rId3" Type="http://schemas.openxmlformats.org/officeDocument/2006/relationships/tags" Target="../tags/tag45.xml"/><Relationship Id="rId4" Type="http://schemas.openxmlformats.org/officeDocument/2006/relationships/tags" Target="../tags/tag46.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tags" Target="../tags/tag48.xml"/><Relationship Id="rId3" Type="http://schemas.openxmlformats.org/officeDocument/2006/relationships/tags" Target="../tags/tag49.xml"/><Relationship Id="rId4" Type="http://schemas.openxmlformats.org/officeDocument/2006/relationships/tags" Target="../tags/tag50.xml"/><Relationship Id="rId5" Type="http://schemas.openxmlformats.org/officeDocument/2006/relationships/tags" Target="../tags/tag51.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52.xml"/><Relationship Id="rId2" Type="http://schemas.openxmlformats.org/officeDocument/2006/relationships/image" Target="../media/image7.png"/><Relationship Id="rId3" Type="http://schemas.openxmlformats.org/officeDocument/2006/relationships/tags" Target="../tags/tag53.xml"/><Relationship Id="rId4" Type="http://schemas.openxmlformats.org/officeDocument/2006/relationships/image" Target="../media/image2.png"/><Relationship Id="rId5" Type="http://schemas.openxmlformats.org/officeDocument/2006/relationships/tags" Target="../tags/tag54.xml"/><Relationship Id="rId6" Type="http://schemas.openxmlformats.org/officeDocument/2006/relationships/tags" Target="../tags/tag55.xml"/><Relationship Id="rId7"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5" name="@png_bg"/>
          <p:cNvPicPr>
            <a:picLocks noChangeAspect="1"/>
          </p:cNvPicPr>
          <p:nvPr userDrawn="1">
            <p:custDataLst>
              <p:tags r:id="rId1"/>
            </p:custDataLst>
          </p:nvPr>
        </p:nvPicPr>
        <p:blipFill>
          <a:blip xmlns:r="http://schemas.openxmlformats.org/officeDocument/2006/relationships" r:embed="rId2"/>
          <a:stretch>
            <a:fillRect/>
          </a:stretch>
        </p:blipFill>
        <p:spPr>
          <a:xfrm>
            <a:off x="0" y="635"/>
            <a:ext cx="12192000" cy="6857365"/>
          </a:xfrm>
          <a:prstGeom prst="rect"/>
        </p:spPr>
      </p:pic>
      <p:pic>
        <p:nvPicPr>
          <p:cNvPr id="2097157" name="@svg_line"/>
          <p:cNvPicPr>
            <a:picLocks noChangeAspect="1"/>
          </p:cNvPicPr>
          <p:nvPr userDrawn="1">
            <p:custDataLst>
              <p:tags r:id="rId3"/>
            </p:custDataLst>
          </p:nvPr>
        </p:nvPicPr>
        <p:blipFill>
          <a:blip xmlns:r="http://schemas.openxmlformats.org/officeDocument/2006/relationships" r:embed="rId4"/>
          <a:stretch>
            <a:fillRect/>
          </a:stretch>
        </p:blipFill>
        <p:spPr>
          <a:xfrm>
            <a:off x="887095" y="901065"/>
            <a:ext cx="10414000" cy="4445"/>
          </a:xfrm>
          <a:prstGeom prst="rect"/>
        </p:spPr>
      </p:pic>
      <p:pic>
        <p:nvPicPr>
          <p:cNvPr id="2097159" name="@svg_logo"/>
          <p:cNvPicPr>
            <a:picLocks noChangeAspect="1"/>
          </p:cNvPicPr>
          <p:nvPr userDrawn="1">
            <p:custDataLst>
              <p:tags r:id="rId5"/>
            </p:custDataLst>
          </p:nvPr>
        </p:nvPicPr>
        <p:blipFill>
          <a:blip xmlns:r="http://schemas.openxmlformats.org/officeDocument/2006/relationships" r:embed="rId6"/>
          <a:stretch>
            <a:fillRect/>
          </a:stretch>
        </p:blipFill>
        <p:spPr>
          <a:xfrm>
            <a:off x="887095" y="5842635"/>
            <a:ext cx="887095" cy="128270"/>
          </a:xfrm>
          <a:prstGeom prst="rect"/>
        </p:spPr>
      </p:pic>
      <p:sp>
        <p:nvSpPr>
          <p:cNvPr id="1048668" name="标题 1"/>
          <p:cNvSpPr>
            <a:spLocks noGrp="1"/>
          </p:cNvSpPr>
          <p:nvPr>
            <p:ph type="ctrTitle"/>
            <p:custDataLst>
              <p:tags r:id="rId7"/>
            </p:custDataLst>
          </p:nvPr>
        </p:nvSpPr>
        <p:spPr>
          <a:xfrm>
            <a:off x="838200" y="1550221"/>
            <a:ext cx="10515600" cy="2420857"/>
          </a:xfrm>
        </p:spPr>
        <p:txBody>
          <a:bodyPr anchor="b">
            <a:normAutofit/>
          </a:bodyPr>
          <a:lstStyle>
            <a:lvl1pPr algn="r">
              <a:lnSpc>
                <a:spcPct val="100000"/>
              </a:lnSpc>
              <a:defRPr sz="5400">
                <a:latin typeface="+mj-ea"/>
                <a:ea typeface="+mj-ea"/>
              </a:defRPr>
            </a:lvl1pPr>
          </a:lstStyle>
          <a:p>
            <a:r>
              <a:rPr altLang="en-US" dirty="0" lang="zh-CN"/>
              <a:t>单击此处编辑母版标题样式</a:t>
            </a:r>
            <a:endParaRPr altLang="en-US" dirty="0" lang="zh-CN"/>
          </a:p>
        </p:txBody>
      </p:sp>
      <p:sp>
        <p:nvSpPr>
          <p:cNvPr id="1048670" name="副标题 2"/>
          <p:cNvSpPr>
            <a:spLocks noGrp="1"/>
          </p:cNvSpPr>
          <p:nvPr>
            <p:ph type="subTitle" idx="1"/>
            <p:custDataLst>
              <p:tags r:id="rId8"/>
            </p:custDataLst>
          </p:nvPr>
        </p:nvSpPr>
        <p:spPr>
          <a:xfrm>
            <a:off x="838200" y="4202936"/>
            <a:ext cx="10515600" cy="972000"/>
          </a:xfrm>
        </p:spPr>
        <p:txBody>
          <a:bodyPr>
            <a:normAutofit/>
          </a:bodyPr>
          <a:lstStyle>
            <a:lvl1pPr algn="r" indent="0" marL="0">
              <a:lnSpc>
                <a:spcPct val="100000"/>
              </a:lnSpc>
              <a:buNone/>
              <a:defRPr sz="2000">
                <a:latin typeface="+mj-ea"/>
                <a:ea typeface="+mj-ea"/>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2" name="公司名占位符 6"/>
          <p:cNvSpPr>
            <a:spLocks noGrp="1"/>
          </p:cNvSpPr>
          <p:nvPr>
            <p:ph type="body" sz="quarter" idx="13" hasCustomPrompt="1"/>
            <p:custDataLst>
              <p:tags r:id="rId9"/>
            </p:custDataLst>
          </p:nvPr>
        </p:nvSpPr>
        <p:spPr>
          <a:xfrm>
            <a:off x="838199" y="504000"/>
            <a:ext cx="2743199" cy="504000"/>
          </a:xfrm>
        </p:spPr>
        <p:txBody>
          <a:bodyPr anchor="ctr">
            <a:normAutofit/>
          </a:bodyPr>
          <a:lstStyle>
            <a:lvl1pPr indent="0" marL="0">
              <a:lnSpc>
                <a:spcPct val="100000"/>
              </a:lnSpc>
              <a:buNone/>
              <a:defRPr sz="1400"/>
            </a:lvl1pPr>
          </a:lstStyle>
          <a:p>
            <a:pPr lvl="0"/>
            <a:r>
              <a:rPr altLang="en-US" dirty="0" lang="zh-CN"/>
              <a:t>公司名占位符</a:t>
            </a:r>
            <a:endParaRPr altLang="en-US" dirty="0" lang="zh-CN"/>
          </a:p>
        </p:txBody>
      </p:sp>
      <p:sp>
        <p:nvSpPr>
          <p:cNvPr id="1048674" name="署名占位符 10"/>
          <p:cNvSpPr>
            <a:spLocks noGrp="1"/>
          </p:cNvSpPr>
          <p:nvPr>
            <p:ph type="body" sz="quarter" idx="17" hasCustomPrompt="1"/>
            <p:custDataLst>
              <p:tags r:id="rId10"/>
            </p:custDataLst>
          </p:nvPr>
        </p:nvSpPr>
        <p:spPr>
          <a:xfrm>
            <a:off x="1773714" y="5544000"/>
            <a:ext cx="9580086" cy="504000"/>
          </a:xfrm>
        </p:spPr>
        <p:txBody>
          <a:bodyPr anchor="ctr">
            <a:normAutofit/>
          </a:bodyPr>
          <a:lstStyle>
            <a:lvl1pPr algn="r" indent="0" marL="0">
              <a:lnSpc>
                <a:spcPct val="100000"/>
              </a:lnSpc>
              <a:buNone/>
              <a:defRPr sz="1800"/>
            </a:lvl1pPr>
          </a:lstStyle>
          <a:p>
            <a:pPr lvl="0"/>
            <a:r>
              <a:rPr altLang="en-US" dirty="0" lang="zh-CN"/>
              <a:t>署名占位符</a:t>
            </a:r>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pic>
        <p:nvPicPr>
          <p:cNvPr id="2097161" name="@png_bg"/>
          <p:cNvPicPr>
            <a:picLocks noChangeAspect="1"/>
          </p:cNvPicPr>
          <p:nvPr userDrawn="1">
            <p:custDataLst>
              <p:tags r:id="rId1"/>
            </p:custDataLst>
          </p:nvPr>
        </p:nvPicPr>
        <p:blipFill>
          <a:blip xmlns:r="http://schemas.openxmlformats.org/officeDocument/2006/relationships" r:embed="rId2"/>
          <a:stretch>
            <a:fillRect/>
          </a:stretch>
        </p:blipFill>
        <p:spPr>
          <a:xfrm>
            <a:off x="0" y="1962000"/>
            <a:ext cx="12192000" cy="4896000"/>
          </a:xfrm>
          <a:prstGeom prst="rect"/>
        </p:spPr>
      </p:pic>
      <p:sp>
        <p:nvSpPr>
          <p:cNvPr id="1048676" name="标题 1"/>
          <p:cNvSpPr>
            <a:spLocks noGrp="1"/>
          </p:cNvSpPr>
          <p:nvPr>
            <p:ph type="title"/>
            <p:custDataLst>
              <p:tags r:id="rId3"/>
            </p:custDataLst>
          </p:nvPr>
        </p:nvSpPr>
        <p:spPr/>
        <p:txBody>
          <a:bodyPr/>
          <a:p>
            <a:r>
              <a:rPr altLang="en-US" dirty="0" lang="zh-CN"/>
              <a:t>单击此处编辑母版标题样式</a:t>
            </a:r>
            <a:endParaRPr altLang="en-US" dirty="0" lang="zh-CN"/>
          </a:p>
        </p:txBody>
      </p:sp>
      <p:sp>
        <p:nvSpPr>
          <p:cNvPr id="1048678" name="内容占位符 2"/>
          <p:cNvSpPr>
            <a:spLocks noGrp="1"/>
          </p:cNvSpPr>
          <p:nvPr>
            <p:ph idx="1"/>
            <p:custDataLst>
              <p:tags r:id="rId4"/>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80" name="日期占位符 3"/>
          <p:cNvSpPr>
            <a:spLocks noGrp="1"/>
          </p:cNvSpPr>
          <p:nvPr>
            <p:ph type="dt" sz="half" idx="10"/>
            <p:custDataLst>
              <p:tags r:id="rId5"/>
            </p:custDataLst>
          </p:nvPr>
        </p:nvSpPr>
        <p:spPr/>
        <p:txBody>
          <a:bodyPr/>
          <a:p>
            <a:fld id="{5592522B-0F24-4480-B9DD-A9474A6880D6}" type="datetimeFigureOut">
              <a:rPr altLang="en-US" lang="zh-CN" smtClean="0"/>
            </a:fld>
            <a:endParaRPr altLang="en-US" lang="zh-CN"/>
          </a:p>
        </p:txBody>
      </p:sp>
      <p:sp>
        <p:nvSpPr>
          <p:cNvPr id="1048682" name="页脚占位符 4"/>
          <p:cNvSpPr>
            <a:spLocks noGrp="1"/>
          </p:cNvSpPr>
          <p:nvPr>
            <p:ph type="ftr" sz="quarter" idx="11"/>
            <p:custDataLst>
              <p:tags r:id="rId6"/>
            </p:custDataLst>
          </p:nvPr>
        </p:nvSpPr>
        <p:spPr/>
        <p:txBody>
          <a:bodyPr/>
          <a:p>
            <a:endParaRPr altLang="en-US" lang="zh-CN"/>
          </a:p>
        </p:txBody>
      </p:sp>
      <p:sp>
        <p:nvSpPr>
          <p:cNvPr id="1048684" name="灯片编号占位符 5"/>
          <p:cNvSpPr>
            <a:spLocks noGrp="1"/>
          </p:cNvSpPr>
          <p:nvPr>
            <p:ph type="sldNum" sz="quarter" idx="12"/>
            <p:custDataLst>
              <p:tags r:id="rId7"/>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63" name="@png_bg"/>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7365"/>
          </a:xfrm>
          <a:prstGeom prst="rect"/>
        </p:spPr>
      </p:pic>
      <p:pic>
        <p:nvPicPr>
          <p:cNvPr id="2097165" name="@svg_line"/>
          <p:cNvPicPr>
            <a:picLocks noChangeAspect="1"/>
          </p:cNvPicPr>
          <p:nvPr userDrawn="1">
            <p:custDataLst>
              <p:tags r:id="rId3"/>
            </p:custDataLst>
          </p:nvPr>
        </p:nvPicPr>
        <p:blipFill>
          <a:blip xmlns:r="http://schemas.openxmlformats.org/officeDocument/2006/relationships" r:embed="rId4"/>
          <a:stretch>
            <a:fillRect/>
          </a:stretch>
        </p:blipFill>
        <p:spPr>
          <a:xfrm>
            <a:off x="887095" y="900430"/>
            <a:ext cx="10414000" cy="4445"/>
          </a:xfrm>
          <a:prstGeom prst="rect"/>
        </p:spPr>
      </p:pic>
      <p:sp>
        <p:nvSpPr>
          <p:cNvPr id="1048686" name="标题 1"/>
          <p:cNvSpPr>
            <a:spLocks noGrp="1"/>
          </p:cNvSpPr>
          <p:nvPr>
            <p:ph type="title" hasCustomPrompt="1"/>
            <p:custDataLst>
              <p:tags r:id="rId5"/>
            </p:custDataLst>
          </p:nvPr>
        </p:nvSpPr>
        <p:spPr>
          <a:xfrm>
            <a:off x="838200" y="1124350"/>
            <a:ext cx="2880000" cy="1081088"/>
          </a:xfrm>
        </p:spPr>
        <p:txBody>
          <a:bodyPr anchor="b">
            <a:normAutofit/>
          </a:bodyPr>
          <a:lstStyle>
            <a:lvl1pPr>
              <a:defRPr sz="4800"/>
            </a:lvl1pPr>
          </a:lstStyle>
          <a:p>
            <a:r>
              <a:rPr altLang="en-US" dirty="0" lang="zh-CN"/>
              <a:t>标题</a:t>
            </a:r>
            <a:endParaRPr altLang="en-US" dirty="0"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pic>
        <p:nvPicPr>
          <p:cNvPr id="2097167" name="@png_bg"/>
          <p:cNvPicPr>
            <a:picLocks noChangeAspect="1"/>
          </p:cNvPicPr>
          <p:nvPr userDrawn="1">
            <p:custDataLst>
              <p:tags r:id="rId1"/>
            </p:custDataLst>
          </p:nvPr>
        </p:nvPicPr>
        <p:blipFill>
          <a:blip xmlns:r="http://schemas.openxmlformats.org/officeDocument/2006/relationships" r:embed="rId2"/>
          <a:stretch>
            <a:fillRect/>
          </a:stretch>
        </p:blipFill>
        <p:spPr>
          <a:xfrm>
            <a:off x="-762" y="0"/>
            <a:ext cx="12193524" cy="6858000"/>
          </a:xfrm>
          <a:prstGeom prst="rect"/>
        </p:spPr>
      </p:pic>
      <p:pic>
        <p:nvPicPr>
          <p:cNvPr id="2097169" name="@svg_logo"/>
          <p:cNvPicPr>
            <a:picLocks noChangeAspect="1"/>
          </p:cNvPicPr>
          <p:nvPr userDrawn="1">
            <p:custDataLst>
              <p:tags r:id="rId3"/>
            </p:custDataLst>
          </p:nvPr>
        </p:nvPicPr>
        <p:blipFill>
          <a:blip xmlns:r="http://schemas.openxmlformats.org/officeDocument/2006/relationships" r:embed="rId4"/>
          <a:stretch>
            <a:fillRect/>
          </a:stretch>
        </p:blipFill>
        <p:spPr>
          <a:xfrm>
            <a:off x="10414254" y="5843016"/>
            <a:ext cx="886968" cy="128016"/>
          </a:xfrm>
          <a:prstGeom prst="rect"/>
        </p:spPr>
      </p:pic>
      <p:pic>
        <p:nvPicPr>
          <p:cNvPr id="2097171" name="@svg_line"/>
          <p:cNvPicPr>
            <a:picLocks noChangeAspect="1"/>
          </p:cNvPicPr>
          <p:nvPr userDrawn="1">
            <p:custDataLst>
              <p:tags r:id="rId5"/>
            </p:custDataLst>
          </p:nvPr>
        </p:nvPicPr>
        <p:blipFill>
          <a:blip xmlns:r="http://schemas.openxmlformats.org/officeDocument/2006/relationships" r:embed="rId6"/>
          <a:stretch>
            <a:fillRect/>
          </a:stretch>
        </p:blipFill>
        <p:spPr>
          <a:xfrm>
            <a:off x="886206" y="900684"/>
            <a:ext cx="10415016" cy="4572"/>
          </a:xfrm>
          <a:prstGeom prst="rect"/>
        </p:spPr>
      </p:pic>
      <p:sp>
        <p:nvSpPr>
          <p:cNvPr id="1048688" name="标题 1"/>
          <p:cNvSpPr>
            <a:spLocks noGrp="1"/>
          </p:cNvSpPr>
          <p:nvPr userDrawn="1">
            <p:ph type="title"/>
            <p:custDataLst>
              <p:tags r:id="rId7"/>
            </p:custDataLst>
          </p:nvPr>
        </p:nvSpPr>
        <p:spPr>
          <a:xfrm>
            <a:off x="1526400" y="2968700"/>
            <a:ext cx="9144000" cy="2485200"/>
          </a:xfrm>
        </p:spPr>
        <p:txBody>
          <a:bodyPr anchor="t">
            <a:normAutofit/>
          </a:bodyPr>
          <a:lstStyle>
            <a:lvl1pPr algn="ctr">
              <a:defRPr sz="4800"/>
            </a:lvl1pPr>
          </a:lstStyle>
          <a:p>
            <a:r>
              <a:rPr altLang="en-US" dirty="0" lang="zh-CN"/>
              <a:t>单击此处编辑母版标题样式</a:t>
            </a:r>
            <a:endParaRPr altLang="en-US" dirty="0" lang="zh-CN"/>
          </a:p>
        </p:txBody>
      </p:sp>
      <p:sp>
        <p:nvSpPr>
          <p:cNvPr id="1048690" name="节编号 3"/>
          <p:cNvSpPr>
            <a:spLocks noGrp="1"/>
          </p:cNvSpPr>
          <p:nvPr userDrawn="1">
            <p:ph type="body" sz="quarter" idx="13" hasCustomPrompt="1"/>
            <p:custDataLst>
              <p:tags r:id="rId8"/>
            </p:custDataLst>
          </p:nvPr>
        </p:nvSpPr>
        <p:spPr>
          <a:xfrm>
            <a:off x="1524000" y="1493000"/>
            <a:ext cx="9144000" cy="1224000"/>
          </a:xfrm>
        </p:spPr>
        <p:txBody>
          <a:bodyPr anchor="ctr">
            <a:noAutofit/>
          </a:bodyPr>
          <a:lstStyle>
            <a:lvl1pPr algn="ctr" indent="0" marL="0">
              <a:buNone/>
              <a:defRPr b="1" sz="8000"/>
            </a:lvl1pPr>
          </a:lstStyle>
          <a:p>
            <a:pPr lvl="0"/>
            <a:r>
              <a:rPr altLang="en-US" dirty="0" lang="zh-CN"/>
              <a:t>节编号</a:t>
            </a:r>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692"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694"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6"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8"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00" name="页脚占位符 5"/>
          <p:cNvSpPr>
            <a:spLocks noGrp="1"/>
          </p:cNvSpPr>
          <p:nvPr>
            <p:ph type="ftr" sz="quarter" idx="11"/>
            <p:custDataLst>
              <p:tags r:id="rId5"/>
            </p:custDataLst>
          </p:nvPr>
        </p:nvSpPr>
        <p:spPr/>
        <p:txBody>
          <a:bodyPr/>
          <a:p>
            <a:endParaRPr altLang="en-US" lang="zh-CN"/>
          </a:p>
        </p:txBody>
      </p:sp>
      <p:sp>
        <p:nvSpPr>
          <p:cNvPr id="1048702"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04"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06"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08"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10"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12"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14"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16" name="页脚占位符 7"/>
          <p:cNvSpPr>
            <a:spLocks noGrp="1"/>
          </p:cNvSpPr>
          <p:nvPr>
            <p:ph type="ftr" sz="quarter" idx="11"/>
            <p:custDataLst>
              <p:tags r:id="rId7"/>
            </p:custDataLst>
          </p:nvPr>
        </p:nvSpPr>
        <p:spPr/>
        <p:txBody>
          <a:bodyPr/>
          <a:p>
            <a:endParaRPr altLang="en-US" lang="zh-CN"/>
          </a:p>
        </p:txBody>
      </p:sp>
      <p:sp>
        <p:nvSpPr>
          <p:cNvPr id="1048718"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20"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22"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24" name="页脚占位符 3"/>
          <p:cNvSpPr>
            <a:spLocks noGrp="1"/>
          </p:cNvSpPr>
          <p:nvPr>
            <p:ph type="ftr" sz="quarter" idx="11"/>
            <p:custDataLst>
              <p:tags r:id="rId3"/>
            </p:custDataLst>
          </p:nvPr>
        </p:nvSpPr>
        <p:spPr/>
        <p:txBody>
          <a:bodyPr/>
          <a:p>
            <a:endParaRPr altLang="en-US" lang="zh-CN"/>
          </a:p>
        </p:txBody>
      </p:sp>
      <p:sp>
        <p:nvSpPr>
          <p:cNvPr id="1048726"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28"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30" name="页脚占位符 2"/>
          <p:cNvSpPr>
            <a:spLocks noGrp="1"/>
          </p:cNvSpPr>
          <p:nvPr>
            <p:ph type="ftr" sz="quarter" idx="11"/>
            <p:custDataLst>
              <p:tags r:id="rId2"/>
            </p:custDataLst>
          </p:nvPr>
        </p:nvSpPr>
        <p:spPr/>
        <p:txBody>
          <a:bodyPr/>
          <a:p>
            <a:endParaRPr altLang="en-US" lang="zh-CN"/>
          </a:p>
        </p:txBody>
      </p:sp>
      <p:sp>
        <p:nvSpPr>
          <p:cNvPr id="1048732"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34" name="内容占位符 1"/>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6"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38" name="页脚占位符 3"/>
          <p:cNvSpPr>
            <a:spLocks noGrp="1"/>
          </p:cNvSpPr>
          <p:nvPr>
            <p:ph type="ftr" sz="quarter" idx="11"/>
            <p:custDataLst>
              <p:tags r:id="rId3"/>
            </p:custDataLst>
          </p:nvPr>
        </p:nvSpPr>
        <p:spPr/>
        <p:txBody>
          <a:bodyPr/>
          <a:p>
            <a:endParaRPr altLang="en-US" lang="zh-CN"/>
          </a:p>
        </p:txBody>
      </p:sp>
      <p:sp>
        <p:nvSpPr>
          <p:cNvPr id="1048740"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42"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44"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46"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48" name="页脚占位符 4"/>
          <p:cNvSpPr>
            <a:spLocks noGrp="1"/>
          </p:cNvSpPr>
          <p:nvPr>
            <p:ph type="ftr" sz="quarter" idx="11"/>
            <p:custDataLst>
              <p:tags r:id="rId4"/>
            </p:custDataLst>
          </p:nvPr>
        </p:nvSpPr>
        <p:spPr/>
        <p:txBody>
          <a:bodyPr/>
          <a:p>
            <a:endParaRPr altLang="en-US" lang="zh-CN"/>
          </a:p>
        </p:txBody>
      </p:sp>
      <p:sp>
        <p:nvSpPr>
          <p:cNvPr id="1048750"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73" name="@png_bg"/>
          <p:cNvPicPr>
            <a:picLocks noChangeAspect="1"/>
          </p:cNvPicPr>
          <p:nvPr userDrawn="1">
            <p:custDataLst>
              <p:tags r:id="rId1"/>
            </p:custDataLst>
          </p:nvPr>
        </p:nvPicPr>
        <p:blipFill>
          <a:blip xmlns:r="http://schemas.openxmlformats.org/officeDocument/2006/relationships" r:embed="rId2"/>
          <a:stretch>
            <a:fillRect/>
          </a:stretch>
        </p:blipFill>
        <p:spPr>
          <a:xfrm>
            <a:off x="-762" y="0"/>
            <a:ext cx="12193524" cy="6858000"/>
          </a:xfrm>
          <a:prstGeom prst="rect"/>
        </p:spPr>
      </p:pic>
      <p:pic>
        <p:nvPicPr>
          <p:cNvPr id="2097175" name="@svg_line"/>
          <p:cNvPicPr>
            <a:picLocks noChangeAspect="1"/>
          </p:cNvPicPr>
          <p:nvPr userDrawn="1">
            <p:custDataLst>
              <p:tags r:id="rId3"/>
            </p:custDataLst>
          </p:nvPr>
        </p:nvPicPr>
        <p:blipFill>
          <a:blip xmlns:r="http://schemas.openxmlformats.org/officeDocument/2006/relationships" r:embed="rId4"/>
          <a:stretch>
            <a:fillRect/>
          </a:stretch>
        </p:blipFill>
        <p:spPr>
          <a:xfrm>
            <a:off x="886206" y="900684"/>
            <a:ext cx="10415016" cy="4572"/>
          </a:xfrm>
          <a:prstGeom prst="rect"/>
        </p:spPr>
      </p:pic>
      <p:sp>
        <p:nvSpPr>
          <p:cNvPr id="1048752" name="标题 1"/>
          <p:cNvSpPr>
            <a:spLocks noGrp="1"/>
          </p:cNvSpPr>
          <p:nvPr userDrawn="1">
            <p:ph type="ctrTitle"/>
            <p:custDataLst>
              <p:tags r:id="rId5"/>
            </p:custDataLst>
          </p:nvPr>
        </p:nvSpPr>
        <p:spPr>
          <a:xfrm>
            <a:off x="838200" y="900430"/>
            <a:ext cx="10514965" cy="2784475"/>
          </a:xfrm>
        </p:spPr>
        <p:txBody>
          <a:bodyPr anchor="b"/>
          <a:lstStyle>
            <a:lvl1pPr algn="ctr">
              <a:lnSpc>
                <a:spcPct val="100000"/>
              </a:lnSpc>
              <a:defRPr sz="6000"/>
            </a:lvl1pPr>
          </a:lstStyle>
          <a:p>
            <a:r>
              <a:rPr altLang="en-US" dirty="0" lang="zh-CN"/>
              <a:t>单击此处编辑母版标题样式</a:t>
            </a:r>
            <a:endParaRPr altLang="en-US" dirty="0" lang="zh-CN"/>
          </a:p>
        </p:txBody>
      </p:sp>
      <p:sp>
        <p:nvSpPr>
          <p:cNvPr id="1048754" name="署名占位符 10"/>
          <p:cNvSpPr>
            <a:spLocks noGrp="1"/>
          </p:cNvSpPr>
          <p:nvPr userDrawn="1">
            <p:ph type="body" sz="quarter" idx="17" hasCustomPrompt="1"/>
            <p:custDataLst>
              <p:tags r:id="rId6"/>
            </p:custDataLst>
          </p:nvPr>
        </p:nvSpPr>
        <p:spPr>
          <a:xfrm>
            <a:off x="885825" y="4164535"/>
            <a:ext cx="10467975" cy="504190"/>
          </a:xfrm>
        </p:spPr>
        <p:txBody>
          <a:bodyPr anchor="ctr">
            <a:normAutofit/>
          </a:bodyPr>
          <a:lstStyle>
            <a:lvl1pPr algn="ctr" indent="0" marL="0">
              <a:lnSpc>
                <a:spcPct val="100000"/>
              </a:lnSpc>
              <a:buNone/>
              <a:defRPr sz="1800"/>
            </a:lvl1pPr>
          </a:lstStyle>
          <a:p>
            <a:pPr lvl="0"/>
            <a:r>
              <a:rPr altLang="en-US" dirty="0" lang="zh-CN"/>
              <a:t>署名占位符</a:t>
            </a:r>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56.xml"/><Relationship Id="rId13" Type="http://schemas.openxmlformats.org/officeDocument/2006/relationships/image" Target="../media/image4.png"/><Relationship Id="rId14" Type="http://schemas.openxmlformats.org/officeDocument/2006/relationships/tags" Target="../tags/tag57.xml"/><Relationship Id="rId15" Type="http://schemas.openxmlformats.org/officeDocument/2006/relationships/tags" Target="../tags/tag58.xml"/><Relationship Id="rId16" Type="http://schemas.openxmlformats.org/officeDocument/2006/relationships/tags" Target="../tags/tag59.xml"/><Relationship Id="rId17" Type="http://schemas.openxmlformats.org/officeDocument/2006/relationships/tags" Target="../tags/tag60.xml"/><Relationship Id="rId18" Type="http://schemas.openxmlformats.org/officeDocument/2006/relationships/tags" Target="../tags/tag61.xml"/><Relationship Id="rId19" Type="http://schemas.openxmlformats.org/officeDocument/2006/relationships/tags" Target="../tags/tag62.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8100" r:id="rId1"/>
    <p:sldLayoutId id="2147488101" r:id="rId2"/>
    <p:sldLayoutId id="2147488102" r:id="rId3"/>
    <p:sldLayoutId id="2147488103" r:id="rId4"/>
    <p:sldLayoutId id="2147488104" r:id="rId5"/>
    <p:sldLayoutId id="2147488105" r:id="rId6"/>
    <p:sldLayoutId id="2147488106" r:id="rId7"/>
    <p:sldLayoutId id="2147488107" r:id="rId8"/>
    <p:sldLayoutId id="2147488108" r:id="rId9"/>
    <p:sldLayoutId id="2147488109" r:id="rId10"/>
    <p:sldLayoutId id="2147488110"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png_bg"/>
          <p:cNvPicPr>
            <a:picLocks noChangeAspect="1"/>
          </p:cNvPicPr>
          <p:nvPr userDrawn="1">
            <p:custDataLst>
              <p:tags r:id="rId12"/>
            </p:custDataLst>
          </p:nvPr>
        </p:nvPicPr>
        <p:blipFill>
          <a:blip xmlns:r="http://schemas.openxmlformats.org/officeDocument/2006/relationships" r:embed="rId13"/>
          <a:stretch>
            <a:fillRect/>
          </a:stretch>
        </p:blipFill>
        <p:spPr>
          <a:xfrm>
            <a:off x="0" y="1962000"/>
            <a:ext cx="12192000" cy="4896000"/>
          </a:xfrm>
          <a:prstGeom prst="rect"/>
        </p:spPr>
      </p:pic>
      <p:sp>
        <p:nvSpPr>
          <p:cNvPr id="1048656" name="标题占位符 1"/>
          <p:cNvSpPr>
            <a:spLocks noGrp="1"/>
          </p:cNvSpPr>
          <p:nvPr>
            <p:ph type="title"/>
            <p:custDataLst>
              <p:tags r:id="rId14"/>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58"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0"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2"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4"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6" name="KSO_TEMPLATE" hidden="1"/>
          <p:cNvSpPr/>
          <p:nvPr userDrawn="1">
            <p:custDataLst>
              <p:tags r:id="rId19"/>
            </p:custDataLst>
          </p:nvPr>
        </p:nvSpPr>
        <p:spPr>
          <a:xfrm>
            <a:off x="0" y="0"/>
            <a:ext cx="0" cy="0"/>
          </a:xfrm>
          <a:prstGeom prst="rect"/>
          <a:solidFill>
            <a:schemeClr val="tx1"/>
          </a:solidFill>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8137" r:id="rId1"/>
    <p:sldLayoutId id="2147488138" r:id="rId2"/>
    <p:sldLayoutId id="2147488139" r:id="rId3"/>
    <p:sldLayoutId id="2147488140" r:id="rId4"/>
    <p:sldLayoutId id="2147488141" r:id="rId5"/>
    <p:sldLayoutId id="2147488142" r:id="rId6"/>
    <p:sldLayoutId id="2147488143" r:id="rId7"/>
    <p:sldLayoutId id="2147488144" r:id="rId8"/>
    <p:sldLayoutId id="2147488145" r:id="rId9"/>
    <p:sldLayoutId id="2147488146" r:id="rId10"/>
    <p:sldLayoutId id="2147488147" r:id="rId11"/>
  </p:sldLayoutIdLst>
  <p:txStyles>
    <p:titleStyle>
      <a:lvl1pPr algn="l" defTabSz="914400" eaLnBrk="1" hangingPunct="1" latinLnBrk="0" rtl="0">
        <a:lnSpc>
          <a:spcPct val="100000"/>
        </a:lnSpc>
        <a:spcBef>
          <a:spcPct val="0"/>
        </a:spcBef>
        <a:buNone/>
        <a:defRPr b="1" sz="3200" kern="1200">
          <a:solidFill>
            <a:schemeClr val="tx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16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2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1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05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63.xml"/><Relationship Id="rId2" Type="http://schemas.openxmlformats.org/officeDocument/2006/relationships/tags" Target="../tags/tag64.xml"/><Relationship Id="rId3" Type="http://schemas.openxmlformats.org/officeDocument/2006/relationships/tags" Target="../tags/tag65.xml"/><Relationship Id="rId4" Type="http://schemas.openxmlformats.org/officeDocument/2006/relationships/tags" Target="../tags/tag66.xml"/><Relationship Id="rId5" Type="http://schemas.openxmlformats.org/officeDocument/2006/relationships/tags" Target="../tags/tag67.xml"/><Relationship Id="rId6"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68.xml"/><Relationship Id="rId2" Type="http://schemas.openxmlformats.org/officeDocument/2006/relationships/tags" Target="../tags/tag69.xml"/><Relationship Id="rId3" Type="http://schemas.openxmlformats.org/officeDocument/2006/relationships/tags" Target="../tags/tag70.xml"/><Relationship Id="rId4" Type="http://schemas.openxmlformats.org/officeDocument/2006/relationships/tags" Target="../tags/tag71.xml"/><Relationship Id="rId5" Type="http://schemas.openxmlformats.org/officeDocument/2006/relationships/tags" Target="../tags/tag72.xml"/><Relationship Id="rId6" Type="http://schemas.openxmlformats.org/officeDocument/2006/relationships/tags" Target="../tags/tag73.xml"/><Relationship Id="rId7" Type="http://schemas.openxmlformats.org/officeDocument/2006/relationships/tags" Target="../tags/tag74.xml"/><Relationship Id="rId8" Type="http://schemas.openxmlformats.org/officeDocument/2006/relationships/tags" Target="../tags/tag75.xml"/><Relationship Id="rId9" Type="http://schemas.openxmlformats.org/officeDocument/2006/relationships/tags" Target="../tags/tag76.xml"/><Relationship Id="rId10" Type="http://schemas.openxmlformats.org/officeDocument/2006/relationships/tags" Target="../tags/tag77.xml"/><Relationship Id="rId11" Type="http://schemas.openxmlformats.org/officeDocument/2006/relationships/tags" Target="../tags/tag78.xml"/><Relationship Id="rId12" Type="http://schemas.openxmlformats.org/officeDocument/2006/relationships/tags" Target="../tags/tag79.xml"/><Relationship Id="rId13" Type="http://schemas.openxmlformats.org/officeDocument/2006/relationships/tags" Target="../tags/tag80.xml"/><Relationship Id="rId14" Type="http://schemas.openxmlformats.org/officeDocument/2006/relationships/tags" Target="../tags/tag81.xml"/><Relationship Id="rId15" Type="http://schemas.openxmlformats.org/officeDocument/2006/relationships/tags" Target="../tags/tag82.xml"/><Relationship Id="rId16" Type="http://schemas.openxmlformats.org/officeDocument/2006/relationships/tags" Target="../tags/tag83.xml"/><Relationship Id="rId17" Type="http://schemas.openxmlformats.org/officeDocument/2006/relationships/tags" Target="../tags/tag84.xml"/><Relationship Id="rId18"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tags" Target="../tags/tag87.xml"/><Relationship Id="rId4" Type="http://schemas.openxmlformats.org/officeDocument/2006/relationships/slideLayout" Target="../slideLayouts/slideLayout15.xml"/><Relationship Id="rId5"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 Type="http://schemas.openxmlformats.org/officeDocument/2006/relationships/tags" Target="../tags/tag88.xml"/><Relationship Id="rId2" Type="http://schemas.openxmlformats.org/officeDocument/2006/relationships/tags" Target="../tags/tag89.xml"/><Relationship Id="rId3" Type="http://schemas.openxmlformats.org/officeDocument/2006/relationships/tags" Target="../tags/tag90.xml"/><Relationship Id="rId4" Type="http://schemas.openxmlformats.org/officeDocument/2006/relationships/tags" Target="../tags/tag91.xml"/><Relationship Id="rId5" Type="http://schemas.openxmlformats.org/officeDocument/2006/relationships/tags" Target="../tags/tag92.xml"/><Relationship Id="rId6" Type="http://schemas.openxmlformats.org/officeDocument/2006/relationships/tags" Target="../tags/tag93.xml"/><Relationship Id="rId7" Type="http://schemas.openxmlformats.org/officeDocument/2006/relationships/tags" Target="../tags/tag94.xml"/><Relationship Id="rId8" Type="http://schemas.openxmlformats.org/officeDocument/2006/relationships/tags" Target="../tags/tag95.xml"/><Relationship Id="rId9"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96.xml"/><Relationship Id="rId2" Type="http://schemas.openxmlformats.org/officeDocument/2006/relationships/tags" Target="../tags/tag97.xml"/><Relationship Id="rId3" Type="http://schemas.openxmlformats.org/officeDocument/2006/relationships/tags" Target="../tags/tag98.xml"/><Relationship Id="rId4" Type="http://schemas.openxmlformats.org/officeDocument/2006/relationships/tags" Target="../tags/tag99.xml"/><Relationship Id="rId5" Type="http://schemas.openxmlformats.org/officeDocument/2006/relationships/tags" Target="../tags/tag100.xml"/><Relationship Id="rId6" Type="http://schemas.openxmlformats.org/officeDocument/2006/relationships/tags" Target="../tags/tag101.xml"/><Relationship Id="rId7" Type="http://schemas.openxmlformats.org/officeDocument/2006/relationships/tags" Target="../tags/tag102.xml"/><Relationship Id="rId8" Type="http://schemas.openxmlformats.org/officeDocument/2006/relationships/tags" Target="../tags/tag103.xml"/><Relationship Id="rId9" Type="http://schemas.openxmlformats.org/officeDocument/2006/relationships/tags" Target="../tags/tag104.xml"/><Relationship Id="rId10" Type="http://schemas.openxmlformats.org/officeDocument/2006/relationships/tags" Target="../tags/tag105.xml"/><Relationship Id="rId11" Type="http://schemas.openxmlformats.org/officeDocument/2006/relationships/tags" Target="../tags/tag106.xml"/><Relationship Id="rId12" Type="http://schemas.openxmlformats.org/officeDocument/2006/relationships/tags" Target="../tags/tag107.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08.xml"/><Relationship Id="rId2" Type="http://schemas.openxmlformats.org/officeDocument/2006/relationships/tags" Target="../tags/tag109.xml"/><Relationship Id="rId3" Type="http://schemas.openxmlformats.org/officeDocument/2006/relationships/tags" Target="../tags/tag110.xml"/><Relationship Id="rId4" Type="http://schemas.openxmlformats.org/officeDocument/2006/relationships/tags" Target="../tags/tag111.xml"/><Relationship Id="rId5" Type="http://schemas.openxmlformats.org/officeDocument/2006/relationships/tags" Target="../tags/tag112.xml"/><Relationship Id="rId6" Type="http://schemas.openxmlformats.org/officeDocument/2006/relationships/tags" Target="../tags/tag113.xml"/><Relationship Id="rId7" Type="http://schemas.openxmlformats.org/officeDocument/2006/relationships/tags" Target="../tags/tag114.xml"/><Relationship Id="rId8" Type="http://schemas.openxmlformats.org/officeDocument/2006/relationships/tags" Target="../tags/tag115.xml"/><Relationship Id="rId9" Type="http://schemas.openxmlformats.org/officeDocument/2006/relationships/tags" Target="../tags/tag116.xml"/><Relationship Id="rId10" Type="http://schemas.openxmlformats.org/officeDocument/2006/relationships/tags" Target="../tags/tag117.xml"/><Relationship Id="rId11" Type="http://schemas.openxmlformats.org/officeDocument/2006/relationships/tags" Target="../tags/tag118.xml"/><Relationship Id="rId12" Type="http://schemas.openxmlformats.org/officeDocument/2006/relationships/tags" Target="../tags/tag119.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20.xml"/><Relationship Id="rId2" Type="http://schemas.openxmlformats.org/officeDocument/2006/relationships/tags" Target="../tags/tag121.xml"/><Relationship Id="rId3" Type="http://schemas.openxmlformats.org/officeDocument/2006/relationships/tags" Target="../tags/tag122.xml"/><Relationship Id="rId4" Type="http://schemas.openxmlformats.org/officeDocument/2006/relationships/slideLayout" Target="../slideLayouts/slideLayout15.xml"/><Relationship Id="rId5" Type="http://schemas.openxmlformats.org/officeDocument/2006/relationships/notesSlide" Target="../notesSlides/notesSlide2.xml"/></Relationships>
</file>

<file path=ppt/slides/_rels/slide8.xml.rels><?xml version='1.0' encoding='UTF-8' standalone='yes'?>
<Relationships xmlns="http://schemas.openxmlformats.org/package/2006/relationships"><Relationship Id="rId1" Type="http://schemas.openxmlformats.org/officeDocument/2006/relationships/tags" Target="../tags/tag123.xml"/><Relationship Id="rId2" Type="http://schemas.openxmlformats.org/officeDocument/2006/relationships/tags" Target="../tags/tag124.xml"/><Relationship Id="rId3" Type="http://schemas.openxmlformats.org/officeDocument/2006/relationships/tags" Target="../tags/tag125.xml"/><Relationship Id="rId4" Type="http://schemas.openxmlformats.org/officeDocument/2006/relationships/tags" Target="../tags/tag126.xml"/><Relationship Id="rId5" Type="http://schemas.openxmlformats.org/officeDocument/2006/relationships/tags" Target="../tags/tag127.xml"/><Relationship Id="rId6" Type="http://schemas.openxmlformats.org/officeDocument/2006/relationships/tags" Target="../tags/tag128.xml"/><Relationship Id="rId7" Type="http://schemas.openxmlformats.org/officeDocument/2006/relationships/tags" Target="../tags/tag129.xml"/><Relationship Id="rId8" Type="http://schemas.openxmlformats.org/officeDocument/2006/relationships/tags" Target="../tags/tag130.xml"/><Relationship Id="rId9" Type="http://schemas.openxmlformats.org/officeDocument/2006/relationships/tags" Target="../tags/tag131.xml"/><Relationship Id="rId10" Type="http://schemas.openxmlformats.org/officeDocument/2006/relationships/tags" Target="../tags/tag132.xml"/><Relationship Id="rId11" Type="http://schemas.openxmlformats.org/officeDocument/2006/relationships/tags" Target="../tags/tag133.xml"/><Relationship Id="rId12" Type="http://schemas.openxmlformats.org/officeDocument/2006/relationships/tags" Target="../tags/tag134.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35.xml"/><Relationship Id="rId2" Type="http://schemas.openxmlformats.org/officeDocument/2006/relationships/tags" Target="../tags/tag136.xml"/><Relationship Id="rId3" Type="http://schemas.openxmlformats.org/officeDocument/2006/relationships/tags" Target="../tags/tag137.xml"/><Relationship Id="rId4" Type="http://schemas.openxmlformats.org/officeDocument/2006/relationships/tags" Target="../tags/tag138.xml"/><Relationship Id="rId5" Type="http://schemas.openxmlformats.org/officeDocument/2006/relationships/tags" Target="../tags/tag139.xml"/><Relationship Id="rId6" Type="http://schemas.openxmlformats.org/officeDocument/2006/relationships/tags" Target="../tags/tag140.xml"/><Relationship Id="rId7" Type="http://schemas.openxmlformats.org/officeDocument/2006/relationships/tags" Target="../tags/tag141.xml"/><Relationship Id="rId8" Type="http://schemas.openxmlformats.org/officeDocument/2006/relationships/tags" Target="../tags/tag142.xml"/><Relationship Id="rId9" Type="http://schemas.openxmlformats.org/officeDocument/2006/relationships/tags" Target="../tags/tag143.xml"/><Relationship Id="rId10" Type="http://schemas.openxmlformats.org/officeDocument/2006/relationships/tags" Target="../tags/tag144.xml"/><Relationship Id="rId11" Type="http://schemas.openxmlformats.org/officeDocument/2006/relationships/tags" Target="../tags/tag145.xml"/><Relationship Id="rId12" Type="http://schemas.openxmlformats.org/officeDocument/2006/relationships/tags" Target="../tags/tag146.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47.xml"/><Relationship Id="rId2" Type="http://schemas.openxmlformats.org/officeDocument/2006/relationships/tags" Target="../tags/tag148.xml"/><Relationship Id="rId3" Type="http://schemas.openxmlformats.org/officeDocument/2006/relationships/tags" Target="../tags/tag149.xml"/><Relationship Id="rId4" Type="http://schemas.openxmlformats.org/officeDocument/2006/relationships/tags" Target="../tags/tag150.xml"/><Relationship Id="rId5" Type="http://schemas.openxmlformats.org/officeDocument/2006/relationships/tags" Target="../tags/tag151.xml"/><Relationship Id="rId6" Type="http://schemas.openxmlformats.org/officeDocument/2006/relationships/tags" Target="../tags/tag152.xml"/><Relationship Id="rId7" Type="http://schemas.openxmlformats.org/officeDocument/2006/relationships/tags" Target="../tags/tag153.xml"/><Relationship Id="rId8" Type="http://schemas.openxmlformats.org/officeDocument/2006/relationships/tags" Target="../tags/tag154.xml"/><Relationship Id="rId9" Type="http://schemas.openxmlformats.org/officeDocument/2006/relationships/tags" Target="../tags/tag155.xml"/><Relationship Id="rId10" Type="http://schemas.openxmlformats.org/officeDocument/2006/relationships/tags" Target="../tags/tag156.xml"/><Relationship Id="rId11" Type="http://schemas.openxmlformats.org/officeDocument/2006/relationships/tags" Target="../tags/tag157.xml"/><Relationship Id="rId12" Type="http://schemas.openxmlformats.org/officeDocument/2006/relationships/tags" Target="../tags/tag158.xml"/><Relationship Id="rId13" Type="http://schemas.openxmlformats.org/officeDocument/2006/relationships/tags" Target="../tags/tag159.xml"/><Relationship Id="rId14" Type="http://schemas.openxmlformats.org/officeDocument/2006/relationships/tags" Target="../tags/tag160.xml"/><Relationship Id="rId15" Type="http://schemas.openxmlformats.org/officeDocument/2006/relationships/tags" Target="../tags/tag161.xml"/><Relationship Id="rId16" Type="http://schemas.openxmlformats.org/officeDocument/2006/relationships/tags" Target="../tags/tag162.xml"/><Relationship Id="rId17" Type="http://schemas.openxmlformats.org/officeDocument/2006/relationships/tags" Target="../tags/tag163.xml"/><Relationship Id="rId18" Type="http://schemas.openxmlformats.org/officeDocument/2006/relationships/tags" Target="../tags/tag164.xml"/><Relationship Id="rId19" Type="http://schemas.openxmlformats.org/officeDocument/2006/relationships/tags" Target="../tags/tag165.xml"/><Relationship Id="rId20" Type="http://schemas.openxmlformats.org/officeDocument/2006/relationships/tags" Target="../tags/tag166.xml"/><Relationship Id="rId2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67.xml"/><Relationship Id="rId2" Type="http://schemas.openxmlformats.org/officeDocument/2006/relationships/tags" Target="../tags/tag168.xml"/><Relationship Id="rId3" Type="http://schemas.openxmlformats.org/officeDocument/2006/relationships/tags" Target="../tags/tag169.xml"/><Relationship Id="rId4" Type="http://schemas.openxmlformats.org/officeDocument/2006/relationships/slideLayout" Target="../slideLayouts/slideLayout15.xml"/><Relationship Id="rId5" Type="http://schemas.openxmlformats.org/officeDocument/2006/relationships/notesSlide" Target="../notesSlides/notesSlide3.xml"/></Relationships>
</file>

<file path=ppt/slides/_rels/slide12.xml.rels><?xml version='1.0' encoding='UTF-8' standalone='yes'?>
<Relationships xmlns="http://schemas.openxmlformats.org/package/2006/relationships"><Relationship Id="rId1" Type="http://schemas.openxmlformats.org/officeDocument/2006/relationships/tags" Target="../tags/tag170.xml"/><Relationship Id="rId2" Type="http://schemas.openxmlformats.org/officeDocument/2006/relationships/tags" Target="../tags/tag171.xml"/><Relationship Id="rId3" Type="http://schemas.openxmlformats.org/officeDocument/2006/relationships/tags" Target="../tags/tag172.xml"/><Relationship Id="rId4" Type="http://schemas.openxmlformats.org/officeDocument/2006/relationships/tags" Target="../tags/tag173.xml"/><Relationship Id="rId5" Type="http://schemas.openxmlformats.org/officeDocument/2006/relationships/tags" Target="../tags/tag174.xml"/><Relationship Id="rId6" Type="http://schemas.openxmlformats.org/officeDocument/2006/relationships/tags" Target="../tags/tag175.xml"/><Relationship Id="rId7" Type="http://schemas.openxmlformats.org/officeDocument/2006/relationships/tags" Target="../tags/tag176.xml"/><Relationship Id="rId8" Type="http://schemas.openxmlformats.org/officeDocument/2006/relationships/tags" Target="../tags/tag177.xml"/><Relationship Id="rId9"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178.xml"/><Relationship Id="rId2" Type="http://schemas.openxmlformats.org/officeDocument/2006/relationships/tags" Target="../tags/tag179.xml"/><Relationship Id="rId3" Type="http://schemas.openxmlformats.org/officeDocument/2006/relationships/tags" Target="../tags/tag180.xml"/><Relationship Id="rId4" Type="http://schemas.openxmlformats.org/officeDocument/2006/relationships/tags" Target="../tags/tag181.xml"/><Relationship Id="rId5" Type="http://schemas.openxmlformats.org/officeDocument/2006/relationships/tags" Target="../tags/tag182.xml"/><Relationship Id="rId6" Type="http://schemas.openxmlformats.org/officeDocument/2006/relationships/tags" Target="../tags/tag183.xml"/><Relationship Id="rId7" Type="http://schemas.openxmlformats.org/officeDocument/2006/relationships/tags" Target="../tags/tag184.xml"/><Relationship Id="rId8" Type="http://schemas.openxmlformats.org/officeDocument/2006/relationships/tags" Target="../tags/tag185.xml"/><Relationship Id="rId9" Type="http://schemas.openxmlformats.org/officeDocument/2006/relationships/tags" Target="../tags/tag186.xml"/><Relationship Id="rId10" Type="http://schemas.openxmlformats.org/officeDocument/2006/relationships/tags" Target="../tags/tag187.xml"/><Relationship Id="rId11" Type="http://schemas.openxmlformats.org/officeDocument/2006/relationships/tags" Target="../tags/tag188.xml"/><Relationship Id="rId12" Type="http://schemas.openxmlformats.org/officeDocument/2006/relationships/tags" Target="../tags/tag189.xml"/><Relationship Id="rId13" Type="http://schemas.openxmlformats.org/officeDocument/2006/relationships/tags" Target="../tags/tag190.xml"/><Relationship Id="rId14" Type="http://schemas.openxmlformats.org/officeDocument/2006/relationships/tags" Target="../tags/tag191.xml"/><Relationship Id="rId15" Type="http://schemas.openxmlformats.org/officeDocument/2006/relationships/tags" Target="../tags/tag192.xml"/><Relationship Id="rId16" Type="http://schemas.openxmlformats.org/officeDocument/2006/relationships/tags" Target="../tags/tag193.xml"/><Relationship Id="rId17" Type="http://schemas.openxmlformats.org/officeDocument/2006/relationships/tags" Target="../tags/tag194.xml"/><Relationship Id="rId18" Type="http://schemas.openxmlformats.org/officeDocument/2006/relationships/tags" Target="../tags/tag195.xml"/><Relationship Id="rId19" Type="http://schemas.openxmlformats.org/officeDocument/2006/relationships/tags" Target="../tags/tag196.xml"/><Relationship Id="rId20" Type="http://schemas.openxmlformats.org/officeDocument/2006/relationships/tags" Target="../tags/tag197.xml"/><Relationship Id="rId2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198.xml"/><Relationship Id="rId2" Type="http://schemas.openxmlformats.org/officeDocument/2006/relationships/tags" Target="../tags/tag199.xml"/><Relationship Id="rId3" Type="http://schemas.openxmlformats.org/officeDocument/2006/relationships/tags" Target="../tags/tag200.xml"/><Relationship Id="rId4" Type="http://schemas.openxmlformats.org/officeDocument/2006/relationships/tags" Target="../tags/tag201.xml"/><Relationship Id="rId5"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02.xml"/><Relationship Id="rId2" Type="http://schemas.openxmlformats.org/officeDocument/2006/relationships/tags" Target="../tags/tag203.xml"/><Relationship Id="rId3" Type="http://schemas.openxmlformats.org/officeDocument/2006/relationships/tags" Target="../tags/tag204.xml"/><Relationship Id="rId4" Type="http://schemas.openxmlformats.org/officeDocument/2006/relationships/tags" Target="../tags/tag205.xml"/><Relationship Id="rId5" Type="http://schemas.openxmlformats.org/officeDocument/2006/relationships/tags" Target="../tags/tag206.xml"/><Relationship Id="rId6" Type="http://schemas.openxmlformats.org/officeDocument/2006/relationships/tags" Target="../tags/tag207.xml"/><Relationship Id="rId7" Type="http://schemas.openxmlformats.org/officeDocument/2006/relationships/tags" Target="../tags/tag208.xml"/><Relationship Id="rId8" Type="http://schemas.openxmlformats.org/officeDocument/2006/relationships/tags" Target="../tags/tag209.xml"/><Relationship Id="rId9" Type="http://schemas.openxmlformats.org/officeDocument/2006/relationships/tags" Target="../tags/tag210.xml"/><Relationship Id="rId10" Type="http://schemas.openxmlformats.org/officeDocument/2006/relationships/tags" Target="../tags/tag211.xml"/><Relationship Id="rId11" Type="http://schemas.openxmlformats.org/officeDocument/2006/relationships/tags" Target="../tags/tag212.xml"/><Relationship Id="rId12" Type="http://schemas.openxmlformats.org/officeDocument/2006/relationships/tags" Target="../tags/tag213.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14.xml"/><Relationship Id="rId2" Type="http://schemas.openxmlformats.org/officeDocument/2006/relationships/tags" Target="../tags/tag215.xml"/><Relationship Id="rId3" Type="http://schemas.openxmlformats.org/officeDocument/2006/relationships/tags" Target="../tags/tag216.xml"/><Relationship Id="rId4" Type="http://schemas.openxmlformats.org/officeDocument/2006/relationships/slideLayout" Target="../slideLayouts/slideLayout15.xml"/><Relationship Id="rId5" Type="http://schemas.openxmlformats.org/officeDocument/2006/relationships/notesSlide" Target="../notesSlides/notesSlide4.xml"/></Relationships>
</file>

<file path=ppt/slides/_rels/slide17.xml.rels><?xml version='1.0' encoding='UTF-8' standalone='yes'?>
<Relationships xmlns="http://schemas.openxmlformats.org/package/2006/relationships"><Relationship Id="rId1" Type="http://schemas.openxmlformats.org/officeDocument/2006/relationships/tags" Target="../tags/tag217.xml"/><Relationship Id="rId2" Type="http://schemas.openxmlformats.org/officeDocument/2006/relationships/tags" Target="../tags/tag218.xml"/><Relationship Id="rId3" Type="http://schemas.openxmlformats.org/officeDocument/2006/relationships/tags" Target="../tags/tag219.xml"/><Relationship Id="rId4" Type="http://schemas.openxmlformats.org/officeDocument/2006/relationships/tags" Target="../tags/tag220.xml"/><Relationship Id="rId5" Type="http://schemas.openxmlformats.org/officeDocument/2006/relationships/tags" Target="../tags/tag221.xml"/><Relationship Id="rId6" Type="http://schemas.openxmlformats.org/officeDocument/2006/relationships/tags" Target="../tags/tag222.xml"/><Relationship Id="rId7" Type="http://schemas.openxmlformats.org/officeDocument/2006/relationships/tags" Target="../tags/tag223.xml"/><Relationship Id="rId8" Type="http://schemas.openxmlformats.org/officeDocument/2006/relationships/tags" Target="../tags/tag224.xml"/><Relationship Id="rId9" Type="http://schemas.openxmlformats.org/officeDocument/2006/relationships/tags" Target="../tags/tag225.xml"/><Relationship Id="rId10" Type="http://schemas.openxmlformats.org/officeDocument/2006/relationships/tags" Target="../tags/tag226.xml"/><Relationship Id="rId11" Type="http://schemas.openxmlformats.org/officeDocument/2006/relationships/tags" Target="../tags/tag227.xml"/><Relationship Id="rId12" Type="http://schemas.openxmlformats.org/officeDocument/2006/relationships/tags" Target="../tags/tag228.xml"/><Relationship Id="rId13" Type="http://schemas.openxmlformats.org/officeDocument/2006/relationships/tags" Target="../tags/tag229.xml"/><Relationship Id="rId14" Type="http://schemas.openxmlformats.org/officeDocument/2006/relationships/tags" Target="../tags/tag230.xml"/><Relationship Id="rId15" Type="http://schemas.openxmlformats.org/officeDocument/2006/relationships/tags" Target="../tags/tag231.xml"/><Relationship Id="rId16" Type="http://schemas.openxmlformats.org/officeDocument/2006/relationships/tags" Target="../tags/tag232.xml"/><Relationship Id="rId17" Type="http://schemas.openxmlformats.org/officeDocument/2006/relationships/tags" Target="../tags/tag233.xml"/><Relationship Id="rId18" Type="http://schemas.openxmlformats.org/officeDocument/2006/relationships/tags" Target="../tags/tag234.xml"/><Relationship Id="rId19" Type="http://schemas.openxmlformats.org/officeDocument/2006/relationships/tags" Target="../tags/tag235.xml"/><Relationship Id="rId20" Type="http://schemas.openxmlformats.org/officeDocument/2006/relationships/tags" Target="../tags/tag236.xml"/><Relationship Id="rId2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37.xml"/><Relationship Id="rId2" Type="http://schemas.openxmlformats.org/officeDocument/2006/relationships/tags" Target="../tags/tag238.xml"/><Relationship Id="rId3" Type="http://schemas.openxmlformats.org/officeDocument/2006/relationships/tags" Target="../tags/tag239.xml"/><Relationship Id="rId4" Type="http://schemas.openxmlformats.org/officeDocument/2006/relationships/tags" Target="../tags/tag240.xml"/><Relationship Id="rId5" Type="http://schemas.openxmlformats.org/officeDocument/2006/relationships/tags" Target="../tags/tag241.xml"/><Relationship Id="rId6" Type="http://schemas.openxmlformats.org/officeDocument/2006/relationships/tags" Target="../tags/tag242.xml"/><Relationship Id="rId7" Type="http://schemas.openxmlformats.org/officeDocument/2006/relationships/tags" Target="../tags/tag243.xml"/><Relationship Id="rId8" Type="http://schemas.openxmlformats.org/officeDocument/2006/relationships/tags" Target="../tags/tag244.xml"/><Relationship Id="rId9" Type="http://schemas.openxmlformats.org/officeDocument/2006/relationships/tags" Target="../tags/tag245.xml"/><Relationship Id="rId10" Type="http://schemas.openxmlformats.org/officeDocument/2006/relationships/tags" Target="../tags/tag246.xml"/><Relationship Id="rId11" Type="http://schemas.openxmlformats.org/officeDocument/2006/relationships/tags" Target="../tags/tag247.xml"/><Relationship Id="rId12" Type="http://schemas.openxmlformats.org/officeDocument/2006/relationships/tags" Target="../tags/tag248.xml"/><Relationship Id="rId13" Type="http://schemas.openxmlformats.org/officeDocument/2006/relationships/tags" Target="../tags/tag249.xml"/><Relationship Id="rId14" Type="http://schemas.openxmlformats.org/officeDocument/2006/relationships/tags" Target="../tags/tag250.xml"/><Relationship Id="rId15" Type="http://schemas.openxmlformats.org/officeDocument/2006/relationships/tags" Target="../tags/tag251.xml"/><Relationship Id="rId16" Type="http://schemas.openxmlformats.org/officeDocument/2006/relationships/tags" Target="../tags/tag252.xml"/><Relationship Id="rId17"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53.xml"/><Relationship Id="rId2" Type="http://schemas.openxmlformats.org/officeDocument/2006/relationships/tags" Target="../tags/tag254.xml"/><Relationship Id="rId3" Type="http://schemas.openxmlformats.org/officeDocument/2006/relationships/tags" Target="../tags/tag255.xml"/><Relationship Id="rId4" Type="http://schemas.openxmlformats.org/officeDocument/2006/relationships/tags" Target="../tags/tag256.xml"/><Relationship Id="rId5" Type="http://schemas.openxmlformats.org/officeDocument/2006/relationships/tags" Target="../tags/tag257.xml"/><Relationship Id="rId6" Type="http://schemas.openxmlformats.org/officeDocument/2006/relationships/tags" Target="../tags/tag258.xml"/><Relationship Id="rId7" Type="http://schemas.openxmlformats.org/officeDocument/2006/relationships/tags" Target="../tags/tag259.xml"/><Relationship Id="rId8" Type="http://schemas.openxmlformats.org/officeDocument/2006/relationships/tags" Target="../tags/tag260.xml"/><Relationship Id="rId9" Type="http://schemas.openxmlformats.org/officeDocument/2006/relationships/tags" Target="../tags/tag261.xml"/><Relationship Id="rId10" Type="http://schemas.openxmlformats.org/officeDocument/2006/relationships/tags" Target="../tags/tag262.xml"/><Relationship Id="rId11" Type="http://schemas.openxmlformats.org/officeDocument/2006/relationships/tags" Target="../tags/tag263.xml"/><Relationship Id="rId12"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64.xml"/><Relationship Id="rId2" Type="http://schemas.openxmlformats.org/officeDocument/2006/relationships/tags" Target="../tags/tag265.xml"/><Relationship Id="rId3" Type="http://schemas.openxmlformats.org/officeDocument/2006/relationships/tags" Target="../tags/tag266.xml"/><Relationship Id="rId4" Type="http://schemas.openxmlformats.org/officeDocument/2006/relationships/slideLayout" Target="../slideLayouts/slideLayout15.xml"/><Relationship Id="rId5" Type="http://schemas.openxmlformats.org/officeDocument/2006/relationships/notesSlide" Target="../notesSlides/notesSlide5.xml"/></Relationships>
</file>

<file path=ppt/slides/_rels/slide21.xml.rels><?xml version='1.0' encoding='UTF-8' standalone='yes'?>
<Relationships xmlns="http://schemas.openxmlformats.org/package/2006/relationships"><Relationship Id="rId1" Type="http://schemas.openxmlformats.org/officeDocument/2006/relationships/tags" Target="../tags/tag267.xml"/><Relationship Id="rId2" Type="http://schemas.openxmlformats.org/officeDocument/2006/relationships/tags" Target="../tags/tag268.xml"/><Relationship Id="rId3" Type="http://schemas.openxmlformats.org/officeDocument/2006/relationships/tags" Target="../tags/tag269.xml"/><Relationship Id="rId4" Type="http://schemas.openxmlformats.org/officeDocument/2006/relationships/tags" Target="../tags/tag270.xml"/><Relationship Id="rId5" Type="http://schemas.openxmlformats.org/officeDocument/2006/relationships/tags" Target="../tags/tag271.xml"/><Relationship Id="rId6" Type="http://schemas.openxmlformats.org/officeDocument/2006/relationships/tags" Target="../tags/tag272.xml"/><Relationship Id="rId7" Type="http://schemas.openxmlformats.org/officeDocument/2006/relationships/tags" Target="../tags/tag273.xml"/><Relationship Id="rId8" Type="http://schemas.openxmlformats.org/officeDocument/2006/relationships/tags" Target="../tags/tag274.xml"/><Relationship Id="rId9"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75.xml"/><Relationship Id="rId2" Type="http://schemas.openxmlformats.org/officeDocument/2006/relationships/tags" Target="../tags/tag276.xml"/><Relationship Id="rId3" Type="http://schemas.openxmlformats.org/officeDocument/2006/relationships/tags" Target="../tags/tag277.xml"/><Relationship Id="rId4" Type="http://schemas.openxmlformats.org/officeDocument/2006/relationships/tags" Target="../tags/tag278.xml"/><Relationship Id="rId5" Type="http://schemas.openxmlformats.org/officeDocument/2006/relationships/tags" Target="../tags/tag279.xml"/><Relationship Id="rId6" Type="http://schemas.openxmlformats.org/officeDocument/2006/relationships/tags" Target="../tags/tag280.xml"/><Relationship Id="rId7" Type="http://schemas.openxmlformats.org/officeDocument/2006/relationships/tags" Target="../tags/tag281.xml"/><Relationship Id="rId8" Type="http://schemas.openxmlformats.org/officeDocument/2006/relationships/tags" Target="../tags/tag282.xml"/><Relationship Id="rId9" Type="http://schemas.openxmlformats.org/officeDocument/2006/relationships/tags" Target="../tags/tag283.xml"/><Relationship Id="rId10" Type="http://schemas.openxmlformats.org/officeDocument/2006/relationships/tags" Target="../tags/tag284.xml"/><Relationship Id="rId11" Type="http://schemas.openxmlformats.org/officeDocument/2006/relationships/tags" Target="../tags/tag285.xml"/><Relationship Id="rId12" Type="http://schemas.openxmlformats.org/officeDocument/2006/relationships/tags" Target="../tags/tag286.xml"/><Relationship Id="rId13" Type="http://schemas.openxmlformats.org/officeDocument/2006/relationships/tags" Target="../tags/tag287.xml"/><Relationship Id="rId14" Type="http://schemas.openxmlformats.org/officeDocument/2006/relationships/tags" Target="../tags/tag288.xml"/><Relationship Id="rId15" Type="http://schemas.openxmlformats.org/officeDocument/2006/relationships/tags" Target="../tags/tag289.xml"/><Relationship Id="rId16" Type="http://schemas.openxmlformats.org/officeDocument/2006/relationships/tags" Target="../tags/tag290.xml"/><Relationship Id="rId17"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291.xml"/><Relationship Id="rId2" Type="http://schemas.openxmlformats.org/officeDocument/2006/relationships/tags" Target="../tags/tag292.xml"/><Relationship Id="rId3" Type="http://schemas.openxmlformats.org/officeDocument/2006/relationships/tags" Target="../tags/tag293.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838200" y="1550221"/>
            <a:ext cx="10515600" cy="2420857"/>
          </a:xfrm>
        </p:spPr>
        <p:txBody>
          <a:bodyPr/>
          <a:p>
            <a:r>
              <a:rPr altLang="en-US" lang="zh-CN"/>
              <a:t>艺术教育在2024初中教育中的应用研究</a:t>
            </a:r>
            <a:endParaRPr altLang="en-US" lang="zh-CN"/>
          </a:p>
        </p:txBody>
      </p:sp>
      <p:sp>
        <p:nvSpPr>
          <p:cNvPr id="1048650" name="副标题"/>
          <p:cNvSpPr>
            <a:spLocks noGrp="1"/>
          </p:cNvSpPr>
          <p:nvPr>
            <p:ph type="subTitle" idx="1"/>
            <p:custDataLst>
              <p:tags r:id="rId2"/>
            </p:custDataLst>
          </p:nvPr>
        </p:nvSpPr>
        <p:spPr>
          <a:xfrm>
            <a:off x="838200" y="4202936"/>
            <a:ext cx="10515600" cy="972000"/>
          </a:xfrm>
        </p:spPr>
        <p:txBody>
          <a:bodyPr/>
          <a:p>
            <a:r>
              <a:rPr altLang="en-US" lang="zh-CN"/>
              <a:t>单击添加副标题</a:t>
            </a:r>
            <a:endParaRPr altLang="en-US" lang="zh-CN"/>
          </a:p>
        </p:txBody>
      </p:sp>
      <p:sp>
        <p:nvSpPr>
          <p:cNvPr id="1048652" name="公司名"/>
          <p:cNvSpPr>
            <a:spLocks noGrp="1"/>
          </p:cNvSpPr>
          <p:nvPr>
            <p:ph type="body" sz="quarter" idx="13"/>
            <p:custDataLst>
              <p:tags r:id="rId3"/>
            </p:custDataLst>
          </p:nvPr>
        </p:nvSpPr>
        <p:spPr>
          <a:xfrm>
            <a:off x="838199" y="504000"/>
            <a:ext cx="2743199" cy="504000"/>
          </a:xfrm>
        </p:spPr>
        <p:txBody>
          <a:bodyPr/>
          <a:p>
            <a:r>
              <a:rPr altLang="en-US" lang="zh-CN"/>
              <a:t>xxx学院</a:t>
            </a:r>
            <a:endParaRPr altLang="en-US" lang="zh-CN"/>
          </a:p>
        </p:txBody>
      </p:sp>
      <p:sp>
        <p:nvSpPr>
          <p:cNvPr id="1048654" name="署名"/>
          <p:cNvSpPr>
            <a:spLocks noGrp="1"/>
          </p:cNvSpPr>
          <p:nvPr>
            <p:ph type="body" sz="quarter" idx="17"/>
            <p:custDataLst>
              <p:tags r:id="rId4"/>
            </p:custDataLst>
          </p:nvPr>
        </p:nvSpPr>
        <p:spPr>
          <a:xfrm>
            <a:off x="1773714" y="5544000"/>
            <a:ext cx="9580086" cy="504000"/>
          </a:xfrm>
        </p:spPr>
        <p:txBody>
          <a:bodyPr/>
          <a:p>
            <a:r>
              <a:rPr altLang="en-US" lang="zh-CN"/>
              <a:t>汇报人：</a:t>
            </a:r>
            <a:r>
              <a:rPr altLang="zh-CN" lang="en-US"/>
              <a:t>xxx</a:t>
            </a:r>
            <a:endParaRPr altLang="en-US" lang="zh-CN"/>
          </a:p>
        </p:txBody>
      </p:sp>
    </p:spTree>
    <p:custDataLst>
      <p:tags r:id="rId5"/>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64" name="标题"/>
          <p:cNvSpPr>
            <a:spLocks noGrp="1"/>
          </p:cNvSpPr>
          <p:nvPr>
            <p:ph type="title"/>
            <p:custDataLst>
              <p:tags r:id="rId1"/>
            </p:custDataLst>
          </p:nvPr>
        </p:nvSpPr>
        <p:spPr>
          <a:xfrm>
            <a:off x="838200" y="1124350"/>
            <a:ext cx="2880000" cy="1081088"/>
          </a:xfrm>
        </p:spPr>
        <p:txBody>
          <a:bodyPr/>
          <a:p>
            <a:r>
              <a:rPr altLang="en-US" lang="zh-CN"/>
              <a:t>目录</a:t>
            </a:r>
            <a:endParaRPr altLang="en-US" lang="zh-CN"/>
          </a:p>
        </p:txBody>
      </p:sp>
      <p:sp>
        <p:nvSpPr>
          <p:cNvPr id="1048766" name="序号"/>
          <p:cNvSpPr txBox="1"/>
          <p:nvPr>
            <p:custDataLst>
              <p:tags r:id="rId2"/>
            </p:custDataLst>
          </p:nvPr>
        </p:nvSpPr>
        <p:spPr>
          <a:xfrm>
            <a:off x="1065530" y="2535555"/>
            <a:ext cx="658495" cy="783590"/>
          </a:xfrm>
          <a:prstGeom prst="rect"/>
          <a:noFill/>
        </p:spPr>
        <p:txBody>
          <a:bodyPr anchor="b" anchorCtr="0" bIns="0" lIns="0" rIns="0" rtlCol="0" tIns="0" wrap="square">
            <a:normAutofit/>
          </a:bodyPr>
          <a:p>
            <a:pPr algn="l">
              <a:lnSpc>
                <a:spcPct val="100000"/>
              </a:lnSpc>
            </a:pPr>
            <a:r>
              <a:rPr b="1" lang="en-US">
                <a:solidFill>
                  <a:schemeClr val="tx1">
                    <a:lumMod val="85000"/>
                    <a:lumOff val="15000"/>
                  </a:schemeClr>
                </a:solidFill>
                <a:latin typeface="+mj-ea"/>
                <a:ea typeface="+mj-ea"/>
              </a:rPr>
              <a:t>01</a:t>
            </a:r>
            <a:endParaRPr b="1" lang="en-US">
              <a:solidFill>
                <a:schemeClr val="tx1">
                  <a:lumMod val="85000"/>
                  <a:lumOff val="15000"/>
                </a:schemeClr>
              </a:solidFill>
              <a:latin typeface="+mj-ea"/>
              <a:ea typeface="+mj-ea"/>
            </a:endParaRPr>
          </a:p>
        </p:txBody>
      </p:sp>
      <p:sp>
        <p:nvSpPr>
          <p:cNvPr id="1048768" name="项标题"/>
          <p:cNvSpPr txBox="1"/>
          <p:nvPr>
            <p:custDataLst>
              <p:tags r:id="rId3"/>
            </p:custDataLst>
          </p:nvPr>
        </p:nvSpPr>
        <p:spPr>
          <a:xfrm>
            <a:off x="1565275" y="2535555"/>
            <a:ext cx="4208780" cy="783590"/>
          </a:xfrm>
          <a:prstGeom prst="rect"/>
          <a:noFill/>
        </p:spPr>
        <p:txBody>
          <a:bodyPr anchor="b" bIns="0" lIns="0" rIns="0" rtlCol="0" tIns="0" wrap="square">
            <a:normAutofit/>
          </a:bodyPr>
          <a:p>
            <a:pPr algn="r">
              <a:lnSpc>
                <a:spcPct val="100000"/>
              </a:lnSpc>
            </a:pPr>
            <a:r>
              <a:rPr altLang="en-US" b="1" dirty="0" lang="zh-CN" spc="300">
                <a:solidFill>
                  <a:schemeClr val="tx1">
                    <a:lumMod val="85000"/>
                    <a:lumOff val="15000"/>
                  </a:schemeClr>
                </a:solidFill>
                <a:latin typeface="+mj-ea"/>
                <a:ea typeface="+mj-ea"/>
              </a:rPr>
              <a:t>艺术教育在初中教育中的重要性</a:t>
            </a:r>
            <a:endParaRPr altLang="en-US" b="1" dirty="0" lang="zh-CN" spc="300">
              <a:solidFill>
                <a:schemeClr val="tx1">
                  <a:lumMod val="85000"/>
                  <a:lumOff val="15000"/>
                </a:schemeClr>
              </a:solidFill>
              <a:latin typeface="+mj-ea"/>
              <a:ea typeface="+mj-ea"/>
            </a:endParaRPr>
          </a:p>
        </p:txBody>
      </p:sp>
      <p:cxnSp>
        <p:nvCxnSpPr>
          <p:cNvPr id="3145729" name="直接连接符 2"/>
          <p:cNvCxnSpPr>
            <a:cxnSpLocks/>
          </p:cNvCxnSpPr>
          <p:nvPr>
            <p:custDataLst>
              <p:tags r:id="rId4"/>
            </p:custDataLst>
          </p:nvPr>
        </p:nvCxnSpPr>
        <p:spPr>
          <a:xfrm>
            <a:off x="1045845" y="3464560"/>
            <a:ext cx="4692650" cy="0"/>
          </a:xfrm>
          <a:prstGeom prst="line"/>
          <a:ln>
            <a:solidFill>
              <a:schemeClr val="tx1">
                <a:alpha val="25000"/>
              </a:schemeClr>
            </a:solidFill>
          </a:ln>
        </p:spPr>
        <p:style>
          <a:lnRef idx="2">
            <a:schemeClr val="accent1"/>
          </a:lnRef>
          <a:fillRef idx="0">
            <a:srgbClr val="FFFFFF"/>
          </a:fillRef>
          <a:effectRef idx="0">
            <a:srgbClr val="FFFFFF"/>
          </a:effectRef>
          <a:fontRef idx="minor">
            <a:schemeClr val="tx1"/>
          </a:fontRef>
        </p:style>
      </p:cxnSp>
      <p:sp>
        <p:nvSpPr>
          <p:cNvPr id="1048770" name="序号"/>
          <p:cNvSpPr txBox="1"/>
          <p:nvPr>
            <p:custDataLst>
              <p:tags r:id="rId5"/>
            </p:custDataLst>
          </p:nvPr>
        </p:nvSpPr>
        <p:spPr>
          <a:xfrm>
            <a:off x="1065530" y="3544570"/>
            <a:ext cx="658495" cy="783590"/>
          </a:xfrm>
          <a:prstGeom prst="rect"/>
          <a:noFill/>
        </p:spPr>
        <p:txBody>
          <a:bodyPr anchor="b" anchorCtr="0" bIns="0" lIns="0" rIns="0" rtlCol="0" tIns="0" wrap="square">
            <a:normAutofit/>
          </a:bodyPr>
          <a:p>
            <a:pPr algn="l">
              <a:lnSpc>
                <a:spcPct val="100000"/>
              </a:lnSpc>
            </a:pPr>
            <a:r>
              <a:rPr b="1" lang="en-US">
                <a:solidFill>
                  <a:schemeClr val="tx1">
                    <a:lumMod val="85000"/>
                    <a:lumOff val="15000"/>
                  </a:schemeClr>
                </a:solidFill>
                <a:latin typeface="+mj-ea"/>
                <a:ea typeface="+mj-ea"/>
              </a:rPr>
              <a:t>03</a:t>
            </a:r>
            <a:endParaRPr b="1" lang="en-US">
              <a:solidFill>
                <a:schemeClr val="tx1">
                  <a:lumMod val="85000"/>
                  <a:lumOff val="15000"/>
                </a:schemeClr>
              </a:solidFill>
              <a:latin typeface="+mj-ea"/>
              <a:ea typeface="+mj-ea"/>
            </a:endParaRPr>
          </a:p>
        </p:txBody>
      </p:sp>
      <p:sp>
        <p:nvSpPr>
          <p:cNvPr id="1048772" name="项标题"/>
          <p:cNvSpPr txBox="1"/>
          <p:nvPr>
            <p:custDataLst>
              <p:tags r:id="rId6"/>
            </p:custDataLst>
          </p:nvPr>
        </p:nvSpPr>
        <p:spPr>
          <a:xfrm>
            <a:off x="1565275" y="3544570"/>
            <a:ext cx="4208780" cy="783590"/>
          </a:xfrm>
          <a:prstGeom prst="rect"/>
          <a:noFill/>
        </p:spPr>
        <p:txBody>
          <a:bodyPr anchor="b" bIns="0" lIns="0" rIns="0" rtlCol="0" tIns="0" wrap="square">
            <a:normAutofit/>
          </a:bodyPr>
          <a:p>
            <a:pPr algn="r">
              <a:lnSpc>
                <a:spcPct val="100000"/>
              </a:lnSpc>
            </a:pPr>
            <a:r>
              <a:rPr altLang="en-US" b="1" dirty="0" lang="zh-CN" spc="300">
                <a:solidFill>
                  <a:schemeClr val="tx1">
                    <a:lumMod val="85000"/>
                    <a:lumOff val="15000"/>
                  </a:schemeClr>
                </a:solidFill>
                <a:latin typeface="+mj-ea"/>
                <a:ea typeface="+mj-ea"/>
              </a:rPr>
              <a:t>艺术教育在2024初中教育中的应用策略</a:t>
            </a:r>
            <a:endParaRPr altLang="en-US" b="1" dirty="0" lang="zh-CN" spc="300">
              <a:solidFill>
                <a:schemeClr val="tx1">
                  <a:lumMod val="85000"/>
                  <a:lumOff val="15000"/>
                </a:schemeClr>
              </a:solidFill>
              <a:latin typeface="+mj-ea"/>
              <a:ea typeface="+mj-ea"/>
            </a:endParaRPr>
          </a:p>
        </p:txBody>
      </p:sp>
      <p:cxnSp>
        <p:nvCxnSpPr>
          <p:cNvPr id="3145731" name="直接连接符 17"/>
          <p:cNvCxnSpPr>
            <a:cxnSpLocks/>
          </p:cNvCxnSpPr>
          <p:nvPr>
            <p:custDataLst>
              <p:tags r:id="rId7"/>
            </p:custDataLst>
          </p:nvPr>
        </p:nvCxnSpPr>
        <p:spPr>
          <a:xfrm>
            <a:off x="1045845" y="4473575"/>
            <a:ext cx="4692650" cy="0"/>
          </a:xfrm>
          <a:prstGeom prst="line"/>
          <a:ln>
            <a:solidFill>
              <a:schemeClr val="tx1">
                <a:alpha val="25000"/>
              </a:schemeClr>
            </a:solidFill>
          </a:ln>
        </p:spPr>
        <p:style>
          <a:lnRef idx="2">
            <a:schemeClr val="accent1"/>
          </a:lnRef>
          <a:fillRef idx="0">
            <a:srgbClr val="FFFFFF"/>
          </a:fillRef>
          <a:effectRef idx="0">
            <a:srgbClr val="FFFFFF"/>
          </a:effectRef>
          <a:fontRef idx="minor">
            <a:schemeClr val="tx1"/>
          </a:fontRef>
        </p:style>
      </p:cxnSp>
      <p:sp>
        <p:nvSpPr>
          <p:cNvPr id="1048774" name="序号"/>
          <p:cNvSpPr txBox="1"/>
          <p:nvPr>
            <p:custDataLst>
              <p:tags r:id="rId8"/>
            </p:custDataLst>
          </p:nvPr>
        </p:nvSpPr>
        <p:spPr>
          <a:xfrm>
            <a:off x="1065530" y="4553585"/>
            <a:ext cx="658495" cy="783590"/>
          </a:xfrm>
          <a:prstGeom prst="rect"/>
          <a:noFill/>
        </p:spPr>
        <p:txBody>
          <a:bodyPr anchor="b" anchorCtr="0" bIns="0" lIns="0" rIns="0" rtlCol="0" tIns="0" wrap="square">
            <a:normAutofit/>
          </a:bodyPr>
          <a:p>
            <a:pPr algn="l">
              <a:lnSpc>
                <a:spcPct val="100000"/>
              </a:lnSpc>
            </a:pPr>
            <a:r>
              <a:rPr b="1" lang="en-US">
                <a:solidFill>
                  <a:schemeClr val="tx1">
                    <a:lumMod val="85000"/>
                    <a:lumOff val="15000"/>
                  </a:schemeClr>
                </a:solidFill>
                <a:latin typeface="+mj-ea"/>
                <a:ea typeface="+mj-ea"/>
              </a:rPr>
              <a:t>05</a:t>
            </a:r>
            <a:endParaRPr b="1" lang="en-US">
              <a:solidFill>
                <a:schemeClr val="tx1">
                  <a:lumMod val="85000"/>
                  <a:lumOff val="15000"/>
                </a:schemeClr>
              </a:solidFill>
              <a:latin typeface="+mj-ea"/>
              <a:ea typeface="+mj-ea"/>
            </a:endParaRPr>
          </a:p>
        </p:txBody>
      </p:sp>
      <p:sp>
        <p:nvSpPr>
          <p:cNvPr id="1048776" name="项标题"/>
          <p:cNvSpPr txBox="1"/>
          <p:nvPr>
            <p:custDataLst>
              <p:tags r:id="rId9"/>
            </p:custDataLst>
          </p:nvPr>
        </p:nvSpPr>
        <p:spPr>
          <a:xfrm>
            <a:off x="1565275" y="4553585"/>
            <a:ext cx="4208780" cy="783590"/>
          </a:xfrm>
          <a:prstGeom prst="rect"/>
          <a:noFill/>
        </p:spPr>
        <p:txBody>
          <a:bodyPr anchor="b" bIns="0" lIns="0" rIns="0" rtlCol="0" tIns="0" wrap="square">
            <a:normAutofit/>
          </a:bodyPr>
          <a:p>
            <a:pPr algn="r">
              <a:lnSpc>
                <a:spcPct val="100000"/>
              </a:lnSpc>
            </a:pPr>
            <a:r>
              <a:rPr altLang="en-US" b="1" dirty="0" lang="zh-CN" spc="300">
                <a:solidFill>
                  <a:schemeClr val="tx1">
                    <a:lumMod val="85000"/>
                    <a:lumOff val="15000"/>
                  </a:schemeClr>
                </a:solidFill>
                <a:latin typeface="+mj-ea"/>
                <a:ea typeface="+mj-ea"/>
              </a:rPr>
              <a:t>结论与展望</a:t>
            </a:r>
            <a:endParaRPr altLang="en-US" b="1" dirty="0" lang="zh-CN" spc="300">
              <a:solidFill>
                <a:schemeClr val="tx1">
                  <a:lumMod val="85000"/>
                  <a:lumOff val="15000"/>
                </a:schemeClr>
              </a:solidFill>
              <a:latin typeface="+mj-ea"/>
              <a:ea typeface="+mj-ea"/>
            </a:endParaRPr>
          </a:p>
        </p:txBody>
      </p:sp>
      <p:cxnSp>
        <p:nvCxnSpPr>
          <p:cNvPr id="3145733" name="直接连接符 26"/>
          <p:cNvCxnSpPr>
            <a:cxnSpLocks/>
          </p:cNvCxnSpPr>
          <p:nvPr>
            <p:custDataLst>
              <p:tags r:id="rId10"/>
            </p:custDataLst>
          </p:nvPr>
        </p:nvCxnSpPr>
        <p:spPr>
          <a:xfrm>
            <a:off x="1045845" y="5482590"/>
            <a:ext cx="4692650" cy="0"/>
          </a:xfrm>
          <a:prstGeom prst="line"/>
          <a:ln>
            <a:solidFill>
              <a:schemeClr val="tx1">
                <a:alpha val="25000"/>
              </a:schemeClr>
            </a:solidFill>
          </a:ln>
        </p:spPr>
        <p:style>
          <a:lnRef idx="2">
            <a:schemeClr val="accent1"/>
          </a:lnRef>
          <a:fillRef idx="0">
            <a:srgbClr val="FFFFFF"/>
          </a:fillRef>
          <a:effectRef idx="0">
            <a:srgbClr val="FFFFFF"/>
          </a:effectRef>
          <a:fontRef idx="minor">
            <a:schemeClr val="tx1"/>
          </a:fontRef>
        </p:style>
      </p:cxnSp>
      <p:sp>
        <p:nvSpPr>
          <p:cNvPr id="1048778" name="序号"/>
          <p:cNvSpPr txBox="1"/>
          <p:nvPr>
            <p:custDataLst>
              <p:tags r:id="rId11"/>
            </p:custDataLst>
          </p:nvPr>
        </p:nvSpPr>
        <p:spPr>
          <a:xfrm>
            <a:off x="6437630" y="2535555"/>
            <a:ext cx="658495" cy="783590"/>
          </a:xfrm>
          <a:prstGeom prst="rect"/>
          <a:noFill/>
        </p:spPr>
        <p:txBody>
          <a:bodyPr anchor="b" anchorCtr="0" bIns="0" lIns="0" rIns="0" rtlCol="0" tIns="0" wrap="square">
            <a:normAutofit/>
          </a:bodyPr>
          <a:p>
            <a:pPr algn="l">
              <a:lnSpc>
                <a:spcPct val="100000"/>
              </a:lnSpc>
            </a:pPr>
            <a:r>
              <a:rPr b="1" lang="en-US">
                <a:solidFill>
                  <a:schemeClr val="tx1">
                    <a:lumMod val="85000"/>
                    <a:lumOff val="15000"/>
                  </a:schemeClr>
                </a:solidFill>
                <a:latin typeface="+mj-ea"/>
                <a:ea typeface="+mj-ea"/>
              </a:rPr>
              <a:t>02</a:t>
            </a:r>
            <a:endParaRPr b="1" lang="en-US">
              <a:solidFill>
                <a:schemeClr val="tx1">
                  <a:lumMod val="85000"/>
                  <a:lumOff val="15000"/>
                </a:schemeClr>
              </a:solidFill>
              <a:latin typeface="+mj-ea"/>
              <a:ea typeface="+mj-ea"/>
            </a:endParaRPr>
          </a:p>
        </p:txBody>
      </p:sp>
      <p:sp>
        <p:nvSpPr>
          <p:cNvPr id="1048780" name="项标题"/>
          <p:cNvSpPr txBox="1"/>
          <p:nvPr>
            <p:custDataLst>
              <p:tags r:id="rId12"/>
            </p:custDataLst>
          </p:nvPr>
        </p:nvSpPr>
        <p:spPr>
          <a:xfrm>
            <a:off x="6937375" y="2535555"/>
            <a:ext cx="4208780" cy="783590"/>
          </a:xfrm>
          <a:prstGeom prst="rect"/>
          <a:noFill/>
        </p:spPr>
        <p:txBody>
          <a:bodyPr anchor="b" bIns="0" lIns="0" rIns="0" rtlCol="0" tIns="0" wrap="square">
            <a:normAutofit/>
          </a:bodyPr>
          <a:p>
            <a:pPr algn="r">
              <a:lnSpc>
                <a:spcPct val="100000"/>
              </a:lnSpc>
            </a:pPr>
            <a:r>
              <a:rPr altLang="en-US" b="1" dirty="0" lang="zh-CN" spc="300">
                <a:solidFill>
                  <a:schemeClr val="tx1">
                    <a:lumMod val="85000"/>
                    <a:lumOff val="15000"/>
                  </a:schemeClr>
                </a:solidFill>
                <a:latin typeface="+mj-ea"/>
                <a:ea typeface="+mj-ea"/>
              </a:rPr>
              <a:t>艺术教育在初中教育中的现状与问题</a:t>
            </a:r>
            <a:endParaRPr altLang="en-US" b="1" dirty="0" lang="zh-CN" spc="300">
              <a:solidFill>
                <a:schemeClr val="tx1">
                  <a:lumMod val="85000"/>
                  <a:lumOff val="15000"/>
                </a:schemeClr>
              </a:solidFill>
              <a:latin typeface="+mj-ea"/>
              <a:ea typeface="+mj-ea"/>
            </a:endParaRPr>
          </a:p>
        </p:txBody>
      </p:sp>
      <p:cxnSp>
        <p:nvCxnSpPr>
          <p:cNvPr id="3145735" name="直接连接符 34"/>
          <p:cNvCxnSpPr>
            <a:cxnSpLocks/>
          </p:cNvCxnSpPr>
          <p:nvPr>
            <p:custDataLst>
              <p:tags r:id="rId13"/>
            </p:custDataLst>
          </p:nvPr>
        </p:nvCxnSpPr>
        <p:spPr>
          <a:xfrm>
            <a:off x="6417945" y="3464560"/>
            <a:ext cx="4692650" cy="0"/>
          </a:xfrm>
          <a:prstGeom prst="line"/>
          <a:ln>
            <a:solidFill>
              <a:schemeClr val="tx1">
                <a:alpha val="25000"/>
              </a:schemeClr>
            </a:solidFill>
          </a:ln>
        </p:spPr>
        <p:style>
          <a:lnRef idx="2">
            <a:schemeClr val="accent1"/>
          </a:lnRef>
          <a:fillRef idx="0">
            <a:srgbClr val="FFFFFF"/>
          </a:fillRef>
          <a:effectRef idx="0">
            <a:srgbClr val="FFFFFF"/>
          </a:effectRef>
          <a:fontRef idx="minor">
            <a:schemeClr val="tx1"/>
          </a:fontRef>
        </p:style>
      </p:cxnSp>
      <p:sp>
        <p:nvSpPr>
          <p:cNvPr id="1048782" name="序号"/>
          <p:cNvSpPr txBox="1"/>
          <p:nvPr>
            <p:custDataLst>
              <p:tags r:id="rId14"/>
            </p:custDataLst>
          </p:nvPr>
        </p:nvSpPr>
        <p:spPr>
          <a:xfrm>
            <a:off x="6437630" y="3544570"/>
            <a:ext cx="658495" cy="783590"/>
          </a:xfrm>
          <a:prstGeom prst="rect"/>
          <a:noFill/>
        </p:spPr>
        <p:txBody>
          <a:bodyPr anchor="b" anchorCtr="0" bIns="0" lIns="0" rIns="0" rtlCol="0" tIns="0" wrap="square">
            <a:normAutofit/>
          </a:bodyPr>
          <a:p>
            <a:pPr algn="l">
              <a:lnSpc>
                <a:spcPct val="100000"/>
              </a:lnSpc>
            </a:pPr>
            <a:r>
              <a:rPr b="1" lang="en-US">
                <a:solidFill>
                  <a:schemeClr val="tx1">
                    <a:lumMod val="85000"/>
                    <a:lumOff val="15000"/>
                  </a:schemeClr>
                </a:solidFill>
                <a:latin typeface="+mj-ea"/>
                <a:ea typeface="+mj-ea"/>
              </a:rPr>
              <a:t>04</a:t>
            </a:r>
            <a:endParaRPr b="1" lang="en-US">
              <a:solidFill>
                <a:schemeClr val="tx1">
                  <a:lumMod val="85000"/>
                  <a:lumOff val="15000"/>
                </a:schemeClr>
              </a:solidFill>
              <a:latin typeface="+mj-ea"/>
              <a:ea typeface="+mj-ea"/>
            </a:endParaRPr>
          </a:p>
        </p:txBody>
      </p:sp>
      <p:sp>
        <p:nvSpPr>
          <p:cNvPr id="1048784" name="项标题"/>
          <p:cNvSpPr txBox="1"/>
          <p:nvPr>
            <p:custDataLst>
              <p:tags r:id="rId15"/>
            </p:custDataLst>
          </p:nvPr>
        </p:nvSpPr>
        <p:spPr>
          <a:xfrm>
            <a:off x="6937375" y="3544570"/>
            <a:ext cx="4208780" cy="783590"/>
          </a:xfrm>
          <a:prstGeom prst="rect"/>
          <a:noFill/>
        </p:spPr>
        <p:txBody>
          <a:bodyPr anchor="b" bIns="0" lIns="0" rIns="0" rtlCol="0" tIns="0" wrap="square">
            <a:normAutofit/>
          </a:bodyPr>
          <a:p>
            <a:pPr algn="r">
              <a:lnSpc>
                <a:spcPct val="100000"/>
              </a:lnSpc>
            </a:pPr>
            <a:r>
              <a:rPr altLang="en-US" b="1" dirty="0" lang="zh-CN" spc="300">
                <a:solidFill>
                  <a:schemeClr val="tx1">
                    <a:lumMod val="85000"/>
                    <a:lumOff val="15000"/>
                  </a:schemeClr>
                </a:solidFill>
                <a:latin typeface="+mj-ea"/>
                <a:ea typeface="+mj-ea"/>
              </a:rPr>
              <a:t>艺术教育在2024初中教育中的实践案例分析</a:t>
            </a:r>
            <a:endParaRPr altLang="en-US" b="1" dirty="0" lang="zh-CN" spc="300">
              <a:solidFill>
                <a:schemeClr val="tx1">
                  <a:lumMod val="85000"/>
                  <a:lumOff val="15000"/>
                </a:schemeClr>
              </a:solidFill>
              <a:latin typeface="+mj-ea"/>
              <a:ea typeface="+mj-ea"/>
            </a:endParaRPr>
          </a:p>
        </p:txBody>
      </p:sp>
      <p:cxnSp>
        <p:nvCxnSpPr>
          <p:cNvPr id="3145737" name="直接连接符 38"/>
          <p:cNvCxnSpPr>
            <a:cxnSpLocks/>
          </p:cNvCxnSpPr>
          <p:nvPr>
            <p:custDataLst>
              <p:tags r:id="rId16"/>
            </p:custDataLst>
          </p:nvPr>
        </p:nvCxnSpPr>
        <p:spPr>
          <a:xfrm>
            <a:off x="6417945" y="4473575"/>
            <a:ext cx="4692650" cy="0"/>
          </a:xfrm>
          <a:prstGeom prst="line"/>
          <a:ln>
            <a:solidFill>
              <a:schemeClr val="tx1">
                <a:alpha val="25000"/>
              </a:schemeClr>
            </a:solidFill>
          </a:ln>
        </p:spPr>
        <p:style>
          <a:lnRef idx="2">
            <a:schemeClr val="accent1"/>
          </a:lnRef>
          <a:fillRef idx="0">
            <a:srgbClr val="FFFFFF"/>
          </a:fillRef>
          <a:effectRef idx="0">
            <a:srgbClr val="FFFFFF"/>
          </a:effectRef>
          <a:fontRef idx="minor">
            <a:schemeClr val="tx1"/>
          </a:fontRef>
        </p:style>
      </p:cxnSp>
    </p:spTree>
    <p:custDataLst>
      <p:tags r:id="rId17"/>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02" name="标题"/>
          <p:cNvSpPr>
            <a:spLocks noGrp="1"/>
          </p:cNvSpPr>
          <p:nvPr>
            <p:ph type="title"/>
            <p:custDataLst>
              <p:tags r:id="rId1"/>
            </p:custDataLst>
          </p:nvPr>
        </p:nvSpPr>
        <p:spPr>
          <a:xfrm>
            <a:off x="1526400" y="2968700"/>
            <a:ext cx="9144000" cy="2485200"/>
          </a:xfrm>
        </p:spPr>
        <p:txBody>
          <a:bodyPr/>
          <a:p>
            <a:r>
              <a:rPr altLang="en-US" lang="zh-CN"/>
              <a:t>艺术教育在初中教育中的重要性</a:t>
            </a:r>
            <a:endParaRPr altLang="en-US" lang="zh-CN"/>
          </a:p>
        </p:txBody>
      </p:sp>
      <p:sp>
        <p:nvSpPr>
          <p:cNvPr id="1048804" name="节编号"/>
          <p:cNvSpPr>
            <a:spLocks noGrp="1"/>
          </p:cNvSpPr>
          <p:nvPr>
            <p:ph type="body" sz="quarter" idx="13"/>
            <p:custDataLst>
              <p:tags r:id="rId2"/>
            </p:custDataLst>
          </p:nvPr>
        </p:nvSpPr>
        <p:spPr>
          <a:xfrm>
            <a:off x="1524000" y="1493000"/>
            <a:ext cx="9144000" cy="1224000"/>
          </a:xfrm>
        </p:spPr>
        <p:txBody>
          <a:bodyPr/>
          <a:p>
            <a:r>
              <a:rPr altLang="zh-CN" lang="en-US"/>
              <a:t>01</a:t>
            </a:r>
            <a:endParaRPr altLang="zh-CN"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26" name="标题 1"/>
          <p:cNvSpPr>
            <a:spLocks noGrp="1"/>
          </p:cNvSpPr>
          <p:nvPr>
            <p:ph type="title"/>
          </p:nvPr>
        </p:nvSpPr>
        <p:spPr/>
        <p:txBody>
          <a:bodyPr/>
          <a:p>
            <a:r>
              <a:rPr altLang="en-US" lang="zh-CN"/>
              <a:t>培养学生创造力与想象力</a:t>
            </a:r>
            <a:endParaRPr altLang="en-US" lang="zh-CN"/>
          </a:p>
        </p:txBody>
      </p:sp>
      <p:sp>
        <p:nvSpPr>
          <p:cNvPr id="1048828" name="正文"/>
          <p:cNvSpPr txBox="1"/>
          <p:nvPr>
            <p:custDataLst>
              <p:tags r:id="rId1"/>
            </p:custDataLst>
          </p:nvPr>
        </p:nvSpPr>
        <p:spPr>
          <a:xfrm>
            <a:off x="3493911" y="1888800"/>
            <a:ext cx="5204177" cy="635255"/>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艺术教育能够激发学生的创造力，培养他们独立思考和解决问题的能力。</a:t>
            </a:r>
            <a:endParaRPr altLang="en-US" dirty="0" sz="1200" lang="zh-CN" spc="150">
              <a:solidFill>
                <a:schemeClr val="tx1">
                  <a:lumMod val="65000"/>
                  <a:lumOff val="35000"/>
                </a:schemeClr>
              </a:solidFill>
              <a:latin typeface="+mn-ea"/>
              <a:sym typeface="+mn-ea"/>
            </a:endParaRPr>
          </a:p>
        </p:txBody>
      </p:sp>
      <p:sp>
        <p:nvSpPr>
          <p:cNvPr id="1048830" name="标题"/>
          <p:cNvSpPr txBox="1"/>
          <p:nvPr>
            <p:custDataLst>
              <p:tags r:id="rId2"/>
            </p:custDataLst>
          </p:nvPr>
        </p:nvSpPr>
        <p:spPr>
          <a:xfrm>
            <a:off x="3493911" y="1364400"/>
            <a:ext cx="5204177" cy="522409"/>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
        <p:nvSpPr>
          <p:cNvPr id="1048832" name="正文"/>
          <p:cNvSpPr txBox="1"/>
          <p:nvPr>
            <p:custDataLst>
              <p:tags r:id="rId3"/>
            </p:custDataLst>
          </p:nvPr>
        </p:nvSpPr>
        <p:spPr>
          <a:xfrm>
            <a:off x="3493911" y="3106870"/>
            <a:ext cx="5204177" cy="635255"/>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艺术教育中的绘画、音乐、舞蹈等课程能够帮助学生发挥想象力，培养创新思维。</a:t>
            </a:r>
            <a:endParaRPr altLang="en-US" dirty="0" sz="1200" lang="zh-CN" spc="150">
              <a:solidFill>
                <a:schemeClr val="tx1">
                  <a:lumMod val="65000"/>
                  <a:lumOff val="35000"/>
                </a:schemeClr>
              </a:solidFill>
              <a:latin typeface="+mn-ea"/>
              <a:sym typeface="+mn-ea"/>
            </a:endParaRPr>
          </a:p>
        </p:txBody>
      </p:sp>
      <p:sp>
        <p:nvSpPr>
          <p:cNvPr id="1048834" name="标题"/>
          <p:cNvSpPr txBox="1"/>
          <p:nvPr>
            <p:custDataLst>
              <p:tags r:id="rId4"/>
            </p:custDataLst>
          </p:nvPr>
        </p:nvSpPr>
        <p:spPr>
          <a:xfrm>
            <a:off x="3493911" y="2582469"/>
            <a:ext cx="5204177" cy="522409"/>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
        <p:nvSpPr>
          <p:cNvPr id="1048836" name="正文"/>
          <p:cNvSpPr txBox="1"/>
          <p:nvPr>
            <p:custDataLst>
              <p:tags r:id="rId5"/>
            </p:custDataLst>
          </p:nvPr>
        </p:nvSpPr>
        <p:spPr>
          <a:xfrm>
            <a:off x="3493911" y="4324939"/>
            <a:ext cx="5204177" cy="635255"/>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通过艺术教育，学生可以接触到不同的艺术形式和风格，从而拓宽视野，增强创意灵感。</a:t>
            </a:r>
            <a:endParaRPr altLang="en-US" dirty="0" sz="1200" lang="zh-CN" spc="150">
              <a:solidFill>
                <a:schemeClr val="tx1">
                  <a:lumMod val="65000"/>
                  <a:lumOff val="35000"/>
                </a:schemeClr>
              </a:solidFill>
              <a:latin typeface="+mn-ea"/>
              <a:sym typeface="+mn-ea"/>
            </a:endParaRPr>
          </a:p>
        </p:txBody>
      </p:sp>
      <p:sp>
        <p:nvSpPr>
          <p:cNvPr id="1048838" name="标题"/>
          <p:cNvSpPr txBox="1"/>
          <p:nvPr>
            <p:custDataLst>
              <p:tags r:id="rId6"/>
            </p:custDataLst>
          </p:nvPr>
        </p:nvSpPr>
        <p:spPr>
          <a:xfrm>
            <a:off x="3493911" y="3800539"/>
            <a:ext cx="5204177" cy="522409"/>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
        <p:nvSpPr>
          <p:cNvPr id="1048840" name="正文"/>
          <p:cNvSpPr txBox="1"/>
          <p:nvPr>
            <p:custDataLst>
              <p:tags r:id="rId7"/>
            </p:custDataLst>
          </p:nvPr>
        </p:nvSpPr>
        <p:spPr>
          <a:xfrm>
            <a:off x="3493911" y="5543009"/>
            <a:ext cx="5204177" cy="635255"/>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艺术教育在初中阶段能够为学生打下良好的基础，培养他们的创造力和想象力，为未来的学习和工作提供更多可能性。</a:t>
            </a:r>
            <a:endParaRPr altLang="en-US" dirty="0" sz="1200" lang="zh-CN" spc="150">
              <a:solidFill>
                <a:schemeClr val="tx1">
                  <a:lumMod val="65000"/>
                  <a:lumOff val="35000"/>
                </a:schemeClr>
              </a:solidFill>
              <a:latin typeface="+mn-ea"/>
              <a:sym typeface="+mn-ea"/>
            </a:endParaRPr>
          </a:p>
        </p:txBody>
      </p:sp>
      <p:sp>
        <p:nvSpPr>
          <p:cNvPr id="1048842" name="标题"/>
          <p:cNvSpPr txBox="1"/>
          <p:nvPr>
            <p:custDataLst>
              <p:tags r:id="rId8"/>
            </p:custDataLst>
          </p:nvPr>
        </p:nvSpPr>
        <p:spPr>
          <a:xfrm>
            <a:off x="3493911" y="5018608"/>
            <a:ext cx="5204177" cy="522409"/>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876" name="标题 1"/>
          <p:cNvSpPr>
            <a:spLocks noGrp="1"/>
          </p:cNvSpPr>
          <p:nvPr>
            <p:ph type="title"/>
          </p:nvPr>
        </p:nvSpPr>
        <p:spPr/>
        <p:txBody>
          <a:bodyPr/>
          <a:p>
            <a:r>
              <a:rPr altLang="en-US" lang="zh-CN"/>
              <a:t>提高学生审美能力与艺术素养</a:t>
            </a:r>
            <a:endParaRPr altLang="en-US" lang="zh-CN"/>
          </a:p>
        </p:txBody>
      </p:sp>
      <p:sp>
        <p:nvSpPr>
          <p:cNvPr id="1048878"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艺术教育能够培养学生的审美意识和创造力，提高学生的审美能力。</a:t>
            </a:r>
            <a:endParaRPr altLang="en-US" dirty="0" sz="1200" lang="zh-CN" spc="150">
              <a:solidFill>
                <a:schemeClr val="tx1">
                  <a:lumMod val="85000"/>
                  <a:lumOff val="15000"/>
                </a:schemeClr>
              </a:solidFill>
              <a:latin typeface="+mn-ea"/>
              <a:sym typeface="+mn-ea"/>
            </a:endParaRPr>
          </a:p>
        </p:txBody>
      </p:sp>
      <p:sp>
        <p:nvSpPr>
          <p:cNvPr id="1048880"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882"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884"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艺术教育能够帮助学生了解和欣赏各种艺术形式，提升学生的艺术素养。</a:t>
            </a:r>
            <a:endParaRPr altLang="en-US" dirty="0" sz="1200" lang="zh-CN" spc="150">
              <a:solidFill>
                <a:schemeClr val="tx1">
                  <a:lumMod val="85000"/>
                  <a:lumOff val="15000"/>
                </a:schemeClr>
              </a:solidFill>
              <a:latin typeface="+mn-ea"/>
              <a:sym typeface="+mn-ea"/>
            </a:endParaRPr>
          </a:p>
        </p:txBody>
      </p:sp>
      <p:sp>
        <p:nvSpPr>
          <p:cNvPr id="1048886"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888"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890"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艺术教育能够促进学生的情感表达和沟通能力的提高，有助于学生的心理健康发展。</a:t>
            </a:r>
            <a:endParaRPr altLang="en-US" dirty="0" sz="1200" lang="zh-CN" spc="150">
              <a:solidFill>
                <a:schemeClr val="tx1">
                  <a:lumMod val="85000"/>
                  <a:lumOff val="15000"/>
                </a:schemeClr>
              </a:solidFill>
              <a:latin typeface="+mn-ea"/>
              <a:sym typeface="+mn-ea"/>
            </a:endParaRPr>
          </a:p>
        </p:txBody>
      </p:sp>
      <p:sp>
        <p:nvSpPr>
          <p:cNvPr id="1048892"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894"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896"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艺术教育在初中阶段是重要的素质教育组成部分，对于学生的全面发展和个人成长具有积极的影响。</a:t>
            </a:r>
            <a:endParaRPr altLang="en-US" dirty="0" sz="1200" lang="zh-CN" spc="150">
              <a:solidFill>
                <a:schemeClr val="tx1">
                  <a:lumMod val="85000"/>
                  <a:lumOff val="15000"/>
                </a:schemeClr>
              </a:solidFill>
              <a:latin typeface="+mn-ea"/>
              <a:sym typeface="+mn-ea"/>
            </a:endParaRPr>
          </a:p>
        </p:txBody>
      </p:sp>
      <p:sp>
        <p:nvSpPr>
          <p:cNvPr id="1048898"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00"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34" name="标题 1"/>
          <p:cNvSpPr>
            <a:spLocks noGrp="1"/>
          </p:cNvSpPr>
          <p:nvPr>
            <p:ph type="title"/>
          </p:nvPr>
        </p:nvSpPr>
        <p:spPr/>
        <p:txBody>
          <a:bodyPr/>
          <a:p>
            <a:r>
              <a:rPr altLang="en-US" lang="zh-CN"/>
              <a:t>促进学生的全面发展</a:t>
            </a:r>
            <a:endParaRPr altLang="en-US" lang="zh-CN"/>
          </a:p>
        </p:txBody>
      </p:sp>
      <p:sp>
        <p:nvSpPr>
          <p:cNvPr id="1048936"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艺术教育能够培养学生的审美能力和创造力，促进学生的个性发展。</a:t>
            </a:r>
            <a:endParaRPr altLang="en-US" dirty="0" sz="1200" lang="zh-CN" spc="150">
              <a:solidFill>
                <a:schemeClr val="tx1">
                  <a:lumMod val="85000"/>
                  <a:lumOff val="15000"/>
                </a:schemeClr>
              </a:solidFill>
              <a:latin typeface="+mn-ea"/>
              <a:sym typeface="+mn-ea"/>
            </a:endParaRPr>
          </a:p>
        </p:txBody>
      </p:sp>
      <p:sp>
        <p:nvSpPr>
          <p:cNvPr id="1048938"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40"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42"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艺术教育能够提高学生的文化素养和综合素质，增强学生的社会适应能力。</a:t>
            </a:r>
            <a:endParaRPr altLang="en-US" dirty="0" sz="1200" lang="zh-CN" spc="150">
              <a:solidFill>
                <a:schemeClr val="tx1">
                  <a:lumMod val="85000"/>
                  <a:lumOff val="15000"/>
                </a:schemeClr>
              </a:solidFill>
              <a:latin typeface="+mn-ea"/>
              <a:sym typeface="+mn-ea"/>
            </a:endParaRPr>
          </a:p>
        </p:txBody>
      </p:sp>
      <p:sp>
        <p:nvSpPr>
          <p:cNvPr id="1048944"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46"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48"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艺术教育能够激发学生的想象力和创造力，培养学生的创新思维和创新能力。</a:t>
            </a:r>
            <a:endParaRPr altLang="en-US" dirty="0" sz="1200" lang="zh-CN" spc="150">
              <a:solidFill>
                <a:schemeClr val="tx1">
                  <a:lumMod val="85000"/>
                  <a:lumOff val="15000"/>
                </a:schemeClr>
              </a:solidFill>
              <a:latin typeface="+mn-ea"/>
              <a:sym typeface="+mn-ea"/>
            </a:endParaRPr>
          </a:p>
        </p:txBody>
      </p:sp>
      <p:sp>
        <p:nvSpPr>
          <p:cNvPr id="1048950"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52"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54"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艺术教育能够帮助学生发掘自己的潜力和特长，实现自我价值的提升。</a:t>
            </a:r>
            <a:endParaRPr altLang="en-US" dirty="0" sz="1200" lang="zh-CN" spc="150">
              <a:solidFill>
                <a:schemeClr val="tx1">
                  <a:lumMod val="85000"/>
                  <a:lumOff val="15000"/>
                </a:schemeClr>
              </a:solidFill>
              <a:latin typeface="+mn-ea"/>
              <a:sym typeface="+mn-ea"/>
            </a:endParaRPr>
          </a:p>
        </p:txBody>
      </p:sp>
      <p:sp>
        <p:nvSpPr>
          <p:cNvPr id="1048956"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58"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8992" name="标题"/>
          <p:cNvSpPr>
            <a:spLocks noGrp="1"/>
          </p:cNvSpPr>
          <p:nvPr>
            <p:ph type="title"/>
            <p:custDataLst>
              <p:tags r:id="rId1"/>
            </p:custDataLst>
          </p:nvPr>
        </p:nvSpPr>
        <p:spPr>
          <a:xfrm>
            <a:off x="1526400" y="2968700"/>
            <a:ext cx="9144000" cy="2485200"/>
          </a:xfrm>
        </p:spPr>
        <p:txBody>
          <a:bodyPr/>
          <a:p>
            <a:r>
              <a:rPr altLang="en-US" lang="zh-CN"/>
              <a:t>艺术教育在初中教育中的现状与问题</a:t>
            </a:r>
            <a:endParaRPr altLang="en-US" lang="zh-CN"/>
          </a:p>
        </p:txBody>
      </p:sp>
      <p:sp>
        <p:nvSpPr>
          <p:cNvPr id="1048994" name="节编号"/>
          <p:cNvSpPr>
            <a:spLocks noGrp="1"/>
          </p:cNvSpPr>
          <p:nvPr>
            <p:ph type="body" sz="quarter" idx="13"/>
            <p:custDataLst>
              <p:tags r:id="rId2"/>
            </p:custDataLst>
          </p:nvPr>
        </p:nvSpPr>
        <p:spPr>
          <a:xfrm>
            <a:off x="1524000" y="1493000"/>
            <a:ext cx="9144000" cy="1224000"/>
          </a:xfrm>
        </p:spPr>
        <p:txBody>
          <a:bodyPr/>
          <a:p>
            <a:r>
              <a:rPr altLang="zh-CN" lang="en-US"/>
              <a:t>02</a:t>
            </a:r>
            <a:endParaRPr altLang="zh-CN" lang="en-US"/>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16" name="标题 1"/>
          <p:cNvSpPr>
            <a:spLocks noGrp="1"/>
          </p:cNvSpPr>
          <p:nvPr>
            <p:ph type="title"/>
          </p:nvPr>
        </p:nvSpPr>
        <p:spPr/>
        <p:txBody>
          <a:bodyPr/>
          <a:p>
            <a:r>
              <a:rPr altLang="en-US" lang="zh-CN"/>
              <a:t>艺术教育在初中教育中的现状</a:t>
            </a:r>
            <a:endParaRPr altLang="en-US" lang="zh-CN"/>
          </a:p>
        </p:txBody>
      </p:sp>
      <p:sp>
        <p:nvSpPr>
          <p:cNvPr id="1049018"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020"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22"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艺术教育在初中教育中的课程设置和教学方式</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024"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026"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28"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初中生的艺术素养和技能水平</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030"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032"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初中艺术教育的师资力量和教学资源</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034"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36"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038"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40"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初中艺术教育的评价标准和考核方式</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074" name="标题 1"/>
          <p:cNvSpPr>
            <a:spLocks noGrp="1"/>
          </p:cNvSpPr>
          <p:nvPr>
            <p:ph type="title"/>
          </p:nvPr>
        </p:nvSpPr>
        <p:spPr/>
        <p:txBody>
          <a:bodyPr/>
          <a:p>
            <a:r>
              <a:rPr altLang="en-US" lang="zh-CN"/>
              <a:t>艺术教育在初中教育中存在的问题</a:t>
            </a:r>
            <a:endParaRPr altLang="en-US" lang="zh-CN"/>
          </a:p>
        </p:txBody>
      </p:sp>
      <p:sp>
        <p:nvSpPr>
          <p:cNvPr id="1049076"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078"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80"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缺乏足够的重视和投入</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082"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084"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86"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师资力量不足，缺乏专业培训</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088"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090"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课程设置不够完善，缺乏系统性和连贯性</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092"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94"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096"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98"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学生参与度低，缺乏兴趣和热情</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132" name="标题 1"/>
          <p:cNvSpPr>
            <a:spLocks noGrp="1"/>
          </p:cNvSpPr>
          <p:nvPr>
            <p:ph type="title"/>
          </p:nvPr>
        </p:nvSpPr>
        <p:spPr/>
        <p:txBody>
          <a:bodyPr/>
          <a:p>
            <a:r>
              <a:rPr altLang="en-US" lang="zh-CN"/>
              <a:t>艺术教育在初中教育中存在问题的原因分析</a:t>
            </a:r>
            <a:endParaRPr altLang="en-US" lang="zh-CN"/>
          </a:p>
        </p:txBody>
      </p:sp>
      <p:sp>
        <p:nvSpPr>
          <p:cNvPr id="1049134"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36"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38"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40"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42"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44"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46"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48"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5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传统观念影响：认为艺术教育不是主流学科，缺乏重视</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15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教育资源分配不均：部分学校缺乏艺术教育所需的设施和器材</a:t>
            </a:r>
            <a:endParaRPr dirty="0" sz="2000" err="1">
              <a:solidFill>
                <a:schemeClr val="tx1">
                  <a:lumMod val="75000"/>
                  <a:lumOff val="25000"/>
                </a:schemeClr>
              </a:solidFill>
              <a:latin typeface="+mn-ea"/>
              <a:ea typeface="+mn-ea"/>
              <a:cs typeface="+mn-ea"/>
              <a:sym typeface="+mn-lt"/>
            </a:endParaRPr>
          </a:p>
        </p:txBody>
      </p:sp>
      <p:sp>
        <p:nvSpPr>
          <p:cNvPr id="1049154"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56"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58"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160"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62"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64"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66"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68"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7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评价体系不完善：艺术教育在中考中的地位较低，导致学校和学生对其重视不够</a:t>
            </a:r>
            <a:endParaRPr dirty="0" sz="2000" err="1">
              <a:solidFill>
                <a:schemeClr val="tx1">
                  <a:lumMod val="75000"/>
                  <a:lumOff val="25000"/>
                </a:schemeClr>
              </a:solidFill>
              <a:latin typeface="+mn-ea"/>
              <a:ea typeface="+mn-ea"/>
              <a:cs typeface="+mn-ea"/>
              <a:sym typeface="+mn-lt"/>
            </a:endParaRPr>
          </a:p>
        </p:txBody>
      </p:sp>
      <p:sp>
        <p:nvSpPr>
          <p:cNvPr id="104917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师资力量不足：缺乏专业的艺术教育教师，影响教学质量</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06" name="标题"/>
          <p:cNvSpPr>
            <a:spLocks noGrp="1"/>
          </p:cNvSpPr>
          <p:nvPr>
            <p:ph type="title"/>
            <p:custDataLst>
              <p:tags r:id="rId1"/>
            </p:custDataLst>
          </p:nvPr>
        </p:nvSpPr>
        <p:spPr>
          <a:xfrm>
            <a:off x="1526400" y="2968700"/>
            <a:ext cx="9144000" cy="2485200"/>
          </a:xfrm>
        </p:spPr>
        <p:txBody>
          <a:bodyPr/>
          <a:p>
            <a:r>
              <a:rPr altLang="en-US" lang="zh-CN"/>
              <a:t>艺术教育在2024初中教育中的应用策略</a:t>
            </a:r>
            <a:endParaRPr altLang="en-US" lang="zh-CN"/>
          </a:p>
        </p:txBody>
      </p:sp>
      <p:sp>
        <p:nvSpPr>
          <p:cNvPr id="1049208" name="节编号"/>
          <p:cNvSpPr>
            <a:spLocks noGrp="1"/>
          </p:cNvSpPr>
          <p:nvPr>
            <p:ph type="body" sz="quarter" idx="13"/>
            <p:custDataLst>
              <p:tags r:id="rId2"/>
            </p:custDataLst>
          </p:nvPr>
        </p:nvSpPr>
        <p:spPr>
          <a:xfrm>
            <a:off x="1524000" y="1493000"/>
            <a:ext cx="9144000" cy="1224000"/>
          </a:xfrm>
        </p:spPr>
        <p:txBody>
          <a:bodyPr/>
          <a:p>
            <a:r>
              <a:rPr altLang="zh-CN" lang="en-US"/>
              <a:t>03</a:t>
            </a:r>
            <a:endParaRPr altLang="zh-CN" lang="en-US"/>
          </a:p>
        </p:txBody>
      </p:sp>
    </p:spTree>
    <p:custDataLst>
      <p:tags r:id="rId3"/>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230" name="标题 1"/>
          <p:cNvSpPr>
            <a:spLocks noGrp="1"/>
          </p:cNvSpPr>
          <p:nvPr>
            <p:ph type="title"/>
          </p:nvPr>
        </p:nvSpPr>
        <p:spPr/>
        <p:txBody>
          <a:bodyPr/>
          <a:p>
            <a:r>
              <a:rPr altLang="en-US" lang="zh-CN"/>
              <a:t>强化艺术教育的地位与作用</a:t>
            </a:r>
            <a:endParaRPr altLang="en-US" lang="zh-CN"/>
          </a:p>
        </p:txBody>
      </p:sp>
      <p:sp>
        <p:nvSpPr>
          <p:cNvPr id="1049232"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34"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36"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38"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40"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艺术教育在培养学生创造力方面的作用</a:t>
            </a:r>
            <a:endParaRPr altLang="en-US" sz="1400" lang="zh-CN" spc="150">
              <a:solidFill>
                <a:schemeClr val="tx1"/>
              </a:solidFill>
              <a:effectLst/>
              <a:latin typeface="+mn-ea"/>
              <a:sym typeface="+mn-ea"/>
            </a:endParaRPr>
          </a:p>
        </p:txBody>
      </p:sp>
      <p:sp>
        <p:nvSpPr>
          <p:cNvPr id="1049242"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艺术教育在初中教育中的重要性</a:t>
            </a:r>
            <a:endParaRPr altLang="en-US" dirty="0" sz="1400" lang="zh-CN" spc="150">
              <a:solidFill>
                <a:schemeClr val="tx1"/>
              </a:solidFill>
              <a:effectLst/>
              <a:latin typeface="+mn-ea"/>
              <a:sym typeface="+mn-ea"/>
            </a:endParaRPr>
          </a:p>
        </p:txBody>
      </p:sp>
      <p:sp>
        <p:nvSpPr>
          <p:cNvPr id="1049244"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艺术教育在提高学生审美素养方面的作用</a:t>
            </a:r>
            <a:endParaRPr altLang="en-US" sz="1400" lang="zh-CN" spc="150">
              <a:solidFill>
                <a:schemeClr val="tx1"/>
              </a:solidFill>
              <a:effectLst/>
              <a:latin typeface="+mn-ea"/>
              <a:sym typeface="+mn-ea"/>
            </a:endParaRPr>
          </a:p>
        </p:txBody>
      </p:sp>
      <p:sp>
        <p:nvSpPr>
          <p:cNvPr id="1049246"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艺术教育在促进学生全面发展方面的作用</a:t>
            </a:r>
            <a:endParaRPr altLang="en-US" sz="1400" lang="zh-CN" spc="150">
              <a:solidFill>
                <a:schemeClr val="tx1"/>
              </a:solidFill>
              <a:effectLst/>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280" name="标题 1"/>
          <p:cNvSpPr>
            <a:spLocks noGrp="1"/>
          </p:cNvSpPr>
          <p:nvPr>
            <p:ph type="title"/>
          </p:nvPr>
        </p:nvSpPr>
        <p:spPr/>
        <p:txBody>
          <a:bodyPr/>
          <a:p>
            <a:r>
              <a:rPr altLang="en-US" lang="zh-CN"/>
              <a:t>完善艺术教育的课程体系</a:t>
            </a:r>
            <a:endParaRPr altLang="en-US" lang="zh-CN"/>
          </a:p>
        </p:txBody>
      </p:sp>
      <p:sp>
        <p:nvSpPr>
          <p:cNvPr id="1049282"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84"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86"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88"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90"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92"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94"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96"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9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增加艺术类课程的数量和种类，以满足不同学生的兴趣和需求。</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30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建立完善的艺术教育课程体系，注重课程之间的联系和衔接。</a:t>
            </a:r>
            <a:endParaRPr dirty="0" sz="2000" err="1">
              <a:solidFill>
                <a:schemeClr val="tx1">
                  <a:lumMod val="75000"/>
                  <a:lumOff val="25000"/>
                </a:schemeClr>
              </a:solidFill>
              <a:latin typeface="+mn-ea"/>
              <a:ea typeface="+mn-ea"/>
              <a:cs typeface="+mn-ea"/>
              <a:sym typeface="+mn-lt"/>
            </a:endParaRPr>
          </a:p>
        </p:txBody>
      </p:sp>
      <p:sp>
        <p:nvSpPr>
          <p:cNvPr id="1049302"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04"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06"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308"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10"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12"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14"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16"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1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注重培养学生的创造力和想象力，鼓励他们发挥自己的艺术才能。</a:t>
            </a:r>
            <a:endParaRPr dirty="0" sz="2000" err="1">
              <a:solidFill>
                <a:schemeClr val="tx1">
                  <a:lumMod val="75000"/>
                  <a:lumOff val="25000"/>
                </a:schemeClr>
              </a:solidFill>
              <a:latin typeface="+mn-ea"/>
              <a:ea typeface="+mn-ea"/>
              <a:cs typeface="+mn-ea"/>
              <a:sym typeface="+mn-lt"/>
            </a:endParaRPr>
          </a:p>
        </p:txBody>
      </p:sp>
      <p:sp>
        <p:nvSpPr>
          <p:cNvPr id="104932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提高艺术类课程的质量和水平，加强师资力量和教学资源建设。</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354" name="标题 1"/>
          <p:cNvSpPr>
            <a:spLocks noGrp="1"/>
          </p:cNvSpPr>
          <p:nvPr>
            <p:ph type="title"/>
          </p:nvPr>
        </p:nvSpPr>
        <p:spPr/>
        <p:txBody>
          <a:bodyPr/>
          <a:p>
            <a:r>
              <a:rPr altLang="en-US" lang="zh-CN"/>
              <a:t>提高艺术教育的师资力量与教学水平</a:t>
            </a:r>
            <a:endParaRPr altLang="en-US" lang="zh-CN"/>
          </a:p>
        </p:txBody>
      </p:sp>
      <p:sp>
        <p:nvSpPr>
          <p:cNvPr id="1049356"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培训专业教师：为初中教师提供艺术教育专业培训，提高教师的艺术素养和教学能力。</a:t>
            </a:r>
            <a:endParaRPr altLang="en-US" dirty="0" sz="1200" lang="zh-CN" spc="150">
              <a:solidFill>
                <a:schemeClr val="tx1">
                  <a:lumMod val="65000"/>
                  <a:lumOff val="35000"/>
                </a:schemeClr>
              </a:solidFill>
              <a:latin typeface="+mn-ea"/>
              <a:sym typeface="+mn-ea"/>
            </a:endParaRPr>
          </a:p>
        </p:txBody>
      </p:sp>
      <p:sp>
        <p:nvSpPr>
          <p:cNvPr id="1049358"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引进优秀教师：吸引更多具有艺术背景的优秀教师加入初中教育，为学校注入新鲜血液。</a:t>
            </a:r>
            <a:endParaRPr altLang="en-US" dirty="0" sz="1200" lang="zh-CN" spc="150">
              <a:solidFill>
                <a:schemeClr val="tx1">
                  <a:lumMod val="65000"/>
                  <a:lumOff val="35000"/>
                </a:schemeClr>
              </a:solidFill>
              <a:latin typeface="+mn-ea"/>
              <a:sym typeface="+mn-ea"/>
            </a:endParaRPr>
          </a:p>
        </p:txBody>
      </p:sp>
      <p:sp>
        <p:nvSpPr>
          <p:cNvPr id="1049360"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提升教学水平：采用现代化的教学手段和教学方法，如利用数字技术、网络平台等，提高艺术教育的质量和效果。</a:t>
            </a:r>
            <a:endParaRPr altLang="en-US" dirty="0" sz="1200" lang="zh-CN" spc="150">
              <a:solidFill>
                <a:schemeClr val="tx1">
                  <a:lumMod val="65000"/>
                  <a:lumOff val="35000"/>
                </a:schemeClr>
              </a:solidFill>
              <a:latin typeface="+mn-ea"/>
              <a:sym typeface="+mn-ea"/>
            </a:endParaRPr>
          </a:p>
        </p:txBody>
      </p:sp>
      <p:sp>
        <p:nvSpPr>
          <p:cNvPr id="1049362"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鼓励教师创新：鼓励教师发挥个人特长和创意，探索适合初中学生的艺术教育模式和教学方法。</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396" name="标题 1"/>
          <p:cNvSpPr>
            <a:spLocks noGrp="1"/>
          </p:cNvSpPr>
          <p:nvPr>
            <p:ph type="title"/>
          </p:nvPr>
        </p:nvSpPr>
        <p:spPr/>
        <p:txBody>
          <a:bodyPr/>
          <a:p>
            <a:r>
              <a:rPr altLang="en-US" lang="zh-CN"/>
              <a:t>加强艺术教育与科技教育的融合</a:t>
            </a:r>
            <a:endParaRPr altLang="en-US" lang="zh-CN"/>
          </a:p>
        </p:txBody>
      </p:sp>
      <p:sp>
        <p:nvSpPr>
          <p:cNvPr id="1049398"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400"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02"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融合目的：提高学生的创新能力和科技素养</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404"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406"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08"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融合方式：开展跨学科课程、组织科技艺术活动等</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410"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412"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融合优势：促进艺术与科技教育的共同发展，提高教育质量</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414"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16"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418"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20"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融合实践：制定具体实施方案，加强教师培训和资源建设</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454" name="标题"/>
          <p:cNvSpPr>
            <a:spLocks noGrp="1"/>
          </p:cNvSpPr>
          <p:nvPr>
            <p:ph type="title"/>
            <p:custDataLst>
              <p:tags r:id="rId1"/>
            </p:custDataLst>
          </p:nvPr>
        </p:nvSpPr>
        <p:spPr>
          <a:xfrm>
            <a:off x="1526400" y="2968700"/>
            <a:ext cx="9144000" cy="2485200"/>
          </a:xfrm>
        </p:spPr>
        <p:txBody>
          <a:bodyPr/>
          <a:p>
            <a:r>
              <a:rPr altLang="en-US" lang="zh-CN"/>
              <a:t>艺术教育在2024初中教育中的实践案例分析</a:t>
            </a:r>
            <a:endParaRPr altLang="en-US" lang="zh-CN"/>
          </a:p>
        </p:txBody>
      </p:sp>
      <p:sp>
        <p:nvSpPr>
          <p:cNvPr id="1049456" name="节编号"/>
          <p:cNvSpPr>
            <a:spLocks noGrp="1"/>
          </p:cNvSpPr>
          <p:nvPr>
            <p:ph type="body" sz="quarter" idx="13"/>
            <p:custDataLst>
              <p:tags r:id="rId2"/>
            </p:custDataLst>
          </p:nvPr>
        </p:nvSpPr>
        <p:spPr>
          <a:xfrm>
            <a:off x="1524000" y="1493000"/>
            <a:ext cx="9144000" cy="1224000"/>
          </a:xfrm>
        </p:spPr>
        <p:txBody>
          <a:bodyPr/>
          <a:p>
            <a:r>
              <a:rPr altLang="zh-CN" lang="en-US"/>
              <a:t>04</a:t>
            </a:r>
            <a:endParaRPr altLang="zh-CN" lang="en-US"/>
          </a:p>
        </p:txBody>
      </p:sp>
    </p:spTree>
    <p:custDataLst>
      <p:tags r:id="rId3"/>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478" name="标题 1"/>
          <p:cNvSpPr>
            <a:spLocks noGrp="1"/>
          </p:cNvSpPr>
          <p:nvPr>
            <p:ph type="title"/>
          </p:nvPr>
        </p:nvSpPr>
        <p:spPr/>
        <p:txBody>
          <a:bodyPr/>
          <a:p>
            <a:r>
              <a:rPr altLang="en-US" lang="zh-CN"/>
              <a:t>案例一：某初中学校的艺术教育实践</a:t>
            </a:r>
            <a:endParaRPr altLang="en-US" lang="zh-CN"/>
          </a:p>
        </p:txBody>
      </p:sp>
      <p:sp>
        <p:nvSpPr>
          <p:cNvPr id="1049480" name="任意多边形 35"/>
          <p:cNvSpPr/>
          <p:nvPr>
            <p:custDataLst>
              <p:tags r:id="rId1"/>
            </p:custDataLst>
          </p:nvPr>
        </p:nvSpPr>
        <p:spPr>
          <a:xfrm>
            <a:off x="838200" y="1491037"/>
            <a:ext cx="10516209" cy="1001138"/>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482" name="任意多边形 39"/>
          <p:cNvSpPr/>
          <p:nvPr>
            <p:custDataLst>
              <p:tags r:id="rId2"/>
            </p:custDataLst>
          </p:nvPr>
        </p:nvSpPr>
        <p:spPr>
          <a:xfrm>
            <a:off x="917974" y="1577510"/>
            <a:ext cx="10357269" cy="828801"/>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39" name="直接连接符 40"/>
          <p:cNvCxnSpPr>
            <a:cxnSpLocks/>
          </p:cNvCxnSpPr>
          <p:nvPr>
            <p:custDataLst>
              <p:tags r:id="rId3"/>
            </p:custDataLst>
          </p:nvPr>
        </p:nvCxnSpPr>
        <p:spPr>
          <a:xfrm>
            <a:off x="2169397" y="1791865"/>
            <a:ext cx="0" cy="414096"/>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49484" name="正文"/>
          <p:cNvSpPr txBox="1"/>
          <p:nvPr>
            <p:custDataLst>
              <p:tags r:id="rId4"/>
            </p:custDataLst>
          </p:nvPr>
        </p:nvSpPr>
        <p:spPr>
          <a:xfrm>
            <a:off x="2422117" y="1563503"/>
            <a:ext cx="8637553" cy="842807"/>
          </a:xfrm>
          <a:prstGeom prst="rect"/>
          <a:noFill/>
        </p:spPr>
        <p:txBody>
          <a:bodyPr anchor="ctr" anchorCtr="0" bIns="71755" lIns="90000" rIns="90000" rtlCol="0" tIns="0" wrap="square">
            <a:normAutofit/>
          </a:bodyPr>
          <a:p>
            <a:pPr algn="just" fontAlgn="auto" indent="0">
              <a:lnSpc>
                <a:spcPct val="130000"/>
              </a:lnSpc>
              <a:spcAft>
                <a:spcPts val="1000"/>
              </a:spcAft>
            </a:pPr>
            <a:r>
              <a:rPr altLang="en-US" dirty="0" sz="1400" lang="zh-CN">
                <a:solidFill>
                  <a:schemeClr val="tx1">
                    <a:lumMod val="65000"/>
                    <a:lumOff val="35000"/>
                  </a:schemeClr>
                </a:solidFill>
                <a:latin typeface="+中文正文" charset="0"/>
              </a:rPr>
              <a:t>案例背景：某初中学校在艺术教育方面进行了大胆尝试和实践，旨在提高学生的艺术素养和创造力。</a:t>
            </a:r>
            <a:endParaRPr altLang="en-US" dirty="0" sz="1400" lang="zh-CN">
              <a:solidFill>
                <a:schemeClr val="tx1">
                  <a:lumMod val="65000"/>
                  <a:lumOff val="35000"/>
                </a:schemeClr>
              </a:solidFill>
              <a:latin typeface="+中文正文" charset="0"/>
            </a:endParaRPr>
          </a:p>
        </p:txBody>
      </p:sp>
      <p:sp>
        <p:nvSpPr>
          <p:cNvPr id="1049486" name="矩形 42"/>
          <p:cNvSpPr>
            <a:spLocks noChangeAspect="1"/>
          </p:cNvSpPr>
          <p:nvPr>
            <p:custDataLst>
              <p:tags r:id="rId5"/>
            </p:custDataLst>
          </p:nvPr>
        </p:nvSpPr>
        <p:spPr>
          <a:xfrm flipH="1">
            <a:off x="1137811" y="1559850"/>
            <a:ext cx="862903" cy="863512"/>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49488" name="任意多边形 45"/>
          <p:cNvSpPr/>
          <p:nvPr>
            <p:custDataLst>
              <p:tags r:id="rId6"/>
            </p:custDataLst>
          </p:nvPr>
        </p:nvSpPr>
        <p:spPr>
          <a:xfrm>
            <a:off x="838200" y="2677300"/>
            <a:ext cx="10516209" cy="1001138"/>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490" name="任意多边形 46"/>
          <p:cNvSpPr/>
          <p:nvPr>
            <p:custDataLst>
              <p:tags r:id="rId7"/>
            </p:custDataLst>
          </p:nvPr>
        </p:nvSpPr>
        <p:spPr>
          <a:xfrm>
            <a:off x="917974" y="2763773"/>
            <a:ext cx="10357269" cy="828801"/>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41" name="直接连接符 47"/>
          <p:cNvCxnSpPr>
            <a:cxnSpLocks/>
          </p:cNvCxnSpPr>
          <p:nvPr>
            <p:custDataLst>
              <p:tags r:id="rId8"/>
            </p:custDataLst>
          </p:nvPr>
        </p:nvCxnSpPr>
        <p:spPr>
          <a:xfrm>
            <a:off x="2169397" y="2978128"/>
            <a:ext cx="0" cy="414096"/>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49492" name="正文"/>
          <p:cNvSpPr txBox="1"/>
          <p:nvPr>
            <p:custDataLst>
              <p:tags r:id="rId9"/>
            </p:custDataLst>
          </p:nvPr>
        </p:nvSpPr>
        <p:spPr>
          <a:xfrm>
            <a:off x="2422117" y="2749766"/>
            <a:ext cx="8637553" cy="842807"/>
          </a:xfrm>
          <a:prstGeom prst="rect"/>
          <a:noFill/>
        </p:spPr>
        <p:txBody>
          <a:bodyPr anchor="ctr" anchorCtr="0" bIns="71755" lIns="90000" rIns="90000" rtlCol="0" tIns="0" wrap="square">
            <a:normAutofit fontScale="85556"/>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实践措施：学校开设了丰富的艺术课程，包括绘画、音乐、舞蹈等，并邀请专业艺术家进行授课和指导。同时，学校还举办了各种艺术活动，如艺术展览、音乐会等，为学生提供了展示才华的平台。</a:t>
            </a:r>
            <a:endParaRPr altLang="en-US" dirty="0" lang="zh-CN">
              <a:solidFill>
                <a:schemeClr val="tx1">
                  <a:lumMod val="65000"/>
                  <a:lumOff val="35000"/>
                </a:schemeClr>
              </a:solidFill>
              <a:latin typeface="+中文正文" charset="0"/>
            </a:endParaRPr>
          </a:p>
        </p:txBody>
      </p:sp>
      <p:sp>
        <p:nvSpPr>
          <p:cNvPr id="1049494" name="矩形 49"/>
          <p:cNvSpPr>
            <a:spLocks noChangeAspect="1"/>
          </p:cNvSpPr>
          <p:nvPr>
            <p:custDataLst>
              <p:tags r:id="rId10"/>
            </p:custDataLst>
          </p:nvPr>
        </p:nvSpPr>
        <p:spPr>
          <a:xfrm flipH="1">
            <a:off x="1137811" y="2746113"/>
            <a:ext cx="862903" cy="863512"/>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49496" name="任意多边形 51"/>
          <p:cNvSpPr/>
          <p:nvPr>
            <p:custDataLst>
              <p:tags r:id="rId11"/>
            </p:custDataLst>
          </p:nvPr>
        </p:nvSpPr>
        <p:spPr>
          <a:xfrm>
            <a:off x="838200" y="3863563"/>
            <a:ext cx="10516209" cy="1001138"/>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498" name="任意多边形 52"/>
          <p:cNvSpPr/>
          <p:nvPr>
            <p:custDataLst>
              <p:tags r:id="rId12"/>
            </p:custDataLst>
          </p:nvPr>
        </p:nvSpPr>
        <p:spPr>
          <a:xfrm>
            <a:off x="917974" y="3950036"/>
            <a:ext cx="10357269" cy="828801"/>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43" name="直接连接符 53"/>
          <p:cNvCxnSpPr>
            <a:cxnSpLocks/>
          </p:cNvCxnSpPr>
          <p:nvPr>
            <p:custDataLst>
              <p:tags r:id="rId13"/>
            </p:custDataLst>
          </p:nvPr>
        </p:nvCxnSpPr>
        <p:spPr>
          <a:xfrm>
            <a:off x="2169397" y="4164391"/>
            <a:ext cx="0" cy="414096"/>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49500" name="正文"/>
          <p:cNvSpPr txBox="1"/>
          <p:nvPr>
            <p:custDataLst>
              <p:tags r:id="rId14"/>
            </p:custDataLst>
          </p:nvPr>
        </p:nvSpPr>
        <p:spPr>
          <a:xfrm>
            <a:off x="2422117" y="3936029"/>
            <a:ext cx="8637553" cy="842807"/>
          </a:xfrm>
          <a:prstGeom prst="rect"/>
          <a:noFill/>
        </p:spPr>
        <p:txBody>
          <a:bodyPr anchor="ctr" anchorCtr="0" bIns="71755" lIns="90000" rIns="90000" rtlCol="0" tIns="0" wrap="square">
            <a:normAutofit/>
          </a:bodyPr>
          <a:p>
            <a:pPr algn="just" fontAlgn="auto" indent="0">
              <a:lnSpc>
                <a:spcPct val="130000"/>
              </a:lnSpc>
              <a:spcAft>
                <a:spcPts val="1000"/>
              </a:spcAft>
            </a:pPr>
            <a:r>
              <a:rPr altLang="en-US" dirty="0" sz="1400" lang="zh-CN">
                <a:solidFill>
                  <a:schemeClr val="tx1">
                    <a:lumMod val="65000"/>
                    <a:lumOff val="35000"/>
                  </a:schemeClr>
                </a:solidFill>
                <a:latin typeface="+中文正文" charset="0"/>
              </a:rPr>
              <a:t>实践效果：通过艺术教育的实践，学生的艺术素养和创造力得到了显著提高。同时，学校的整体教学质量也得到了提升，学生的综合素质得到了全面发展。</a:t>
            </a:r>
            <a:endParaRPr altLang="en-US" dirty="0" sz="1400" lang="zh-CN">
              <a:solidFill>
                <a:schemeClr val="tx1">
                  <a:lumMod val="65000"/>
                  <a:lumOff val="35000"/>
                </a:schemeClr>
              </a:solidFill>
              <a:latin typeface="+中文正文" charset="0"/>
            </a:endParaRPr>
          </a:p>
        </p:txBody>
      </p:sp>
      <p:sp>
        <p:nvSpPr>
          <p:cNvPr id="1049502" name="矩形 55"/>
          <p:cNvSpPr>
            <a:spLocks noChangeAspect="1"/>
          </p:cNvSpPr>
          <p:nvPr>
            <p:custDataLst>
              <p:tags r:id="rId15"/>
            </p:custDataLst>
          </p:nvPr>
        </p:nvSpPr>
        <p:spPr>
          <a:xfrm flipH="1">
            <a:off x="1137811" y="3932376"/>
            <a:ext cx="862903" cy="863512"/>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49504" name="任意多边形 57"/>
          <p:cNvSpPr/>
          <p:nvPr>
            <p:custDataLst>
              <p:tags r:id="rId16"/>
            </p:custDataLst>
          </p:nvPr>
        </p:nvSpPr>
        <p:spPr>
          <a:xfrm>
            <a:off x="838200" y="5049826"/>
            <a:ext cx="10516209" cy="1001138"/>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506" name="任意多边形 58"/>
          <p:cNvSpPr/>
          <p:nvPr>
            <p:custDataLst>
              <p:tags r:id="rId17"/>
            </p:custDataLst>
          </p:nvPr>
        </p:nvSpPr>
        <p:spPr>
          <a:xfrm>
            <a:off x="917974" y="5136298"/>
            <a:ext cx="10357269" cy="828801"/>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45" name="直接连接符 59"/>
          <p:cNvCxnSpPr>
            <a:cxnSpLocks/>
          </p:cNvCxnSpPr>
          <p:nvPr>
            <p:custDataLst>
              <p:tags r:id="rId18"/>
            </p:custDataLst>
          </p:nvPr>
        </p:nvCxnSpPr>
        <p:spPr>
          <a:xfrm>
            <a:off x="2169397" y="5350654"/>
            <a:ext cx="0" cy="414096"/>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49508" name="正文"/>
          <p:cNvSpPr txBox="1"/>
          <p:nvPr>
            <p:custDataLst>
              <p:tags r:id="rId19"/>
            </p:custDataLst>
          </p:nvPr>
        </p:nvSpPr>
        <p:spPr>
          <a:xfrm>
            <a:off x="2422117" y="5122292"/>
            <a:ext cx="8637553" cy="842807"/>
          </a:xfrm>
          <a:prstGeom prst="rect"/>
          <a:noFill/>
        </p:spPr>
        <p:txBody>
          <a:bodyPr anchor="ctr" anchorCtr="0" bIns="71755" lIns="90000" rIns="90000" rtlCol="0" tIns="0" wrap="square">
            <a:normAutofit/>
          </a:bodyPr>
          <a:p>
            <a:pPr algn="just" fontAlgn="auto" indent="0">
              <a:lnSpc>
                <a:spcPct val="130000"/>
              </a:lnSpc>
              <a:spcAft>
                <a:spcPts val="1000"/>
              </a:spcAft>
            </a:pPr>
            <a:r>
              <a:rPr altLang="en-US" dirty="0" sz="1400" lang="zh-CN">
                <a:solidFill>
                  <a:schemeClr val="tx1">
                    <a:lumMod val="65000"/>
                    <a:lumOff val="35000"/>
                  </a:schemeClr>
                </a:solidFill>
                <a:latin typeface="+中文正文" charset="0"/>
              </a:rPr>
              <a:t>案例总结：某初中学校的艺术教育实践证明了艺术教育在初中教育中的重要作用。通过实践，学生的艺术素养和创造力得到了提高，同时也有助于提升整体教学质量和学生的综合素质。</a:t>
            </a:r>
            <a:endParaRPr altLang="en-US" dirty="0" sz="1400" lang="zh-CN">
              <a:solidFill>
                <a:schemeClr val="tx1">
                  <a:lumMod val="65000"/>
                  <a:lumOff val="35000"/>
                </a:schemeClr>
              </a:solidFill>
              <a:latin typeface="+中文正文" charset="0"/>
            </a:endParaRPr>
          </a:p>
        </p:txBody>
      </p:sp>
      <p:sp>
        <p:nvSpPr>
          <p:cNvPr id="1049510" name="矩形 61"/>
          <p:cNvSpPr>
            <a:spLocks noChangeAspect="1"/>
          </p:cNvSpPr>
          <p:nvPr>
            <p:custDataLst>
              <p:tags r:id="rId20"/>
            </p:custDataLst>
          </p:nvPr>
        </p:nvSpPr>
        <p:spPr>
          <a:xfrm flipH="1">
            <a:off x="1137811" y="5118639"/>
            <a:ext cx="862903" cy="863512"/>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544" name="标题 1"/>
          <p:cNvSpPr>
            <a:spLocks noGrp="1"/>
          </p:cNvSpPr>
          <p:nvPr>
            <p:ph type="title"/>
          </p:nvPr>
        </p:nvSpPr>
        <p:spPr/>
        <p:txBody>
          <a:bodyPr/>
          <a:p>
            <a:r>
              <a:rPr altLang="en-US" lang="zh-CN"/>
              <a:t>案例二：某初中学校利用科技手段开展艺术教育的实践</a:t>
            </a:r>
            <a:endParaRPr altLang="en-US" lang="zh-CN"/>
          </a:p>
        </p:txBody>
      </p:sp>
      <p:sp>
        <p:nvSpPr>
          <p:cNvPr id="1049546" name="Rectangle 6"/>
          <p:cNvSpPr/>
          <p:nvPr>
            <p:custDataLst>
              <p:tags r:id="rId1"/>
            </p:custDataLst>
          </p:nvPr>
        </p:nvSpPr>
        <p:spPr>
          <a:xfrm>
            <a:off x="1032008" y="1776851"/>
            <a:ext cx="10322061" cy="722435"/>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1">
                <a:lumMod val="40000"/>
                <a:lumOff val="60000"/>
              </a:schemeClr>
            </a:solid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548" name="Rectangle 6"/>
          <p:cNvSpPr/>
          <p:nvPr>
            <p:custDataLst>
              <p:tags r:id="rId2"/>
            </p:custDataLst>
          </p:nvPr>
        </p:nvSpPr>
        <p:spPr>
          <a:xfrm>
            <a:off x="1032008" y="2865344"/>
            <a:ext cx="10322061" cy="722435"/>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4">
                <a:lumMod val="40000"/>
                <a:lumOff val="60000"/>
              </a:schemeClr>
            </a:solid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550" name="Rectangle 6"/>
          <p:cNvSpPr/>
          <p:nvPr>
            <p:custDataLst>
              <p:tags r:id="rId3"/>
            </p:custDataLst>
          </p:nvPr>
        </p:nvSpPr>
        <p:spPr>
          <a:xfrm>
            <a:off x="1032008" y="3954447"/>
            <a:ext cx="10322061" cy="722435"/>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1">
                <a:lumMod val="40000"/>
                <a:lumOff val="60000"/>
              </a:schemeClr>
            </a:solid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552" name="Rectangle 6"/>
          <p:cNvSpPr/>
          <p:nvPr>
            <p:custDataLst>
              <p:tags r:id="rId4"/>
            </p:custDataLst>
          </p:nvPr>
        </p:nvSpPr>
        <p:spPr>
          <a:xfrm>
            <a:off x="1032008" y="5042940"/>
            <a:ext cx="10322061" cy="722435"/>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4">
                <a:lumMod val="40000"/>
                <a:lumOff val="60000"/>
              </a:schemeClr>
            </a:solid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554" name="矩形: 圆角 26"/>
          <p:cNvSpPr/>
          <p:nvPr>
            <p:custDataLst>
              <p:tags r:id="rId5"/>
            </p:custDataLst>
          </p:nvPr>
        </p:nvSpPr>
        <p:spPr>
          <a:xfrm>
            <a:off x="838200" y="2862907"/>
            <a:ext cx="1885867" cy="728199"/>
          </a:xfrm>
          <a:prstGeom prst="roundRect">
            <a:avLst>
              <a:gd name="adj" fmla="val 8570"/>
            </a:avLst>
          </a:prstGeom>
          <a:gradFill flip="none" rotWithShape="1">
            <a:gsLst>
              <a:gs pos="0">
                <a:schemeClr val="accent4">
                  <a:lumMod val="60000"/>
                  <a:lumOff val="40000"/>
                </a:schemeClr>
              </a:gs>
              <a:gs pos="57000">
                <a:schemeClr val="accent4"/>
              </a:gs>
              <a:gs pos="100000">
                <a:schemeClr val="accent4"/>
              </a:gs>
            </a:gsLst>
            <a:lin ang="2700000" scaled="1"/>
          </a:gradFill>
          <a:ln>
            <a:no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cs typeface="+mn-ea"/>
            </a:endParaRPr>
          </a:p>
        </p:txBody>
      </p:sp>
      <p:sp>
        <p:nvSpPr>
          <p:cNvPr id="1049556" name="矩形: 圆角 27"/>
          <p:cNvSpPr/>
          <p:nvPr>
            <p:custDataLst>
              <p:tags r:id="rId6"/>
            </p:custDataLst>
          </p:nvPr>
        </p:nvSpPr>
        <p:spPr>
          <a:xfrm>
            <a:off x="838200" y="1774413"/>
            <a:ext cx="1885867" cy="728199"/>
          </a:xfrm>
          <a:prstGeom prst="roundRect">
            <a:avLst>
              <a:gd name="adj" fmla="val 8570"/>
            </a:avLst>
          </a:prstGeom>
          <a:gradFill flip="none" rotWithShape="1">
            <a:gsLst>
              <a:gs pos="0">
                <a:schemeClr val="accent1">
                  <a:lumMod val="60000"/>
                  <a:lumOff val="40000"/>
                </a:schemeClr>
              </a:gs>
              <a:gs pos="57000">
                <a:schemeClr val="accent1"/>
              </a:gs>
              <a:gs pos="100000">
                <a:schemeClr val="accent1"/>
              </a:gs>
            </a:gsLst>
            <a:lin ang="2700000" scaled="1"/>
          </a:gradFill>
          <a:ln>
            <a:no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558" name="矩形: 圆角 28"/>
          <p:cNvSpPr/>
          <p:nvPr>
            <p:custDataLst>
              <p:tags r:id="rId7"/>
            </p:custDataLst>
          </p:nvPr>
        </p:nvSpPr>
        <p:spPr>
          <a:xfrm>
            <a:off x="838200" y="5039893"/>
            <a:ext cx="1885867" cy="728199"/>
          </a:xfrm>
          <a:prstGeom prst="roundRect">
            <a:avLst>
              <a:gd name="adj" fmla="val 8570"/>
            </a:avLst>
          </a:prstGeom>
          <a:gradFill flip="none" rotWithShape="1">
            <a:gsLst>
              <a:gs pos="0">
                <a:schemeClr val="accent4">
                  <a:lumMod val="60000"/>
                  <a:lumOff val="40000"/>
                </a:schemeClr>
              </a:gs>
              <a:gs pos="57000">
                <a:schemeClr val="accent4"/>
              </a:gs>
              <a:gs pos="100000">
                <a:schemeClr val="accent4"/>
              </a:gs>
            </a:gsLst>
            <a:lin ang="2700000" scaled="1"/>
          </a:gradFill>
          <a:ln>
            <a:no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cs typeface="+mn-ea"/>
            </a:endParaRPr>
          </a:p>
        </p:txBody>
      </p:sp>
      <p:sp>
        <p:nvSpPr>
          <p:cNvPr id="1049560" name="矩形: 圆角 29"/>
          <p:cNvSpPr/>
          <p:nvPr>
            <p:custDataLst>
              <p:tags r:id="rId8"/>
            </p:custDataLst>
          </p:nvPr>
        </p:nvSpPr>
        <p:spPr>
          <a:xfrm>
            <a:off x="838200" y="3951400"/>
            <a:ext cx="1885867" cy="728199"/>
          </a:xfrm>
          <a:prstGeom prst="roundRect">
            <a:avLst>
              <a:gd name="adj" fmla="val 8570"/>
            </a:avLst>
          </a:prstGeom>
          <a:gradFill flip="none" rotWithShape="1">
            <a:gsLst>
              <a:gs pos="0">
                <a:schemeClr val="accent1">
                  <a:lumMod val="60000"/>
                  <a:lumOff val="40000"/>
                </a:schemeClr>
              </a:gs>
              <a:gs pos="57000">
                <a:schemeClr val="accent1"/>
              </a:gs>
              <a:gs pos="100000">
                <a:schemeClr val="accent1"/>
              </a:gs>
            </a:gsLst>
            <a:lin ang="2700000" scaled="1"/>
          </a:gradFill>
          <a:ln>
            <a:no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562" name="正文"/>
          <p:cNvSpPr txBox="1"/>
          <p:nvPr>
            <p:custDataLst>
              <p:tags r:id="rId9"/>
            </p:custDataLst>
          </p:nvPr>
        </p:nvSpPr>
        <p:spPr>
          <a:xfrm>
            <a:off x="2932909" y="1781117"/>
            <a:ext cx="8284352" cy="714672"/>
          </a:xfrm>
          <a:prstGeom prst="rect"/>
          <a:noFill/>
        </p:spPr>
        <p:txBody>
          <a:bodyPr anchor="ctr" anchorCtr="0" bIns="46800" lIns="90000" rIns="90000" rtlCol="0" tIns="46800" wrap="square">
            <a:normAutofit/>
          </a:bodyPr>
          <a:p>
            <a:pPr>
              <a:lnSpc>
                <a:spcPct val="130000"/>
              </a:lnSpc>
              <a:spcAft>
                <a:spcPts val="1000"/>
              </a:spcAft>
            </a:pPr>
            <a:r>
              <a:rPr altLang="en-US" sz="1400" lang="zh-CN" spc="150">
                <a:solidFill>
                  <a:schemeClr val="tx1">
                    <a:lumMod val="65000"/>
                    <a:lumOff val="35000"/>
                  </a:schemeClr>
                </a:solidFill>
                <a:latin typeface="+mn-ea"/>
              </a:rPr>
              <a:t>案例背景：某初中学校为了提升学生的艺术素养，利用科技手段开展了一系列的艺术教育课程。</a:t>
            </a:r>
            <a:endParaRPr altLang="en-US" sz="1400" lang="zh-CN" spc="150">
              <a:solidFill>
                <a:schemeClr val="tx1">
                  <a:lumMod val="65000"/>
                  <a:lumOff val="35000"/>
                </a:schemeClr>
              </a:solidFill>
              <a:latin typeface="+mn-ea"/>
            </a:endParaRPr>
          </a:p>
        </p:txBody>
      </p:sp>
      <p:sp>
        <p:nvSpPr>
          <p:cNvPr id="1049564" name="标题"/>
          <p:cNvSpPr txBox="1"/>
          <p:nvPr>
            <p:custDataLst>
              <p:tags r:id="rId10"/>
            </p:custDataLst>
          </p:nvPr>
        </p:nvSpPr>
        <p:spPr>
          <a:xfrm>
            <a:off x="937542" y="1781117"/>
            <a:ext cx="1687865" cy="714671"/>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566" name="正文"/>
          <p:cNvSpPr txBox="1"/>
          <p:nvPr>
            <p:custDataLst>
              <p:tags r:id="rId11"/>
            </p:custDataLst>
          </p:nvPr>
        </p:nvSpPr>
        <p:spPr>
          <a:xfrm>
            <a:off x="2932909" y="2869611"/>
            <a:ext cx="8284352" cy="714672"/>
          </a:xfrm>
          <a:prstGeom prst="rect"/>
          <a:noFill/>
        </p:spPr>
        <p:txBody>
          <a:bodyPr anchor="ctr" anchorCtr="0" bIns="46800" lIns="90000" rIns="90000" rtlCol="0" tIns="46800" wrap="square">
            <a:normAutofit/>
          </a:bodyPr>
          <a:p>
            <a:pPr>
              <a:lnSpc>
                <a:spcPct val="130000"/>
              </a:lnSpc>
              <a:spcAft>
                <a:spcPts val="1000"/>
              </a:spcAft>
            </a:pPr>
            <a:r>
              <a:rPr altLang="en-US" sz="1400" lang="zh-CN" spc="150">
                <a:solidFill>
                  <a:schemeClr val="tx1">
                    <a:lumMod val="65000"/>
                    <a:lumOff val="35000"/>
                  </a:schemeClr>
                </a:solidFill>
                <a:latin typeface="+mn-ea"/>
              </a:rPr>
              <a:t>实践内容：学校引进了虚拟现实（VR）技术，让学生通过VR眼镜欣赏世界各地的艺术作品，同时还开设了数字绘画、音乐制作等课程，让学生亲身体验艺术的魅力。</a:t>
            </a:r>
            <a:endParaRPr altLang="en-US" sz="1400" lang="zh-CN" spc="150">
              <a:solidFill>
                <a:schemeClr val="tx1">
                  <a:lumMod val="65000"/>
                  <a:lumOff val="35000"/>
                </a:schemeClr>
              </a:solidFill>
              <a:latin typeface="+mn-ea"/>
            </a:endParaRPr>
          </a:p>
        </p:txBody>
      </p:sp>
      <p:sp>
        <p:nvSpPr>
          <p:cNvPr id="1049568" name="标题"/>
          <p:cNvSpPr txBox="1"/>
          <p:nvPr>
            <p:custDataLst>
              <p:tags r:id="rId12"/>
            </p:custDataLst>
          </p:nvPr>
        </p:nvSpPr>
        <p:spPr>
          <a:xfrm>
            <a:off x="937542" y="2869611"/>
            <a:ext cx="1687865" cy="714671"/>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570" name="正文"/>
          <p:cNvSpPr txBox="1"/>
          <p:nvPr>
            <p:custDataLst>
              <p:tags r:id="rId13"/>
            </p:custDataLst>
          </p:nvPr>
        </p:nvSpPr>
        <p:spPr>
          <a:xfrm>
            <a:off x="2932909" y="3958104"/>
            <a:ext cx="8284352" cy="714672"/>
          </a:xfrm>
          <a:prstGeom prst="rect"/>
          <a:noFill/>
        </p:spPr>
        <p:txBody>
          <a:bodyPr anchor="ctr" anchorCtr="0" bIns="46800" lIns="90000" rIns="90000" rtlCol="0" tIns="46800" wrap="square">
            <a:normAutofit/>
          </a:bodyPr>
          <a:p>
            <a:pPr>
              <a:lnSpc>
                <a:spcPct val="130000"/>
              </a:lnSpc>
              <a:spcAft>
                <a:spcPts val="1000"/>
              </a:spcAft>
            </a:pPr>
            <a:r>
              <a:rPr altLang="en-US" sz="1400" lang="zh-CN" spc="150">
                <a:solidFill>
                  <a:schemeClr val="tx1">
                    <a:lumMod val="65000"/>
                    <a:lumOff val="35000"/>
                  </a:schemeClr>
                </a:solidFill>
                <a:latin typeface="+mn-ea"/>
              </a:rPr>
              <a:t>实施效果：通过科技手段的引入，学生的艺术兴趣得到了极大的激发，艺术创作能力也得到了显著提升。同时，学校的艺术教育课程也得到了家长和社会的广泛认可。</a:t>
            </a:r>
            <a:endParaRPr altLang="en-US" sz="1400" lang="zh-CN" spc="150">
              <a:solidFill>
                <a:schemeClr val="tx1">
                  <a:lumMod val="65000"/>
                  <a:lumOff val="35000"/>
                </a:schemeClr>
              </a:solidFill>
              <a:latin typeface="+mn-ea"/>
            </a:endParaRPr>
          </a:p>
        </p:txBody>
      </p:sp>
      <p:sp>
        <p:nvSpPr>
          <p:cNvPr id="1049572" name="标题"/>
          <p:cNvSpPr txBox="1"/>
          <p:nvPr>
            <p:custDataLst>
              <p:tags r:id="rId14"/>
            </p:custDataLst>
          </p:nvPr>
        </p:nvSpPr>
        <p:spPr>
          <a:xfrm>
            <a:off x="937542" y="3958104"/>
            <a:ext cx="1687865" cy="714671"/>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574" name="正文"/>
          <p:cNvSpPr txBox="1"/>
          <p:nvPr>
            <p:custDataLst>
              <p:tags r:id="rId15"/>
            </p:custDataLst>
          </p:nvPr>
        </p:nvSpPr>
        <p:spPr>
          <a:xfrm>
            <a:off x="2932909" y="5046597"/>
            <a:ext cx="8284352" cy="714672"/>
          </a:xfrm>
          <a:prstGeom prst="rect"/>
          <a:noFill/>
        </p:spPr>
        <p:txBody>
          <a:bodyPr anchor="ctr" anchorCtr="0" bIns="46800" lIns="90000" rIns="90000" rtlCol="0" tIns="46800" wrap="square">
            <a:normAutofit/>
          </a:bodyPr>
          <a:p>
            <a:pPr>
              <a:lnSpc>
                <a:spcPct val="130000"/>
              </a:lnSpc>
              <a:spcAft>
                <a:spcPts val="1000"/>
              </a:spcAft>
            </a:pPr>
            <a:r>
              <a:rPr altLang="en-US" sz="1400" lang="zh-CN" spc="150">
                <a:solidFill>
                  <a:schemeClr val="tx1">
                    <a:lumMod val="65000"/>
                    <a:lumOff val="35000"/>
                  </a:schemeClr>
                </a:solidFill>
                <a:latin typeface="+mn-ea"/>
              </a:rPr>
              <a:t>案例总结：某初中学校利用科技手段开展艺术教育的实践，不仅提升了学生的艺术素养，也丰富了学校的课程内容，为初中艺术教育的发展提供了新的思路和方向。</a:t>
            </a:r>
            <a:endParaRPr altLang="en-US" sz="1400" lang="zh-CN" spc="150">
              <a:solidFill>
                <a:schemeClr val="tx1">
                  <a:lumMod val="65000"/>
                  <a:lumOff val="35000"/>
                </a:schemeClr>
              </a:solidFill>
              <a:latin typeface="+mn-ea"/>
            </a:endParaRPr>
          </a:p>
        </p:txBody>
      </p:sp>
      <p:sp>
        <p:nvSpPr>
          <p:cNvPr id="1049576" name="标题"/>
          <p:cNvSpPr txBox="1"/>
          <p:nvPr>
            <p:custDataLst>
              <p:tags r:id="rId16"/>
            </p:custDataLst>
          </p:nvPr>
        </p:nvSpPr>
        <p:spPr>
          <a:xfrm>
            <a:off x="937542" y="5046597"/>
            <a:ext cx="1687865" cy="714671"/>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10" name="标题 1"/>
          <p:cNvSpPr>
            <a:spLocks noGrp="1"/>
          </p:cNvSpPr>
          <p:nvPr>
            <p:ph type="title"/>
          </p:nvPr>
        </p:nvSpPr>
        <p:spPr/>
        <p:txBody>
          <a:bodyPr/>
          <a:p>
            <a:r>
              <a:rPr altLang="en-US" lang="zh-CN"/>
              <a:t>案例三：某初中学校将艺术教育与德育相结合的实践</a:t>
            </a:r>
            <a:endParaRPr altLang="en-US" lang="zh-CN"/>
          </a:p>
        </p:txBody>
      </p:sp>
      <p:sp>
        <p:nvSpPr>
          <p:cNvPr id="1049612" name="Freeform 21"/>
          <p:cNvSpPr>
            <a:spLocks noChangeArrowheads="1"/>
          </p:cNvSpPr>
          <p:nvPr>
            <p:custDataLst>
              <p:tags r:id="rId1"/>
            </p:custDataLst>
          </p:nvPr>
        </p:nvSpPr>
        <p:spPr bwMode="auto">
          <a:xfrm>
            <a:off x="838200" y="1876755"/>
            <a:ext cx="2060965" cy="1747992"/>
          </a:xfrm>
          <a:custGeom>
            <a:avLst/>
            <a:gdLst>
              <a:gd name="T0" fmla="*/ 0 w 5260"/>
              <a:gd name="T1" fmla="*/ 3425 h 3426"/>
              <a:gd name="T2" fmla="*/ 5259 w 5260"/>
              <a:gd name="T3" fmla="*/ 1351 h 3426"/>
              <a:gd name="T4" fmla="*/ 5259 w 5260"/>
              <a:gd name="T5" fmla="*/ 0 h 3426"/>
              <a:gd name="T6" fmla="*/ 0 w 5260"/>
              <a:gd name="T7" fmla="*/ 2072 h 3426"/>
              <a:gd name="T8" fmla="*/ 0 w 5260"/>
              <a:gd name="T9" fmla="*/ 3425 h 3426"/>
            </a:gdLst>
            <a:ahLst/>
            <a:cxnLst>
              <a:cxn ang="0">
                <a:pos x="T0" y="T1"/>
              </a:cxn>
              <a:cxn ang="0">
                <a:pos x="T2" y="T3"/>
              </a:cxn>
              <a:cxn ang="0">
                <a:pos x="T4" y="T5"/>
              </a:cxn>
              <a:cxn ang="0">
                <a:pos x="T6" y="T7"/>
              </a:cxn>
              <a:cxn ang="0">
                <a:pos x="T8" y="T9"/>
              </a:cxn>
            </a:cxnLst>
            <a:rect l="0" t="0" r="r" b="b"/>
            <a:pathLst>
              <a:path w="5260" h="3426">
                <a:moveTo>
                  <a:pt x="0" y="3425"/>
                </a:moveTo>
                <a:lnTo>
                  <a:pt x="5259" y="1351"/>
                </a:lnTo>
                <a:lnTo>
                  <a:pt x="5259" y="0"/>
                </a:lnTo>
                <a:lnTo>
                  <a:pt x="0" y="2072"/>
                </a:lnTo>
                <a:lnTo>
                  <a:pt x="0" y="3425"/>
                </a:lnTo>
              </a:path>
            </a:pathLst>
          </a:custGeom>
          <a:gradFill>
            <a:gsLst>
              <a:gs pos="21000">
                <a:schemeClr val="accent1">
                  <a:lumMod val="75000"/>
                </a:schemeClr>
              </a:gs>
              <a:gs pos="79000">
                <a:schemeClr val="accent1">
                  <a:alpha val="100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a:endParaRPr sz="2000" lang="en-US">
              <a:solidFill>
                <a:schemeClr val="lt1"/>
              </a:solidFill>
            </a:endParaRPr>
          </a:p>
        </p:txBody>
      </p:sp>
      <p:sp>
        <p:nvSpPr>
          <p:cNvPr id="1049614" name="Freeform 22"/>
          <p:cNvSpPr>
            <a:spLocks noChangeArrowheads="1"/>
          </p:cNvSpPr>
          <p:nvPr>
            <p:custDataLst>
              <p:tags r:id="rId2"/>
            </p:custDataLst>
          </p:nvPr>
        </p:nvSpPr>
        <p:spPr bwMode="auto">
          <a:xfrm>
            <a:off x="838200" y="2915957"/>
            <a:ext cx="2060965" cy="1752492"/>
          </a:xfrm>
          <a:custGeom>
            <a:avLst/>
            <a:gdLst>
              <a:gd name="T0" fmla="*/ 0 w 5260"/>
              <a:gd name="T1" fmla="*/ 3433 h 3434"/>
              <a:gd name="T2" fmla="*/ 5259 w 5260"/>
              <a:gd name="T3" fmla="*/ 1359 h 3434"/>
              <a:gd name="T4" fmla="*/ 5259 w 5260"/>
              <a:gd name="T5" fmla="*/ 0 h 3434"/>
              <a:gd name="T6" fmla="*/ 0 w 5260"/>
              <a:gd name="T7" fmla="*/ 2072 h 3434"/>
              <a:gd name="T8" fmla="*/ 0 w 5260"/>
              <a:gd name="T9" fmla="*/ 3433 h 3434"/>
            </a:gdLst>
            <a:ahLst/>
            <a:cxnLst>
              <a:cxn ang="0">
                <a:pos x="T0" y="T1"/>
              </a:cxn>
              <a:cxn ang="0">
                <a:pos x="T2" y="T3"/>
              </a:cxn>
              <a:cxn ang="0">
                <a:pos x="T4" y="T5"/>
              </a:cxn>
              <a:cxn ang="0">
                <a:pos x="T6" y="T7"/>
              </a:cxn>
              <a:cxn ang="0">
                <a:pos x="T8" y="T9"/>
              </a:cxn>
            </a:cxnLst>
            <a:rect l="0" t="0" r="r" b="b"/>
            <a:pathLst>
              <a:path w="5260" h="3434">
                <a:moveTo>
                  <a:pt x="0" y="3433"/>
                </a:moveTo>
                <a:lnTo>
                  <a:pt x="5259" y="1359"/>
                </a:lnTo>
                <a:lnTo>
                  <a:pt x="5259" y="0"/>
                </a:lnTo>
                <a:lnTo>
                  <a:pt x="0" y="2072"/>
                </a:lnTo>
                <a:lnTo>
                  <a:pt x="0" y="3433"/>
                </a:lnTo>
              </a:path>
            </a:pathLst>
          </a:custGeom>
          <a:gradFill>
            <a:gsLst>
              <a:gs pos="21000">
                <a:schemeClr val="accent1">
                  <a:lumMod val="75000"/>
                </a:schemeClr>
              </a:gs>
              <a:gs pos="79000">
                <a:schemeClr val="accent1">
                  <a:alpha val="100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a:endParaRPr sz="2000" lang="en-US">
              <a:solidFill>
                <a:schemeClr val="lt1"/>
              </a:solidFill>
            </a:endParaRPr>
          </a:p>
        </p:txBody>
      </p:sp>
      <p:sp>
        <p:nvSpPr>
          <p:cNvPr id="1049616" name="Freeform 26"/>
          <p:cNvSpPr>
            <a:spLocks noChangeArrowheads="1"/>
          </p:cNvSpPr>
          <p:nvPr>
            <p:custDataLst>
              <p:tags r:id="rId3"/>
            </p:custDataLst>
          </p:nvPr>
        </p:nvSpPr>
        <p:spPr bwMode="auto">
          <a:xfrm>
            <a:off x="838200" y="2918392"/>
            <a:ext cx="2060965" cy="706340"/>
          </a:xfrm>
          <a:custGeom>
            <a:avLst/>
            <a:gdLst>
              <a:gd name="T0" fmla="*/ 5259 w 5260"/>
              <a:gd name="T1" fmla="*/ 1350 h 1351"/>
              <a:gd name="T2" fmla="*/ 0 w 5260"/>
              <a:gd name="T3" fmla="*/ 1350 h 1351"/>
              <a:gd name="T4" fmla="*/ 0 w 5260"/>
              <a:gd name="T5" fmla="*/ 0 h 1351"/>
              <a:gd name="T6" fmla="*/ 5259 w 5260"/>
              <a:gd name="T7" fmla="*/ 0 h 1351"/>
              <a:gd name="T8" fmla="*/ 5259 w 5260"/>
              <a:gd name="T9" fmla="*/ 1350 h 1351"/>
            </a:gdLst>
            <a:ahLst/>
            <a:cxnLst>
              <a:cxn ang="0">
                <a:pos x="T0" y="T1"/>
              </a:cxn>
              <a:cxn ang="0">
                <a:pos x="T2" y="T3"/>
              </a:cxn>
              <a:cxn ang="0">
                <a:pos x="T4" y="T5"/>
              </a:cxn>
              <a:cxn ang="0">
                <a:pos x="T6" y="T7"/>
              </a:cxn>
              <a:cxn ang="0">
                <a:pos x="T8" y="T9"/>
              </a:cxn>
            </a:cxnLst>
            <a:rect l="0" t="0" r="r" b="b"/>
            <a:pathLst>
              <a:path w="5260" h="1351">
                <a:moveTo>
                  <a:pt x="5259" y="1350"/>
                </a:moveTo>
                <a:lnTo>
                  <a:pt x="0" y="1350"/>
                </a:lnTo>
                <a:lnTo>
                  <a:pt x="0" y="0"/>
                </a:lnTo>
                <a:lnTo>
                  <a:pt x="5259" y="0"/>
                </a:lnTo>
                <a:lnTo>
                  <a:pt x="5259" y="1350"/>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618" name="Freeform 22"/>
          <p:cNvSpPr>
            <a:spLocks noChangeArrowheads="1"/>
          </p:cNvSpPr>
          <p:nvPr>
            <p:custDataLst>
              <p:tags r:id="rId4"/>
            </p:custDataLst>
          </p:nvPr>
        </p:nvSpPr>
        <p:spPr bwMode="auto">
          <a:xfrm>
            <a:off x="838200" y="3960029"/>
            <a:ext cx="2060965" cy="1752492"/>
          </a:xfrm>
          <a:custGeom>
            <a:avLst/>
            <a:gdLst>
              <a:gd name="T0" fmla="*/ 0 w 5260"/>
              <a:gd name="T1" fmla="*/ 3433 h 3434"/>
              <a:gd name="T2" fmla="*/ 5259 w 5260"/>
              <a:gd name="T3" fmla="*/ 1359 h 3434"/>
              <a:gd name="T4" fmla="*/ 5259 w 5260"/>
              <a:gd name="T5" fmla="*/ 0 h 3434"/>
              <a:gd name="T6" fmla="*/ 0 w 5260"/>
              <a:gd name="T7" fmla="*/ 2072 h 3434"/>
              <a:gd name="T8" fmla="*/ 0 w 5260"/>
              <a:gd name="T9" fmla="*/ 3433 h 3434"/>
            </a:gdLst>
            <a:ahLst/>
            <a:cxnLst>
              <a:cxn ang="0">
                <a:pos x="T0" y="T1"/>
              </a:cxn>
              <a:cxn ang="0">
                <a:pos x="T2" y="T3"/>
              </a:cxn>
              <a:cxn ang="0">
                <a:pos x="T4" y="T5"/>
              </a:cxn>
              <a:cxn ang="0">
                <a:pos x="T6" y="T7"/>
              </a:cxn>
              <a:cxn ang="0">
                <a:pos x="T8" y="T9"/>
              </a:cxn>
            </a:cxnLst>
            <a:rect l="0" t="0" r="r" b="b"/>
            <a:pathLst>
              <a:path w="5260" h="3434">
                <a:moveTo>
                  <a:pt x="0" y="3433"/>
                </a:moveTo>
                <a:lnTo>
                  <a:pt x="5259" y="1359"/>
                </a:lnTo>
                <a:lnTo>
                  <a:pt x="5259" y="0"/>
                </a:lnTo>
                <a:lnTo>
                  <a:pt x="0" y="2072"/>
                </a:lnTo>
                <a:lnTo>
                  <a:pt x="0" y="3433"/>
                </a:lnTo>
              </a:path>
            </a:pathLst>
          </a:custGeom>
          <a:gradFill>
            <a:gsLst>
              <a:gs pos="21000">
                <a:schemeClr val="accent1">
                  <a:lumMod val="75000"/>
                </a:schemeClr>
              </a:gs>
              <a:gs pos="79000">
                <a:schemeClr val="accent1">
                  <a:alpha val="100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a:endParaRPr sz="2000" lang="en-US">
              <a:solidFill>
                <a:schemeClr val="lt1"/>
              </a:solidFill>
            </a:endParaRPr>
          </a:p>
        </p:txBody>
      </p:sp>
      <p:sp>
        <p:nvSpPr>
          <p:cNvPr id="1049620" name="Freeform 27"/>
          <p:cNvSpPr>
            <a:spLocks noChangeArrowheads="1"/>
          </p:cNvSpPr>
          <p:nvPr>
            <p:custDataLst>
              <p:tags r:id="rId5"/>
            </p:custDataLst>
          </p:nvPr>
        </p:nvSpPr>
        <p:spPr bwMode="auto">
          <a:xfrm>
            <a:off x="838200" y="5003492"/>
            <a:ext cx="2060965" cy="708648"/>
          </a:xfrm>
          <a:custGeom>
            <a:avLst/>
            <a:gdLst>
              <a:gd name="T0" fmla="*/ 5259 w 5260"/>
              <a:gd name="T1" fmla="*/ 1352 h 1353"/>
              <a:gd name="T2" fmla="*/ 0 w 5260"/>
              <a:gd name="T3" fmla="*/ 1352 h 1353"/>
              <a:gd name="T4" fmla="*/ 0 w 5260"/>
              <a:gd name="T5" fmla="*/ 0 h 1353"/>
              <a:gd name="T6" fmla="*/ 5259 w 5260"/>
              <a:gd name="T7" fmla="*/ 0 h 1353"/>
              <a:gd name="T8" fmla="*/ 4647 w 5260"/>
              <a:gd name="T9" fmla="*/ 677 h 1353"/>
              <a:gd name="T10" fmla="*/ 5259 w 5260"/>
              <a:gd name="T11" fmla="*/ 1352 h 1353"/>
            </a:gdLst>
            <a:ahLst/>
            <a:cxnLst>
              <a:cxn ang="0">
                <a:pos x="T0" y="T1"/>
              </a:cxn>
              <a:cxn ang="0">
                <a:pos x="T2" y="T3"/>
              </a:cxn>
              <a:cxn ang="0">
                <a:pos x="T4" y="T5"/>
              </a:cxn>
              <a:cxn ang="0">
                <a:pos x="T6" y="T7"/>
              </a:cxn>
              <a:cxn ang="0">
                <a:pos x="T8" y="T9"/>
              </a:cxn>
              <a:cxn ang="0">
                <a:pos x="T10" y="T11"/>
              </a:cxn>
            </a:cxnLst>
            <a:rect l="0" t="0" r="r" b="b"/>
            <a:pathLst>
              <a:path w="5260" h="1353">
                <a:moveTo>
                  <a:pt x="5259" y="1352"/>
                </a:moveTo>
                <a:lnTo>
                  <a:pt x="0" y="1352"/>
                </a:lnTo>
                <a:lnTo>
                  <a:pt x="0" y="0"/>
                </a:lnTo>
                <a:lnTo>
                  <a:pt x="5259" y="0"/>
                </a:lnTo>
                <a:lnTo>
                  <a:pt x="4647" y="677"/>
                </a:lnTo>
                <a:lnTo>
                  <a:pt x="5259" y="1352"/>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622" name="Freeform 26"/>
          <p:cNvSpPr>
            <a:spLocks noChangeArrowheads="1"/>
          </p:cNvSpPr>
          <p:nvPr>
            <p:custDataLst>
              <p:tags r:id="rId6"/>
            </p:custDataLst>
          </p:nvPr>
        </p:nvSpPr>
        <p:spPr bwMode="auto">
          <a:xfrm>
            <a:off x="838200" y="3962464"/>
            <a:ext cx="2060965" cy="706340"/>
          </a:xfrm>
          <a:custGeom>
            <a:avLst/>
            <a:gdLst>
              <a:gd name="T0" fmla="*/ 5259 w 5260"/>
              <a:gd name="T1" fmla="*/ 1350 h 1351"/>
              <a:gd name="T2" fmla="*/ 0 w 5260"/>
              <a:gd name="T3" fmla="*/ 1350 h 1351"/>
              <a:gd name="T4" fmla="*/ 0 w 5260"/>
              <a:gd name="T5" fmla="*/ 0 h 1351"/>
              <a:gd name="T6" fmla="*/ 5259 w 5260"/>
              <a:gd name="T7" fmla="*/ 0 h 1351"/>
              <a:gd name="T8" fmla="*/ 5259 w 5260"/>
              <a:gd name="T9" fmla="*/ 1350 h 1351"/>
            </a:gdLst>
            <a:ahLst/>
            <a:cxnLst>
              <a:cxn ang="0">
                <a:pos x="T0" y="T1"/>
              </a:cxn>
              <a:cxn ang="0">
                <a:pos x="T2" y="T3"/>
              </a:cxn>
              <a:cxn ang="0">
                <a:pos x="T4" y="T5"/>
              </a:cxn>
              <a:cxn ang="0">
                <a:pos x="T6" y="T7"/>
              </a:cxn>
              <a:cxn ang="0">
                <a:pos x="T8" y="T9"/>
              </a:cxn>
            </a:cxnLst>
            <a:rect l="0" t="0" r="r" b="b"/>
            <a:pathLst>
              <a:path w="5260" h="1351">
                <a:moveTo>
                  <a:pt x="5259" y="1350"/>
                </a:moveTo>
                <a:lnTo>
                  <a:pt x="0" y="1350"/>
                </a:lnTo>
                <a:lnTo>
                  <a:pt x="0" y="0"/>
                </a:lnTo>
                <a:lnTo>
                  <a:pt x="5259" y="0"/>
                </a:lnTo>
                <a:lnTo>
                  <a:pt x="5259" y="1350"/>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624" name="正文"/>
          <p:cNvSpPr txBox="1"/>
          <p:nvPr>
            <p:custDataLst>
              <p:tags r:id="rId7"/>
            </p:custDataLst>
          </p:nvPr>
        </p:nvSpPr>
        <p:spPr>
          <a:xfrm>
            <a:off x="2974438" y="1792134"/>
            <a:ext cx="8380072" cy="803556"/>
          </a:xfrm>
          <a:prstGeom prst="rect"/>
          <a:noFill/>
        </p:spPr>
        <p:txBody>
          <a:bodyPr anchor="ctr" anchorCtr="0" bIns="46800" lIns="90000" rIns="90000" rtlCol="0" tIns="46800" wrap="square">
            <a:normAutofit/>
          </a:bodyPr>
          <a:p>
            <a:pPr>
              <a:lnSpc>
                <a:spcPct val="130000"/>
              </a:lnSpc>
              <a:spcAft>
                <a:spcPts val="1000"/>
              </a:spcAft>
            </a:pPr>
            <a:r>
              <a:rPr altLang="en-US" sz="1600" lang="zh-CN" spc="150">
                <a:solidFill>
                  <a:schemeClr val="tx1">
                    <a:lumMod val="65000"/>
                    <a:lumOff val="35000"/>
                  </a:schemeClr>
                </a:solidFill>
                <a:latin typeface="+mn-ea"/>
              </a:rPr>
              <a:t>案例背景：某初中学校为了提高学生的艺术素养和德育水平，将艺术教育与德育相结合，开展了一系列实践探索。</a:t>
            </a:r>
            <a:endParaRPr altLang="en-US" sz="1600" lang="zh-CN" spc="150">
              <a:solidFill>
                <a:schemeClr val="tx1">
                  <a:lumMod val="65000"/>
                  <a:lumOff val="35000"/>
                </a:schemeClr>
              </a:solidFill>
              <a:latin typeface="+mn-ea"/>
            </a:endParaRPr>
          </a:p>
        </p:txBody>
      </p:sp>
      <p:sp>
        <p:nvSpPr>
          <p:cNvPr id="1049626" name="正文"/>
          <p:cNvSpPr txBox="1"/>
          <p:nvPr>
            <p:custDataLst>
              <p:tags r:id="rId8"/>
            </p:custDataLst>
          </p:nvPr>
        </p:nvSpPr>
        <p:spPr>
          <a:xfrm>
            <a:off x="2974438" y="2843511"/>
            <a:ext cx="8380072" cy="803556"/>
          </a:xfrm>
          <a:prstGeom prst="rect"/>
          <a:noFill/>
        </p:spPr>
        <p:txBody>
          <a:bodyPr anchor="ctr" anchorCtr="0" bIns="46800" lIns="90000" rIns="90000" rtlCol="0" tIns="46800" wrap="square">
            <a:normAutofit/>
          </a:bodyPr>
          <a:p>
            <a:pPr>
              <a:lnSpc>
                <a:spcPct val="130000"/>
              </a:lnSpc>
              <a:spcAft>
                <a:spcPts val="1000"/>
              </a:spcAft>
            </a:pPr>
            <a:r>
              <a:rPr altLang="en-US" sz="1600" lang="zh-CN" spc="150">
                <a:solidFill>
                  <a:schemeClr val="tx1">
                    <a:lumMod val="65000"/>
                    <a:lumOff val="35000"/>
                  </a:schemeClr>
                </a:solidFill>
                <a:latin typeface="+mn-ea"/>
              </a:rPr>
              <a:t>实施方式：学校通过开设艺术类课程、组织艺术活动、开展德育主题教育等方式，将艺术教育与德育有机融合，让学生在艺术实践中感受德育的力量。</a:t>
            </a:r>
            <a:endParaRPr altLang="en-US" sz="1600" lang="zh-CN" spc="150">
              <a:solidFill>
                <a:schemeClr val="tx1">
                  <a:lumMod val="65000"/>
                  <a:lumOff val="35000"/>
                </a:schemeClr>
              </a:solidFill>
              <a:latin typeface="+mn-ea"/>
            </a:endParaRPr>
          </a:p>
        </p:txBody>
      </p:sp>
      <p:sp>
        <p:nvSpPr>
          <p:cNvPr id="1049628" name="正文"/>
          <p:cNvSpPr txBox="1"/>
          <p:nvPr>
            <p:custDataLst>
              <p:tags r:id="rId9"/>
            </p:custDataLst>
          </p:nvPr>
        </p:nvSpPr>
        <p:spPr>
          <a:xfrm>
            <a:off x="2974438" y="3894888"/>
            <a:ext cx="8380072" cy="803556"/>
          </a:xfrm>
          <a:prstGeom prst="rect"/>
          <a:noFill/>
        </p:spPr>
        <p:txBody>
          <a:bodyPr anchor="ctr" anchorCtr="0" bIns="46800" lIns="90000" rIns="90000" rtlCol="0" tIns="46800" wrap="square">
            <a:normAutofit/>
          </a:bodyPr>
          <a:p>
            <a:pPr>
              <a:lnSpc>
                <a:spcPct val="130000"/>
              </a:lnSpc>
              <a:spcAft>
                <a:spcPts val="1000"/>
              </a:spcAft>
            </a:pPr>
            <a:r>
              <a:rPr altLang="en-US" sz="1600" lang="zh-CN" spc="150">
                <a:solidFill>
                  <a:schemeClr val="tx1">
                    <a:lumMod val="65000"/>
                    <a:lumOff val="35000"/>
                  </a:schemeClr>
                </a:solidFill>
                <a:latin typeface="+mn-ea"/>
              </a:rPr>
              <a:t>实践效果：经过一段时间的实践，学生的艺术素养和德育水平得到了显著提高，学校整体教育质量也得到了提升。</a:t>
            </a:r>
            <a:endParaRPr altLang="en-US" sz="1600" lang="zh-CN" spc="150">
              <a:solidFill>
                <a:schemeClr val="tx1">
                  <a:lumMod val="65000"/>
                  <a:lumOff val="35000"/>
                </a:schemeClr>
              </a:solidFill>
              <a:latin typeface="+mn-ea"/>
            </a:endParaRPr>
          </a:p>
        </p:txBody>
      </p:sp>
      <p:sp>
        <p:nvSpPr>
          <p:cNvPr id="1049630" name="正文"/>
          <p:cNvSpPr txBox="1"/>
          <p:nvPr>
            <p:custDataLst>
              <p:tags r:id="rId10"/>
            </p:custDataLst>
          </p:nvPr>
        </p:nvSpPr>
        <p:spPr>
          <a:xfrm>
            <a:off x="2974438" y="4946266"/>
            <a:ext cx="8380072" cy="803556"/>
          </a:xfrm>
          <a:prstGeom prst="rect"/>
          <a:noFill/>
        </p:spPr>
        <p:txBody>
          <a:bodyPr anchor="ctr" anchorCtr="0" bIns="46800" lIns="90000" rIns="90000" rtlCol="0" tIns="46800" wrap="square">
            <a:normAutofit/>
          </a:bodyPr>
          <a:p>
            <a:pPr>
              <a:lnSpc>
                <a:spcPct val="130000"/>
              </a:lnSpc>
              <a:spcAft>
                <a:spcPts val="1000"/>
              </a:spcAft>
            </a:pPr>
            <a:r>
              <a:rPr altLang="en-US" sz="1600" lang="zh-CN" spc="150">
                <a:solidFill>
                  <a:schemeClr val="tx1">
                    <a:lumMod val="65000"/>
                    <a:lumOff val="35000"/>
                  </a:schemeClr>
                </a:solidFill>
                <a:latin typeface="+mn-ea"/>
              </a:rPr>
              <a:t>案例启示：该案例启示我们，将艺术教育与德育相结合是一种有益的尝试，有助于提高学生的综合素质和全面发展。</a:t>
            </a:r>
            <a:endParaRPr altLang="en-US" sz="1600" lang="zh-CN" spc="150">
              <a:solidFill>
                <a:schemeClr val="tx1">
                  <a:lumMod val="65000"/>
                  <a:lumOff val="35000"/>
                </a:schemeClr>
              </a:solidFill>
              <a:latin typeface="+mn-ea"/>
            </a:endParaRPr>
          </a:p>
        </p:txBody>
      </p:sp>
      <p:sp>
        <p:nvSpPr>
          <p:cNvPr id="1049632" name="Freeform 23"/>
          <p:cNvSpPr>
            <a:spLocks noChangeArrowheads="1"/>
          </p:cNvSpPr>
          <p:nvPr>
            <p:custDataLst>
              <p:tags r:id="rId11"/>
            </p:custDataLst>
          </p:nvPr>
        </p:nvSpPr>
        <p:spPr bwMode="auto">
          <a:xfrm>
            <a:off x="838200" y="1854839"/>
            <a:ext cx="2060965" cy="708648"/>
          </a:xfrm>
          <a:custGeom>
            <a:avLst/>
            <a:gdLst>
              <a:gd name="T0" fmla="*/ 5259 w 5260"/>
              <a:gd name="T1" fmla="*/ 1353 h 1354"/>
              <a:gd name="T2" fmla="*/ 0 w 5260"/>
              <a:gd name="T3" fmla="*/ 1353 h 1354"/>
              <a:gd name="T4" fmla="*/ 603 w 5260"/>
              <a:gd name="T5" fmla="*/ 677 h 1354"/>
              <a:gd name="T6" fmla="*/ 0 w 5260"/>
              <a:gd name="T7" fmla="*/ 0 h 1354"/>
              <a:gd name="T8" fmla="*/ 5259 w 5260"/>
              <a:gd name="T9" fmla="*/ 0 h 1354"/>
              <a:gd name="T10" fmla="*/ 5259 w 5260"/>
              <a:gd name="T11" fmla="*/ 1353 h 1354"/>
            </a:gdLst>
            <a:ahLst/>
            <a:cxnLst>
              <a:cxn ang="0">
                <a:pos x="T0" y="T1"/>
              </a:cxn>
              <a:cxn ang="0">
                <a:pos x="T2" y="T3"/>
              </a:cxn>
              <a:cxn ang="0">
                <a:pos x="T4" y="T5"/>
              </a:cxn>
              <a:cxn ang="0">
                <a:pos x="T6" y="T7"/>
              </a:cxn>
              <a:cxn ang="0">
                <a:pos x="T8" y="T9"/>
              </a:cxn>
              <a:cxn ang="0">
                <a:pos x="T10" y="T11"/>
              </a:cxn>
            </a:cxnLst>
            <a:rect l="0" t="0" r="r" b="b"/>
            <a:pathLst>
              <a:path w="5260" h="1354">
                <a:moveTo>
                  <a:pt x="5259" y="1353"/>
                </a:moveTo>
                <a:lnTo>
                  <a:pt x="0" y="1353"/>
                </a:lnTo>
                <a:lnTo>
                  <a:pt x="603" y="677"/>
                </a:lnTo>
                <a:lnTo>
                  <a:pt x="0" y="0"/>
                </a:lnTo>
                <a:lnTo>
                  <a:pt x="5259" y="0"/>
                </a:lnTo>
                <a:lnTo>
                  <a:pt x="5259" y="1353"/>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666" name="标题"/>
          <p:cNvSpPr>
            <a:spLocks noGrp="1"/>
          </p:cNvSpPr>
          <p:nvPr>
            <p:ph type="title"/>
            <p:custDataLst>
              <p:tags r:id="rId1"/>
            </p:custDataLst>
          </p:nvPr>
        </p:nvSpPr>
        <p:spPr>
          <a:xfrm>
            <a:off x="1526400" y="2968700"/>
            <a:ext cx="9144000" cy="2485200"/>
          </a:xfrm>
        </p:spPr>
        <p:txBody>
          <a:bodyPr/>
          <a:p>
            <a:r>
              <a:rPr altLang="en-US" lang="zh-CN"/>
              <a:t>结论与展望</a:t>
            </a:r>
            <a:endParaRPr altLang="en-US" lang="zh-CN"/>
          </a:p>
        </p:txBody>
      </p:sp>
      <p:sp>
        <p:nvSpPr>
          <p:cNvPr id="1049668" name="节编号"/>
          <p:cNvSpPr>
            <a:spLocks noGrp="1"/>
          </p:cNvSpPr>
          <p:nvPr>
            <p:ph type="body" sz="quarter" idx="13"/>
            <p:custDataLst>
              <p:tags r:id="rId2"/>
            </p:custDataLst>
          </p:nvPr>
        </p:nvSpPr>
        <p:spPr>
          <a:xfrm>
            <a:off x="1524000" y="1493000"/>
            <a:ext cx="9144000" cy="1224000"/>
          </a:xfrm>
        </p:spPr>
        <p:txBody>
          <a:bodyPr/>
          <a:p>
            <a:r>
              <a:rPr altLang="zh-CN" lang="en-US"/>
              <a:t>05</a:t>
            </a:r>
            <a:endParaRPr altLang="zh-CN" lang="en-US"/>
          </a:p>
        </p:txBody>
      </p:sp>
    </p:spTree>
    <p:custDataLst>
      <p:tags r:id="rId3"/>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690" name="标题 1"/>
          <p:cNvSpPr>
            <a:spLocks noGrp="1"/>
          </p:cNvSpPr>
          <p:nvPr>
            <p:ph type="title"/>
          </p:nvPr>
        </p:nvSpPr>
        <p:spPr/>
        <p:txBody>
          <a:bodyPr>
            <a:normAutofit fontScale="90000"/>
          </a:bodyPr>
          <a:p>
            <a:r>
              <a:rPr altLang="en-US" lang="zh-CN"/>
              <a:t>结论：艺术教育在初中教育中具有重要意义，需要加强应用与实践</a:t>
            </a:r>
            <a:endParaRPr altLang="en-US" lang="zh-CN"/>
          </a:p>
        </p:txBody>
      </p:sp>
      <p:sp>
        <p:nvSpPr>
          <p:cNvPr id="1049692"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94"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96"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98"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00"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当前初中教育体系中，艺术教育的地位和作用尚未得到充分认识和重视，需要加强应用与实践。</a:t>
            </a:r>
            <a:endParaRPr altLang="en-US" sz="1400" lang="zh-CN" spc="150">
              <a:solidFill>
                <a:schemeClr val="tx1"/>
              </a:solidFill>
              <a:effectLst/>
              <a:latin typeface="+mn-ea"/>
              <a:sym typeface="+mn-ea"/>
            </a:endParaRPr>
          </a:p>
        </p:txBody>
      </p:sp>
      <p:sp>
        <p:nvSpPr>
          <p:cNvPr id="1049702"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艺术教育有助于培养学生的创造力、审美能力和情感表达能力，对初中生的全面发展和个人成长具有重要意义。</a:t>
            </a:r>
            <a:endParaRPr altLang="en-US" dirty="0" sz="1400" lang="zh-CN" spc="150">
              <a:solidFill>
                <a:schemeClr val="tx1"/>
              </a:solidFill>
              <a:effectLst/>
              <a:latin typeface="+mn-ea"/>
              <a:sym typeface="+mn-ea"/>
            </a:endParaRPr>
          </a:p>
        </p:txBody>
      </p:sp>
      <p:sp>
        <p:nvSpPr>
          <p:cNvPr id="1049704"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未来初中教育的发展需要将艺术教育与科学教育相结合，注重学生的综合素质培养，为学生的未来发展奠定坚实基础。</a:t>
            </a:r>
            <a:endParaRPr altLang="en-US" sz="1400" lang="zh-CN" spc="150">
              <a:solidFill>
                <a:schemeClr val="tx1"/>
              </a:solidFill>
              <a:effectLst/>
              <a:latin typeface="+mn-ea"/>
              <a:sym typeface="+mn-ea"/>
            </a:endParaRPr>
          </a:p>
        </p:txBody>
      </p:sp>
      <p:sp>
        <p:nvSpPr>
          <p:cNvPr id="1049706" name="文本框 8"/>
          <p:cNvSpPr txBox="1"/>
          <p:nvPr>
            <p:custDataLst>
              <p:tags r:id="rId8"/>
            </p:custDataLst>
          </p:nvPr>
        </p:nvSpPr>
        <p:spPr>
          <a:xfrm>
            <a:off x="8347895" y="4592597"/>
            <a:ext cx="3005905" cy="1317090"/>
          </a:xfrm>
          <a:prstGeom prst="rect"/>
          <a:noFill/>
        </p:spPr>
        <p:txBody>
          <a:bodyPr lIns="0" rtlCol="0" wrap="square">
            <a:normAutofit lnSpcReduction="20000"/>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针对当前初中艺术教育的不足，应采取有效措施加强师资培训、教学资源建设和课程设置等方面的工作，提高艺术教育的质量和效果。</a:t>
            </a:r>
            <a:endParaRPr altLang="en-US" sz="1400" lang="zh-CN" spc="150">
              <a:solidFill>
                <a:schemeClr val="tx1"/>
              </a:solidFill>
              <a:effectLst/>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740" name="标题 1"/>
          <p:cNvSpPr>
            <a:spLocks noGrp="1"/>
          </p:cNvSpPr>
          <p:nvPr>
            <p:ph type="title"/>
          </p:nvPr>
        </p:nvSpPr>
        <p:spPr/>
        <p:txBody>
          <a:bodyPr>
            <a:normAutofit fontScale="90000"/>
          </a:bodyPr>
          <a:p>
            <a:r>
              <a:rPr altLang="en-US" lang="zh-CN"/>
              <a:t>展望：未来初中教育中的艺术教育将更加注重科技与德育的融合，培养学生的全面素质</a:t>
            </a:r>
            <a:endParaRPr altLang="en-US" lang="zh-CN"/>
          </a:p>
        </p:txBody>
      </p:sp>
      <p:sp>
        <p:nvSpPr>
          <p:cNvPr id="1049742"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44"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46"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48"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全面素质培养：通过艺术教育，提高学生的审美能力、创造力和实践能力，促进学生的全面发展。</a:t>
            </a:r>
            <a:endParaRPr altLang="zh-CN" dirty="0" lang="en-US">
              <a:solidFill>
                <a:schemeClr val="dk1">
                  <a:lumMod val="80000"/>
                  <a:lumOff val="20000"/>
                </a:schemeClr>
              </a:solidFill>
              <a:latin typeface="+mn-ea"/>
              <a:sym typeface="+mn-ea"/>
            </a:endParaRPr>
          </a:p>
        </p:txBody>
      </p:sp>
      <p:sp>
        <p:nvSpPr>
          <p:cNvPr id="1049750"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52"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54"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56"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科技与艺术教育结合：利用现代技术手段，提升艺术教育的趣味性和互动性。</a:t>
            </a:r>
            <a:endParaRPr altLang="en-US" dirty="0" sz="1600" lang="zh-CN">
              <a:solidFill>
                <a:schemeClr val="dk1">
                  <a:lumMod val="80000"/>
                  <a:lumOff val="20000"/>
                </a:schemeClr>
              </a:solidFill>
              <a:latin typeface="+mn-ea"/>
              <a:sym typeface="+mn-ea"/>
            </a:endParaRPr>
          </a:p>
        </p:txBody>
      </p:sp>
      <p:sp>
        <p:nvSpPr>
          <p:cNvPr id="1049758"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60"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62"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64"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5556"/>
          </a:bodyPr>
          <a:p>
            <a:pPr>
              <a:lnSpc>
                <a:spcPct val="150000"/>
              </a:lnSpc>
            </a:pPr>
            <a:r>
              <a:rPr altLang="en-US" dirty="0" lang="zh-CN">
                <a:solidFill>
                  <a:schemeClr val="dk1">
                    <a:lumMod val="80000"/>
                    <a:lumOff val="20000"/>
                  </a:schemeClr>
                </a:solidFill>
                <a:latin typeface="+mn-ea"/>
                <a:sym typeface="+mn-ea"/>
              </a:rPr>
              <a:t>德育与艺术教育融合：强调德育在艺术教育中的渗透，培养学生的道德情操和人文素养。</a:t>
            </a:r>
            <a:endParaRPr altLang="en-US" dirty="0" lang="zh-CN">
              <a:solidFill>
                <a:schemeClr val="dk1">
                  <a:lumMod val="80000"/>
                  <a:lumOff val="20000"/>
                </a:schemeClr>
              </a:solidFill>
              <a:latin typeface="+mn-ea"/>
              <a:sym typeface="+mn-ea"/>
            </a:endParaRPr>
          </a:p>
        </p:txBody>
      </p:sp>
      <p:sp>
        <p:nvSpPr>
          <p:cNvPr id="1049766"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68"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70"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72"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未来展望：随着教育改革的深入推进，初中教育中的艺术教育将更加注重创新和个性化发展，为学生提供更广阔的发展空间。</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806" name="标题"/>
          <p:cNvSpPr>
            <a:spLocks noGrp="1"/>
          </p:cNvSpPr>
          <p:nvPr>
            <p:ph type="ctrTitle"/>
            <p:custDataLst>
              <p:tags r:id="rId1"/>
            </p:custDataLst>
          </p:nvPr>
        </p:nvSpPr>
        <p:spPr>
          <a:xfrm>
            <a:off x="838200" y="900430"/>
            <a:ext cx="10514965" cy="2784475"/>
          </a:xfrm>
        </p:spPr>
        <p:txBody>
          <a:bodyPr/>
          <a:p>
            <a:r>
              <a:rPr altLang="en-US" dirty="0" lang="zh-CN"/>
              <a:t>感谢观看</a:t>
            </a:r>
            <a:endParaRPr altLang="en-US" dirty="0" lang="zh-CN"/>
          </a:p>
        </p:txBody>
      </p:sp>
      <p:sp>
        <p:nvSpPr>
          <p:cNvPr id="1049808" name="署名"/>
          <p:cNvSpPr>
            <a:spLocks noGrp="1"/>
          </p:cNvSpPr>
          <p:nvPr>
            <p:ph type="body" sz="quarter" idx="17"/>
            <p:custDataLst>
              <p:tags r:id="rId2"/>
            </p:custDataLst>
          </p:nvPr>
        </p:nvSpPr>
        <p:spPr>
          <a:xfrm>
            <a:off x="885825" y="4164535"/>
            <a:ext cx="10467975" cy="504190"/>
          </a:xfrm>
        </p:spPr>
        <p:txBody>
          <a:bodyPr/>
          <a:p>
            <a:r>
              <a:rPr altLang="en-US" lang="zh-CN"/>
              <a:t>汇报人：</a:t>
            </a:r>
            <a:r>
              <a:rPr altLang="zh-CN" lang="en-US"/>
              <a:t>xxx</a:t>
            </a:r>
            <a:endParaRPr altLang="en-US" dirty="0" lang="zh-CN"/>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BEAUTIFY_FLAG" val="#wm#"/>
  <p:tag name="KSO_WM_UNIT_TYPE" val="i"/>
  <p:tag name="KSO_WM_UNIT_INDEX" val="2"/>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BEAUTIFY_FLAG" val="#wm#"/>
  <p:tag name="KSO_WM_UNIT_TYPE" val="i"/>
  <p:tag name="KSO_WM_UNIT_INDEX" val="3"/>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5"/>
  <p:tag name="KSO_WM_UNIT_LAYERLEVEL" val="1"/>
  <p:tag name="KSO_WM_TAG_VERSION" val="1.0"/>
  <p:tag name="KSO_WM_BEAUTIFY_FLAG" val="#wm#"/>
  <p:tag name="KSO_WM_UNIT_PRESET_TEXT" val="公司名占位符"/>
  <p:tag name="KSO_WM_UNIT_NOCLEAR" val="0"/>
  <p:tag name="KSO_WM_UNIT_VALUE" val="11"/>
  <p:tag name="KSO_WM_UNIT_TYPE" val="f"/>
  <p:tag name="KSO_WM_UNIT_INDEX" val="5"/>
  <p:tag name="KSO_WM_UNIT_SUBTYPE" val="g"/>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TYPE" val="i"/>
  <p:tag name="KSO_WM_UNIT_INDEX" val="1"/>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TYPE" val="i"/>
  <p:tag name="KSO_WM_UNIT_INDEX" val="2"/>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TYPE" val="i"/>
  <p:tag name="KSO_WM_UNIT_INDEX" val="3"/>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2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TYPE" val="i"/>
  <p:tag name="KSO_WM_UNIT_INDEX" val="2"/>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UNIT_ISCONTENTSTITLE" val="0"/>
  <p:tag name="KSO_WM_UNIT_ISNUMDGMTITLE" val="0"/>
  <p:tag name="KSO_WM_UNIT_NOCLEAR" val="0"/>
  <p:tag name="KSO_WM_TEMPLATE_CATEGORY" val="custom"/>
  <p:tag name="KSO_WM_TEMPLATE_INDEX" val="20231217"/>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UNIT_NOCLEAR" val="0"/>
  <p:tag name="KSO_WM_TEMPLATE_CATEGORY" val="custom"/>
  <p:tag name="KSO_WM_TEMPLATE_INDEX" val="20231217"/>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1217"/>
  <p:tag name="KSO_WM_TEMPLATE_THUMBS_INDEX" val="1、11"/>
</p:tagLst>
</file>

<file path=ppt/tags/tag63.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1217_1*a*1"/>
  <p:tag name="KSO_WM_TEMPLATE_CATEGORY" val="custom"/>
  <p:tag name="KSO_WM_TEMPLATE_INDEX" val="20231217"/>
  <p:tag name="KSO_WM_UNIT_LAYERLEVEL" val="1"/>
  <p:tag name="KSO_WM_TAG_VERSION" val="1.0"/>
  <p:tag name="KSO_WM_BEAUTIFY_FLAG" val="#wm#"/>
  <p:tag name="KSO_WM_UNIT_PRESET_TEXT" val="单击此处添加 文档标题"/>
</p:tagLst>
</file>

<file path=ppt/tags/tag64.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1217_1*b*1"/>
  <p:tag name="KSO_WM_TEMPLATE_CATEGORY" val="custom"/>
  <p:tag name="KSO_WM_TEMPLATE_INDEX" val="20231217"/>
  <p:tag name="KSO_WM_UNIT_LAYERLEVEL" val="1"/>
  <p:tag name="KSO_WM_TAG_VERSION" val="1.0"/>
  <p:tag name="KSO_WM_BEAUTIFY_FLAG" val="#wm#"/>
  <p:tag name="KSO_WM_UNIT_PRESET_TEXT" val="单击添加副标题"/>
</p:tagLst>
</file>

<file path=ppt/tags/tag65.xml><?xml version="1.0" encoding="utf-8"?>
<p:tagLst xmlns:p="http://schemas.openxmlformats.org/presentationml/2006/main">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5"/>
  <p:tag name="KSO_WM_UNIT_ID" val="custom20231217_1*f*5"/>
  <p:tag name="KSO_WM_TEMPLATE_CATEGORY" val="custom"/>
  <p:tag name="KSO_WM_TEMPLATE_INDEX" val="20231217"/>
  <p:tag name="KSO_WM_UNIT_LAYERLEVEL" val="1"/>
  <p:tag name="KSO_WM_TAG_VERSION" val="1.0"/>
  <p:tag name="KSO_WM_BEAUTIFY_FLAG" val="#wm#"/>
  <p:tag name="KSO_WM_UNIT_SUBTYPE" val="g"/>
  <p:tag name="KSO_WM_UNIT_PRESET_TEXT" val="稻壳学院"/>
</p:tagLst>
</file>

<file path=ppt/tags/tag66.xml><?xml version="1.0" encoding="utf-8"?>
<p:tagLst xmlns:p="http://schemas.openxmlformats.org/presentationml/2006/main">
  <p:tag name="KSO_WM_UNIT_SUBTYPE" val="b"/>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4"/>
  <p:tag name="KSO_WM_UNIT_ID" val="custom20231217_1*f*4"/>
  <p:tag name="KSO_WM_TEMPLATE_CATEGORY" val="custom"/>
  <p:tag name="KSO_WM_TEMPLATE_INDEX" val="20231217"/>
  <p:tag name="KSO_WM_UNIT_LAYERLEVEL" val="1"/>
  <p:tag name="KSO_WM_TAG_VERSION" val="1.0"/>
  <p:tag name="KSO_WM_BEAUTIFY_FLAG" val="#wm#"/>
  <p:tag name="KSO_WM_UNIT_PRESET_TEXT" val="汇报人：WPS"/>
</p:tagLst>
</file>

<file path=ppt/tags/tag67.xml><?xml version="1.0" encoding="utf-8"?>
<p:tagLst xmlns:p="http://schemas.openxmlformats.org/presentationml/2006/main">
  <p:tag name="KSO_WM_SLIDE_ID" val="custom20231217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1217"/>
  <p:tag name="KSO_WM_SLIDE_LAYOUT" val="a_b_f"/>
  <p:tag name="KSO_WM_SLIDE_LAYOUT_CNT" val="1_1_2"/>
  <p:tag name="KSO_WM_SLIDE_TYPE" val="title"/>
  <p:tag name="KSO_WM_SLIDE_SUBTYPE" val="pureTxt"/>
  <p:tag name="KSO_WM_TEMPLATE_THUMBS_INDEX" val="1、11"/>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7_5*a*1"/>
  <p:tag name="KSO_WM_TEMPLATE_CATEGORY" val="custom"/>
  <p:tag name="KSO_WM_TEMPLATE_INDEX" val="20231217"/>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1217_5*l_h_i*1_1_1"/>
  <p:tag name="KSO_WM_TEMPLATE_CATEGORY" val="custom"/>
  <p:tag name="KSO_WM_TEMPLATE_INDEX" val="20231217"/>
  <p:tag name="KSO_WM_UNIT_LAYERLEVEL" val="1_1_1"/>
  <p:tag name="KSO_WM_TAG_VERSION" val="1.0"/>
  <p:tag name="KSO_WM_BEAUTIFY_FLAG" val="#wm#"/>
  <p:tag name="KSO_WM_DIAGRAM_GROUP_CODE" val="l1-1"/>
  <p:tag name="KSO_WM_DIAGRAM_VERSION" val="3"/>
  <p:tag name="KSO_WM_DIAGRAM_COLOR_TEXT_CAN_REMOVE" val="n"/>
  <p:tag name="KSO_WM_UNIT_PRESET_TEXT" val="01"/>
  <p:tag name="KSO_WM_DIAGRAM_MAX_ITEMCNT" val="8"/>
  <p:tag name="KSO_WM_DIAGRAM_MIN_ITEMCNT" val="2"/>
  <p:tag name="KSO_WM_DIAGRAM_VIRTUALLY_FRAME" val="{&quot;height&quot;:265.84999999999997,&quot;width&quot;:795.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1217_5*l_h_a*1_1_1"/>
  <p:tag name="KSO_WM_TEMPLATE_CATEGORY" val="custom"/>
  <p:tag name="KSO_WM_TEMPLATE_INDEX" val="20231217"/>
  <p:tag name="KSO_WM_UNIT_LAYERLEVEL" val="1_1_1"/>
  <p:tag name="KSO_WM_TAG_VERSION" val="1.0"/>
  <p:tag name="KSO_WM_BEAUTIFY_FLAG" val="#wm#"/>
  <p:tag name="KSO_WM_DIAGRAM_GROUP_CODE" val="l1-1"/>
  <p:tag name="KSO_WM_DIAGRAM_VERSION" val="3"/>
  <p:tag name="KSO_WM_DIAGRAM_COLOR_TEXT_CAN_REMOVE" val="n"/>
  <p:tag name="KSO_WM_UNIT_PRESET_TEXT" val="单击添加目录项标题"/>
  <p:tag name="KSO_WM_DIAGRAM_MAX_ITEMCNT" val="8"/>
  <p:tag name="KSO_WM_DIAGRAM_MIN_ITEMCNT" val="2"/>
  <p:tag name="KSO_WM_DIAGRAM_VIRTUALLY_FRAME" val="{&quot;height&quot;:265.84999999999997,&quot;width&quot;:795.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7_5*l_h_i*1_1_2"/>
  <p:tag name="KSO_WM_TEMPLATE_CATEGORY" val="custom"/>
  <p:tag name="KSO_WM_TEMPLATE_INDEX" val="20231217"/>
  <p:tag name="KSO_WM_UNIT_LAYERLEVEL" val="1_1_1"/>
  <p:tag name="KSO_WM_TAG_VERSION" val="1.0"/>
  <p:tag name="KSO_WM_BEAUTIFY_FLAG" val="#wm#"/>
  <p:tag name="KSO_WM_UNIT_TYPE" val="l_h_i"/>
  <p:tag name="KSO_WM_UNIT_INDEX" val="1_1_2"/>
  <p:tag name="KSO_WM_DIAGRAM_GROUP_CODE" val="l1-1"/>
  <p:tag name="KSO_WM_DIAGRAM_VERSION" val="3"/>
  <p:tag name="KSO_WM_DIAGRAM_COLOR_TEXT_CAN_REMOVE" val="n"/>
  <p:tag name="KSO_WM_DIAGRAM_MAX_ITEMCNT" val="8"/>
  <p:tag name="KSO_WM_DIAGRAM_MIN_ITEMCNT" val="2"/>
  <p:tag name="KSO_WM_DIAGRAM_VIRTUALLY_FRAME" val="{&quot;height&quot;:265.84999999999997,&quot;width&quot;:795.3}"/>
  <p:tag name="KSO_WM_DIAGRAM_COLOR_MATCH_VALUE" val="{&quot;shape&quot;:{&quot;fill&quot;:{&quot;type&quot;:0},&quot;glow&quot;:{&quot;colorType&quot;:0},&quot;line&quot;:{&quot;solidLine&quot;:{&quot;brightness&quot;:0,&quot;colorType&quot;:1,&quot;foreColorIndex&quot;:13,&quot;transparency&quot;:0.75},&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1217_5*l_h_i*1_3_1"/>
  <p:tag name="KSO_WM_TEMPLATE_CATEGORY" val="custom"/>
  <p:tag name="KSO_WM_TEMPLATE_INDEX" val="20231217"/>
  <p:tag name="KSO_WM_UNIT_LAYERLEVEL" val="1_1_1"/>
  <p:tag name="KSO_WM_TAG_VERSION" val="1.0"/>
  <p:tag name="KSO_WM_BEAUTIFY_FLAG" val="#wm#"/>
  <p:tag name="KSO_WM_DIAGRAM_GROUP_CODE" val="l1-1"/>
  <p:tag name="KSO_WM_DIAGRAM_VERSION" val="3"/>
  <p:tag name="KSO_WM_DIAGRAM_COLOR_TEXT_CAN_REMOVE" val="n"/>
  <p:tag name="KSO_WM_UNIT_PRESET_TEXT" val="03"/>
  <p:tag name="KSO_WM_DIAGRAM_MAX_ITEMCNT" val="8"/>
  <p:tag name="KSO_WM_DIAGRAM_MIN_ITEMCNT" val="2"/>
  <p:tag name="KSO_WM_DIAGRAM_VIRTUALLY_FRAME" val="{&quot;height&quot;:265.84999999999997,&quot;width&quot;:795.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1217_5*l_h_a*1_3_1"/>
  <p:tag name="KSO_WM_TEMPLATE_CATEGORY" val="custom"/>
  <p:tag name="KSO_WM_TEMPLATE_INDEX" val="20231217"/>
  <p:tag name="KSO_WM_UNIT_LAYERLEVEL" val="1_1_1"/>
  <p:tag name="KSO_WM_TAG_VERSION" val="1.0"/>
  <p:tag name="KSO_WM_BEAUTIFY_FLAG" val="#wm#"/>
  <p:tag name="KSO_WM_DIAGRAM_GROUP_CODE" val="l1-1"/>
  <p:tag name="KSO_WM_DIAGRAM_VERSION" val="3"/>
  <p:tag name="KSO_WM_DIAGRAM_COLOR_TEXT_CAN_REMOVE" val="n"/>
  <p:tag name="KSO_WM_UNIT_PRESET_TEXT" val="单击添加目录项标题"/>
  <p:tag name="KSO_WM_DIAGRAM_MAX_ITEMCNT" val="8"/>
  <p:tag name="KSO_WM_DIAGRAM_MIN_ITEMCNT" val="2"/>
  <p:tag name="KSO_WM_DIAGRAM_VIRTUALLY_FRAME" val="{&quot;height&quot;:265.84999999999997,&quot;width&quot;:795.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7_5*l_h_i*1_3_2"/>
  <p:tag name="KSO_WM_TEMPLATE_CATEGORY" val="custom"/>
  <p:tag name="KSO_WM_TEMPLATE_INDEX" val="20231217"/>
  <p:tag name="KSO_WM_UNIT_LAYERLEVEL" val="1_1_1"/>
  <p:tag name="KSO_WM_TAG_VERSION" val="1.0"/>
  <p:tag name="KSO_WM_BEAUTIFY_FLAG" val="#wm#"/>
  <p:tag name="KSO_WM_UNIT_TYPE" val="l_h_i"/>
  <p:tag name="KSO_WM_UNIT_INDEX" val="1_3_2"/>
  <p:tag name="KSO_WM_DIAGRAM_GROUP_CODE" val="l1-1"/>
  <p:tag name="KSO_WM_DIAGRAM_VERSION" val="3"/>
  <p:tag name="KSO_WM_DIAGRAM_COLOR_TEXT_CAN_REMOVE" val="n"/>
  <p:tag name="KSO_WM_DIAGRAM_MAX_ITEMCNT" val="8"/>
  <p:tag name="KSO_WM_DIAGRAM_MIN_ITEMCNT" val="2"/>
  <p:tag name="KSO_WM_DIAGRAM_VIRTUALLY_FRAME" val="{&quot;height&quot;:265.84999999999997,&quot;width&quot;:795.3}"/>
  <p:tag name="KSO_WM_DIAGRAM_COLOR_MATCH_VALUE" val="{&quot;shape&quot;:{&quot;fill&quot;:{&quot;type&quot;:0},&quot;glow&quot;:{&quot;colorType&quot;:0},&quot;line&quot;:{&quot;solidLine&quot;:{&quot;brightness&quot;:0,&quot;colorType&quot;:1,&quot;foreColorIndex&quot;:13,&quot;transparency&quot;:0.75},&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1217_5*l_h_i*1_5_2"/>
  <p:tag name="KSO_WM_TEMPLATE_CATEGORY" val="custom"/>
  <p:tag name="KSO_WM_TEMPLATE_INDEX" val="20231217"/>
  <p:tag name="KSO_WM_UNIT_LAYERLEVEL" val="1_1_1"/>
  <p:tag name="KSO_WM_TAG_VERSION" val="1.0"/>
  <p:tag name="KSO_WM_BEAUTIFY_FLAG" val="#wm#"/>
  <p:tag name="KSO_WM_DIAGRAM_GROUP_CODE" val="l1-1"/>
  <p:tag name="KSO_WM_DIAGRAM_VERSION" val="3"/>
  <p:tag name="KSO_WM_DIAGRAM_COLOR_TEXT_CAN_REMOVE" val="n"/>
  <p:tag name="KSO_WM_UNIT_PRESET_TEXT" val="05"/>
  <p:tag name="KSO_WM_DIAGRAM_MAX_ITEMCNT" val="8"/>
  <p:tag name="KSO_WM_DIAGRAM_MIN_ITEMCNT" val="2"/>
  <p:tag name="KSO_WM_DIAGRAM_VIRTUALLY_FRAME" val="{&quot;height&quot;:265.84999999999997,&quot;width&quot;:795.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1217_5*l_h_a*1_5_1"/>
  <p:tag name="KSO_WM_TEMPLATE_CATEGORY" val="custom"/>
  <p:tag name="KSO_WM_TEMPLATE_INDEX" val="20231217"/>
  <p:tag name="KSO_WM_UNIT_LAYERLEVEL" val="1_1_1"/>
  <p:tag name="KSO_WM_TAG_VERSION" val="1.0"/>
  <p:tag name="KSO_WM_BEAUTIFY_FLAG" val="#wm#"/>
  <p:tag name="KSO_WM_DIAGRAM_GROUP_CODE" val="l1-1"/>
  <p:tag name="KSO_WM_DIAGRAM_VERSION" val="3"/>
  <p:tag name="KSO_WM_DIAGRAM_COLOR_TEXT_CAN_REMOVE" val="n"/>
  <p:tag name="KSO_WM_UNIT_PRESET_TEXT" val="单击添加目录项标题"/>
  <p:tag name="KSO_WM_DIAGRAM_MAX_ITEMCNT" val="8"/>
  <p:tag name="KSO_WM_DIAGRAM_MIN_ITEMCNT" val="2"/>
  <p:tag name="KSO_WM_DIAGRAM_VIRTUALLY_FRAME" val="{&quot;height&quot;:265.84999999999997,&quot;width&quot;:795.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7_5*l_h_i*1_5_1"/>
  <p:tag name="KSO_WM_TEMPLATE_CATEGORY" val="custom"/>
  <p:tag name="KSO_WM_TEMPLATE_INDEX" val="20231217"/>
  <p:tag name="KSO_WM_UNIT_LAYERLEVEL" val="1_1_1"/>
  <p:tag name="KSO_WM_TAG_VERSION" val="1.0"/>
  <p:tag name="KSO_WM_BEAUTIFY_FLAG" val="#wm#"/>
  <p:tag name="KSO_WM_UNIT_TYPE" val="l_h_i"/>
  <p:tag name="KSO_WM_UNIT_INDEX" val="1_5_1"/>
  <p:tag name="KSO_WM_DIAGRAM_GROUP_CODE" val="l1-1"/>
  <p:tag name="KSO_WM_DIAGRAM_VERSION" val="3"/>
  <p:tag name="KSO_WM_DIAGRAM_COLOR_TEXT_CAN_REMOVE" val="n"/>
  <p:tag name="KSO_WM_DIAGRAM_MAX_ITEMCNT" val="8"/>
  <p:tag name="KSO_WM_DIAGRAM_MIN_ITEMCNT" val="2"/>
  <p:tag name="KSO_WM_DIAGRAM_VIRTUALLY_FRAME" val="{&quot;height&quot;:265.84999999999997,&quot;width&quot;:795.3}"/>
  <p:tag name="KSO_WM_DIAGRAM_COLOR_MATCH_VALUE" val="{&quot;shape&quot;:{&quot;fill&quot;:{&quot;type&quot;:0},&quot;glow&quot;:{&quot;colorType&quot;:0},&quot;line&quot;:{&quot;solidLine&quot;:{&quot;brightness&quot;:0,&quot;colorType&quot;:1,&quot;foreColorIndex&quot;:13,&quot;transparency&quot;:0.75},&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1217_5*l_h_i*1_2_1"/>
  <p:tag name="KSO_WM_TEMPLATE_CATEGORY" val="custom"/>
  <p:tag name="KSO_WM_TEMPLATE_INDEX" val="20231217"/>
  <p:tag name="KSO_WM_UNIT_LAYERLEVEL" val="1_1_1"/>
  <p:tag name="KSO_WM_TAG_VERSION" val="1.0"/>
  <p:tag name="KSO_WM_BEAUTIFY_FLAG" val="#wm#"/>
  <p:tag name="KSO_WM_DIAGRAM_GROUP_CODE" val="l1-1"/>
  <p:tag name="KSO_WM_DIAGRAM_VERSION" val="3"/>
  <p:tag name="KSO_WM_DIAGRAM_COLOR_TEXT_CAN_REMOVE" val="n"/>
  <p:tag name="KSO_WM_UNIT_PRESET_TEXT" val="02"/>
  <p:tag name="KSO_WM_DIAGRAM_MAX_ITEMCNT" val="8"/>
  <p:tag name="KSO_WM_DIAGRAM_MIN_ITEMCNT" val="2"/>
  <p:tag name="KSO_WM_DIAGRAM_VIRTUALLY_FRAME" val="{&quot;height&quot;:265.84999999999997,&quot;width&quot;:795.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1217_5*l_h_a*1_2_1"/>
  <p:tag name="KSO_WM_TEMPLATE_CATEGORY" val="custom"/>
  <p:tag name="KSO_WM_TEMPLATE_INDEX" val="20231217"/>
  <p:tag name="KSO_WM_UNIT_LAYERLEVEL" val="1_1_1"/>
  <p:tag name="KSO_WM_TAG_VERSION" val="1.0"/>
  <p:tag name="KSO_WM_BEAUTIFY_FLAG" val="#wm#"/>
  <p:tag name="KSO_WM_DIAGRAM_GROUP_CODE" val="l1-1"/>
  <p:tag name="KSO_WM_DIAGRAM_VERSION" val="3"/>
  <p:tag name="KSO_WM_DIAGRAM_COLOR_TEXT_CAN_REMOVE" val="n"/>
  <p:tag name="KSO_WM_UNIT_PRESET_TEXT" val="单击添加目录项标题"/>
  <p:tag name="KSO_WM_DIAGRAM_MAX_ITEMCNT" val="8"/>
  <p:tag name="KSO_WM_DIAGRAM_MIN_ITEMCNT" val="2"/>
  <p:tag name="KSO_WM_DIAGRAM_VIRTUALLY_FRAME" val="{&quot;height&quot;:265.84999999999997,&quot;width&quot;:795.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7_5*l_h_i*1_2_2"/>
  <p:tag name="KSO_WM_TEMPLATE_CATEGORY" val="custom"/>
  <p:tag name="KSO_WM_TEMPLATE_INDEX" val="20231217"/>
  <p:tag name="KSO_WM_UNIT_LAYERLEVEL" val="1_1_1"/>
  <p:tag name="KSO_WM_TAG_VERSION" val="1.0"/>
  <p:tag name="KSO_WM_BEAUTIFY_FLAG" val="#wm#"/>
  <p:tag name="KSO_WM_UNIT_TYPE" val="l_h_i"/>
  <p:tag name="KSO_WM_UNIT_INDEX" val="1_2_2"/>
  <p:tag name="KSO_WM_DIAGRAM_GROUP_CODE" val="l1-1"/>
  <p:tag name="KSO_WM_DIAGRAM_VERSION" val="3"/>
  <p:tag name="KSO_WM_DIAGRAM_COLOR_TEXT_CAN_REMOVE" val="n"/>
  <p:tag name="KSO_WM_DIAGRAM_MAX_ITEMCNT" val="8"/>
  <p:tag name="KSO_WM_DIAGRAM_MIN_ITEMCNT" val="2"/>
  <p:tag name="KSO_WM_DIAGRAM_VIRTUALLY_FRAME" val="{&quot;height&quot;:265.84999999999997,&quot;width&quot;:795.3}"/>
  <p:tag name="KSO_WM_DIAGRAM_COLOR_MATCH_VALUE" val="{&quot;shape&quot;:{&quot;fill&quot;:{&quot;type&quot;:0},&quot;glow&quot;:{&quot;colorType&quot;:0},&quot;line&quot;:{&quot;solidLine&quot;:{&quot;brightness&quot;:0,&quot;colorType&quot;:1,&quot;foreColorIndex&quot;:13,&quot;transparency&quot;:0.75},&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1217_5*l_h_i*1_4_1"/>
  <p:tag name="KSO_WM_TEMPLATE_CATEGORY" val="custom"/>
  <p:tag name="KSO_WM_TEMPLATE_INDEX" val="20231217"/>
  <p:tag name="KSO_WM_UNIT_LAYERLEVEL" val="1_1_1"/>
  <p:tag name="KSO_WM_TAG_VERSION" val="1.0"/>
  <p:tag name="KSO_WM_BEAUTIFY_FLAG" val="#wm#"/>
  <p:tag name="KSO_WM_DIAGRAM_GROUP_CODE" val="l1-1"/>
  <p:tag name="KSO_WM_DIAGRAM_VERSION" val="3"/>
  <p:tag name="KSO_WM_DIAGRAM_COLOR_TEXT_CAN_REMOVE" val="n"/>
  <p:tag name="KSO_WM_UNIT_PRESET_TEXT" val="04"/>
  <p:tag name="KSO_WM_DIAGRAM_MAX_ITEMCNT" val="8"/>
  <p:tag name="KSO_WM_DIAGRAM_MIN_ITEMCNT" val="2"/>
  <p:tag name="KSO_WM_DIAGRAM_VIRTUALLY_FRAME" val="{&quot;height&quot;:265.84999999999997,&quot;width&quot;:795.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1217_5*l_h_a*1_4_1"/>
  <p:tag name="KSO_WM_TEMPLATE_CATEGORY" val="custom"/>
  <p:tag name="KSO_WM_TEMPLATE_INDEX" val="20231217"/>
  <p:tag name="KSO_WM_UNIT_LAYERLEVEL" val="1_1_1"/>
  <p:tag name="KSO_WM_TAG_VERSION" val="1.0"/>
  <p:tag name="KSO_WM_BEAUTIFY_FLAG" val="#wm#"/>
  <p:tag name="KSO_WM_DIAGRAM_GROUP_CODE" val="l1-1"/>
  <p:tag name="KSO_WM_DIAGRAM_VERSION" val="3"/>
  <p:tag name="KSO_WM_DIAGRAM_COLOR_TEXT_CAN_REMOVE" val="n"/>
  <p:tag name="KSO_WM_UNIT_PRESET_TEXT" val="单击添加目录项标题"/>
  <p:tag name="KSO_WM_DIAGRAM_MAX_ITEMCNT" val="8"/>
  <p:tag name="KSO_WM_DIAGRAM_MIN_ITEMCNT" val="2"/>
  <p:tag name="KSO_WM_DIAGRAM_VIRTUALLY_FRAME" val="{&quot;height&quot;:265.84999999999997,&quot;width&quot;:795.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7_5*l_h_i*1_4_2"/>
  <p:tag name="KSO_WM_TEMPLATE_CATEGORY" val="custom"/>
  <p:tag name="KSO_WM_TEMPLATE_INDEX" val="20231217"/>
  <p:tag name="KSO_WM_UNIT_LAYERLEVEL" val="1_1_1"/>
  <p:tag name="KSO_WM_TAG_VERSION" val="1.0"/>
  <p:tag name="KSO_WM_BEAUTIFY_FLAG" val="#wm#"/>
  <p:tag name="KSO_WM_UNIT_TYPE" val="l_h_i"/>
  <p:tag name="KSO_WM_UNIT_INDEX" val="1_4_2"/>
  <p:tag name="KSO_WM_DIAGRAM_GROUP_CODE" val="l1-1"/>
  <p:tag name="KSO_WM_DIAGRAM_VERSION" val="3"/>
  <p:tag name="KSO_WM_DIAGRAM_COLOR_TEXT_CAN_REMOVE" val="n"/>
  <p:tag name="KSO_WM_DIAGRAM_MAX_ITEMCNT" val="8"/>
  <p:tag name="KSO_WM_DIAGRAM_MIN_ITEMCNT" val="2"/>
  <p:tag name="KSO_WM_DIAGRAM_VIRTUALLY_FRAME" val="{&quot;height&quot;:265.84999999999997,&quot;width&quot;:795.3}"/>
  <p:tag name="KSO_WM_DIAGRAM_COLOR_MATCH_VALUE" val="{&quot;shape&quot;:{&quot;fill&quot;:{&quot;type&quot;:0},&quot;glow&quot;:{&quot;colorType&quot;:0},&quot;line&quot;:{&quot;solidLine&quot;:{&quot;brightness&quot;:0,&quot;colorType&quot;:1,&quot;foreColorIndex&quot;:13,&quot;transparency&quot;:0.75},&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84.xml><?xml version="1.0" encoding="utf-8"?>
<p:tagLst xmlns:p="http://schemas.openxmlformats.org/presentationml/2006/main">
  <p:tag name="KSO_WM_SLIDE_ID" val="custom20231217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1217"/>
  <p:tag name="KSO_WM_SLIDE_LAYOUT" val="a_l"/>
  <p:tag name="KSO_WM_SLIDE_LAYOUT_CNT" val="1_1"/>
  <p:tag name="KSO_WM_SLIDE_TYPE" val="contents"/>
  <p:tag name="KSO_WM_SLIDE_SUBTYPE" val="diag"/>
  <p:tag name="KSO_WM_DIAGRAM_GROUP_CODE" val="l1-1"/>
  <p:tag name="KSO_WM_SLIDE_DIAGTYPE" val="l"/>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7_9*a*1"/>
  <p:tag name="KSO_WM_TEMPLATE_CATEGORY" val="custom"/>
  <p:tag name="KSO_WM_TEMPLATE_INDEX" val="2023121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8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7_9*e*1"/>
  <p:tag name="KSO_WM_TEMPLATE_CATEGORY" val="custom"/>
  <p:tag name="KSO_WM_TEMPLATE_INDEX" val="20231217"/>
  <p:tag name="KSO_WM_UNIT_LAYERLEVEL" val="1"/>
  <p:tag name="KSO_WM_TAG_VERSION" val="1.0"/>
  <p:tag name="KSO_WM_BEAUTIFY_FLAG" val="#wm#"/>
  <p:tag name="KSO_WM_UNIT_NOCLEAR" val="0"/>
  <p:tag name="KSO_WM_UNIT_VALUE" val="13"/>
  <p:tag name="KSO_WM_UNIT_TYPE" val="e"/>
  <p:tag name="KSO_WM_UNIT_INDEX" val="1"/>
  <p:tag name="KSO_WM_UNIT_PRESET_TEXT" val="01"/>
</p:tagLst>
</file>

<file path=ppt/tags/tag87.xml><?xml version="1.0" encoding="utf-8"?>
<p:tagLst xmlns:p="http://schemas.openxmlformats.org/presentationml/2006/main">
  <p:tag name="KSO_WM_SLIDE_ID" val="custom202312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1217"/>
  <p:tag name="KSO_WM_SLIDE_TYPE" val="sectionTitle"/>
  <p:tag name="KSO_WM_SLIDE_SUBTYPE" val="pureTxt"/>
  <p:tag name="KSO_WM_SLIDE_LAYOUT" val="a_e"/>
  <p:tag name="KSO_WM_SLIDE_LAYOUT_CNT" val="1_1"/>
</p:tagLst>
</file>

<file path=ppt/tags/tag8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0930_3*l_h_f*1_1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0930_3*l_h_a*1_1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0930_3*l_h_f*1_2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0930_3*l_h_a*1_2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0930_3*l_h_f*1_3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0930_3*l_h_a*1_3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0930_3*l_h_f*1_4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0930_3*l_h_a*1_4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7_9*a*1"/>
  <p:tag name="KSO_WM_TEMPLATE_CATEGORY" val="custom"/>
  <p:tag name="KSO_WM_TEMPLATE_INDEX" val="2023121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2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7_9*e*1"/>
  <p:tag name="KSO_WM_TEMPLATE_CATEGORY" val="custom"/>
  <p:tag name="KSO_WM_TEMPLATE_INDEX" val="20231217"/>
  <p:tag name="KSO_WM_UNIT_LAYERLEVEL" val="1"/>
  <p:tag name="KSO_WM_TAG_VERSION" val="1.0"/>
  <p:tag name="KSO_WM_BEAUTIFY_FLAG" val="#wm#"/>
  <p:tag name="KSO_WM_UNIT_NOCLEAR" val="0"/>
  <p:tag name="KSO_WM_UNIT_VALUE" val="13"/>
  <p:tag name="KSO_WM_UNIT_TYPE" val="e"/>
  <p:tag name="KSO_WM_UNIT_INDEX" val="1"/>
  <p:tag name="KSO_WM_UNIT_PRESET_TEXT" val="02"/>
</p:tagLst>
</file>

<file path=ppt/tags/tag122.xml><?xml version="1.0" encoding="utf-8"?>
<p:tagLst xmlns:p="http://schemas.openxmlformats.org/presentationml/2006/main">
  <p:tag name="KSO_WM_SLIDE_ID" val="custom202312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1217"/>
  <p:tag name="KSO_WM_SLIDE_TYPE" val="sectionTitle"/>
  <p:tag name="KSO_WM_SLIDE_SUBTYPE" val="pureTxt"/>
  <p:tag name="KSO_WM_SLIDE_LAYOUT" val="a_e"/>
  <p:tag name="KSO_WM_SLIDE_LAYOUT_CNT" val="1_1"/>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7_9*a*1"/>
  <p:tag name="KSO_WM_TEMPLATE_CATEGORY" val="custom"/>
  <p:tag name="KSO_WM_TEMPLATE_INDEX" val="2023121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6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7_9*e*1"/>
  <p:tag name="KSO_WM_TEMPLATE_CATEGORY" val="custom"/>
  <p:tag name="KSO_WM_TEMPLATE_INDEX" val="20231217"/>
  <p:tag name="KSO_WM_UNIT_LAYERLEVEL" val="1"/>
  <p:tag name="KSO_WM_TAG_VERSION" val="1.0"/>
  <p:tag name="KSO_WM_BEAUTIFY_FLAG" val="#wm#"/>
  <p:tag name="KSO_WM_UNIT_NOCLEAR" val="0"/>
  <p:tag name="KSO_WM_UNIT_VALUE" val="13"/>
  <p:tag name="KSO_WM_UNIT_TYPE" val="e"/>
  <p:tag name="KSO_WM_UNIT_INDEX" val="1"/>
  <p:tag name="KSO_WM_UNIT_PRESET_TEXT" val="03"/>
</p:tagLst>
</file>

<file path=ppt/tags/tag169.xml><?xml version="1.0" encoding="utf-8"?>
<p:tagLst xmlns:p="http://schemas.openxmlformats.org/presentationml/2006/main">
  <p:tag name="KSO_WM_SLIDE_ID" val="custom202312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1217"/>
  <p:tag name="KSO_WM_SLIDE_TYPE" val="sectionTitle"/>
  <p:tag name="KSO_WM_SLIDE_SUBTYPE" val="pureTxt"/>
  <p:tag name="KSO_WM_SLIDE_LAYOUT" val="a_e"/>
  <p:tag name="KSO_WM_SLIDE_LAYOUT_CNT" val="1_1"/>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7_9*a*1"/>
  <p:tag name="KSO_WM_TEMPLATE_CATEGORY" val="custom"/>
  <p:tag name="KSO_WM_TEMPLATE_INDEX" val="2023121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1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7_9*e*1"/>
  <p:tag name="KSO_WM_TEMPLATE_CATEGORY" val="custom"/>
  <p:tag name="KSO_WM_TEMPLATE_INDEX" val="20231217"/>
  <p:tag name="KSO_WM_UNIT_LAYERLEVEL" val="1"/>
  <p:tag name="KSO_WM_TAG_VERSION" val="1.0"/>
  <p:tag name="KSO_WM_BEAUTIFY_FLAG" val="#wm#"/>
  <p:tag name="KSO_WM_UNIT_NOCLEAR" val="0"/>
  <p:tag name="KSO_WM_UNIT_VALUE" val="13"/>
  <p:tag name="KSO_WM_UNIT_TYPE" val="e"/>
  <p:tag name="KSO_WM_UNIT_INDEX" val="1"/>
  <p:tag name="KSO_WM_UNIT_PRESET_TEXT" val="04"/>
</p:tagLst>
</file>

<file path=ppt/tags/tag216.xml><?xml version="1.0" encoding="utf-8"?>
<p:tagLst xmlns:p="http://schemas.openxmlformats.org/presentationml/2006/main">
  <p:tag name="KSO_WM_SLIDE_ID" val="custom202312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1217"/>
  <p:tag name="KSO_WM_SLIDE_TYPE" val="sectionTitle"/>
  <p:tag name="KSO_WM_SLIDE_SUBTYPE" val="pureTxt"/>
  <p:tag name="KSO_WM_SLIDE_LAYOUT" val="a_e"/>
  <p:tag name="KSO_WM_SLIDE_LAYOUT_CNT" val="1_1"/>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3_3*l_h_i*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8500061035156,&quot;width&quot;:863.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1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2"/>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1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3"/>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22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3_3*l_h_f*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73_3*l_h_a*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2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8500061035156,&quot;width&quot;:863.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2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2"/>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2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3"/>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22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3_3*l_h_f*1_2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73_3*l_h_a*1_2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3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8500061035156,&quot;width&quot;:863.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3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2"/>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3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3"/>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23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3_3*l_h_f*1_3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73_3*l_h_a*1_3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4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8500061035156,&quot;width&quot;:863.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4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2"/>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4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3"/>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2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3_3*l_h_f*1_4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73_3*l_h_a*1_4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39_3*l_h_i*1_1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376.2300109863281,&quot;width&quot;:862.716552734375}"/>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5,&quot;transparency&quot;:0},&quot;type&quot;:1},&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639_3*l_h_i*1_2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8"/>
  <p:tag name="KSO_WM_DIAGRAM_MAX_ITEMCNT" val="6"/>
  <p:tag name="KSO_WM_DIAGRAM_MIN_ITEMCNT" val="2"/>
  <p:tag name="KSO_WM_DIAGRAM_VIRTUALLY_FRAME" val="{&quot;height&quot;:376.2300109863281,&quot;width&quot;:862.716552734375}"/>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8,&quot;transparency&quot;:0},&quot;type&quot;:1},&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639_3*l_h_i*1_3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376.2300109863281,&quot;width&quot;:862.716552734375}"/>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5,&quot;transparency&quot;:0},&quot;type&quot;:1},&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639_3*l_h_i*1_4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8"/>
  <p:tag name="KSO_WM_DIAGRAM_MAX_ITEMCNT" val="6"/>
  <p:tag name="KSO_WM_DIAGRAM_MIN_ITEMCNT" val="2"/>
  <p:tag name="KSO_WM_DIAGRAM_VIRTUALLY_FRAME" val="{&quot;height&quot;:376.2300109863281,&quot;width&quot;:862.716552734375}"/>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8,&quot;transparency&quot;:0},&quot;type&quot;:1},&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639_3*l_h_i*1_2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00109863281,&quot;width&quot;:862.716552734375}"/>
  <p:tag name="KSO_WM_DIAGRAM_COLOR_MATCH_VALUE" val="{&quot;shape&quot;:{&quot;fill&quot;:{&quot;gradient&quot;:[{&quot;brightness&quot;:0,&quot;colorType&quot;:1,&quot;foreColorIndex&quot;:8,&quot;pos&quot;:1,&quot;transparency&quot;:0},{&quot;brightness&quot;:0,&quot;colorType&quot;:1,&quot;foreColorIndex&quot;:8,&quot;pos&quot;:0.5699999928474426,&quot;transparency&quot;:0},{&quot;brightness&quot;:0.4000000059604645,&quot;colorType&quot;:1,&quot;foreColorIndex&quot;:8,&quot;pos&quot;:0,&quot;transparency&quot;:0}],&quot;type&quot;:3},&quot;glow&quot;:{&quot;colorType&quot;:0},&quot;line&quot;:{&quot;type&quot;:0},&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639_3*l_h_i*1_1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00109863281,&quot;width&quot;:862.716552734375}"/>
  <p:tag name="KSO_WM_DIAGRAM_COLOR_MATCH_VALUE" val="{&quot;shape&quot;:{&quot;fill&quot;:{&quot;gradient&quot;:[{&quot;brightness&quot;:0,&quot;colorType&quot;:1,&quot;foreColorIndex&quot;:5,&quot;pos&quot;:1,&quot;transparency&quot;:0},{&quot;brightness&quot;:0,&quot;colorType&quot;:1,&quot;foreColorIndex&quot;:5,&quot;pos&quot;:0.5699999928474426,&quot;transparency&quot;:0},{&quot;brightness&quot;:0.4000000059604645,&quot;colorType&quot;:1,&quot;foreColorIndex&quot;:5,&quot;pos&quot;:0,&quot;transparency&quot;:0}],&quot;type&quot;:3},&quot;glow&quot;:{&quot;colorType&quot;:0},&quot;line&quot;:{&quot;type&quot;:0},&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639_3*l_h_i*1_4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00109863281,&quot;width&quot;:862.716552734375}"/>
  <p:tag name="KSO_WM_DIAGRAM_COLOR_MATCH_VALUE" val="{&quot;shape&quot;:{&quot;fill&quot;:{&quot;gradient&quot;:[{&quot;brightness&quot;:0,&quot;colorType&quot;:1,&quot;foreColorIndex&quot;:8,&quot;pos&quot;:1,&quot;transparency&quot;:0},{&quot;brightness&quot;:0,&quot;colorType&quot;:1,&quot;foreColorIndex&quot;:8,&quot;pos&quot;:0.5699999928474426,&quot;transparency&quot;:0},{&quot;brightness&quot;:0.4000000059604645,&quot;colorType&quot;:1,&quot;foreColorIndex&quot;:8,&quot;pos&quot;:0,&quot;transparency&quot;:0}],&quot;type&quot;:3},&quot;glow&quot;:{&quot;colorType&quot;:0},&quot;line&quot;:{&quot;type&quot;:0},&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639_3*l_h_i*1_3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00109863281,&quot;width&quot;:862.716552734375}"/>
  <p:tag name="KSO_WM_DIAGRAM_COLOR_MATCH_VALUE" val="{&quot;shape&quot;:{&quot;fill&quot;:{&quot;gradient&quot;:[{&quot;brightness&quot;:0,&quot;colorType&quot;:1,&quot;foreColorIndex&quot;:5,&quot;pos&quot;:1,&quot;transparency&quot;:0},{&quot;brightness&quot;:0,&quot;colorType&quot;:1,&quot;foreColorIndex&quot;:5,&quot;pos&quot;:0.5699999928474426,&quot;transparency&quot;:0},{&quot;brightness&quot;:0.4000000059604645,&quot;colorType&quot;:1,&quot;foreColorIndex&quot;:5,&quot;pos&quot;:0,&quot;transparency&quot;:0}],&quot;type&quot;:3},&quot;glow&quot;:{&quot;colorType&quot;:0},&quot;line&quot;:{&quot;type&quot;:0},&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39_3*l_h_f*1_1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00109863281,&quot;width&quot;:862.71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39_3*l_h_a*1_1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00109863281,&quot;width&quot;:862.71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39_3*l_h_f*1_2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00109863281,&quot;width&quot;:862.71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39_3*l_h_a*1_2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00109863281,&quot;width&quot;:862.71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39_3*l_h_f*1_3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00109863281,&quot;width&quot;:862.71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39_3*l_h_a*1_3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00109863281,&quot;width&quot;:862.71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39_3*l_h_f*1_4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00109863281,&quot;width&quot;:862.71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39_3*l_h_a*1_4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00109863281,&quot;width&quot;:862.71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2_1"/>
  <p:tag name="KSO_WM_UNIT_ID" val="diagram20231670_3*l_h_i*1_2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72.94952392578125,&quot;width&quot;:863.7164306640625}"/>
  <p:tag name="KSO_WM_DIAGRAM_COLOR_MATCH_VALUE" val="{&quot;shape&quot;:{&quot;fill&quot;:{&quot;gradient&quot;:[{&quot;brightness&quot;:-0.25,&quot;colorType&quot;:1,&quot;foreColorIndex&quot;:5,&quot;pos&quot;:0.20999999344348907,&quot;transparency&quot;:0},{&quot;brightness&quot;:0,&quot;colorType&quot;:1,&quot;foreColorIndex&quot;:5,&quot;pos&quot;:0.79000002145767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3_1"/>
  <p:tag name="KSO_WM_UNIT_ID" val="diagram20231670_3*l_h_i*1_3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72.94952392578125,&quot;width&quot;:863.7164306640625}"/>
  <p:tag name="KSO_WM_DIAGRAM_COLOR_MATCH_VALUE" val="{&quot;shape&quot;:{&quot;fill&quot;:{&quot;gradient&quot;:[{&quot;brightness&quot;:-0.25,&quot;colorType&quot;:1,&quot;foreColorIndex&quot;:5,&quot;pos&quot;:0.20999999344348907,&quot;transparency&quot;:0},{&quot;brightness&quot;:0,&quot;colorType&quot;:1,&quot;foreColorIndex&quot;:5,&quot;pos&quot;:0.79000002145767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70_3*l_h_a*1_2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4_1"/>
  <p:tag name="KSO_WM_UNIT_ID" val="diagram20231670_3*l_h_i*1_4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72.94952392578125,&quot;width&quot;:863.7164306640625}"/>
  <p:tag name="KSO_WM_DIAGRAM_COLOR_MATCH_VALUE" val="{&quot;shape&quot;:{&quot;fill&quot;:{&quot;gradient&quot;:[{&quot;brightness&quot;:-0.25,&quot;colorType&quot;:1,&quot;foreColorIndex&quot;:5,&quot;pos&quot;:0.20999999344348907,&quot;transparency&quot;:0},{&quot;brightness&quot;:0,&quot;colorType&quot;:1,&quot;foreColorIndex&quot;:5,&quot;pos&quot;:0.79000002145767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70_3*l_h_a*1_4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70_3*l_h_a*1_3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0_3*l_h_f*1_1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SUBTYPE" val="a"/>
  <p:tag name="KSO_WM_BEAUTIFY_FLAG" val="#wm#"/>
  <p:tag name="KSO_WM_TAG_VERSION" val="3.0"/>
  <p:tag name="KSO_WM_UNIT_LAYERLEVEL" val="1_1_1"/>
  <p:tag name="KSO_WM_TEMPLATE_INDEX" val="20231670"/>
  <p:tag name="KSO_WM_TEMPLATE_CATEGORY" val="diagram"/>
  <p:tag name="KSO_WM_UNIT_ID" val="diagram20231670_3*l_h_f*1_2_1"/>
  <p:tag name="KSO_WM_UNIT_INDEX" val="1_2_1"/>
  <p:tag name="KSO_WM_UNIT_TYPE" val="l_h_f"/>
  <p:tag name="KSO_WM_UNIT_DIAGRAM_ISREFERUNIT" val="0"/>
  <p:tag name="KSO_WM_UNIT_DIAGRAM_ISNUMVISUAL" val="0"/>
  <p:tag name="KSO_WM_UNIT_COMPATIBLE" val="0"/>
  <p:tag name="KSO_WM_UNIT_HIGHLIGHT" val="0"/>
  <p:tag name="KSO_WM_UNIT_VALUE" val="60"/>
  <p:tag name="KSO_WM_UNIT_NOCLEAR" val="0"/>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0_3*l_h_f*1_3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0_3*l_h_f*1_4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70_3*l_h_a*1_1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7_9*a*1"/>
  <p:tag name="KSO_WM_TEMPLATE_CATEGORY" val="custom"/>
  <p:tag name="KSO_WM_TEMPLATE_INDEX" val="2023121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6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7_9*e*1"/>
  <p:tag name="KSO_WM_TEMPLATE_CATEGORY" val="custom"/>
  <p:tag name="KSO_WM_TEMPLATE_INDEX" val="20231217"/>
  <p:tag name="KSO_WM_UNIT_LAYERLEVEL" val="1"/>
  <p:tag name="KSO_WM_TAG_VERSION" val="1.0"/>
  <p:tag name="KSO_WM_BEAUTIFY_FLAG" val="#wm#"/>
  <p:tag name="KSO_WM_UNIT_NOCLEAR" val="0"/>
  <p:tag name="KSO_WM_UNIT_VALUE" val="13"/>
  <p:tag name="KSO_WM_UNIT_TYPE" val="e"/>
  <p:tag name="KSO_WM_UNIT_INDEX" val="1"/>
  <p:tag name="KSO_WM_UNIT_PRESET_TEXT" val="05"/>
</p:tagLst>
</file>

<file path=ppt/tags/tag266.xml><?xml version="1.0" encoding="utf-8"?>
<p:tagLst xmlns:p="http://schemas.openxmlformats.org/presentationml/2006/main">
  <p:tag name="KSO_WM_SLIDE_ID" val="custom202312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1217"/>
  <p:tag name="KSO_WM_SLIDE_TYPE" val="sectionTitle"/>
  <p:tag name="KSO_WM_SLIDE_SUBTYPE" val="pureTxt"/>
  <p:tag name="KSO_WM_SLIDE_LAYOUT" val="a_e"/>
  <p:tag name="KSO_WM_SLIDE_LAYOUT_CNT" val="1_1"/>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7_11*a*1"/>
  <p:tag name="KSO_WM_TEMPLATE_CATEGORY" val="custom"/>
  <p:tag name="KSO_WM_TEMPLATE_INDEX" val="20231217"/>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感谢观看"/>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7_11*f*4"/>
  <p:tag name="KSO_WM_TEMPLATE_CATEGORY" val="custom"/>
  <p:tag name="KSO_WM_TEMPLATE_INDEX" val="20231217"/>
  <p:tag name="KSO_WM_UNIT_LAYERLEVEL" val="1"/>
  <p:tag name="KSO_WM_TAG_VERSION" val="1.0"/>
  <p:tag name="KSO_WM_BEAUTIFY_FLAG" val="#wm#"/>
  <p:tag name="KSO_WM_UNIT_SUBTYPE" val="b"/>
  <p:tag name="KSO_WM_UNIT_NOCLEAR" val="0"/>
  <p:tag name="KSO_WM_UNIT_VALUE" val="8"/>
  <p:tag name="KSO_WM_UNIT_TYPE" val="f"/>
  <p:tag name="KSO_WM_UNIT_INDEX" val="4"/>
  <p:tag name="KSO_WM_UNIT_PRESET_TEXT" val="汇报人：WPS"/>
</p:tagLst>
</file>

<file path=ppt/tags/tag293.xml><?xml version="1.0" encoding="utf-8"?>
<p:tagLst xmlns:p="http://schemas.openxmlformats.org/presentationml/2006/main">
  <p:tag name="KSO_WM_SLIDE_ID" val="custom20231217_11"/>
  <p:tag name="KSO_WM_TEMPLATE_SUBCATEGORY" val="29"/>
  <p:tag name="KSO_WM_TEMPLATE_MASTER_TYPE" val="0"/>
  <p:tag name="KSO_WM_TEMPLATE_COLOR_TYPE" val="0"/>
  <p:tag name="KSO_WM_SLIDE_ITEM_CNT" val="0"/>
  <p:tag name="KSO_WM_SLIDE_INDEX" val="11"/>
  <p:tag name="KSO_WM_TAG_VERSION" val="1.0"/>
  <p:tag name="KSO_WM_BEAUTIFY_FLAG" val="#wm#"/>
  <p:tag name="KSO_WM_TEMPLATE_CATEGORY" val="custom"/>
  <p:tag name="KSO_WM_TEMPLATE_INDEX" val="20231217"/>
  <p:tag name="KSO_WM_SLIDE_TYPE" val="endPage"/>
  <p:tag name="KSO_WM_SLIDE_SUBTYPE" val="pureTxt"/>
  <p:tag name="KSO_WM_SLIDE_LAYOUT" val="a_f"/>
  <p:tag name="KSO_WM_SLIDE_LAYOUT_CNT" val="1_1"/>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83">
      <a:dk1>
        <a:srgbClr val="000000"/>
      </a:dk1>
      <a:lt1>
        <a:srgbClr val="FFFFFF"/>
      </a:lt1>
      <a:dk2>
        <a:srgbClr val="001548"/>
      </a:dk2>
      <a:lt2>
        <a:srgbClr val="F5F7FF"/>
      </a:lt2>
      <a:accent1>
        <a:srgbClr val="376FFF"/>
      </a:accent1>
      <a:accent2>
        <a:srgbClr val="FF7429"/>
      </a:accent2>
      <a:accent3>
        <a:srgbClr val="8830FE"/>
      </a:accent3>
      <a:accent4>
        <a:srgbClr val="17D594"/>
      </a:accent4>
      <a:accent5>
        <a:srgbClr val="F84949"/>
      </a:accent5>
      <a:accent6>
        <a:srgbClr val="FFC000"/>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spPr>
      <a:bodyPr anchor="ctr" rtlCol="0"/>
      <a:lstStyle>
        <a:defPPr algn="ctr">
          <a:defRPr altLang="en-US" lang="zh-CN"/>
        </a:defPPr>
      </a:lstStyle>
      <a:style>
        <a:lnRef idx="2">
          <a:schemeClr val="accent1">
            <a:lumMod val="75000"/>
          </a:schemeClr>
        </a:lnRef>
        <a:fillRef idx="1">
          <a:schemeClr val="accent1"/>
        </a:fillRef>
        <a:effectRef idx="0">
          <a:srgbClr val="FFFFFF"/>
        </a:effectRef>
        <a:fontRef idx="minor">
          <a:schemeClr val="lt1"/>
        </a:fontRef>
      </a:style>
    </a:spDef>
    <a:lnDef>
      <a:spPr>
        <a:ln>
          <a:solidFill>
            <a:schemeClr val="tx1"/>
          </a:solidFill>
        </a:ln>
      </a:spPr>
      <a:bodyPr/>
      <a:lstStyle/>
      <a:style>
        <a:lnRef idx="2">
          <a:schemeClr val="accent1"/>
        </a:lnRef>
        <a:fillRef idx="0">
          <a:srgbClr val="FFFFFF"/>
        </a:fillRef>
        <a:effectRef idx="0">
          <a:srgbClr val="FFFFFF"/>
        </a:effectRef>
        <a:fontRef idx="minor">
          <a:schemeClr val="tx1"/>
        </a:fontRef>
      </a:style>
    </a:lnDef>
    <a:txDef>
      <a:spPr>
        <a:noFill/>
      </a:spPr>
      <a:bodyPr anchor="b" bIns="0" lIns="0" rIns="0" rtlCol="0" tIns="0" wrap="square">
        <a:normAutofit/>
      </a:bodyPr>
      <a:lstStyle>
        <a:defPPr algn="r">
          <a:lnSpc>
            <a:spcPct val="100000"/>
          </a:lnSpc>
          <a:defRPr b="1" dirty="0" spc="300">
            <a:solidFill>
              <a:schemeClr val="tx1">
                <a:lumMod val="85000"/>
                <a:lumOff val="15000"/>
              </a:schemeClr>
            </a:solidFill>
            <a:latin typeface="+mj-ea"/>
            <a:ea typeface="+mj-ea"/>
          </a:defRPr>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2023-12-31T18:48:58Z</dcterms:created>
  <dcterms:modified xsi:type="dcterms:W3CDTF">2023-12-31T18:48:58Z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96073f137610485ba73bcb207f5e4d27_21</vt:lpwstr>
  </property>
</Properties>
</file>