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7651" r:id="rId1"/>
    <p:sldMasterId id="2147497688" r:id="rId2"/>
  </p:sldMasterIdLst>
  <p:notesMasterIdLst>
    <p:notesMasterId r:id="rId3"/>
  </p:notesMasterIdLst>
  <p:sldIdLst>
    <p:sldId id="6529" r:id="rId4"/>
    <p:sldId id="6532" r:id="rId5"/>
    <p:sldId id="6535" r:id="rId6"/>
    <p:sldId id="6538" r:id="rId7"/>
    <p:sldId id="6541" r:id="rId8"/>
    <p:sldId id="6544" r:id="rId9"/>
    <p:sldId id="6547" r:id="rId10"/>
    <p:sldId id="6550" r:id="rId11"/>
    <p:sldId id="6553" r:id="rId12"/>
    <p:sldId id="6556" r:id="rId13"/>
    <p:sldId id="6559" r:id="rId14"/>
    <p:sldId id="6562" r:id="rId15"/>
    <p:sldId id="6565" r:id="rId16"/>
    <p:sldId id="6568" r:id="rId17"/>
    <p:sldId id="6571" r:id="rId18"/>
    <p:sldId id="6574" r:id="rId19"/>
    <p:sldId id="6577" r:id="rId20"/>
    <p:sldId id="6580" r:id="rId21"/>
    <p:sldId id="6583" r:id="rId22"/>
    <p:sldId id="6586" r:id="rId23"/>
    <p:sldId id="6589" r:id="rId24"/>
    <p:sldId id="6592" r:id="rId25"/>
    <p:sldId id="6595" r:id="rId26"/>
    <p:sldId id="6598" r:id="rId27"/>
    <p:sldId id="6601" r:id="rId28"/>
    <p:sldId id="6604" r:id="rId29"/>
    <p:sldId id="6607" r:id="rId30"/>
    <p:sldId id="6610" r:id="rId31"/>
    <p:sldId id="6613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image" Target="../media/image3.png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png"/><Relationship Id="rId3" Type="http://schemas.openxmlformats.org/officeDocument/2006/relationships/tags" Target="../tags/tag25.xml"/><Relationship Id="rId4" Type="http://schemas.openxmlformats.org/officeDocument/2006/relationships/image" Target="../media/image2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tags" Target="../tags/tag37.xml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tags" Target="../tags/tag56.xml"/><Relationship Id="rId3" Type="http://schemas.openxmlformats.org/officeDocument/2006/relationships/tags" Target="../tags/tag5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image" Target="../media/image1.png"/><Relationship Id="rId3" Type="http://schemas.openxmlformats.org/officeDocument/2006/relationships/tags" Target="../tags/tag69.xml"/><Relationship Id="rId4" Type="http://schemas.openxmlformats.org/officeDocument/2006/relationships/image" Target="../media/image2.png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2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55" name="图片 10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29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9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8"/>
            </p:custDataLst>
          </p:nvPr>
        </p:nvSpPr>
        <p:spPr>
          <a:xfrm>
            <a:off x="3485515" y="3311525"/>
            <a:ext cx="5220970" cy="9569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000" i="0" kern="1200" kumimoji="0" lang="en-US" noProof="1" normalizeH="0" spc="1000" strike="noStrike" u="none">
                <a:solidFill>
                  <a:schemeClr val="accent2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3485513" y="1096645"/>
            <a:ext cx="5220970" cy="221488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72" name="署名"/>
          <p:cNvSpPr txBox="1"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椭圆 8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椭圆 53"/>
          <p:cNvSpPr/>
          <p:nvPr>
            <p:custDataLst>
              <p:tags r:id="rId1"/>
            </p:custDataLst>
          </p:nvPr>
        </p:nvSpPr>
        <p:spPr>
          <a:xfrm>
            <a:off x="882821" y="431414"/>
            <a:ext cx="537210" cy="537210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2" hasCustomPrompt="1"/>
            <p:custDataLst>
              <p:tags r:id="rId2"/>
            </p:custDataLst>
          </p:nvPr>
        </p:nvSpPr>
        <p:spPr>
          <a:xfrm>
            <a:off x="995363" y="599208"/>
            <a:ext cx="1200329" cy="3791817"/>
          </a:xfrm>
          <a:prstGeom prst="rect"/>
          <a:noFill/>
        </p:spPr>
        <p:txBody>
          <a:bodyPr anchor="ctr" bIns="0" lIns="0" rIns="0" rtlCol="0" tIns="0" vert="eaVert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pic>
        <p:nvPicPr>
          <p:cNvPr id="2097157" name="图片 5" descr="dd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9948545" y="0"/>
            <a:ext cx="2243455" cy="2152015"/>
          </a:xfrm>
          <a:prstGeom prst="rect"/>
        </p:spPr>
      </p:pic>
      <p:sp>
        <p:nvSpPr>
          <p:cNvPr id="104869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0" descr="ht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4267200" cy="4846320"/>
          </a:xfrm>
          <a:prstGeom prst="rect"/>
        </p:spPr>
      </p:pic>
      <p:pic>
        <p:nvPicPr>
          <p:cNvPr id="2097161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35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2641601" y="2403740"/>
            <a:ext cx="6908800" cy="922019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48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2641600" y="3472381"/>
            <a:ext cx="6908800" cy="855064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椭圆 8"/>
          <p:cNvSpPr/>
          <p:nvPr userDrawn="1"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330" y="1490345"/>
            <a:ext cx="521462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13"/>
            <p:custDataLst>
              <p:tags r:id="rId7"/>
            </p:custDataLst>
          </p:nvPr>
        </p:nvSpPr>
        <p:spPr>
          <a:xfrm>
            <a:off x="6238240" y="1490345"/>
            <a:ext cx="533908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椭圆 10"/>
          <p:cNvSpPr/>
          <p:nvPr>
            <p:custDataLst>
              <p:tags r:id="rId5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椭圆 6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0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椭圆 7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副标题"/>
          <p:cNvSpPr txBox="1"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65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41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3203575" y="1630045"/>
            <a:ext cx="5694045" cy="21850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72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2" name="署名"/>
          <p:cNvSpPr txBox="1"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7652" r:id="rId1"/>
    <p:sldLayoutId id="2147497653" r:id="rId2"/>
    <p:sldLayoutId id="2147497654" r:id="rId3"/>
    <p:sldLayoutId id="2147497655" r:id="rId4"/>
    <p:sldLayoutId id="2147497656" r:id="rId5"/>
    <p:sldLayoutId id="2147497657" r:id="rId6"/>
    <p:sldLayoutId id="2147497658" r:id="rId7"/>
    <p:sldLayoutId id="2147497659" r:id="rId8"/>
    <p:sldLayoutId id="2147497660" r:id="rId9"/>
    <p:sldLayoutId id="2147497661" r:id="rId10"/>
    <p:sldLayoutId id="214749766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椭圆 6"/>
          <p:cNvSpPr/>
          <p:nvPr>
            <p:custDataLst>
              <p:tags r:id="rId12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 txBox="1"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99" y="1562100"/>
            <a:ext cx="10969199" cy="46148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>
              <a:lnSpc>
                <a:spcPct val="130000"/>
              </a:lnSpc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二级</a:t>
            </a:r>
            <a:endParaRPr dirty="0"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三级</a:t>
            </a:r>
            <a:endParaRPr dirty="0"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四级</a:t>
            </a:r>
            <a:endParaRPr dirty="0"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五级</a:t>
            </a:r>
            <a:endParaRPr dirty="0">
              <a:sym typeface="+mn-ea"/>
            </a:endParaRPr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08399" y="365126"/>
            <a:ext cx="10969199" cy="1017587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7689" r:id="rId1"/>
    <p:sldLayoutId id="2147497690" r:id="rId2"/>
    <p:sldLayoutId id="2147497691" r:id="rId3"/>
    <p:sldLayoutId id="2147497692" r:id="rId4"/>
    <p:sldLayoutId id="2147497693" r:id="rId5"/>
    <p:sldLayoutId id="2147497694" r:id="rId6"/>
    <p:sldLayoutId id="2147497695" r:id="rId7"/>
    <p:sldLayoutId id="2147497696" r:id="rId8"/>
    <p:sldLayoutId id="2147497697" r:id="rId9"/>
    <p:sldLayoutId id="2147497698" r:id="rId10"/>
    <p:sldLayoutId id="214749769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fontAlgn="auto" hangingPunct="1" indent="-228600" latinLnBrk="0" marL="2286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2.xml"/><Relationship Id="rId2" Type="http://schemas.openxmlformats.org/officeDocument/2006/relationships/tags" Target="../tags/tag113.xml"/><Relationship Id="rId3" Type="http://schemas.openxmlformats.org/officeDocument/2006/relationships/tags" Target="../tags/tag114.xml"/><Relationship Id="rId4" Type="http://schemas.openxmlformats.org/officeDocument/2006/relationships/tags" Target="../tags/tag115.xml"/><Relationship Id="rId5" Type="http://schemas.openxmlformats.org/officeDocument/2006/relationships/tags" Target="../tags/tag116.xml"/><Relationship Id="rId6" Type="http://schemas.openxmlformats.org/officeDocument/2006/relationships/tags" Target="../tags/tag117.xml"/><Relationship Id="rId7" Type="http://schemas.openxmlformats.org/officeDocument/2006/relationships/tags" Target="../tags/tag118.xml"/><Relationship Id="rId8" Type="http://schemas.openxmlformats.org/officeDocument/2006/relationships/tags" Target="../tags/tag119.xml"/><Relationship Id="rId9" Type="http://schemas.openxmlformats.org/officeDocument/2006/relationships/tags" Target="../tags/tag120.xml"/><Relationship Id="rId10" Type="http://schemas.openxmlformats.org/officeDocument/2006/relationships/tags" Target="../tags/tag121.xml"/><Relationship Id="rId11" Type="http://schemas.openxmlformats.org/officeDocument/2006/relationships/tags" Target="../tags/tag122.xml"/><Relationship Id="rId12" Type="http://schemas.openxmlformats.org/officeDocument/2006/relationships/tags" Target="../tags/tag123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4.xml"/><Relationship Id="rId2" Type="http://schemas.openxmlformats.org/officeDocument/2006/relationships/tags" Target="../tags/tag125.xml"/><Relationship Id="rId3" Type="http://schemas.openxmlformats.org/officeDocument/2006/relationships/tags" Target="../tags/tag126.xml"/><Relationship Id="rId4" Type="http://schemas.openxmlformats.org/officeDocument/2006/relationships/tags" Target="../tags/tag127.xml"/><Relationship Id="rId5" Type="http://schemas.openxmlformats.org/officeDocument/2006/relationships/tags" Target="../tags/tag128.xml"/><Relationship Id="rId6" Type="http://schemas.openxmlformats.org/officeDocument/2006/relationships/tags" Target="../tags/tag129.xml"/><Relationship Id="rId7" Type="http://schemas.openxmlformats.org/officeDocument/2006/relationships/tags" Target="../tags/tag130.xml"/><Relationship Id="rId8" Type="http://schemas.openxmlformats.org/officeDocument/2006/relationships/tags" Target="../tags/tag131.xml"/><Relationship Id="rId9" Type="http://schemas.openxmlformats.org/officeDocument/2006/relationships/tags" Target="../tags/tag132.xml"/><Relationship Id="rId10" Type="http://schemas.openxmlformats.org/officeDocument/2006/relationships/tags" Target="../tags/tag133.xml"/><Relationship Id="rId11" Type="http://schemas.openxmlformats.org/officeDocument/2006/relationships/tags" Target="../tags/tag134.xml"/><Relationship Id="rId12" Type="http://schemas.openxmlformats.org/officeDocument/2006/relationships/tags" Target="../tags/tag13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tags" Target="../tags/tag140.xml"/><Relationship Id="rId6" Type="http://schemas.openxmlformats.org/officeDocument/2006/relationships/tags" Target="../tags/tag141.xml"/><Relationship Id="rId7" Type="http://schemas.openxmlformats.org/officeDocument/2006/relationships/tags" Target="../tags/tag142.xml"/><Relationship Id="rId8" Type="http://schemas.openxmlformats.org/officeDocument/2006/relationships/tags" Target="../tags/tag143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tags" Target="../tags/tag155.xml"/><Relationship Id="rId10" Type="http://schemas.openxmlformats.org/officeDocument/2006/relationships/tags" Target="../tags/tag156.xml"/><Relationship Id="rId11" Type="http://schemas.openxmlformats.org/officeDocument/2006/relationships/tags" Target="../tags/tag157.xml"/><Relationship Id="rId12" Type="http://schemas.openxmlformats.org/officeDocument/2006/relationships/tags" Target="../tags/tag158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tags" Target="../tags/tag172.xml"/><Relationship Id="rId7" Type="http://schemas.openxmlformats.org/officeDocument/2006/relationships/tags" Target="../tags/tag173.xml"/><Relationship Id="rId8" Type="http://schemas.openxmlformats.org/officeDocument/2006/relationships/tags" Target="../tags/tag174.xml"/><Relationship Id="rId9" Type="http://schemas.openxmlformats.org/officeDocument/2006/relationships/tags" Target="../tags/tag175.xml"/><Relationship Id="rId10" Type="http://schemas.openxmlformats.org/officeDocument/2006/relationships/tags" Target="../tags/tag176.xml"/><Relationship Id="rId11" Type="http://schemas.openxmlformats.org/officeDocument/2006/relationships/tags" Target="../tags/tag177.xml"/><Relationship Id="rId12" Type="http://schemas.openxmlformats.org/officeDocument/2006/relationships/tags" Target="../tags/tag178.xml"/><Relationship Id="rId13" Type="http://schemas.openxmlformats.org/officeDocument/2006/relationships/tags" Target="../tags/tag179.xml"/><Relationship Id="rId14" Type="http://schemas.openxmlformats.org/officeDocument/2006/relationships/tags" Target="../tags/tag180.xml"/><Relationship Id="rId15" Type="http://schemas.openxmlformats.org/officeDocument/2006/relationships/tags" Target="../tags/tag181.xml"/><Relationship Id="rId16" Type="http://schemas.openxmlformats.org/officeDocument/2006/relationships/tags" Target="../tags/tag182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tags" Target="../tags/tag191.xml"/><Relationship Id="rId10" Type="http://schemas.openxmlformats.org/officeDocument/2006/relationships/tags" Target="../tags/tag192.xml"/><Relationship Id="rId11" Type="http://schemas.openxmlformats.org/officeDocument/2006/relationships/tags" Target="../tags/tag193.xml"/><Relationship Id="rId12" Type="http://schemas.openxmlformats.org/officeDocument/2006/relationships/tags" Target="../tags/tag194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tags" Target="../tags/tag257.xml"/><Relationship Id="rId10" Type="http://schemas.openxmlformats.org/officeDocument/2006/relationships/tags" Target="../tags/tag258.xml"/><Relationship Id="rId11" Type="http://schemas.openxmlformats.org/officeDocument/2006/relationships/tags" Target="../tags/tag259.xml"/><Relationship Id="rId12" Type="http://schemas.openxmlformats.org/officeDocument/2006/relationships/tags" Target="../tags/tag260.xml"/><Relationship Id="rId13" Type="http://schemas.openxmlformats.org/officeDocument/2006/relationships/tags" Target="../tags/tag261.xml"/><Relationship Id="rId14" Type="http://schemas.openxmlformats.org/officeDocument/2006/relationships/tags" Target="../tags/tag262.xml"/><Relationship Id="rId15" Type="http://schemas.openxmlformats.org/officeDocument/2006/relationships/tags" Target="../tags/tag263.xml"/><Relationship Id="rId16" Type="http://schemas.openxmlformats.org/officeDocument/2006/relationships/tags" Target="../tags/tag264.xml"/><Relationship Id="rId17" Type="http://schemas.openxmlformats.org/officeDocument/2006/relationships/tags" Target="../tags/tag265.xml"/><Relationship Id="rId18" Type="http://schemas.openxmlformats.org/officeDocument/2006/relationships/tags" Target="../tags/tag266.xml"/><Relationship Id="rId19" Type="http://schemas.openxmlformats.org/officeDocument/2006/relationships/tags" Target="../tags/tag267.xml"/><Relationship Id="rId20" Type="http://schemas.openxmlformats.org/officeDocument/2006/relationships/tags" Target="../tags/tag268.xml"/><Relationship Id="rId21" Type="http://schemas.openxmlformats.org/officeDocument/2006/relationships/tags" Target="../tags/tag269.xml"/><Relationship Id="rId22" Type="http://schemas.openxmlformats.org/officeDocument/2006/relationships/tags" Target="../tags/tag270.xml"/><Relationship Id="rId23" Type="http://schemas.openxmlformats.org/officeDocument/2006/relationships/tags" Target="../tags/tag271.xml"/><Relationship Id="rId24" Type="http://schemas.openxmlformats.org/officeDocument/2006/relationships/tags" Target="../tags/tag272.xml"/><Relationship Id="rId25" Type="http://schemas.openxmlformats.org/officeDocument/2006/relationships/tags" Target="../tags/tag273.xml"/><Relationship Id="rId26" Type="http://schemas.openxmlformats.org/officeDocument/2006/relationships/tags" Target="../tags/tag274.xml"/><Relationship Id="rId27" Type="http://schemas.openxmlformats.org/officeDocument/2006/relationships/tags" Target="../tags/tag275.xml"/><Relationship Id="rId28" Type="http://schemas.openxmlformats.org/officeDocument/2006/relationships/tags" Target="../tags/tag276.xml"/><Relationship Id="rId29" Type="http://schemas.openxmlformats.org/officeDocument/2006/relationships/tags" Target="../tags/tag277.xml"/><Relationship Id="rId30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tags" Target="../tags/tag282.xml"/><Relationship Id="rId6" Type="http://schemas.openxmlformats.org/officeDocument/2006/relationships/tags" Target="../tags/tag283.xml"/><Relationship Id="rId7" Type="http://schemas.openxmlformats.org/officeDocument/2006/relationships/tags" Target="../tags/tag284.xml"/><Relationship Id="rId8" Type="http://schemas.openxmlformats.org/officeDocument/2006/relationships/tags" Target="../tags/tag285.xml"/><Relationship Id="rId9" Type="http://schemas.openxmlformats.org/officeDocument/2006/relationships/tags" Target="../tags/tag286.xml"/><Relationship Id="rId10" Type="http://schemas.openxmlformats.org/officeDocument/2006/relationships/tags" Target="../tags/tag287.xml"/><Relationship Id="rId11" Type="http://schemas.openxmlformats.org/officeDocument/2006/relationships/tags" Target="../tags/tag288.xml"/><Relationship Id="rId12" Type="http://schemas.openxmlformats.org/officeDocument/2006/relationships/tags" Target="../tags/tag289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tags" Target="../tags/tag294.xml"/><Relationship Id="rId6" Type="http://schemas.openxmlformats.org/officeDocument/2006/relationships/tags" Target="../tags/tag295.xml"/><Relationship Id="rId7" Type="http://schemas.openxmlformats.org/officeDocument/2006/relationships/tags" Target="../tags/tag296.xml"/><Relationship Id="rId8" Type="http://schemas.openxmlformats.org/officeDocument/2006/relationships/tags" Target="../tags/tag297.xml"/><Relationship Id="rId9" Type="http://schemas.openxmlformats.org/officeDocument/2006/relationships/tags" Target="../tags/tag298.xml"/><Relationship Id="rId10" Type="http://schemas.openxmlformats.org/officeDocument/2006/relationships/tags" Target="../tags/tag299.xml"/><Relationship Id="rId11" Type="http://schemas.openxmlformats.org/officeDocument/2006/relationships/tags" Target="../tags/tag300.xml"/><Relationship Id="rId12" Type="http://schemas.openxmlformats.org/officeDocument/2006/relationships/tags" Target="../tags/tag301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tags" Target="../tags/tag309.xml"/><Relationship Id="rId6" Type="http://schemas.openxmlformats.org/officeDocument/2006/relationships/tags" Target="../tags/tag310.xml"/><Relationship Id="rId7" Type="http://schemas.openxmlformats.org/officeDocument/2006/relationships/tags" Target="../tags/tag311.xml"/><Relationship Id="rId8" Type="http://schemas.openxmlformats.org/officeDocument/2006/relationships/tags" Target="../tags/tag312.xml"/><Relationship Id="rId9" Type="http://schemas.openxmlformats.org/officeDocument/2006/relationships/tags" Target="../tags/tag313.xml"/><Relationship Id="rId10" Type="http://schemas.openxmlformats.org/officeDocument/2006/relationships/tags" Target="../tags/tag314.xml"/><Relationship Id="rId11" Type="http://schemas.openxmlformats.org/officeDocument/2006/relationships/tags" Target="../tags/tag315.xml"/><Relationship Id="rId12" Type="http://schemas.openxmlformats.org/officeDocument/2006/relationships/tags" Target="../tags/tag316.xml"/><Relationship Id="rId13" Type="http://schemas.openxmlformats.org/officeDocument/2006/relationships/tags" Target="../tags/tag317.xml"/><Relationship Id="rId14" Type="http://schemas.openxmlformats.org/officeDocument/2006/relationships/tags" Target="../tags/tag318.xml"/><Relationship Id="rId15" Type="http://schemas.openxmlformats.org/officeDocument/2006/relationships/tags" Target="../tags/tag319.xml"/><Relationship Id="rId16" Type="http://schemas.openxmlformats.org/officeDocument/2006/relationships/tags" Target="../tags/tag320.xml"/><Relationship Id="rId17" Type="http://schemas.openxmlformats.org/officeDocument/2006/relationships/tags" Target="../tags/tag321.xml"/><Relationship Id="rId18" Type="http://schemas.openxmlformats.org/officeDocument/2006/relationships/tags" Target="../tags/tag322.xml"/><Relationship Id="rId19" Type="http://schemas.openxmlformats.org/officeDocument/2006/relationships/tags" Target="../tags/tag323.xml"/><Relationship Id="rId20" Type="http://schemas.openxmlformats.org/officeDocument/2006/relationships/tags" Target="../tags/tag324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4.xml"/><Relationship Id="rId2" Type="http://schemas.openxmlformats.org/officeDocument/2006/relationships/tags" Target="../tags/tag355.xml"/><Relationship Id="rId3" Type="http://schemas.openxmlformats.org/officeDocument/2006/relationships/tags" Target="../tags/tag356.xml"/><Relationship Id="rId4" Type="http://schemas.openxmlformats.org/officeDocument/2006/relationships/tags" Target="../tags/tag357.xml"/><Relationship Id="rId5" Type="http://schemas.openxmlformats.org/officeDocument/2006/relationships/tags" Target="../tags/tag358.xml"/><Relationship Id="rId6" Type="http://schemas.openxmlformats.org/officeDocument/2006/relationships/tags" Target="../tags/tag359.xml"/><Relationship Id="rId7" Type="http://schemas.openxmlformats.org/officeDocument/2006/relationships/tags" Target="../tags/tag360.xml"/><Relationship Id="rId8" Type="http://schemas.openxmlformats.org/officeDocument/2006/relationships/tags" Target="../tags/tag361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5.xml"/><Relationship Id="rId2" Type="http://schemas.openxmlformats.org/officeDocument/2006/relationships/tags" Target="../tags/tag366.xml"/><Relationship Id="rId3" Type="http://schemas.openxmlformats.org/officeDocument/2006/relationships/tags" Target="../tags/tag367.xml"/><Relationship Id="rId4" Type="http://schemas.openxmlformats.org/officeDocument/2006/relationships/tags" Target="../tags/tag368.xml"/><Relationship Id="rId5" Type="http://schemas.openxmlformats.org/officeDocument/2006/relationships/tags" Target="../tags/tag369.xml"/><Relationship Id="rId6" Type="http://schemas.openxmlformats.org/officeDocument/2006/relationships/tags" Target="../tags/tag370.xml"/><Relationship Id="rId7" Type="http://schemas.openxmlformats.org/officeDocument/2006/relationships/tags" Target="../tags/tag371.xml"/><Relationship Id="rId8" Type="http://schemas.openxmlformats.org/officeDocument/2006/relationships/tags" Target="../tags/tag372.xml"/><Relationship Id="rId9" Type="http://schemas.openxmlformats.org/officeDocument/2006/relationships/tags" Target="../tags/tag373.xml"/><Relationship Id="rId10" Type="http://schemas.openxmlformats.org/officeDocument/2006/relationships/tags" Target="../tags/tag374.xml"/><Relationship Id="rId11" Type="http://schemas.openxmlformats.org/officeDocument/2006/relationships/tags" Target="../tags/tag375.xml"/><Relationship Id="rId12" Type="http://schemas.openxmlformats.org/officeDocument/2006/relationships/tags" Target="../tags/tag376.xml"/><Relationship Id="rId13" Type="http://schemas.openxmlformats.org/officeDocument/2006/relationships/tags" Target="../tags/tag377.xml"/><Relationship Id="rId14" Type="http://schemas.openxmlformats.org/officeDocument/2006/relationships/tags" Target="../tags/tag378.xml"/><Relationship Id="rId15" Type="http://schemas.openxmlformats.org/officeDocument/2006/relationships/tags" Target="../tags/tag379.xml"/><Relationship Id="rId16" Type="http://schemas.openxmlformats.org/officeDocument/2006/relationships/tags" Target="../tags/tag380.xml"/><Relationship Id="rId17" Type="http://schemas.openxmlformats.org/officeDocument/2006/relationships/tags" Target="../tags/tag381.xml"/><Relationship Id="rId18" Type="http://schemas.openxmlformats.org/officeDocument/2006/relationships/tags" Target="../tags/tag382.xml"/><Relationship Id="rId19" Type="http://schemas.openxmlformats.org/officeDocument/2006/relationships/tags" Target="../tags/tag383.xml"/><Relationship Id="rId20" Type="http://schemas.openxmlformats.org/officeDocument/2006/relationships/tags" Target="../tags/tag384.xml"/><Relationship Id="rId21" Type="http://schemas.openxmlformats.org/officeDocument/2006/relationships/tags" Target="../tags/tag385.xml"/><Relationship Id="rId22" Type="http://schemas.openxmlformats.org/officeDocument/2006/relationships/tags" Target="../tags/tag386.xml"/><Relationship Id="rId23" Type="http://schemas.openxmlformats.org/officeDocument/2006/relationships/tags" Target="../tags/tag387.xml"/><Relationship Id="rId24" Type="http://schemas.openxmlformats.org/officeDocument/2006/relationships/tags" Target="../tags/tag388.xml"/><Relationship Id="rId25" Type="http://schemas.openxmlformats.org/officeDocument/2006/relationships/tags" Target="../tags/tag389.xml"/><Relationship Id="rId26" Type="http://schemas.openxmlformats.org/officeDocument/2006/relationships/tags" Target="../tags/tag390.xml"/><Relationship Id="rId27" Type="http://schemas.openxmlformats.org/officeDocument/2006/relationships/tags" Target="../tags/tag391.xml"/><Relationship Id="rId28" Type="http://schemas.openxmlformats.org/officeDocument/2006/relationships/tags" Target="../tags/tag392.xml"/><Relationship Id="rId29" Type="http://schemas.openxmlformats.org/officeDocument/2006/relationships/tags" Target="../tags/tag393.xml"/><Relationship Id="rId30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94.xml"/><Relationship Id="rId2" Type="http://schemas.openxmlformats.org/officeDocument/2006/relationships/tags" Target="../tags/tag395.xml"/><Relationship Id="rId3" Type="http://schemas.openxmlformats.org/officeDocument/2006/relationships/tags" Target="../tags/tag396.xml"/><Relationship Id="rId4" Type="http://schemas.openxmlformats.org/officeDocument/2006/relationships/tags" Target="../tags/tag397.xml"/><Relationship Id="rId5" Type="http://schemas.openxmlformats.org/officeDocument/2006/relationships/tags" Target="../tags/tag398.xml"/><Relationship Id="rId6" Type="http://schemas.openxmlformats.org/officeDocument/2006/relationships/tags" Target="../tags/tag399.xml"/><Relationship Id="rId7" Type="http://schemas.openxmlformats.org/officeDocument/2006/relationships/tags" Target="../tags/tag400.xml"/><Relationship Id="rId8" Type="http://schemas.openxmlformats.org/officeDocument/2006/relationships/tags" Target="../tags/tag401.xml"/><Relationship Id="rId9" Type="http://schemas.openxmlformats.org/officeDocument/2006/relationships/tags" Target="../tags/tag402.xml"/><Relationship Id="rId10" Type="http://schemas.openxmlformats.org/officeDocument/2006/relationships/tags" Target="../tags/tag403.xml"/><Relationship Id="rId11" Type="http://schemas.openxmlformats.org/officeDocument/2006/relationships/tags" Target="../tags/tag404.xml"/><Relationship Id="rId12" Type="http://schemas.openxmlformats.org/officeDocument/2006/relationships/tags" Target="../tags/tag405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06.xml"/><Relationship Id="rId2" Type="http://schemas.openxmlformats.org/officeDocument/2006/relationships/tags" Target="../tags/tag407.xml"/><Relationship Id="rId3" Type="http://schemas.openxmlformats.org/officeDocument/2006/relationships/tags" Target="../tags/tag408.xml"/><Relationship Id="rId4" Type="http://schemas.openxmlformats.org/officeDocument/2006/relationships/tags" Target="../tags/tag409.xml"/><Relationship Id="rId5" Type="http://schemas.openxmlformats.org/officeDocument/2006/relationships/tags" Target="../tags/tag410.xml"/><Relationship Id="rId6" Type="http://schemas.openxmlformats.org/officeDocument/2006/relationships/tags" Target="../tags/tag411.xml"/><Relationship Id="rId7" Type="http://schemas.openxmlformats.org/officeDocument/2006/relationships/tags" Target="../tags/tag412.xml"/><Relationship Id="rId8" Type="http://schemas.openxmlformats.org/officeDocument/2006/relationships/tags" Target="../tags/tag413.xml"/><Relationship Id="rId9" Type="http://schemas.openxmlformats.org/officeDocument/2006/relationships/tags" Target="../tags/tag414.xml"/><Relationship Id="rId10" Type="http://schemas.openxmlformats.org/officeDocument/2006/relationships/tags" Target="../tags/tag415.xml"/><Relationship Id="rId11" Type="http://schemas.openxmlformats.org/officeDocument/2006/relationships/tags" Target="../tags/tag416.xml"/><Relationship Id="rId12" Type="http://schemas.openxmlformats.org/officeDocument/2006/relationships/tags" Target="../tags/tag417.xml"/><Relationship Id="rId13" Type="http://schemas.openxmlformats.org/officeDocument/2006/relationships/tags" Target="../tags/tag418.xml"/><Relationship Id="rId14" Type="http://schemas.openxmlformats.org/officeDocument/2006/relationships/tags" Target="../tags/tag419.xml"/><Relationship Id="rId15" Type="http://schemas.openxmlformats.org/officeDocument/2006/relationships/tags" Target="../tags/tag420.xml"/><Relationship Id="rId16" Type="http://schemas.openxmlformats.org/officeDocument/2006/relationships/tags" Target="../tags/tag421.xml"/><Relationship Id="rId17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22.xml"/><Relationship Id="rId2" Type="http://schemas.openxmlformats.org/officeDocument/2006/relationships/tags" Target="../tags/tag423.xml"/><Relationship Id="rId3" Type="http://schemas.openxmlformats.org/officeDocument/2006/relationships/tags" Target="../tags/tag424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/单击此处添加副标题内容/</a:t>
            </a:r>
            <a:endParaRPr altLang="en-US" lang="zh-CN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初中学习体验升级：借鉴国际教育经验</a:t>
            </a:r>
            <a:endParaRPr altLang="en-US" dirty="0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4" name="序号"/>
          <p:cNvSpPr txBox="1"/>
          <p:nvPr>
            <p:custDataLst>
              <p:tags r:id="rId2"/>
            </p:custDataLst>
          </p:nvPr>
        </p:nvSpPr>
        <p:spPr>
          <a:xfrm>
            <a:off x="2079475" y="2840810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One.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3"/>
            </p:custDataLst>
          </p:nvPr>
        </p:nvSpPr>
        <p:spPr>
          <a:xfrm>
            <a:off x="2079625" y="3363595"/>
            <a:ext cx="2868295" cy="1043940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初中学习体验的现状与挑战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813275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5"/>
            </p:custDataLst>
          </p:nvPr>
        </p:nvSpPr>
        <p:spPr>
          <a:xfrm>
            <a:off x="5344442" y="2840810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wo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6"/>
            </p:custDataLst>
          </p:nvPr>
        </p:nvSpPr>
        <p:spPr>
          <a:xfrm>
            <a:off x="5344160" y="3363595"/>
            <a:ext cx="2868295" cy="1043940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国际教育的成功经验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1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078242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8"/>
            </p:custDataLst>
          </p:nvPr>
        </p:nvSpPr>
        <p:spPr>
          <a:xfrm>
            <a:off x="8609409" y="2821850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Three.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9"/>
            </p:custDataLst>
          </p:nvPr>
        </p:nvSpPr>
        <p:spPr>
          <a:xfrm>
            <a:off x="8609330" y="3344545"/>
            <a:ext cx="2868295" cy="1043940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借鉴国际教育经验的必要性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23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343209" y="284113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序号"/>
          <p:cNvSpPr txBox="1"/>
          <p:nvPr>
            <p:custDataLst>
              <p:tags r:id="rId11"/>
            </p:custDataLst>
          </p:nvPr>
        </p:nvSpPr>
        <p:spPr>
          <a:xfrm>
            <a:off x="2079475" y="4807496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Four.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2"/>
            </p:custDataLst>
          </p:nvPr>
        </p:nvSpPr>
        <p:spPr>
          <a:xfrm>
            <a:off x="2079625" y="5330190"/>
            <a:ext cx="2868295" cy="1043940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初中学习体验升级的路径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6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1813275" y="4826778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14"/>
            </p:custDataLst>
          </p:nvPr>
        </p:nvSpPr>
        <p:spPr>
          <a:xfrm>
            <a:off x="5344442" y="4807496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Five.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5"/>
            </p:custDataLst>
          </p:nvPr>
        </p:nvSpPr>
        <p:spPr>
          <a:xfrm>
            <a:off x="5344160" y="5330190"/>
            <a:ext cx="2868295" cy="1043940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实践案例与效果评估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1" name="直接连接符 60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078242" y="4826778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4" name="序号"/>
          <p:cNvSpPr txBox="1"/>
          <p:nvPr>
            <p:custDataLst>
              <p:tags r:id="rId17"/>
            </p:custDataLst>
          </p:nvPr>
        </p:nvSpPr>
        <p:spPr>
          <a:xfrm>
            <a:off x="8609409" y="4788536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Six.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18"/>
            </p:custDataLst>
          </p:nvPr>
        </p:nvSpPr>
        <p:spPr>
          <a:xfrm>
            <a:off x="8609330" y="5311140"/>
            <a:ext cx="2868295" cy="1043940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展望未来初中学习的新图景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3" name="直接连接符 56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343209" y="4807818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初中学习体验的现状与挑战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当前初中学习的特点</a:t>
            </a:r>
            <a:endParaRPr altLang="en-US" lang="zh-CN"/>
          </a:p>
        </p:txBody>
      </p:sp>
      <p:sp>
        <p:nvSpPr>
          <p:cNvPr id="104890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学科知识难度增加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0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学习压力和竞争加剧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1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家长和学校对成绩的过度关注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2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信息技术在初中学习中的应用日益广泛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面临的主要问题</a:t>
            </a:r>
            <a:endParaRPr altLang="en-US" lang="zh-CN"/>
          </a:p>
        </p:txBody>
      </p:sp>
      <p:sp>
        <p:nvSpPr>
          <p:cNvPr id="104896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学习压力大，学生心理负担重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7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学科内容难度高，学生难以掌握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7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教育资源不均衡，导致学生受教育机会不平等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8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缺乏创新和实践能力培养，学生综合素质有待提高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教育改革的需求</a:t>
            </a:r>
            <a:endParaRPr altLang="en-US" lang="zh-CN"/>
          </a:p>
        </p:txBody>
      </p:sp>
      <p:sp>
        <p:nvSpPr>
          <p:cNvPr id="104903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3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3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3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3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借鉴国际教育经验的必要性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初中学习体验的现状与挑战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教育改革的目标和方向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改革措施及其对教育质量的影响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4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086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国际教育的成功经验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先进的教育理念</a:t>
            </a:r>
            <a:endParaRPr altLang="en-US" lang="zh-CN"/>
          </a:p>
        </p:txBody>
      </p:sp>
      <p:sp>
        <p:nvSpPr>
          <p:cNvPr id="104912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强调学生的综合素质教育，注重培养学生的创新能力和批判性思维。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提倡个性化教育，关注每个学生的兴趣和特长，提供多样化的教育资源和教育方式。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重视学生的实践能力和社会责任感的培养，鼓励学生参与社会公益活动和志愿者服务。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强调教师的专业素养和教育方法，定期开展教师培训和交流活动，提高教师的教学水平和教育质量。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创新的教学方法</a:t>
            </a:r>
            <a:endParaRPr altLang="en-US" lang="zh-CN"/>
          </a:p>
        </p:txBody>
      </p:sp>
      <p:sp>
        <p:nvSpPr>
          <p:cNvPr id="104918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9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9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9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9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采用翻转课堂模式，鼓励学生自主学习和探究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9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引入项目式学习，提高学生实践能力和团队协作能力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利用数字化工具和资源，丰富教学手段，提高教学效果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注重学生个性化发展，提供定制化教学方案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多元化的评价体系</a:t>
            </a:r>
            <a:endParaRPr altLang="en-US" lang="zh-CN"/>
          </a:p>
        </p:txBody>
      </p:sp>
      <p:sp>
        <p:nvSpPr>
          <p:cNvPr id="104924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评价主体：鼓励学生自我评价，同时引入家长、社区等参与评价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评价内容：关注学生的综合素质，包括学术、艺术、体育等方面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评价方式：采用多种评价方式，如考试、作品展示、口头表达等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评价反馈：及时向学生提供反馈，帮助学生了解自己的优点和不足，促进个性化发展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丰富的课程设置</a:t>
            </a:r>
            <a:endParaRPr altLang="en-US" lang="zh-CN"/>
          </a:p>
        </p:txBody>
      </p:sp>
      <p:sp>
        <p:nvSpPr>
          <p:cNvPr id="104931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2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2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3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强调实践性和创新性，鼓励学生动手操作和发挥创造力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3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注重个性化教育，根据学生兴趣和能力进行定制化教学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3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课程设置多元化，注重培养学生的综合素质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3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跨学科课程，鼓励学生探索不同领域的知识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38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借鉴国际教育经验的必要性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提升教育质量的需要</a:t>
            </a:r>
            <a:endParaRPr altLang="en-US" lang="zh-CN"/>
          </a:p>
        </p:txBody>
      </p:sp>
      <p:sp>
        <p:nvSpPr>
          <p:cNvPr id="104941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2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3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3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通过借鉴国际教育经验，可以加强教育领域的国际交流与合作，提升我国教育的国际影响力。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3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借鉴国际教育经验有助于培养具有国际视野和竞争力的人才，为国家的未来发展提供有力支持。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3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借鉴国际教育经验有助于引入先进的教育理念和方法，提高教育质量。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4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958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借鉴国际教育经验可以促进教育改革，优化教育资源配置，提升教育效率。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培养创新人才的需求</a:t>
            </a:r>
            <a:endParaRPr altLang="en-US" lang="zh-CN"/>
          </a:p>
        </p:txBody>
      </p:sp>
      <p:sp>
        <p:nvSpPr>
          <p:cNvPr id="104948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当前教育体制下，学生缺乏创新能力和实践能力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国际教育经验注重培养学生的创新思维和实践能力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借鉴国际教育经验，有利于培养出更多创新人才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创新人才是国家发展的重要驱动力，对国家发展至关重要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促进教育公平的价值</a:t>
            </a:r>
            <a:endParaRPr altLang="en-US" lang="zh-CN"/>
          </a:p>
        </p:txBody>
      </p:sp>
      <p:sp>
        <p:nvSpPr>
          <p:cNvPr id="104954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提升教育资源分配的均衡性，缩小城乡教育差距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5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促进教育机会的平等，让每个孩子都有受教育的机会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5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培养更多优秀的人才，为社会做出更大的贡献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6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提高国民整体素质，促进国家的发展和进步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61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初中学习体验升级的路径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更新教育观念</a:t>
            </a:r>
            <a:endParaRPr altLang="en-US" lang="zh-CN"/>
          </a:p>
        </p:txBody>
      </p:sp>
      <p:sp>
        <p:nvSpPr>
          <p:cNvPr id="104964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强调学生的主体地位，引导学生主动参与学习过程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注重培养学生的创新精神和实践能力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关注学生的个性差异，因材施教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强化教师的专业素养和教育教学能力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创新教学方式</a:t>
            </a:r>
            <a:endParaRPr altLang="en-US" lang="zh-CN"/>
          </a:p>
        </p:txBody>
      </p:sp>
      <p:sp>
        <p:nvSpPr>
          <p:cNvPr id="104971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1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1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1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2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2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2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1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3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3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3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3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3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4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4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4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4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4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引入项目式学习，提高学生的实践能力和团队协作能力。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借鉴国际教育经验，引进优质教育资源，提升教学质量和效果。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开展翻转课堂等新型教学模式，让学生主动参与学习，提高自主学习能力。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利用数字化工具和资源，丰富教学手段，提高学生的学习兴趣和参与度。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完善评价体系</a:t>
            </a:r>
            <a:endParaRPr altLang="en-US" lang="zh-CN"/>
          </a:p>
        </p:txBody>
      </p:sp>
      <p:sp>
        <p:nvSpPr>
          <p:cNvPr id="104979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建立多元评价体系，包括学术、艺术、体育等方面的表现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注重过程评价，关注学生的成长过程和学习进步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引入第三方评价，提高评价的客观性和公正性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强化评价的激励作用，鼓励学生自我超越和追求卓越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丰富课程资源</a:t>
            </a:r>
            <a:endParaRPr altLang="en-US" lang="zh-CN"/>
          </a:p>
        </p:txBody>
      </p:sp>
      <p:sp>
        <p:nvSpPr>
          <p:cNvPr id="104986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6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6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7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利用信息技术手段，如在线课程、虚拟课堂等，拓宽学生的学习渠道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7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增加选修课程，特别是跨学科、创新性的课程，以满足学生个性化需求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8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引入国际优质教育资源，如外籍教师、国际课程等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8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加强与国外学校的交流与合作，开展交换生项目等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92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实践案例与效果评估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实践案例介绍</a:t>
            </a:r>
            <a:endParaRPr altLang="en-US" lang="zh-CN"/>
          </a:p>
        </p:txBody>
      </p:sp>
      <p:sp>
        <p:nvSpPr>
          <p:cNvPr id="104996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案例名称：美国STEM教育项目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案例效果：提高了学生的STEM素养和综合能力，为未来的职业发展奠定了基础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8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案例评估：通过课程评估和学生学习成果的反馈，不断改进和优化教育项目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案例内容：通过科学、技术、工程和数学课程，培养学生的创新能力和实践能力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效果评估方法</a:t>
            </a:r>
            <a:endParaRPr altLang="en-US" lang="zh-CN"/>
          </a:p>
        </p:txBody>
      </p:sp>
      <p:sp>
        <p:nvSpPr>
          <p:cNvPr id="105004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4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4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4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5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5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5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5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5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4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6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6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6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6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6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7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7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7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7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7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调查问卷：了解学生对实践案例的感受和收获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专家评估：邀请教育专家对实践案例进行评估和指导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成绩评估：通过学生的实践成果来评估实践效果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观察法：观察学生在实践案例中的表现和变化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实践效果的总结与反思</a:t>
            </a:r>
            <a:endParaRPr altLang="en-US" lang="zh-CN"/>
          </a:p>
        </p:txBody>
      </p:sp>
      <p:sp>
        <p:nvSpPr>
          <p:cNvPr id="1050126" name="矩形: 圆角 4"/>
          <p:cNvSpPr/>
          <p:nvPr>
            <p:custDataLst>
              <p:tags r:id="rId1"/>
            </p:custDataLst>
          </p:nvPr>
        </p:nvSpPr>
        <p:spPr>
          <a:xfrm>
            <a:off x="608400" y="3368738"/>
            <a:ext cx="2562130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128" name="正文"/>
          <p:cNvSpPr txBox="1"/>
          <p:nvPr>
            <p:custDataLst>
              <p:tags r:id="rId2"/>
            </p:custDataLst>
          </p:nvPr>
        </p:nvSpPr>
        <p:spPr>
          <a:xfrm>
            <a:off x="778352" y="3574335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实践案例的成效分析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0130" name="矩形: 圆角 4"/>
          <p:cNvSpPr/>
          <p:nvPr>
            <p:custDataLst>
              <p:tags r:id="rId3"/>
            </p:custDataLst>
          </p:nvPr>
        </p:nvSpPr>
        <p:spPr>
          <a:xfrm>
            <a:off x="9016232" y="3369375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132" name="正文"/>
          <p:cNvSpPr txBox="1"/>
          <p:nvPr>
            <p:custDataLst>
              <p:tags r:id="rId4"/>
            </p:custDataLst>
          </p:nvPr>
        </p:nvSpPr>
        <p:spPr>
          <a:xfrm>
            <a:off x="9186183" y="3574972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实践效果的推广价值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0134" name="矩形: 圆角 4"/>
          <p:cNvSpPr/>
          <p:nvPr>
            <p:custDataLst>
              <p:tags r:id="rId5"/>
            </p:custDataLst>
          </p:nvPr>
        </p:nvSpPr>
        <p:spPr>
          <a:xfrm>
            <a:off x="3411011" y="3370011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136" name="正文"/>
          <p:cNvSpPr txBox="1"/>
          <p:nvPr>
            <p:custDataLst>
              <p:tags r:id="rId6"/>
            </p:custDataLst>
          </p:nvPr>
        </p:nvSpPr>
        <p:spPr>
          <a:xfrm>
            <a:off x="3581599" y="3575608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实践效果的评估标准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0138" name="矩形: 圆角 4"/>
          <p:cNvSpPr/>
          <p:nvPr>
            <p:custDataLst>
              <p:tags r:id="rId7"/>
            </p:custDataLst>
          </p:nvPr>
        </p:nvSpPr>
        <p:spPr>
          <a:xfrm>
            <a:off x="6213621" y="3370648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140" name="正文"/>
          <p:cNvSpPr txBox="1"/>
          <p:nvPr>
            <p:custDataLst>
              <p:tags r:id="rId8"/>
            </p:custDataLst>
          </p:nvPr>
        </p:nvSpPr>
        <p:spPr>
          <a:xfrm>
            <a:off x="6383573" y="3576245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实践效果的可持续性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0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182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展望未来初中学习的新图景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教育技术的发展趋势</a:t>
            </a:r>
            <a:endParaRPr altLang="en-US" lang="zh-CN"/>
          </a:p>
        </p:txBody>
      </p:sp>
      <p:sp>
        <p:nvSpPr>
          <p:cNvPr id="105022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2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2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2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2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3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3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3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3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7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3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4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4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7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4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7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4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7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4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5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5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5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5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人工智能在教育中的应用：个性化学习、智能辅导等。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虚拟现实与增强现实技术在教育中的应用：创新教学方式，提高学习体验。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混合式学习模式的兴起：线上与线下学习的有机结合，提高学习效果。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在线教育的普及与发展：突破地域限制，提供更多优质教育资源。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个性化学习的前景</a:t>
            </a:r>
            <a:endParaRPr altLang="en-US" lang="zh-CN"/>
          </a:p>
        </p:txBody>
      </p:sp>
      <p:sp>
        <p:nvSpPr>
          <p:cNvPr id="105030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0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1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1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2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未来个性化学习将更加注重学生的全面发展，培养学生的综合素质。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2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个性化学习将促进教育公平，让更多学生受益。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2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个性化学习将更加普及，满足不同学生的个性化需求。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2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人工智能、大数据等技术的应用将进一步提升个性化学习的效果。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构建终身学习体系的意义</a:t>
            </a:r>
            <a:endParaRPr altLang="en-US" lang="zh-CN"/>
          </a:p>
        </p:txBody>
      </p:sp>
      <p:sp>
        <p:nvSpPr>
          <p:cNvPr id="105036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促进教育公平和普及化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提高个人素质和竞争力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适应社会发展和科技进步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培养创新精神和创造力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8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50440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/单击此处添加副标题内容/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 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7"/>
  <p:tag name="KSO_WM_TEMPLATE_THUMBS_INDEX" val="1、11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7_1*b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/单击此处添加副标题内容/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 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87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7"/>
  <p:tag name="KSO_WM_SLIDE_LAYOUT" val="a_b_f"/>
  <p:tag name="KSO_WM_SLIDE_LAYOUT_CNT" val="1_1_1"/>
  <p:tag name="KSO_WM_TEMPLATE_THUMBS_INDEX" val="1、11"/>
  <p:tag name="KSO_WM_SLIDE_CONTENT_AREA" val="{&quot;left&quot;:&quot;249&quot;,&quot;top&quot;:&quot;62.3&quot;,&quot;width&quot;:&quot;455.55&quot;,&quot;height&quot;:&quot;339.3&quot;}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6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7_6*l_h_i*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6*l_h_a*1_1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6*l_h_i*1_1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7_6*l_h_i*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6*l_h_a*1_2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6*l_h_i*1_2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7_6*l_h_i*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6*l_h_a*1_3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6*l_h_i*1_3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7_6*l_h_i*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6*l_h_a*1_4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6*l_h_i*1_4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87_6*l_h_i*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iv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6*l_h_a*1_5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6*l_h_i*1_5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87_6*l_h_i*1_6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Six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6*l_h_a*1_6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6*l_h_i*1_6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SLIDE_ID" val="custom2023028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1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6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97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36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04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64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感谢观看"/>
</p:tagLst>
</file>

<file path=ppt/tags/tag42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424.xml><?xml version="1.0" encoding="utf-8"?>
<p:tagLst xmlns:p="http://schemas.openxmlformats.org/presentationml/2006/main">
  <p:tag name="KSO_WM_SLIDE_ID" val="custom2023028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87"/>
  <p:tag name="KSO_WM_SLIDE_LAYOUT" val="a_f"/>
  <p:tag name="KSO_WM_SLIDE_LAYOUT_CNT" val="1_1"/>
  <p:tag name="KSO_WM_SLIDE_TYPE" val="endPage"/>
  <p:tag name="KSO_WM_SLIDE_SUBTYPE" val="pureTxt"/>
  <p:tag name="KSO_WM_SLIDE_CONTENT_AREA" val="{&quot;left&quot;:&quot;249&quot;,&quot;top&quot;:&quot;62.3&quot;,&quot;width&quot;:&quot;455.55&quot;,&quot;height&quot;:&quot;339.3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603A33"/>
      </a:dk2>
      <a:lt2>
        <a:srgbClr val="FFFBEF"/>
      </a:lt2>
      <a:accent1>
        <a:srgbClr val="EE595D"/>
      </a:accent1>
      <a:accent2>
        <a:srgbClr val="428894"/>
      </a:accent2>
      <a:accent3>
        <a:srgbClr val="F48562"/>
      </a:accent3>
      <a:accent4>
        <a:srgbClr val="F7A56D"/>
      </a:accent4>
      <a:accent5>
        <a:srgbClr val="FCC378"/>
      </a:accent5>
      <a:accent6>
        <a:srgbClr val="FCD36C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2023-12-31T14:48:00Z</dcterms:created>
  <dcterms:modified xsi:type="dcterms:W3CDTF">2023-12-31T14:48:00Z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90ac8177d1524c65882e601b6795fed4_21</vt:lpwstr>
  </property>
</Properties>
</file>