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1694" r:id="rId1"/>
    <p:sldMasterId id="2147511731" r:id="rId2"/>
  </p:sldMasterIdLst>
  <p:notesMasterIdLst>
    <p:notesMasterId r:id="rId3"/>
  </p:notesMasterIdLst>
  <p:sldIdLst>
    <p:sldId id="12565" r:id="rId4"/>
    <p:sldId id="12568" r:id="rId5"/>
    <p:sldId id="12571" r:id="rId6"/>
    <p:sldId id="12574" r:id="rId7"/>
    <p:sldId id="12577" r:id="rId8"/>
    <p:sldId id="12580" r:id="rId9"/>
    <p:sldId id="12583" r:id="rId10"/>
    <p:sldId id="12586" r:id="rId11"/>
    <p:sldId id="12589" r:id="rId12"/>
    <p:sldId id="12592" r:id="rId13"/>
    <p:sldId id="12595" r:id="rId14"/>
    <p:sldId id="12598" r:id="rId15"/>
    <p:sldId id="12601" r:id="rId16"/>
    <p:sldId id="12604" r:id="rId17"/>
    <p:sldId id="12607" r:id="rId18"/>
    <p:sldId id="12610" r:id="rId19"/>
    <p:sldId id="12613" r:id="rId20"/>
    <p:sldId id="12616" r:id="rId21"/>
    <p:sldId id="12619" r:id="rId22"/>
    <p:sldId id="12622" r:id="rId23"/>
    <p:sldId id="12625" r:id="rId24"/>
    <p:sldId id="12628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图片 6" descr="C:/Users/kingsoft/AppData/Local/Temp/fig2wpp/@svg_装饰_#color-2113&amp;318.svg"/>
          <p:cNvSpPr/>
          <p:nvPr userDrawn="1">
            <p:custDataLst>
              <p:tags r:id="rId1"/>
            </p:custDataLst>
          </p:nvPr>
        </p:nvSpPr>
        <p:spPr>
          <a:xfrm>
            <a:off x="11502689" y="4003005"/>
            <a:ext cx="123695" cy="2333653"/>
          </a:xfrm>
          <a:custGeom>
            <a:avLst/>
            <a:gdLst>
              <a:gd name="connsiteX0" fmla="*/ 2240 w 123695"/>
              <a:gd name="connsiteY0" fmla="*/ 36430 h 2333653"/>
              <a:gd name="connsiteX1" fmla="*/ 120655 w 123695"/>
              <a:gd name="connsiteY1" fmla="*/ 0 h 2333653"/>
              <a:gd name="connsiteX2" fmla="*/ 120655 w 123695"/>
              <a:gd name="connsiteY2" fmla="*/ 16270 h 2333653"/>
              <a:gd name="connsiteX3" fmla="*/ 27364 w 123695"/>
              <a:gd name="connsiteY3" fmla="*/ 44742 h 2333653"/>
              <a:gd name="connsiteX4" fmla="*/ 27364 w 123695"/>
              <a:gd name="connsiteY4" fmla="*/ 45803 h 2333653"/>
              <a:gd name="connsiteX5" fmla="*/ 120655 w 123695"/>
              <a:gd name="connsiteY5" fmla="*/ 75159 h 2333653"/>
              <a:gd name="connsiteX6" fmla="*/ 120655 w 123695"/>
              <a:gd name="connsiteY6" fmla="*/ 91075 h 2333653"/>
              <a:gd name="connsiteX7" fmla="*/ 27364 w 123695"/>
              <a:gd name="connsiteY7" fmla="*/ 120607 h 2333653"/>
              <a:gd name="connsiteX8" fmla="*/ 27364 w 123695"/>
              <a:gd name="connsiteY8" fmla="*/ 121492 h 2333653"/>
              <a:gd name="connsiteX9" fmla="*/ 120655 w 123695"/>
              <a:gd name="connsiteY9" fmla="*/ 149964 h 2333653"/>
              <a:gd name="connsiteX10" fmla="*/ 120655 w 123695"/>
              <a:gd name="connsiteY10" fmla="*/ 166233 h 2333653"/>
              <a:gd name="connsiteX11" fmla="*/ 2240 w 123695"/>
              <a:gd name="connsiteY11" fmla="*/ 129803 h 2333653"/>
              <a:gd name="connsiteX12" fmla="*/ 2240 w 123695"/>
              <a:gd name="connsiteY12" fmla="*/ 113888 h 2333653"/>
              <a:gd name="connsiteX13" fmla="*/ 96652 w 123695"/>
              <a:gd name="connsiteY13" fmla="*/ 83647 h 2333653"/>
              <a:gd name="connsiteX14" fmla="*/ 96652 w 123695"/>
              <a:gd name="connsiteY14" fmla="*/ 82586 h 2333653"/>
              <a:gd name="connsiteX15" fmla="*/ 2240 w 123695"/>
              <a:gd name="connsiteY15" fmla="*/ 52346 h 2333653"/>
              <a:gd name="connsiteX16" fmla="*/ 120655 w 123695"/>
              <a:gd name="connsiteY16" fmla="*/ 365859 h 2333653"/>
              <a:gd name="connsiteX17" fmla="*/ 111214 w 123695"/>
              <a:gd name="connsiteY17" fmla="*/ 403173 h 2333653"/>
              <a:gd name="connsiteX18" fmla="*/ 84171 w 123695"/>
              <a:gd name="connsiteY18" fmla="*/ 416259 h 2333653"/>
              <a:gd name="connsiteX19" fmla="*/ 57127 w 123695"/>
              <a:gd name="connsiteY19" fmla="*/ 403526 h 2333653"/>
              <a:gd name="connsiteX20" fmla="*/ 47846 w 123695"/>
              <a:gd name="connsiteY20" fmla="*/ 367273 h 2333653"/>
              <a:gd name="connsiteX21" fmla="*/ 47846 w 123695"/>
              <a:gd name="connsiteY21" fmla="*/ 340924 h 2333653"/>
              <a:gd name="connsiteX22" fmla="*/ 2240 w 123695"/>
              <a:gd name="connsiteY22" fmla="*/ 340924 h 2333653"/>
              <a:gd name="connsiteX23" fmla="*/ 2240 w 123695"/>
              <a:gd name="connsiteY23" fmla="*/ 325715 h 2333653"/>
              <a:gd name="connsiteX24" fmla="*/ 120655 w 123695"/>
              <a:gd name="connsiteY24" fmla="*/ 325715 h 2333653"/>
              <a:gd name="connsiteX25" fmla="*/ 60808 w 123695"/>
              <a:gd name="connsiteY25" fmla="*/ 364444 h 2333653"/>
              <a:gd name="connsiteX26" fmla="*/ 66728 w 123695"/>
              <a:gd name="connsiteY26" fmla="*/ 391147 h 2333653"/>
              <a:gd name="connsiteX27" fmla="*/ 84171 w 123695"/>
              <a:gd name="connsiteY27" fmla="*/ 400520 h 2333653"/>
              <a:gd name="connsiteX28" fmla="*/ 101613 w 123695"/>
              <a:gd name="connsiteY28" fmla="*/ 391147 h 2333653"/>
              <a:gd name="connsiteX29" fmla="*/ 107534 w 123695"/>
              <a:gd name="connsiteY29" fmla="*/ 364444 h 2333653"/>
              <a:gd name="connsiteX30" fmla="*/ 107534 w 123695"/>
              <a:gd name="connsiteY30" fmla="*/ 340924 h 2333653"/>
              <a:gd name="connsiteX31" fmla="*/ 60808 w 123695"/>
              <a:gd name="connsiteY31" fmla="*/ 340924 h 2333653"/>
              <a:gd name="connsiteX32" fmla="*/ 800 w 123695"/>
              <a:gd name="connsiteY32" fmla="*/ 618749 h 2333653"/>
              <a:gd name="connsiteX33" fmla="*/ 6881 w 123695"/>
              <a:gd name="connsiteY33" fmla="*/ 590454 h 2333653"/>
              <a:gd name="connsiteX34" fmla="*/ 24483 w 123695"/>
              <a:gd name="connsiteY34" fmla="*/ 570294 h 2333653"/>
              <a:gd name="connsiteX35" fmla="*/ 31524 w 123695"/>
              <a:gd name="connsiteY35" fmla="*/ 583381 h 2333653"/>
              <a:gd name="connsiteX36" fmla="*/ 18082 w 123695"/>
              <a:gd name="connsiteY36" fmla="*/ 598236 h 2333653"/>
              <a:gd name="connsiteX37" fmla="*/ 13602 w 123695"/>
              <a:gd name="connsiteY37" fmla="*/ 618926 h 2333653"/>
              <a:gd name="connsiteX38" fmla="*/ 16162 w 123695"/>
              <a:gd name="connsiteY38" fmla="*/ 634312 h 2333653"/>
              <a:gd name="connsiteX39" fmla="*/ 23203 w 123695"/>
              <a:gd name="connsiteY39" fmla="*/ 645099 h 2333653"/>
              <a:gd name="connsiteX40" fmla="*/ 33444 w 123695"/>
              <a:gd name="connsiteY40" fmla="*/ 648990 h 2333653"/>
              <a:gd name="connsiteX41" fmla="*/ 43366 w 123695"/>
              <a:gd name="connsiteY41" fmla="*/ 645453 h 2333653"/>
              <a:gd name="connsiteX42" fmla="*/ 50406 w 123695"/>
              <a:gd name="connsiteY42" fmla="*/ 634842 h 2333653"/>
              <a:gd name="connsiteX43" fmla="*/ 56647 w 123695"/>
              <a:gd name="connsiteY43" fmla="*/ 615566 h 2333653"/>
              <a:gd name="connsiteX44" fmla="*/ 63368 w 123695"/>
              <a:gd name="connsiteY44" fmla="*/ 593814 h 2333653"/>
              <a:gd name="connsiteX45" fmla="*/ 73289 w 123695"/>
              <a:gd name="connsiteY45" fmla="*/ 579490 h 2333653"/>
              <a:gd name="connsiteX46" fmla="*/ 90571 w 123695"/>
              <a:gd name="connsiteY46" fmla="*/ 573654 h 2333653"/>
              <a:gd name="connsiteX47" fmla="*/ 107694 w 123695"/>
              <a:gd name="connsiteY47" fmla="*/ 579313 h 2333653"/>
              <a:gd name="connsiteX48" fmla="*/ 119375 w 123695"/>
              <a:gd name="connsiteY48" fmla="*/ 595406 h 2333653"/>
              <a:gd name="connsiteX49" fmla="*/ 123696 w 123695"/>
              <a:gd name="connsiteY49" fmla="*/ 619280 h 2333653"/>
              <a:gd name="connsiteX50" fmla="*/ 118095 w 123695"/>
              <a:gd name="connsiteY50" fmla="*/ 645276 h 2333653"/>
              <a:gd name="connsiteX51" fmla="*/ 102733 w 123695"/>
              <a:gd name="connsiteY51" fmla="*/ 663314 h 2333653"/>
              <a:gd name="connsiteX52" fmla="*/ 95212 w 123695"/>
              <a:gd name="connsiteY52" fmla="*/ 651289 h 2333653"/>
              <a:gd name="connsiteX53" fmla="*/ 106573 w 123695"/>
              <a:gd name="connsiteY53" fmla="*/ 636964 h 2333653"/>
              <a:gd name="connsiteX54" fmla="*/ 110894 w 123695"/>
              <a:gd name="connsiteY54" fmla="*/ 618926 h 2333653"/>
              <a:gd name="connsiteX55" fmla="*/ 108334 w 123695"/>
              <a:gd name="connsiteY55" fmla="*/ 603718 h 2333653"/>
              <a:gd name="connsiteX56" fmla="*/ 101293 w 123695"/>
              <a:gd name="connsiteY56" fmla="*/ 593107 h 2333653"/>
              <a:gd name="connsiteX57" fmla="*/ 91692 w 123695"/>
              <a:gd name="connsiteY57" fmla="*/ 589216 h 2333653"/>
              <a:gd name="connsiteX58" fmla="*/ 80170 w 123695"/>
              <a:gd name="connsiteY58" fmla="*/ 593638 h 2333653"/>
              <a:gd name="connsiteX59" fmla="*/ 73449 w 123695"/>
              <a:gd name="connsiteY59" fmla="*/ 604779 h 2333653"/>
              <a:gd name="connsiteX60" fmla="*/ 68329 w 123695"/>
              <a:gd name="connsiteY60" fmla="*/ 622817 h 2333653"/>
              <a:gd name="connsiteX61" fmla="*/ 61448 w 123695"/>
              <a:gd name="connsiteY61" fmla="*/ 644392 h 2333653"/>
              <a:gd name="connsiteX62" fmla="*/ 51046 w 123695"/>
              <a:gd name="connsiteY62" fmla="*/ 658893 h 2333653"/>
              <a:gd name="connsiteX63" fmla="*/ 33924 w 123695"/>
              <a:gd name="connsiteY63" fmla="*/ 664552 h 2333653"/>
              <a:gd name="connsiteX64" fmla="*/ 16322 w 123695"/>
              <a:gd name="connsiteY64" fmla="*/ 658893 h 2333653"/>
              <a:gd name="connsiteX65" fmla="*/ 4801 w 123695"/>
              <a:gd name="connsiteY65" fmla="*/ 642800 h 2333653"/>
              <a:gd name="connsiteX66" fmla="*/ 800 w 123695"/>
              <a:gd name="connsiteY66" fmla="*/ 618749 h 2333653"/>
              <a:gd name="connsiteX67" fmla="*/ 0 w 123695"/>
              <a:gd name="connsiteY67" fmla="*/ 1079695 h 2333653"/>
              <a:gd name="connsiteX68" fmla="*/ 7361 w 123695"/>
              <a:gd name="connsiteY68" fmla="*/ 1048040 h 2333653"/>
              <a:gd name="connsiteX69" fmla="*/ 28484 w 123695"/>
              <a:gd name="connsiteY69" fmla="*/ 1027526 h 2333653"/>
              <a:gd name="connsiteX70" fmla="*/ 61448 w 123695"/>
              <a:gd name="connsiteY70" fmla="*/ 1020275 h 2333653"/>
              <a:gd name="connsiteX71" fmla="*/ 94252 w 123695"/>
              <a:gd name="connsiteY71" fmla="*/ 1027526 h 2333653"/>
              <a:gd name="connsiteX72" fmla="*/ 115535 w 123695"/>
              <a:gd name="connsiteY72" fmla="*/ 1048040 h 2333653"/>
              <a:gd name="connsiteX73" fmla="*/ 122896 w 123695"/>
              <a:gd name="connsiteY73" fmla="*/ 1079695 h 2333653"/>
              <a:gd name="connsiteX74" fmla="*/ 115535 w 123695"/>
              <a:gd name="connsiteY74" fmla="*/ 1111173 h 2333653"/>
              <a:gd name="connsiteX75" fmla="*/ 94252 w 123695"/>
              <a:gd name="connsiteY75" fmla="*/ 1131864 h 2333653"/>
              <a:gd name="connsiteX76" fmla="*/ 61448 w 123695"/>
              <a:gd name="connsiteY76" fmla="*/ 1139115 h 2333653"/>
              <a:gd name="connsiteX77" fmla="*/ 28484 w 123695"/>
              <a:gd name="connsiteY77" fmla="*/ 1131864 h 2333653"/>
              <a:gd name="connsiteX78" fmla="*/ 7361 w 123695"/>
              <a:gd name="connsiteY78" fmla="*/ 1111173 h 2333653"/>
              <a:gd name="connsiteX79" fmla="*/ 0 w 123695"/>
              <a:gd name="connsiteY79" fmla="*/ 1079695 h 2333653"/>
              <a:gd name="connsiteX80" fmla="*/ 13122 w 123695"/>
              <a:gd name="connsiteY80" fmla="*/ 1079695 h 2333653"/>
              <a:gd name="connsiteX81" fmla="*/ 18882 w 123695"/>
              <a:gd name="connsiteY81" fmla="*/ 1102685 h 2333653"/>
              <a:gd name="connsiteX82" fmla="*/ 35524 w 123695"/>
              <a:gd name="connsiteY82" fmla="*/ 1117893 h 2333653"/>
              <a:gd name="connsiteX83" fmla="*/ 61448 w 123695"/>
              <a:gd name="connsiteY83" fmla="*/ 1123375 h 2333653"/>
              <a:gd name="connsiteX84" fmla="*/ 87371 w 123695"/>
              <a:gd name="connsiteY84" fmla="*/ 1117893 h 2333653"/>
              <a:gd name="connsiteX85" fmla="*/ 104013 w 123695"/>
              <a:gd name="connsiteY85" fmla="*/ 1102685 h 2333653"/>
              <a:gd name="connsiteX86" fmla="*/ 109774 w 123695"/>
              <a:gd name="connsiteY86" fmla="*/ 1079695 h 2333653"/>
              <a:gd name="connsiteX87" fmla="*/ 104013 w 123695"/>
              <a:gd name="connsiteY87" fmla="*/ 1056528 h 2333653"/>
              <a:gd name="connsiteX88" fmla="*/ 87371 w 123695"/>
              <a:gd name="connsiteY88" fmla="*/ 1041320 h 2333653"/>
              <a:gd name="connsiteX89" fmla="*/ 61448 w 123695"/>
              <a:gd name="connsiteY89" fmla="*/ 1036014 h 2333653"/>
              <a:gd name="connsiteX90" fmla="*/ 35524 w 123695"/>
              <a:gd name="connsiteY90" fmla="*/ 1041320 h 2333653"/>
              <a:gd name="connsiteX91" fmla="*/ 18882 w 123695"/>
              <a:gd name="connsiteY91" fmla="*/ 1056528 h 2333653"/>
              <a:gd name="connsiteX92" fmla="*/ 13122 w 123695"/>
              <a:gd name="connsiteY92" fmla="*/ 1079695 h 2333653"/>
              <a:gd name="connsiteX93" fmla="*/ 55047 w 123695"/>
              <a:gd name="connsiteY93" fmla="*/ 1321638 h 2333653"/>
              <a:gd name="connsiteX94" fmla="*/ 2240 w 123695"/>
              <a:gd name="connsiteY94" fmla="*/ 1321638 h 2333653"/>
              <a:gd name="connsiteX95" fmla="*/ 2240 w 123695"/>
              <a:gd name="connsiteY95" fmla="*/ 1306429 h 2333653"/>
              <a:gd name="connsiteX96" fmla="*/ 120655 w 123695"/>
              <a:gd name="connsiteY96" fmla="*/ 1306429 h 2333653"/>
              <a:gd name="connsiteX97" fmla="*/ 120655 w 123695"/>
              <a:gd name="connsiteY97" fmla="*/ 1385832 h 2333653"/>
              <a:gd name="connsiteX98" fmla="*/ 107534 w 123695"/>
              <a:gd name="connsiteY98" fmla="*/ 1385832 h 2333653"/>
              <a:gd name="connsiteX99" fmla="*/ 107534 w 123695"/>
              <a:gd name="connsiteY99" fmla="*/ 1321638 h 2333653"/>
              <a:gd name="connsiteX100" fmla="*/ 68169 w 123695"/>
              <a:gd name="connsiteY100" fmla="*/ 1321638 h 2333653"/>
              <a:gd name="connsiteX101" fmla="*/ 68169 w 123695"/>
              <a:gd name="connsiteY101" fmla="*/ 1381234 h 2333653"/>
              <a:gd name="connsiteX102" fmla="*/ 55047 w 123695"/>
              <a:gd name="connsiteY102" fmla="*/ 1381234 h 2333653"/>
              <a:gd name="connsiteX103" fmla="*/ 55047 w 123695"/>
              <a:gd name="connsiteY103" fmla="*/ 1566605 h 2333653"/>
              <a:gd name="connsiteX104" fmla="*/ 2240 w 123695"/>
              <a:gd name="connsiteY104" fmla="*/ 1566605 h 2333653"/>
              <a:gd name="connsiteX105" fmla="*/ 2240 w 123695"/>
              <a:gd name="connsiteY105" fmla="*/ 1551396 h 2333653"/>
              <a:gd name="connsiteX106" fmla="*/ 120655 w 123695"/>
              <a:gd name="connsiteY106" fmla="*/ 1551396 h 2333653"/>
              <a:gd name="connsiteX107" fmla="*/ 120655 w 123695"/>
              <a:gd name="connsiteY107" fmla="*/ 1630799 h 2333653"/>
              <a:gd name="connsiteX108" fmla="*/ 107534 w 123695"/>
              <a:gd name="connsiteY108" fmla="*/ 1630799 h 2333653"/>
              <a:gd name="connsiteX109" fmla="*/ 107534 w 123695"/>
              <a:gd name="connsiteY109" fmla="*/ 1566605 h 2333653"/>
              <a:gd name="connsiteX110" fmla="*/ 68169 w 123695"/>
              <a:gd name="connsiteY110" fmla="*/ 1566605 h 2333653"/>
              <a:gd name="connsiteX111" fmla="*/ 68169 w 123695"/>
              <a:gd name="connsiteY111" fmla="*/ 1626201 h 2333653"/>
              <a:gd name="connsiteX112" fmla="*/ 55047 w 123695"/>
              <a:gd name="connsiteY112" fmla="*/ 1626201 h 2333653"/>
              <a:gd name="connsiteX113" fmla="*/ 120655 w 123695"/>
              <a:gd name="connsiteY113" fmla="*/ 1811572 h 2333653"/>
              <a:gd name="connsiteX114" fmla="*/ 2240 w 123695"/>
              <a:gd name="connsiteY114" fmla="*/ 1811572 h 2333653"/>
              <a:gd name="connsiteX115" fmla="*/ 2240 w 123695"/>
              <a:gd name="connsiteY115" fmla="*/ 1796363 h 2333653"/>
              <a:gd name="connsiteX116" fmla="*/ 120655 w 123695"/>
              <a:gd name="connsiteY116" fmla="*/ 1796363 h 2333653"/>
              <a:gd name="connsiteX117" fmla="*/ 21283 w 123695"/>
              <a:gd name="connsiteY117" fmla="*/ 2084821 h 2333653"/>
              <a:gd name="connsiteX118" fmla="*/ 5601 w 123695"/>
              <a:gd name="connsiteY118" fmla="*/ 2065899 h 2333653"/>
              <a:gd name="connsiteX119" fmla="*/ 0 w 123695"/>
              <a:gd name="connsiteY119" fmla="*/ 2039549 h 2333653"/>
              <a:gd name="connsiteX120" fmla="*/ 7521 w 123695"/>
              <a:gd name="connsiteY120" fmla="*/ 2007540 h 2333653"/>
              <a:gd name="connsiteX121" fmla="*/ 29124 w 123695"/>
              <a:gd name="connsiteY121" fmla="*/ 1986319 h 2333653"/>
              <a:gd name="connsiteX122" fmla="*/ 62088 w 123695"/>
              <a:gd name="connsiteY122" fmla="*/ 1978891 h 2333653"/>
              <a:gd name="connsiteX123" fmla="*/ 94252 w 123695"/>
              <a:gd name="connsiteY123" fmla="*/ 1986319 h 2333653"/>
              <a:gd name="connsiteX124" fmla="*/ 115375 w 123695"/>
              <a:gd name="connsiteY124" fmla="*/ 2007540 h 2333653"/>
              <a:gd name="connsiteX125" fmla="*/ 122895 w 123695"/>
              <a:gd name="connsiteY125" fmla="*/ 2039549 h 2333653"/>
              <a:gd name="connsiteX126" fmla="*/ 117135 w 123695"/>
              <a:gd name="connsiteY126" fmla="*/ 2066076 h 2333653"/>
              <a:gd name="connsiteX127" fmla="*/ 101613 w 123695"/>
              <a:gd name="connsiteY127" fmla="*/ 2084821 h 2333653"/>
              <a:gd name="connsiteX128" fmla="*/ 93932 w 123695"/>
              <a:gd name="connsiteY128" fmla="*/ 2072619 h 2333653"/>
              <a:gd name="connsiteX129" fmla="*/ 105453 w 123695"/>
              <a:gd name="connsiteY129" fmla="*/ 2057941 h 2333653"/>
              <a:gd name="connsiteX130" fmla="*/ 109774 w 123695"/>
              <a:gd name="connsiteY130" fmla="*/ 2039372 h 2333653"/>
              <a:gd name="connsiteX131" fmla="*/ 104013 w 123695"/>
              <a:gd name="connsiteY131" fmla="*/ 2016029 h 2333653"/>
              <a:gd name="connsiteX132" fmla="*/ 87371 w 123695"/>
              <a:gd name="connsiteY132" fmla="*/ 2000290 h 2333653"/>
              <a:gd name="connsiteX133" fmla="*/ 62088 w 123695"/>
              <a:gd name="connsiteY133" fmla="*/ 1994807 h 2333653"/>
              <a:gd name="connsiteX134" fmla="*/ 36165 w 123695"/>
              <a:gd name="connsiteY134" fmla="*/ 2000290 h 2333653"/>
              <a:gd name="connsiteX135" fmla="*/ 19042 w 123695"/>
              <a:gd name="connsiteY135" fmla="*/ 2016029 h 2333653"/>
              <a:gd name="connsiteX136" fmla="*/ 13122 w 123695"/>
              <a:gd name="connsiteY136" fmla="*/ 2039372 h 2333653"/>
              <a:gd name="connsiteX137" fmla="*/ 17442 w 123695"/>
              <a:gd name="connsiteY137" fmla="*/ 2057764 h 2333653"/>
              <a:gd name="connsiteX138" fmla="*/ 29284 w 123695"/>
              <a:gd name="connsiteY138" fmla="*/ 2072619 h 2333653"/>
              <a:gd name="connsiteX139" fmla="*/ 57447 w 123695"/>
              <a:gd name="connsiteY139" fmla="*/ 2265568 h 2333653"/>
              <a:gd name="connsiteX140" fmla="*/ 15362 w 123695"/>
              <a:gd name="connsiteY140" fmla="*/ 2265568 h 2333653"/>
              <a:gd name="connsiteX141" fmla="*/ 15362 w 123695"/>
              <a:gd name="connsiteY141" fmla="*/ 2333653 h 2333653"/>
              <a:gd name="connsiteX142" fmla="*/ 2240 w 123695"/>
              <a:gd name="connsiteY142" fmla="*/ 2333653 h 2333653"/>
              <a:gd name="connsiteX143" fmla="*/ 2240 w 123695"/>
              <a:gd name="connsiteY143" fmla="*/ 2250360 h 2333653"/>
              <a:gd name="connsiteX144" fmla="*/ 120655 w 123695"/>
              <a:gd name="connsiteY144" fmla="*/ 2250360 h 2333653"/>
              <a:gd name="connsiteX145" fmla="*/ 120655 w 123695"/>
              <a:gd name="connsiteY145" fmla="*/ 2331354 h 2333653"/>
              <a:gd name="connsiteX146" fmla="*/ 107534 w 123695"/>
              <a:gd name="connsiteY146" fmla="*/ 2331354 h 2333653"/>
              <a:gd name="connsiteX147" fmla="*/ 107534 w 123695"/>
              <a:gd name="connsiteY147" fmla="*/ 2265568 h 2333653"/>
              <a:gd name="connsiteX148" fmla="*/ 70409 w 123695"/>
              <a:gd name="connsiteY148" fmla="*/ 2265568 h 2333653"/>
              <a:gd name="connsiteX149" fmla="*/ 70409 w 123695"/>
              <a:gd name="connsiteY149" fmla="*/ 2327641 h 2333653"/>
              <a:gd name="connsiteX150" fmla="*/ 57447 w 123695"/>
              <a:gd name="connsiteY150" fmla="*/ 2327641 h 233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3695" h="2333653">
                <a:moveTo>
                  <a:pt x="2240" y="36430"/>
                </a:moveTo>
                <a:lnTo>
                  <a:pt x="120655" y="0"/>
                </a:lnTo>
                <a:lnTo>
                  <a:pt x="120655" y="16270"/>
                </a:lnTo>
                <a:lnTo>
                  <a:pt x="27364" y="44742"/>
                </a:lnTo>
                <a:lnTo>
                  <a:pt x="27364" y="45803"/>
                </a:lnTo>
                <a:lnTo>
                  <a:pt x="120655" y="75159"/>
                </a:lnTo>
                <a:lnTo>
                  <a:pt x="120655" y="91075"/>
                </a:lnTo>
                <a:lnTo>
                  <a:pt x="27364" y="120607"/>
                </a:lnTo>
                <a:lnTo>
                  <a:pt x="27364" y="121492"/>
                </a:lnTo>
                <a:lnTo>
                  <a:pt x="120655" y="149964"/>
                </a:lnTo>
                <a:lnTo>
                  <a:pt x="120655" y="166233"/>
                </a:lnTo>
                <a:lnTo>
                  <a:pt x="2240" y="129803"/>
                </a:lnTo>
                <a:lnTo>
                  <a:pt x="2240" y="113888"/>
                </a:lnTo>
                <a:lnTo>
                  <a:pt x="96652" y="83647"/>
                </a:lnTo>
                <a:lnTo>
                  <a:pt x="96652" y="82586"/>
                </a:lnTo>
                <a:lnTo>
                  <a:pt x="2240" y="52346"/>
                </a:lnTo>
                <a:close/>
                <a:moveTo>
                  <a:pt x="120655" y="365859"/>
                </a:moveTo>
                <a:cubicBezTo>
                  <a:pt x="120655" y="382128"/>
                  <a:pt x="117509" y="394567"/>
                  <a:pt x="111214" y="403173"/>
                </a:cubicBezTo>
                <a:cubicBezTo>
                  <a:pt x="105026" y="411897"/>
                  <a:pt x="96012" y="416259"/>
                  <a:pt x="84171" y="416259"/>
                </a:cubicBezTo>
                <a:cubicBezTo>
                  <a:pt x="72329" y="416259"/>
                  <a:pt x="63315" y="412015"/>
                  <a:pt x="57127" y="403526"/>
                </a:cubicBezTo>
                <a:cubicBezTo>
                  <a:pt x="50940" y="395155"/>
                  <a:pt x="47846" y="383072"/>
                  <a:pt x="47846" y="367273"/>
                </a:cubicBezTo>
                <a:lnTo>
                  <a:pt x="47846" y="340924"/>
                </a:lnTo>
                <a:lnTo>
                  <a:pt x="2240" y="340924"/>
                </a:lnTo>
                <a:lnTo>
                  <a:pt x="2240" y="325715"/>
                </a:lnTo>
                <a:lnTo>
                  <a:pt x="120655" y="325715"/>
                </a:lnTo>
                <a:close/>
                <a:moveTo>
                  <a:pt x="60808" y="364444"/>
                </a:moveTo>
                <a:cubicBezTo>
                  <a:pt x="60808" y="376116"/>
                  <a:pt x="62781" y="385017"/>
                  <a:pt x="66728" y="391147"/>
                </a:cubicBezTo>
                <a:cubicBezTo>
                  <a:pt x="70676" y="397396"/>
                  <a:pt x="76490" y="400520"/>
                  <a:pt x="84171" y="400520"/>
                </a:cubicBezTo>
                <a:cubicBezTo>
                  <a:pt x="91852" y="400520"/>
                  <a:pt x="97666" y="397396"/>
                  <a:pt x="101613" y="391147"/>
                </a:cubicBezTo>
                <a:cubicBezTo>
                  <a:pt x="105560" y="385017"/>
                  <a:pt x="107534" y="376116"/>
                  <a:pt x="107534" y="364444"/>
                </a:cubicBezTo>
                <a:lnTo>
                  <a:pt x="107534" y="340924"/>
                </a:lnTo>
                <a:lnTo>
                  <a:pt x="60808" y="340924"/>
                </a:lnTo>
                <a:close/>
                <a:moveTo>
                  <a:pt x="800" y="618749"/>
                </a:moveTo>
                <a:cubicBezTo>
                  <a:pt x="800" y="608375"/>
                  <a:pt x="2827" y="598943"/>
                  <a:pt x="6881" y="590454"/>
                </a:cubicBezTo>
                <a:cubicBezTo>
                  <a:pt x="11041" y="581966"/>
                  <a:pt x="16909" y="575246"/>
                  <a:pt x="24483" y="570294"/>
                </a:cubicBezTo>
                <a:lnTo>
                  <a:pt x="31524" y="583381"/>
                </a:lnTo>
                <a:cubicBezTo>
                  <a:pt x="25550" y="587271"/>
                  <a:pt x="21069" y="592223"/>
                  <a:pt x="18082" y="598236"/>
                </a:cubicBezTo>
                <a:cubicBezTo>
                  <a:pt x="15095" y="604248"/>
                  <a:pt x="13602" y="611145"/>
                  <a:pt x="13602" y="618926"/>
                </a:cubicBezTo>
                <a:cubicBezTo>
                  <a:pt x="13602" y="624585"/>
                  <a:pt x="14455" y="629714"/>
                  <a:pt x="16162" y="634312"/>
                </a:cubicBezTo>
                <a:cubicBezTo>
                  <a:pt x="17869" y="638910"/>
                  <a:pt x="20216" y="642506"/>
                  <a:pt x="23203" y="645099"/>
                </a:cubicBezTo>
                <a:cubicBezTo>
                  <a:pt x="26297" y="647694"/>
                  <a:pt x="29710" y="648990"/>
                  <a:pt x="33444" y="648990"/>
                </a:cubicBezTo>
                <a:cubicBezTo>
                  <a:pt x="37391" y="648990"/>
                  <a:pt x="40698" y="647811"/>
                  <a:pt x="43366" y="645453"/>
                </a:cubicBezTo>
                <a:cubicBezTo>
                  <a:pt x="46032" y="643213"/>
                  <a:pt x="48379" y="639676"/>
                  <a:pt x="50406" y="634842"/>
                </a:cubicBezTo>
                <a:cubicBezTo>
                  <a:pt x="52540" y="630127"/>
                  <a:pt x="54620" y="623701"/>
                  <a:pt x="56647" y="615566"/>
                </a:cubicBezTo>
                <a:cubicBezTo>
                  <a:pt x="58887" y="606724"/>
                  <a:pt x="61128" y="599473"/>
                  <a:pt x="63368" y="593814"/>
                </a:cubicBezTo>
                <a:cubicBezTo>
                  <a:pt x="65608" y="588155"/>
                  <a:pt x="68915" y="583381"/>
                  <a:pt x="73289" y="579490"/>
                </a:cubicBezTo>
                <a:cubicBezTo>
                  <a:pt x="77663" y="575599"/>
                  <a:pt x="83424" y="573654"/>
                  <a:pt x="90571" y="573654"/>
                </a:cubicBezTo>
                <a:cubicBezTo>
                  <a:pt x="96972" y="573654"/>
                  <a:pt x="102680" y="575541"/>
                  <a:pt x="107694" y="579313"/>
                </a:cubicBezTo>
                <a:cubicBezTo>
                  <a:pt x="112708" y="583204"/>
                  <a:pt x="116601" y="588568"/>
                  <a:pt x="119375" y="595406"/>
                </a:cubicBezTo>
                <a:cubicBezTo>
                  <a:pt x="122255" y="602362"/>
                  <a:pt x="123696" y="610320"/>
                  <a:pt x="123696" y="619280"/>
                </a:cubicBezTo>
                <a:cubicBezTo>
                  <a:pt x="123696" y="629302"/>
                  <a:pt x="121829" y="637967"/>
                  <a:pt x="118095" y="645276"/>
                </a:cubicBezTo>
                <a:cubicBezTo>
                  <a:pt x="114468" y="652586"/>
                  <a:pt x="109347" y="658599"/>
                  <a:pt x="102733" y="663314"/>
                </a:cubicBezTo>
                <a:lnTo>
                  <a:pt x="95212" y="651289"/>
                </a:lnTo>
                <a:cubicBezTo>
                  <a:pt x="100013" y="647398"/>
                  <a:pt x="103800" y="642623"/>
                  <a:pt x="106573" y="636964"/>
                </a:cubicBezTo>
                <a:cubicBezTo>
                  <a:pt x="109454" y="631424"/>
                  <a:pt x="110894" y="625411"/>
                  <a:pt x="110894" y="618926"/>
                </a:cubicBezTo>
                <a:cubicBezTo>
                  <a:pt x="110894" y="613386"/>
                  <a:pt x="110040" y="608316"/>
                  <a:pt x="108334" y="603718"/>
                </a:cubicBezTo>
                <a:cubicBezTo>
                  <a:pt x="106627" y="599238"/>
                  <a:pt x="104280" y="595702"/>
                  <a:pt x="101293" y="593107"/>
                </a:cubicBezTo>
                <a:cubicBezTo>
                  <a:pt x="98412" y="590514"/>
                  <a:pt x="95212" y="589216"/>
                  <a:pt x="91692" y="589216"/>
                </a:cubicBezTo>
                <a:cubicBezTo>
                  <a:pt x="86998" y="589216"/>
                  <a:pt x="83157" y="590691"/>
                  <a:pt x="80170" y="593638"/>
                </a:cubicBezTo>
                <a:cubicBezTo>
                  <a:pt x="77290" y="596586"/>
                  <a:pt x="75049" y="600300"/>
                  <a:pt x="73449" y="604779"/>
                </a:cubicBezTo>
                <a:cubicBezTo>
                  <a:pt x="71849" y="609377"/>
                  <a:pt x="70142" y="615389"/>
                  <a:pt x="68329" y="622817"/>
                </a:cubicBezTo>
                <a:cubicBezTo>
                  <a:pt x="66302" y="631305"/>
                  <a:pt x="64008" y="638498"/>
                  <a:pt x="61448" y="644392"/>
                </a:cubicBezTo>
                <a:cubicBezTo>
                  <a:pt x="58994" y="650287"/>
                  <a:pt x="55527" y="655121"/>
                  <a:pt x="51046" y="658893"/>
                </a:cubicBezTo>
                <a:cubicBezTo>
                  <a:pt x="46566" y="662666"/>
                  <a:pt x="40858" y="664552"/>
                  <a:pt x="33924" y="664552"/>
                </a:cubicBezTo>
                <a:cubicBezTo>
                  <a:pt x="27204" y="664552"/>
                  <a:pt x="21336" y="662666"/>
                  <a:pt x="16322" y="658893"/>
                </a:cubicBezTo>
                <a:cubicBezTo>
                  <a:pt x="11415" y="655121"/>
                  <a:pt x="7574" y="649757"/>
                  <a:pt x="4801" y="642800"/>
                </a:cubicBezTo>
                <a:cubicBezTo>
                  <a:pt x="2134" y="635963"/>
                  <a:pt x="800" y="627945"/>
                  <a:pt x="800" y="618749"/>
                </a:cubicBezTo>
                <a:close/>
                <a:moveTo>
                  <a:pt x="0" y="1079695"/>
                </a:moveTo>
                <a:cubicBezTo>
                  <a:pt x="0" y="1067552"/>
                  <a:pt x="2454" y="1057001"/>
                  <a:pt x="7361" y="1048040"/>
                </a:cubicBezTo>
                <a:cubicBezTo>
                  <a:pt x="12268" y="1039198"/>
                  <a:pt x="19309" y="1032360"/>
                  <a:pt x="28484" y="1027526"/>
                </a:cubicBezTo>
                <a:cubicBezTo>
                  <a:pt x="37765" y="1022693"/>
                  <a:pt x="48753" y="1020275"/>
                  <a:pt x="61448" y="1020275"/>
                </a:cubicBezTo>
                <a:cubicBezTo>
                  <a:pt x="74143" y="1020275"/>
                  <a:pt x="85077" y="1022693"/>
                  <a:pt x="94252" y="1027526"/>
                </a:cubicBezTo>
                <a:cubicBezTo>
                  <a:pt x="103533" y="1032360"/>
                  <a:pt x="110628" y="1039198"/>
                  <a:pt x="115535" y="1048040"/>
                </a:cubicBezTo>
                <a:cubicBezTo>
                  <a:pt x="120442" y="1057001"/>
                  <a:pt x="122896" y="1067552"/>
                  <a:pt x="122896" y="1079695"/>
                </a:cubicBezTo>
                <a:cubicBezTo>
                  <a:pt x="122896" y="1091839"/>
                  <a:pt x="120442" y="1102331"/>
                  <a:pt x="115535" y="1111173"/>
                </a:cubicBezTo>
                <a:cubicBezTo>
                  <a:pt x="110628" y="1120134"/>
                  <a:pt x="103533" y="1127031"/>
                  <a:pt x="94252" y="1131864"/>
                </a:cubicBezTo>
                <a:cubicBezTo>
                  <a:pt x="85077" y="1136698"/>
                  <a:pt x="74143" y="1139115"/>
                  <a:pt x="61448" y="1139115"/>
                </a:cubicBezTo>
                <a:cubicBezTo>
                  <a:pt x="48753" y="1139115"/>
                  <a:pt x="37765" y="1136698"/>
                  <a:pt x="28484" y="1131864"/>
                </a:cubicBezTo>
                <a:cubicBezTo>
                  <a:pt x="19309" y="1127031"/>
                  <a:pt x="12268" y="1120134"/>
                  <a:pt x="7361" y="1111173"/>
                </a:cubicBezTo>
                <a:cubicBezTo>
                  <a:pt x="2454" y="1102331"/>
                  <a:pt x="0" y="1091839"/>
                  <a:pt x="0" y="1079695"/>
                </a:cubicBezTo>
                <a:close/>
                <a:moveTo>
                  <a:pt x="13122" y="1079695"/>
                </a:moveTo>
                <a:cubicBezTo>
                  <a:pt x="13122" y="1088537"/>
                  <a:pt x="15042" y="1096201"/>
                  <a:pt x="18882" y="1102685"/>
                </a:cubicBezTo>
                <a:cubicBezTo>
                  <a:pt x="22723" y="1109287"/>
                  <a:pt x="28270" y="1114356"/>
                  <a:pt x="35524" y="1117893"/>
                </a:cubicBezTo>
                <a:cubicBezTo>
                  <a:pt x="42779" y="1121549"/>
                  <a:pt x="51420" y="1123375"/>
                  <a:pt x="61448" y="1123375"/>
                </a:cubicBezTo>
                <a:cubicBezTo>
                  <a:pt x="71476" y="1123375"/>
                  <a:pt x="80117" y="1121549"/>
                  <a:pt x="87371" y="1117893"/>
                </a:cubicBezTo>
                <a:cubicBezTo>
                  <a:pt x="94625" y="1114356"/>
                  <a:pt x="100173" y="1109287"/>
                  <a:pt x="104013" y="1102685"/>
                </a:cubicBezTo>
                <a:cubicBezTo>
                  <a:pt x="107854" y="1096201"/>
                  <a:pt x="109774" y="1088537"/>
                  <a:pt x="109774" y="1079695"/>
                </a:cubicBezTo>
                <a:cubicBezTo>
                  <a:pt x="109774" y="1070853"/>
                  <a:pt x="107854" y="1063131"/>
                  <a:pt x="104013" y="1056528"/>
                </a:cubicBezTo>
                <a:cubicBezTo>
                  <a:pt x="100173" y="1049927"/>
                  <a:pt x="94625" y="1044857"/>
                  <a:pt x="87371" y="1041320"/>
                </a:cubicBezTo>
                <a:cubicBezTo>
                  <a:pt x="80117" y="1037783"/>
                  <a:pt x="71476" y="1036014"/>
                  <a:pt x="61448" y="1036014"/>
                </a:cubicBezTo>
                <a:cubicBezTo>
                  <a:pt x="51420" y="1036014"/>
                  <a:pt x="42779" y="1037783"/>
                  <a:pt x="35524" y="1041320"/>
                </a:cubicBezTo>
                <a:cubicBezTo>
                  <a:pt x="28270" y="1044857"/>
                  <a:pt x="22723" y="1049927"/>
                  <a:pt x="18882" y="1056528"/>
                </a:cubicBezTo>
                <a:cubicBezTo>
                  <a:pt x="15042" y="1063131"/>
                  <a:pt x="13122" y="1070853"/>
                  <a:pt x="13122" y="1079695"/>
                </a:cubicBezTo>
                <a:close/>
                <a:moveTo>
                  <a:pt x="55047" y="1321638"/>
                </a:moveTo>
                <a:lnTo>
                  <a:pt x="2240" y="1321638"/>
                </a:lnTo>
                <a:lnTo>
                  <a:pt x="2240" y="1306429"/>
                </a:lnTo>
                <a:lnTo>
                  <a:pt x="120655" y="1306429"/>
                </a:lnTo>
                <a:lnTo>
                  <a:pt x="120655" y="1385832"/>
                </a:lnTo>
                <a:lnTo>
                  <a:pt x="107534" y="1385832"/>
                </a:lnTo>
                <a:lnTo>
                  <a:pt x="107534" y="1321638"/>
                </a:lnTo>
                <a:lnTo>
                  <a:pt x="68169" y="1321638"/>
                </a:lnTo>
                <a:lnTo>
                  <a:pt x="68169" y="1381234"/>
                </a:lnTo>
                <a:lnTo>
                  <a:pt x="55047" y="1381234"/>
                </a:lnTo>
                <a:close/>
                <a:moveTo>
                  <a:pt x="55047" y="1566605"/>
                </a:moveTo>
                <a:lnTo>
                  <a:pt x="2240" y="1566605"/>
                </a:lnTo>
                <a:lnTo>
                  <a:pt x="2240" y="1551396"/>
                </a:lnTo>
                <a:lnTo>
                  <a:pt x="120655" y="1551396"/>
                </a:lnTo>
                <a:lnTo>
                  <a:pt x="120655" y="1630799"/>
                </a:lnTo>
                <a:lnTo>
                  <a:pt x="107534" y="1630799"/>
                </a:lnTo>
                <a:lnTo>
                  <a:pt x="107534" y="1566605"/>
                </a:lnTo>
                <a:lnTo>
                  <a:pt x="68169" y="1566605"/>
                </a:lnTo>
                <a:lnTo>
                  <a:pt x="68169" y="1626201"/>
                </a:lnTo>
                <a:lnTo>
                  <a:pt x="55047" y="1626201"/>
                </a:lnTo>
                <a:close/>
                <a:moveTo>
                  <a:pt x="120655" y="1811572"/>
                </a:moveTo>
                <a:lnTo>
                  <a:pt x="2240" y="1811572"/>
                </a:lnTo>
                <a:lnTo>
                  <a:pt x="2240" y="1796363"/>
                </a:lnTo>
                <a:lnTo>
                  <a:pt x="120655" y="1796363"/>
                </a:lnTo>
                <a:close/>
                <a:moveTo>
                  <a:pt x="21283" y="2084821"/>
                </a:moveTo>
                <a:cubicBezTo>
                  <a:pt x="14668" y="2080097"/>
                  <a:pt x="9441" y="2073794"/>
                  <a:pt x="5601" y="2065899"/>
                </a:cubicBezTo>
                <a:cubicBezTo>
                  <a:pt x="1867" y="2057991"/>
                  <a:pt x="0" y="2049212"/>
                  <a:pt x="0" y="2039549"/>
                </a:cubicBezTo>
                <a:cubicBezTo>
                  <a:pt x="0" y="2027397"/>
                  <a:pt x="2507" y="2016736"/>
                  <a:pt x="7521" y="2007540"/>
                </a:cubicBezTo>
                <a:cubicBezTo>
                  <a:pt x="12642" y="1998458"/>
                  <a:pt x="19842" y="1991384"/>
                  <a:pt x="29124" y="1986319"/>
                </a:cubicBezTo>
                <a:cubicBezTo>
                  <a:pt x="38512" y="1981367"/>
                  <a:pt x="49500" y="1978891"/>
                  <a:pt x="62088" y="1978891"/>
                </a:cubicBezTo>
                <a:cubicBezTo>
                  <a:pt x="74463" y="1978891"/>
                  <a:pt x="85184" y="1981367"/>
                  <a:pt x="94252" y="1986319"/>
                </a:cubicBezTo>
                <a:cubicBezTo>
                  <a:pt x="103426" y="1991384"/>
                  <a:pt x="110468" y="1998458"/>
                  <a:pt x="115375" y="2007540"/>
                </a:cubicBezTo>
                <a:cubicBezTo>
                  <a:pt x="120389" y="2016736"/>
                  <a:pt x="122895" y="2027397"/>
                  <a:pt x="122895" y="2039549"/>
                </a:cubicBezTo>
                <a:cubicBezTo>
                  <a:pt x="122895" y="2049212"/>
                  <a:pt x="120975" y="2058054"/>
                  <a:pt x="117135" y="2066076"/>
                </a:cubicBezTo>
                <a:cubicBezTo>
                  <a:pt x="113294" y="2074084"/>
                  <a:pt x="108120" y="2080337"/>
                  <a:pt x="101613" y="2084821"/>
                </a:cubicBezTo>
                <a:lnTo>
                  <a:pt x="93932" y="2072619"/>
                </a:lnTo>
                <a:cubicBezTo>
                  <a:pt x="98732" y="2069082"/>
                  <a:pt x="102573" y="2064181"/>
                  <a:pt x="105453" y="2057941"/>
                </a:cubicBezTo>
                <a:cubicBezTo>
                  <a:pt x="108334" y="2051802"/>
                  <a:pt x="109774" y="2045612"/>
                  <a:pt x="109774" y="2039372"/>
                </a:cubicBezTo>
                <a:cubicBezTo>
                  <a:pt x="109774" y="2030530"/>
                  <a:pt x="107854" y="2022749"/>
                  <a:pt x="104013" y="2016029"/>
                </a:cubicBezTo>
                <a:cubicBezTo>
                  <a:pt x="100173" y="2009309"/>
                  <a:pt x="94625" y="2004054"/>
                  <a:pt x="87371" y="2000290"/>
                </a:cubicBezTo>
                <a:cubicBezTo>
                  <a:pt x="80223" y="1996626"/>
                  <a:pt x="71796" y="1994807"/>
                  <a:pt x="62088" y="1994807"/>
                </a:cubicBezTo>
                <a:cubicBezTo>
                  <a:pt x="52273" y="1994807"/>
                  <a:pt x="43632" y="1996626"/>
                  <a:pt x="36165" y="2000290"/>
                </a:cubicBezTo>
                <a:cubicBezTo>
                  <a:pt x="28804" y="2004054"/>
                  <a:pt x="23096" y="2009309"/>
                  <a:pt x="19042" y="2016029"/>
                </a:cubicBezTo>
                <a:cubicBezTo>
                  <a:pt x="15095" y="2022749"/>
                  <a:pt x="13122" y="2030530"/>
                  <a:pt x="13122" y="2039372"/>
                </a:cubicBezTo>
                <a:cubicBezTo>
                  <a:pt x="13122" y="2045612"/>
                  <a:pt x="14562" y="2051751"/>
                  <a:pt x="17442" y="2057764"/>
                </a:cubicBezTo>
                <a:cubicBezTo>
                  <a:pt x="20429" y="2063777"/>
                  <a:pt x="24376" y="2068728"/>
                  <a:pt x="29284" y="2072619"/>
                </a:cubicBezTo>
                <a:close/>
                <a:moveTo>
                  <a:pt x="57447" y="2265568"/>
                </a:moveTo>
                <a:lnTo>
                  <a:pt x="15362" y="2265568"/>
                </a:lnTo>
                <a:lnTo>
                  <a:pt x="15362" y="2333653"/>
                </a:lnTo>
                <a:lnTo>
                  <a:pt x="2240" y="2333653"/>
                </a:lnTo>
                <a:lnTo>
                  <a:pt x="2240" y="2250360"/>
                </a:lnTo>
                <a:lnTo>
                  <a:pt x="120655" y="2250360"/>
                </a:lnTo>
                <a:lnTo>
                  <a:pt x="120655" y="2331354"/>
                </a:lnTo>
                <a:lnTo>
                  <a:pt x="107534" y="2331354"/>
                </a:lnTo>
                <a:lnTo>
                  <a:pt x="107534" y="2265568"/>
                </a:lnTo>
                <a:lnTo>
                  <a:pt x="70409" y="2265568"/>
                </a:lnTo>
                <a:lnTo>
                  <a:pt x="70409" y="2327641"/>
                </a:lnTo>
                <a:lnTo>
                  <a:pt x="57447" y="23276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11113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图片 7" descr="C:/Users/kingsoft/AppData/Local/Temp/fig2wpp/@svg_Union_#color-2113&amp;609.svg"/>
          <p:cNvSpPr/>
          <p:nvPr userDrawn="1">
            <p:custDataLst>
              <p:tags r:id="rId2"/>
            </p:custDataLst>
          </p:nvPr>
        </p:nvSpPr>
        <p:spPr>
          <a:xfrm>
            <a:off x="0" y="669144"/>
            <a:ext cx="12188825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93850" y="3465573"/>
            <a:ext cx="10043122" cy="180000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676389"/>
            <a:ext cx="10043122" cy="579632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图片 3" descr="C:/Users/kingsoft/AppData/Local/Temp/fig2wpp/@svg_Union_#color-2113&amp;611.svg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27654" y="4219472"/>
            <a:ext cx="5298545" cy="1081088"/>
          </a:xfrm>
        </p:spPr>
        <p:txBody>
          <a:bodyPr anchor="b" wrap="square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副标题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27654" y="5374789"/>
            <a:ext cx="2880000" cy="504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1" sz="2400">
                <a:solidFill>
                  <a:schemeClr val="accent1"/>
                </a:solidFill>
                <a:latin typeface="+mn-ea"/>
                <a:ea typeface="+mn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Intersect_#color-2113&amp;632"/>
          <p:cNvSpPr/>
          <p:nvPr userDrawn="1">
            <p:custDataLst>
              <p:tags r:id="rId1"/>
            </p:custDataLst>
          </p:nvPr>
        </p:nvSpPr>
        <p:spPr>
          <a:xfrm>
            <a:off x="3602736" y="0"/>
            <a:ext cx="8247888" cy="6858000"/>
          </a:xfrm>
          <a:custGeom>
            <a:avLst/>
            <a:ah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70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6594" y="3896555"/>
            <a:ext cx="8247888" cy="2078732"/>
          </a:xfrm>
        </p:spPr>
        <p:txBody>
          <a:bodyPr anchor="t" wrap="square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116594" y="1348964"/>
            <a:ext cx="3953347" cy="2142876"/>
          </a:xfrm>
        </p:spPr>
        <p:txBody>
          <a:bodyPr anchor="b" wrap="square">
            <a:normAutofit/>
          </a:bodyPr>
          <a:lstStyle>
            <a:lvl1pPr algn="l" indent="0" marL="0">
              <a:buNone/>
              <a:defRPr sz="6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7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图片 6" descr="C:/Users/kingsoft/AppData/Local/Temp/fig2wpp/@svg_UnionUnion_#color-2113&amp;620.svg"/>
          <p:cNvSpPr/>
          <p:nvPr userDrawn="1">
            <p:custDataLst>
              <p:tags r:id="rId1"/>
            </p:custDataLst>
          </p:nvPr>
        </p:nvSpPr>
        <p:spPr>
          <a:xfrm>
            <a:off x="0" y="137848"/>
            <a:ext cx="12188825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78" name="图片 6" descr="C:/Users/kingsoft/AppData/Local/Temp/fig2wpp/@svg_装饰_#color-2113&amp;318.svg"/>
          <p:cNvSpPr/>
          <p:nvPr userDrawn="1">
            <p:custDataLst>
              <p:tags r:id="rId2"/>
            </p:custDataLst>
          </p:nvPr>
        </p:nvSpPr>
        <p:spPr>
          <a:xfrm>
            <a:off x="11502689" y="4003005"/>
            <a:ext cx="123695" cy="2333653"/>
          </a:xfrm>
          <a:custGeom>
            <a:avLst/>
            <a:gdLst>
              <a:gd name="connsiteX0" fmla="*/ 2240 w 123695"/>
              <a:gd name="connsiteY0" fmla="*/ 36430 h 2333653"/>
              <a:gd name="connsiteX1" fmla="*/ 120655 w 123695"/>
              <a:gd name="connsiteY1" fmla="*/ 0 h 2333653"/>
              <a:gd name="connsiteX2" fmla="*/ 120655 w 123695"/>
              <a:gd name="connsiteY2" fmla="*/ 16270 h 2333653"/>
              <a:gd name="connsiteX3" fmla="*/ 27364 w 123695"/>
              <a:gd name="connsiteY3" fmla="*/ 44742 h 2333653"/>
              <a:gd name="connsiteX4" fmla="*/ 27364 w 123695"/>
              <a:gd name="connsiteY4" fmla="*/ 45803 h 2333653"/>
              <a:gd name="connsiteX5" fmla="*/ 120655 w 123695"/>
              <a:gd name="connsiteY5" fmla="*/ 75159 h 2333653"/>
              <a:gd name="connsiteX6" fmla="*/ 120655 w 123695"/>
              <a:gd name="connsiteY6" fmla="*/ 91075 h 2333653"/>
              <a:gd name="connsiteX7" fmla="*/ 27364 w 123695"/>
              <a:gd name="connsiteY7" fmla="*/ 120607 h 2333653"/>
              <a:gd name="connsiteX8" fmla="*/ 27364 w 123695"/>
              <a:gd name="connsiteY8" fmla="*/ 121492 h 2333653"/>
              <a:gd name="connsiteX9" fmla="*/ 120655 w 123695"/>
              <a:gd name="connsiteY9" fmla="*/ 149964 h 2333653"/>
              <a:gd name="connsiteX10" fmla="*/ 120655 w 123695"/>
              <a:gd name="connsiteY10" fmla="*/ 166233 h 2333653"/>
              <a:gd name="connsiteX11" fmla="*/ 2240 w 123695"/>
              <a:gd name="connsiteY11" fmla="*/ 129803 h 2333653"/>
              <a:gd name="connsiteX12" fmla="*/ 2240 w 123695"/>
              <a:gd name="connsiteY12" fmla="*/ 113888 h 2333653"/>
              <a:gd name="connsiteX13" fmla="*/ 96652 w 123695"/>
              <a:gd name="connsiteY13" fmla="*/ 83647 h 2333653"/>
              <a:gd name="connsiteX14" fmla="*/ 96652 w 123695"/>
              <a:gd name="connsiteY14" fmla="*/ 82586 h 2333653"/>
              <a:gd name="connsiteX15" fmla="*/ 2240 w 123695"/>
              <a:gd name="connsiteY15" fmla="*/ 52346 h 2333653"/>
              <a:gd name="connsiteX16" fmla="*/ 120655 w 123695"/>
              <a:gd name="connsiteY16" fmla="*/ 365859 h 2333653"/>
              <a:gd name="connsiteX17" fmla="*/ 111214 w 123695"/>
              <a:gd name="connsiteY17" fmla="*/ 403173 h 2333653"/>
              <a:gd name="connsiteX18" fmla="*/ 84171 w 123695"/>
              <a:gd name="connsiteY18" fmla="*/ 416259 h 2333653"/>
              <a:gd name="connsiteX19" fmla="*/ 57127 w 123695"/>
              <a:gd name="connsiteY19" fmla="*/ 403526 h 2333653"/>
              <a:gd name="connsiteX20" fmla="*/ 47846 w 123695"/>
              <a:gd name="connsiteY20" fmla="*/ 367273 h 2333653"/>
              <a:gd name="connsiteX21" fmla="*/ 47846 w 123695"/>
              <a:gd name="connsiteY21" fmla="*/ 340924 h 2333653"/>
              <a:gd name="connsiteX22" fmla="*/ 2240 w 123695"/>
              <a:gd name="connsiteY22" fmla="*/ 340924 h 2333653"/>
              <a:gd name="connsiteX23" fmla="*/ 2240 w 123695"/>
              <a:gd name="connsiteY23" fmla="*/ 325715 h 2333653"/>
              <a:gd name="connsiteX24" fmla="*/ 120655 w 123695"/>
              <a:gd name="connsiteY24" fmla="*/ 325715 h 2333653"/>
              <a:gd name="connsiteX25" fmla="*/ 60808 w 123695"/>
              <a:gd name="connsiteY25" fmla="*/ 364444 h 2333653"/>
              <a:gd name="connsiteX26" fmla="*/ 66728 w 123695"/>
              <a:gd name="connsiteY26" fmla="*/ 391147 h 2333653"/>
              <a:gd name="connsiteX27" fmla="*/ 84171 w 123695"/>
              <a:gd name="connsiteY27" fmla="*/ 400520 h 2333653"/>
              <a:gd name="connsiteX28" fmla="*/ 101613 w 123695"/>
              <a:gd name="connsiteY28" fmla="*/ 391147 h 2333653"/>
              <a:gd name="connsiteX29" fmla="*/ 107534 w 123695"/>
              <a:gd name="connsiteY29" fmla="*/ 364444 h 2333653"/>
              <a:gd name="connsiteX30" fmla="*/ 107534 w 123695"/>
              <a:gd name="connsiteY30" fmla="*/ 340924 h 2333653"/>
              <a:gd name="connsiteX31" fmla="*/ 60808 w 123695"/>
              <a:gd name="connsiteY31" fmla="*/ 340924 h 2333653"/>
              <a:gd name="connsiteX32" fmla="*/ 800 w 123695"/>
              <a:gd name="connsiteY32" fmla="*/ 618749 h 2333653"/>
              <a:gd name="connsiteX33" fmla="*/ 6881 w 123695"/>
              <a:gd name="connsiteY33" fmla="*/ 590454 h 2333653"/>
              <a:gd name="connsiteX34" fmla="*/ 24483 w 123695"/>
              <a:gd name="connsiteY34" fmla="*/ 570294 h 2333653"/>
              <a:gd name="connsiteX35" fmla="*/ 31524 w 123695"/>
              <a:gd name="connsiteY35" fmla="*/ 583381 h 2333653"/>
              <a:gd name="connsiteX36" fmla="*/ 18082 w 123695"/>
              <a:gd name="connsiteY36" fmla="*/ 598236 h 2333653"/>
              <a:gd name="connsiteX37" fmla="*/ 13602 w 123695"/>
              <a:gd name="connsiteY37" fmla="*/ 618926 h 2333653"/>
              <a:gd name="connsiteX38" fmla="*/ 16162 w 123695"/>
              <a:gd name="connsiteY38" fmla="*/ 634312 h 2333653"/>
              <a:gd name="connsiteX39" fmla="*/ 23203 w 123695"/>
              <a:gd name="connsiteY39" fmla="*/ 645099 h 2333653"/>
              <a:gd name="connsiteX40" fmla="*/ 33444 w 123695"/>
              <a:gd name="connsiteY40" fmla="*/ 648990 h 2333653"/>
              <a:gd name="connsiteX41" fmla="*/ 43366 w 123695"/>
              <a:gd name="connsiteY41" fmla="*/ 645453 h 2333653"/>
              <a:gd name="connsiteX42" fmla="*/ 50406 w 123695"/>
              <a:gd name="connsiteY42" fmla="*/ 634842 h 2333653"/>
              <a:gd name="connsiteX43" fmla="*/ 56647 w 123695"/>
              <a:gd name="connsiteY43" fmla="*/ 615566 h 2333653"/>
              <a:gd name="connsiteX44" fmla="*/ 63368 w 123695"/>
              <a:gd name="connsiteY44" fmla="*/ 593814 h 2333653"/>
              <a:gd name="connsiteX45" fmla="*/ 73289 w 123695"/>
              <a:gd name="connsiteY45" fmla="*/ 579490 h 2333653"/>
              <a:gd name="connsiteX46" fmla="*/ 90571 w 123695"/>
              <a:gd name="connsiteY46" fmla="*/ 573654 h 2333653"/>
              <a:gd name="connsiteX47" fmla="*/ 107694 w 123695"/>
              <a:gd name="connsiteY47" fmla="*/ 579313 h 2333653"/>
              <a:gd name="connsiteX48" fmla="*/ 119375 w 123695"/>
              <a:gd name="connsiteY48" fmla="*/ 595406 h 2333653"/>
              <a:gd name="connsiteX49" fmla="*/ 123696 w 123695"/>
              <a:gd name="connsiteY49" fmla="*/ 619280 h 2333653"/>
              <a:gd name="connsiteX50" fmla="*/ 118095 w 123695"/>
              <a:gd name="connsiteY50" fmla="*/ 645276 h 2333653"/>
              <a:gd name="connsiteX51" fmla="*/ 102733 w 123695"/>
              <a:gd name="connsiteY51" fmla="*/ 663314 h 2333653"/>
              <a:gd name="connsiteX52" fmla="*/ 95212 w 123695"/>
              <a:gd name="connsiteY52" fmla="*/ 651289 h 2333653"/>
              <a:gd name="connsiteX53" fmla="*/ 106573 w 123695"/>
              <a:gd name="connsiteY53" fmla="*/ 636964 h 2333653"/>
              <a:gd name="connsiteX54" fmla="*/ 110894 w 123695"/>
              <a:gd name="connsiteY54" fmla="*/ 618926 h 2333653"/>
              <a:gd name="connsiteX55" fmla="*/ 108334 w 123695"/>
              <a:gd name="connsiteY55" fmla="*/ 603718 h 2333653"/>
              <a:gd name="connsiteX56" fmla="*/ 101293 w 123695"/>
              <a:gd name="connsiteY56" fmla="*/ 593107 h 2333653"/>
              <a:gd name="connsiteX57" fmla="*/ 91692 w 123695"/>
              <a:gd name="connsiteY57" fmla="*/ 589216 h 2333653"/>
              <a:gd name="connsiteX58" fmla="*/ 80170 w 123695"/>
              <a:gd name="connsiteY58" fmla="*/ 593638 h 2333653"/>
              <a:gd name="connsiteX59" fmla="*/ 73449 w 123695"/>
              <a:gd name="connsiteY59" fmla="*/ 604779 h 2333653"/>
              <a:gd name="connsiteX60" fmla="*/ 68329 w 123695"/>
              <a:gd name="connsiteY60" fmla="*/ 622817 h 2333653"/>
              <a:gd name="connsiteX61" fmla="*/ 61448 w 123695"/>
              <a:gd name="connsiteY61" fmla="*/ 644392 h 2333653"/>
              <a:gd name="connsiteX62" fmla="*/ 51046 w 123695"/>
              <a:gd name="connsiteY62" fmla="*/ 658893 h 2333653"/>
              <a:gd name="connsiteX63" fmla="*/ 33924 w 123695"/>
              <a:gd name="connsiteY63" fmla="*/ 664552 h 2333653"/>
              <a:gd name="connsiteX64" fmla="*/ 16322 w 123695"/>
              <a:gd name="connsiteY64" fmla="*/ 658893 h 2333653"/>
              <a:gd name="connsiteX65" fmla="*/ 4801 w 123695"/>
              <a:gd name="connsiteY65" fmla="*/ 642800 h 2333653"/>
              <a:gd name="connsiteX66" fmla="*/ 800 w 123695"/>
              <a:gd name="connsiteY66" fmla="*/ 618749 h 2333653"/>
              <a:gd name="connsiteX67" fmla="*/ 0 w 123695"/>
              <a:gd name="connsiteY67" fmla="*/ 1079695 h 2333653"/>
              <a:gd name="connsiteX68" fmla="*/ 7361 w 123695"/>
              <a:gd name="connsiteY68" fmla="*/ 1048040 h 2333653"/>
              <a:gd name="connsiteX69" fmla="*/ 28484 w 123695"/>
              <a:gd name="connsiteY69" fmla="*/ 1027526 h 2333653"/>
              <a:gd name="connsiteX70" fmla="*/ 61448 w 123695"/>
              <a:gd name="connsiteY70" fmla="*/ 1020275 h 2333653"/>
              <a:gd name="connsiteX71" fmla="*/ 94252 w 123695"/>
              <a:gd name="connsiteY71" fmla="*/ 1027526 h 2333653"/>
              <a:gd name="connsiteX72" fmla="*/ 115535 w 123695"/>
              <a:gd name="connsiteY72" fmla="*/ 1048040 h 2333653"/>
              <a:gd name="connsiteX73" fmla="*/ 122896 w 123695"/>
              <a:gd name="connsiteY73" fmla="*/ 1079695 h 2333653"/>
              <a:gd name="connsiteX74" fmla="*/ 115535 w 123695"/>
              <a:gd name="connsiteY74" fmla="*/ 1111173 h 2333653"/>
              <a:gd name="connsiteX75" fmla="*/ 94252 w 123695"/>
              <a:gd name="connsiteY75" fmla="*/ 1131864 h 2333653"/>
              <a:gd name="connsiteX76" fmla="*/ 61448 w 123695"/>
              <a:gd name="connsiteY76" fmla="*/ 1139115 h 2333653"/>
              <a:gd name="connsiteX77" fmla="*/ 28484 w 123695"/>
              <a:gd name="connsiteY77" fmla="*/ 1131864 h 2333653"/>
              <a:gd name="connsiteX78" fmla="*/ 7361 w 123695"/>
              <a:gd name="connsiteY78" fmla="*/ 1111173 h 2333653"/>
              <a:gd name="connsiteX79" fmla="*/ 0 w 123695"/>
              <a:gd name="connsiteY79" fmla="*/ 1079695 h 2333653"/>
              <a:gd name="connsiteX80" fmla="*/ 13122 w 123695"/>
              <a:gd name="connsiteY80" fmla="*/ 1079695 h 2333653"/>
              <a:gd name="connsiteX81" fmla="*/ 18882 w 123695"/>
              <a:gd name="connsiteY81" fmla="*/ 1102685 h 2333653"/>
              <a:gd name="connsiteX82" fmla="*/ 35524 w 123695"/>
              <a:gd name="connsiteY82" fmla="*/ 1117893 h 2333653"/>
              <a:gd name="connsiteX83" fmla="*/ 61448 w 123695"/>
              <a:gd name="connsiteY83" fmla="*/ 1123375 h 2333653"/>
              <a:gd name="connsiteX84" fmla="*/ 87371 w 123695"/>
              <a:gd name="connsiteY84" fmla="*/ 1117893 h 2333653"/>
              <a:gd name="connsiteX85" fmla="*/ 104013 w 123695"/>
              <a:gd name="connsiteY85" fmla="*/ 1102685 h 2333653"/>
              <a:gd name="connsiteX86" fmla="*/ 109774 w 123695"/>
              <a:gd name="connsiteY86" fmla="*/ 1079695 h 2333653"/>
              <a:gd name="connsiteX87" fmla="*/ 104013 w 123695"/>
              <a:gd name="connsiteY87" fmla="*/ 1056528 h 2333653"/>
              <a:gd name="connsiteX88" fmla="*/ 87371 w 123695"/>
              <a:gd name="connsiteY88" fmla="*/ 1041320 h 2333653"/>
              <a:gd name="connsiteX89" fmla="*/ 61448 w 123695"/>
              <a:gd name="connsiteY89" fmla="*/ 1036014 h 2333653"/>
              <a:gd name="connsiteX90" fmla="*/ 35524 w 123695"/>
              <a:gd name="connsiteY90" fmla="*/ 1041320 h 2333653"/>
              <a:gd name="connsiteX91" fmla="*/ 18882 w 123695"/>
              <a:gd name="connsiteY91" fmla="*/ 1056528 h 2333653"/>
              <a:gd name="connsiteX92" fmla="*/ 13122 w 123695"/>
              <a:gd name="connsiteY92" fmla="*/ 1079695 h 2333653"/>
              <a:gd name="connsiteX93" fmla="*/ 55047 w 123695"/>
              <a:gd name="connsiteY93" fmla="*/ 1321638 h 2333653"/>
              <a:gd name="connsiteX94" fmla="*/ 2240 w 123695"/>
              <a:gd name="connsiteY94" fmla="*/ 1321638 h 2333653"/>
              <a:gd name="connsiteX95" fmla="*/ 2240 w 123695"/>
              <a:gd name="connsiteY95" fmla="*/ 1306429 h 2333653"/>
              <a:gd name="connsiteX96" fmla="*/ 120655 w 123695"/>
              <a:gd name="connsiteY96" fmla="*/ 1306429 h 2333653"/>
              <a:gd name="connsiteX97" fmla="*/ 120655 w 123695"/>
              <a:gd name="connsiteY97" fmla="*/ 1385832 h 2333653"/>
              <a:gd name="connsiteX98" fmla="*/ 107534 w 123695"/>
              <a:gd name="connsiteY98" fmla="*/ 1385832 h 2333653"/>
              <a:gd name="connsiteX99" fmla="*/ 107534 w 123695"/>
              <a:gd name="connsiteY99" fmla="*/ 1321638 h 2333653"/>
              <a:gd name="connsiteX100" fmla="*/ 68169 w 123695"/>
              <a:gd name="connsiteY100" fmla="*/ 1321638 h 2333653"/>
              <a:gd name="connsiteX101" fmla="*/ 68169 w 123695"/>
              <a:gd name="connsiteY101" fmla="*/ 1381234 h 2333653"/>
              <a:gd name="connsiteX102" fmla="*/ 55047 w 123695"/>
              <a:gd name="connsiteY102" fmla="*/ 1381234 h 2333653"/>
              <a:gd name="connsiteX103" fmla="*/ 55047 w 123695"/>
              <a:gd name="connsiteY103" fmla="*/ 1566605 h 2333653"/>
              <a:gd name="connsiteX104" fmla="*/ 2240 w 123695"/>
              <a:gd name="connsiteY104" fmla="*/ 1566605 h 2333653"/>
              <a:gd name="connsiteX105" fmla="*/ 2240 w 123695"/>
              <a:gd name="connsiteY105" fmla="*/ 1551396 h 2333653"/>
              <a:gd name="connsiteX106" fmla="*/ 120655 w 123695"/>
              <a:gd name="connsiteY106" fmla="*/ 1551396 h 2333653"/>
              <a:gd name="connsiteX107" fmla="*/ 120655 w 123695"/>
              <a:gd name="connsiteY107" fmla="*/ 1630799 h 2333653"/>
              <a:gd name="connsiteX108" fmla="*/ 107534 w 123695"/>
              <a:gd name="connsiteY108" fmla="*/ 1630799 h 2333653"/>
              <a:gd name="connsiteX109" fmla="*/ 107534 w 123695"/>
              <a:gd name="connsiteY109" fmla="*/ 1566605 h 2333653"/>
              <a:gd name="connsiteX110" fmla="*/ 68169 w 123695"/>
              <a:gd name="connsiteY110" fmla="*/ 1566605 h 2333653"/>
              <a:gd name="connsiteX111" fmla="*/ 68169 w 123695"/>
              <a:gd name="connsiteY111" fmla="*/ 1626201 h 2333653"/>
              <a:gd name="connsiteX112" fmla="*/ 55047 w 123695"/>
              <a:gd name="connsiteY112" fmla="*/ 1626201 h 2333653"/>
              <a:gd name="connsiteX113" fmla="*/ 120655 w 123695"/>
              <a:gd name="connsiteY113" fmla="*/ 1811572 h 2333653"/>
              <a:gd name="connsiteX114" fmla="*/ 2240 w 123695"/>
              <a:gd name="connsiteY114" fmla="*/ 1811572 h 2333653"/>
              <a:gd name="connsiteX115" fmla="*/ 2240 w 123695"/>
              <a:gd name="connsiteY115" fmla="*/ 1796363 h 2333653"/>
              <a:gd name="connsiteX116" fmla="*/ 120655 w 123695"/>
              <a:gd name="connsiteY116" fmla="*/ 1796363 h 2333653"/>
              <a:gd name="connsiteX117" fmla="*/ 21283 w 123695"/>
              <a:gd name="connsiteY117" fmla="*/ 2084821 h 2333653"/>
              <a:gd name="connsiteX118" fmla="*/ 5601 w 123695"/>
              <a:gd name="connsiteY118" fmla="*/ 2065899 h 2333653"/>
              <a:gd name="connsiteX119" fmla="*/ 0 w 123695"/>
              <a:gd name="connsiteY119" fmla="*/ 2039549 h 2333653"/>
              <a:gd name="connsiteX120" fmla="*/ 7521 w 123695"/>
              <a:gd name="connsiteY120" fmla="*/ 2007540 h 2333653"/>
              <a:gd name="connsiteX121" fmla="*/ 29124 w 123695"/>
              <a:gd name="connsiteY121" fmla="*/ 1986319 h 2333653"/>
              <a:gd name="connsiteX122" fmla="*/ 62088 w 123695"/>
              <a:gd name="connsiteY122" fmla="*/ 1978891 h 2333653"/>
              <a:gd name="connsiteX123" fmla="*/ 94252 w 123695"/>
              <a:gd name="connsiteY123" fmla="*/ 1986319 h 2333653"/>
              <a:gd name="connsiteX124" fmla="*/ 115375 w 123695"/>
              <a:gd name="connsiteY124" fmla="*/ 2007540 h 2333653"/>
              <a:gd name="connsiteX125" fmla="*/ 122895 w 123695"/>
              <a:gd name="connsiteY125" fmla="*/ 2039549 h 2333653"/>
              <a:gd name="connsiteX126" fmla="*/ 117135 w 123695"/>
              <a:gd name="connsiteY126" fmla="*/ 2066076 h 2333653"/>
              <a:gd name="connsiteX127" fmla="*/ 101613 w 123695"/>
              <a:gd name="connsiteY127" fmla="*/ 2084821 h 2333653"/>
              <a:gd name="connsiteX128" fmla="*/ 93932 w 123695"/>
              <a:gd name="connsiteY128" fmla="*/ 2072619 h 2333653"/>
              <a:gd name="connsiteX129" fmla="*/ 105453 w 123695"/>
              <a:gd name="connsiteY129" fmla="*/ 2057941 h 2333653"/>
              <a:gd name="connsiteX130" fmla="*/ 109774 w 123695"/>
              <a:gd name="connsiteY130" fmla="*/ 2039372 h 2333653"/>
              <a:gd name="connsiteX131" fmla="*/ 104013 w 123695"/>
              <a:gd name="connsiteY131" fmla="*/ 2016029 h 2333653"/>
              <a:gd name="connsiteX132" fmla="*/ 87371 w 123695"/>
              <a:gd name="connsiteY132" fmla="*/ 2000290 h 2333653"/>
              <a:gd name="connsiteX133" fmla="*/ 62088 w 123695"/>
              <a:gd name="connsiteY133" fmla="*/ 1994807 h 2333653"/>
              <a:gd name="connsiteX134" fmla="*/ 36165 w 123695"/>
              <a:gd name="connsiteY134" fmla="*/ 2000290 h 2333653"/>
              <a:gd name="connsiteX135" fmla="*/ 19042 w 123695"/>
              <a:gd name="connsiteY135" fmla="*/ 2016029 h 2333653"/>
              <a:gd name="connsiteX136" fmla="*/ 13122 w 123695"/>
              <a:gd name="connsiteY136" fmla="*/ 2039372 h 2333653"/>
              <a:gd name="connsiteX137" fmla="*/ 17442 w 123695"/>
              <a:gd name="connsiteY137" fmla="*/ 2057764 h 2333653"/>
              <a:gd name="connsiteX138" fmla="*/ 29284 w 123695"/>
              <a:gd name="connsiteY138" fmla="*/ 2072619 h 2333653"/>
              <a:gd name="connsiteX139" fmla="*/ 57447 w 123695"/>
              <a:gd name="connsiteY139" fmla="*/ 2265568 h 2333653"/>
              <a:gd name="connsiteX140" fmla="*/ 15362 w 123695"/>
              <a:gd name="connsiteY140" fmla="*/ 2265568 h 2333653"/>
              <a:gd name="connsiteX141" fmla="*/ 15362 w 123695"/>
              <a:gd name="connsiteY141" fmla="*/ 2333653 h 2333653"/>
              <a:gd name="connsiteX142" fmla="*/ 2240 w 123695"/>
              <a:gd name="connsiteY142" fmla="*/ 2333653 h 2333653"/>
              <a:gd name="connsiteX143" fmla="*/ 2240 w 123695"/>
              <a:gd name="connsiteY143" fmla="*/ 2250360 h 2333653"/>
              <a:gd name="connsiteX144" fmla="*/ 120655 w 123695"/>
              <a:gd name="connsiteY144" fmla="*/ 2250360 h 2333653"/>
              <a:gd name="connsiteX145" fmla="*/ 120655 w 123695"/>
              <a:gd name="connsiteY145" fmla="*/ 2331354 h 2333653"/>
              <a:gd name="connsiteX146" fmla="*/ 107534 w 123695"/>
              <a:gd name="connsiteY146" fmla="*/ 2331354 h 2333653"/>
              <a:gd name="connsiteX147" fmla="*/ 107534 w 123695"/>
              <a:gd name="connsiteY147" fmla="*/ 2265568 h 2333653"/>
              <a:gd name="connsiteX148" fmla="*/ 70409 w 123695"/>
              <a:gd name="connsiteY148" fmla="*/ 2265568 h 2333653"/>
              <a:gd name="connsiteX149" fmla="*/ 70409 w 123695"/>
              <a:gd name="connsiteY149" fmla="*/ 2327641 h 2333653"/>
              <a:gd name="connsiteX150" fmla="*/ 57447 w 123695"/>
              <a:gd name="connsiteY150" fmla="*/ 2327641 h 233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3695" h="2333653">
                <a:moveTo>
                  <a:pt x="2240" y="36430"/>
                </a:moveTo>
                <a:lnTo>
                  <a:pt x="120655" y="0"/>
                </a:lnTo>
                <a:lnTo>
                  <a:pt x="120655" y="16270"/>
                </a:lnTo>
                <a:lnTo>
                  <a:pt x="27364" y="44742"/>
                </a:lnTo>
                <a:lnTo>
                  <a:pt x="27364" y="45803"/>
                </a:lnTo>
                <a:lnTo>
                  <a:pt x="120655" y="75159"/>
                </a:lnTo>
                <a:lnTo>
                  <a:pt x="120655" y="91075"/>
                </a:lnTo>
                <a:lnTo>
                  <a:pt x="27364" y="120607"/>
                </a:lnTo>
                <a:lnTo>
                  <a:pt x="27364" y="121492"/>
                </a:lnTo>
                <a:lnTo>
                  <a:pt x="120655" y="149964"/>
                </a:lnTo>
                <a:lnTo>
                  <a:pt x="120655" y="166233"/>
                </a:lnTo>
                <a:lnTo>
                  <a:pt x="2240" y="129803"/>
                </a:lnTo>
                <a:lnTo>
                  <a:pt x="2240" y="113888"/>
                </a:lnTo>
                <a:lnTo>
                  <a:pt x="96652" y="83647"/>
                </a:lnTo>
                <a:lnTo>
                  <a:pt x="96652" y="82586"/>
                </a:lnTo>
                <a:lnTo>
                  <a:pt x="2240" y="52346"/>
                </a:lnTo>
                <a:close/>
                <a:moveTo>
                  <a:pt x="120655" y="365859"/>
                </a:moveTo>
                <a:cubicBezTo>
                  <a:pt x="120655" y="382128"/>
                  <a:pt x="117509" y="394567"/>
                  <a:pt x="111214" y="403173"/>
                </a:cubicBezTo>
                <a:cubicBezTo>
                  <a:pt x="105026" y="411897"/>
                  <a:pt x="96012" y="416259"/>
                  <a:pt x="84171" y="416259"/>
                </a:cubicBezTo>
                <a:cubicBezTo>
                  <a:pt x="72329" y="416259"/>
                  <a:pt x="63315" y="412015"/>
                  <a:pt x="57127" y="403526"/>
                </a:cubicBezTo>
                <a:cubicBezTo>
                  <a:pt x="50940" y="395155"/>
                  <a:pt x="47846" y="383072"/>
                  <a:pt x="47846" y="367273"/>
                </a:cubicBezTo>
                <a:lnTo>
                  <a:pt x="47846" y="340924"/>
                </a:lnTo>
                <a:lnTo>
                  <a:pt x="2240" y="340924"/>
                </a:lnTo>
                <a:lnTo>
                  <a:pt x="2240" y="325715"/>
                </a:lnTo>
                <a:lnTo>
                  <a:pt x="120655" y="325715"/>
                </a:lnTo>
                <a:close/>
                <a:moveTo>
                  <a:pt x="60808" y="364444"/>
                </a:moveTo>
                <a:cubicBezTo>
                  <a:pt x="60808" y="376116"/>
                  <a:pt x="62781" y="385017"/>
                  <a:pt x="66728" y="391147"/>
                </a:cubicBezTo>
                <a:cubicBezTo>
                  <a:pt x="70676" y="397396"/>
                  <a:pt x="76490" y="400520"/>
                  <a:pt x="84171" y="400520"/>
                </a:cubicBezTo>
                <a:cubicBezTo>
                  <a:pt x="91852" y="400520"/>
                  <a:pt x="97666" y="397396"/>
                  <a:pt x="101613" y="391147"/>
                </a:cubicBezTo>
                <a:cubicBezTo>
                  <a:pt x="105560" y="385017"/>
                  <a:pt x="107534" y="376116"/>
                  <a:pt x="107534" y="364444"/>
                </a:cubicBezTo>
                <a:lnTo>
                  <a:pt x="107534" y="340924"/>
                </a:lnTo>
                <a:lnTo>
                  <a:pt x="60808" y="340924"/>
                </a:lnTo>
                <a:close/>
                <a:moveTo>
                  <a:pt x="800" y="618749"/>
                </a:moveTo>
                <a:cubicBezTo>
                  <a:pt x="800" y="608375"/>
                  <a:pt x="2827" y="598943"/>
                  <a:pt x="6881" y="590454"/>
                </a:cubicBezTo>
                <a:cubicBezTo>
                  <a:pt x="11041" y="581966"/>
                  <a:pt x="16909" y="575246"/>
                  <a:pt x="24483" y="570294"/>
                </a:cubicBezTo>
                <a:lnTo>
                  <a:pt x="31524" y="583381"/>
                </a:lnTo>
                <a:cubicBezTo>
                  <a:pt x="25550" y="587271"/>
                  <a:pt x="21069" y="592223"/>
                  <a:pt x="18082" y="598236"/>
                </a:cubicBezTo>
                <a:cubicBezTo>
                  <a:pt x="15095" y="604248"/>
                  <a:pt x="13602" y="611145"/>
                  <a:pt x="13602" y="618926"/>
                </a:cubicBezTo>
                <a:cubicBezTo>
                  <a:pt x="13602" y="624585"/>
                  <a:pt x="14455" y="629714"/>
                  <a:pt x="16162" y="634312"/>
                </a:cubicBezTo>
                <a:cubicBezTo>
                  <a:pt x="17869" y="638910"/>
                  <a:pt x="20216" y="642506"/>
                  <a:pt x="23203" y="645099"/>
                </a:cubicBezTo>
                <a:cubicBezTo>
                  <a:pt x="26297" y="647694"/>
                  <a:pt x="29710" y="648990"/>
                  <a:pt x="33444" y="648990"/>
                </a:cubicBezTo>
                <a:cubicBezTo>
                  <a:pt x="37391" y="648990"/>
                  <a:pt x="40698" y="647811"/>
                  <a:pt x="43366" y="645453"/>
                </a:cubicBezTo>
                <a:cubicBezTo>
                  <a:pt x="46032" y="643213"/>
                  <a:pt x="48379" y="639676"/>
                  <a:pt x="50406" y="634842"/>
                </a:cubicBezTo>
                <a:cubicBezTo>
                  <a:pt x="52540" y="630127"/>
                  <a:pt x="54620" y="623701"/>
                  <a:pt x="56647" y="615566"/>
                </a:cubicBezTo>
                <a:cubicBezTo>
                  <a:pt x="58887" y="606724"/>
                  <a:pt x="61128" y="599473"/>
                  <a:pt x="63368" y="593814"/>
                </a:cubicBezTo>
                <a:cubicBezTo>
                  <a:pt x="65608" y="588155"/>
                  <a:pt x="68915" y="583381"/>
                  <a:pt x="73289" y="579490"/>
                </a:cubicBezTo>
                <a:cubicBezTo>
                  <a:pt x="77663" y="575599"/>
                  <a:pt x="83424" y="573654"/>
                  <a:pt x="90571" y="573654"/>
                </a:cubicBezTo>
                <a:cubicBezTo>
                  <a:pt x="96972" y="573654"/>
                  <a:pt x="102680" y="575541"/>
                  <a:pt x="107694" y="579313"/>
                </a:cubicBezTo>
                <a:cubicBezTo>
                  <a:pt x="112708" y="583204"/>
                  <a:pt x="116601" y="588568"/>
                  <a:pt x="119375" y="595406"/>
                </a:cubicBezTo>
                <a:cubicBezTo>
                  <a:pt x="122255" y="602362"/>
                  <a:pt x="123696" y="610320"/>
                  <a:pt x="123696" y="619280"/>
                </a:cubicBezTo>
                <a:cubicBezTo>
                  <a:pt x="123696" y="629302"/>
                  <a:pt x="121829" y="637967"/>
                  <a:pt x="118095" y="645276"/>
                </a:cubicBezTo>
                <a:cubicBezTo>
                  <a:pt x="114468" y="652586"/>
                  <a:pt x="109347" y="658599"/>
                  <a:pt x="102733" y="663314"/>
                </a:cubicBezTo>
                <a:lnTo>
                  <a:pt x="95212" y="651289"/>
                </a:lnTo>
                <a:cubicBezTo>
                  <a:pt x="100013" y="647398"/>
                  <a:pt x="103800" y="642623"/>
                  <a:pt x="106573" y="636964"/>
                </a:cubicBezTo>
                <a:cubicBezTo>
                  <a:pt x="109454" y="631424"/>
                  <a:pt x="110894" y="625411"/>
                  <a:pt x="110894" y="618926"/>
                </a:cubicBezTo>
                <a:cubicBezTo>
                  <a:pt x="110894" y="613386"/>
                  <a:pt x="110040" y="608316"/>
                  <a:pt x="108334" y="603718"/>
                </a:cubicBezTo>
                <a:cubicBezTo>
                  <a:pt x="106627" y="599238"/>
                  <a:pt x="104280" y="595702"/>
                  <a:pt x="101293" y="593107"/>
                </a:cubicBezTo>
                <a:cubicBezTo>
                  <a:pt x="98412" y="590514"/>
                  <a:pt x="95212" y="589216"/>
                  <a:pt x="91692" y="589216"/>
                </a:cubicBezTo>
                <a:cubicBezTo>
                  <a:pt x="86998" y="589216"/>
                  <a:pt x="83157" y="590691"/>
                  <a:pt x="80170" y="593638"/>
                </a:cubicBezTo>
                <a:cubicBezTo>
                  <a:pt x="77290" y="596586"/>
                  <a:pt x="75049" y="600300"/>
                  <a:pt x="73449" y="604779"/>
                </a:cubicBezTo>
                <a:cubicBezTo>
                  <a:pt x="71849" y="609377"/>
                  <a:pt x="70142" y="615389"/>
                  <a:pt x="68329" y="622817"/>
                </a:cubicBezTo>
                <a:cubicBezTo>
                  <a:pt x="66302" y="631305"/>
                  <a:pt x="64008" y="638498"/>
                  <a:pt x="61448" y="644392"/>
                </a:cubicBezTo>
                <a:cubicBezTo>
                  <a:pt x="58994" y="650287"/>
                  <a:pt x="55527" y="655121"/>
                  <a:pt x="51046" y="658893"/>
                </a:cubicBezTo>
                <a:cubicBezTo>
                  <a:pt x="46566" y="662666"/>
                  <a:pt x="40858" y="664552"/>
                  <a:pt x="33924" y="664552"/>
                </a:cubicBezTo>
                <a:cubicBezTo>
                  <a:pt x="27204" y="664552"/>
                  <a:pt x="21336" y="662666"/>
                  <a:pt x="16322" y="658893"/>
                </a:cubicBezTo>
                <a:cubicBezTo>
                  <a:pt x="11415" y="655121"/>
                  <a:pt x="7574" y="649757"/>
                  <a:pt x="4801" y="642800"/>
                </a:cubicBezTo>
                <a:cubicBezTo>
                  <a:pt x="2134" y="635963"/>
                  <a:pt x="800" y="627945"/>
                  <a:pt x="800" y="618749"/>
                </a:cubicBezTo>
                <a:close/>
                <a:moveTo>
                  <a:pt x="0" y="1079695"/>
                </a:moveTo>
                <a:cubicBezTo>
                  <a:pt x="0" y="1067552"/>
                  <a:pt x="2454" y="1057001"/>
                  <a:pt x="7361" y="1048040"/>
                </a:cubicBezTo>
                <a:cubicBezTo>
                  <a:pt x="12268" y="1039198"/>
                  <a:pt x="19309" y="1032360"/>
                  <a:pt x="28484" y="1027526"/>
                </a:cubicBezTo>
                <a:cubicBezTo>
                  <a:pt x="37765" y="1022693"/>
                  <a:pt x="48753" y="1020275"/>
                  <a:pt x="61448" y="1020275"/>
                </a:cubicBezTo>
                <a:cubicBezTo>
                  <a:pt x="74143" y="1020275"/>
                  <a:pt x="85077" y="1022693"/>
                  <a:pt x="94252" y="1027526"/>
                </a:cubicBezTo>
                <a:cubicBezTo>
                  <a:pt x="103533" y="1032360"/>
                  <a:pt x="110628" y="1039198"/>
                  <a:pt x="115535" y="1048040"/>
                </a:cubicBezTo>
                <a:cubicBezTo>
                  <a:pt x="120442" y="1057001"/>
                  <a:pt x="122896" y="1067552"/>
                  <a:pt x="122896" y="1079695"/>
                </a:cubicBezTo>
                <a:cubicBezTo>
                  <a:pt x="122896" y="1091839"/>
                  <a:pt x="120442" y="1102331"/>
                  <a:pt x="115535" y="1111173"/>
                </a:cubicBezTo>
                <a:cubicBezTo>
                  <a:pt x="110628" y="1120134"/>
                  <a:pt x="103533" y="1127031"/>
                  <a:pt x="94252" y="1131864"/>
                </a:cubicBezTo>
                <a:cubicBezTo>
                  <a:pt x="85077" y="1136698"/>
                  <a:pt x="74143" y="1139115"/>
                  <a:pt x="61448" y="1139115"/>
                </a:cubicBezTo>
                <a:cubicBezTo>
                  <a:pt x="48753" y="1139115"/>
                  <a:pt x="37765" y="1136698"/>
                  <a:pt x="28484" y="1131864"/>
                </a:cubicBezTo>
                <a:cubicBezTo>
                  <a:pt x="19309" y="1127031"/>
                  <a:pt x="12268" y="1120134"/>
                  <a:pt x="7361" y="1111173"/>
                </a:cubicBezTo>
                <a:cubicBezTo>
                  <a:pt x="2454" y="1102331"/>
                  <a:pt x="0" y="1091839"/>
                  <a:pt x="0" y="1079695"/>
                </a:cubicBezTo>
                <a:close/>
                <a:moveTo>
                  <a:pt x="13122" y="1079695"/>
                </a:moveTo>
                <a:cubicBezTo>
                  <a:pt x="13122" y="1088537"/>
                  <a:pt x="15042" y="1096201"/>
                  <a:pt x="18882" y="1102685"/>
                </a:cubicBezTo>
                <a:cubicBezTo>
                  <a:pt x="22723" y="1109287"/>
                  <a:pt x="28270" y="1114356"/>
                  <a:pt x="35524" y="1117893"/>
                </a:cubicBezTo>
                <a:cubicBezTo>
                  <a:pt x="42779" y="1121549"/>
                  <a:pt x="51420" y="1123375"/>
                  <a:pt x="61448" y="1123375"/>
                </a:cubicBezTo>
                <a:cubicBezTo>
                  <a:pt x="71476" y="1123375"/>
                  <a:pt x="80117" y="1121549"/>
                  <a:pt x="87371" y="1117893"/>
                </a:cubicBezTo>
                <a:cubicBezTo>
                  <a:pt x="94625" y="1114356"/>
                  <a:pt x="100173" y="1109287"/>
                  <a:pt x="104013" y="1102685"/>
                </a:cubicBezTo>
                <a:cubicBezTo>
                  <a:pt x="107854" y="1096201"/>
                  <a:pt x="109774" y="1088537"/>
                  <a:pt x="109774" y="1079695"/>
                </a:cubicBezTo>
                <a:cubicBezTo>
                  <a:pt x="109774" y="1070853"/>
                  <a:pt x="107854" y="1063131"/>
                  <a:pt x="104013" y="1056528"/>
                </a:cubicBezTo>
                <a:cubicBezTo>
                  <a:pt x="100173" y="1049927"/>
                  <a:pt x="94625" y="1044857"/>
                  <a:pt x="87371" y="1041320"/>
                </a:cubicBezTo>
                <a:cubicBezTo>
                  <a:pt x="80117" y="1037783"/>
                  <a:pt x="71476" y="1036014"/>
                  <a:pt x="61448" y="1036014"/>
                </a:cubicBezTo>
                <a:cubicBezTo>
                  <a:pt x="51420" y="1036014"/>
                  <a:pt x="42779" y="1037783"/>
                  <a:pt x="35524" y="1041320"/>
                </a:cubicBezTo>
                <a:cubicBezTo>
                  <a:pt x="28270" y="1044857"/>
                  <a:pt x="22723" y="1049927"/>
                  <a:pt x="18882" y="1056528"/>
                </a:cubicBezTo>
                <a:cubicBezTo>
                  <a:pt x="15042" y="1063131"/>
                  <a:pt x="13122" y="1070853"/>
                  <a:pt x="13122" y="1079695"/>
                </a:cubicBezTo>
                <a:close/>
                <a:moveTo>
                  <a:pt x="55047" y="1321638"/>
                </a:moveTo>
                <a:lnTo>
                  <a:pt x="2240" y="1321638"/>
                </a:lnTo>
                <a:lnTo>
                  <a:pt x="2240" y="1306429"/>
                </a:lnTo>
                <a:lnTo>
                  <a:pt x="120655" y="1306429"/>
                </a:lnTo>
                <a:lnTo>
                  <a:pt x="120655" y="1385832"/>
                </a:lnTo>
                <a:lnTo>
                  <a:pt x="107534" y="1385832"/>
                </a:lnTo>
                <a:lnTo>
                  <a:pt x="107534" y="1321638"/>
                </a:lnTo>
                <a:lnTo>
                  <a:pt x="68169" y="1321638"/>
                </a:lnTo>
                <a:lnTo>
                  <a:pt x="68169" y="1381234"/>
                </a:lnTo>
                <a:lnTo>
                  <a:pt x="55047" y="1381234"/>
                </a:lnTo>
                <a:close/>
                <a:moveTo>
                  <a:pt x="55047" y="1566605"/>
                </a:moveTo>
                <a:lnTo>
                  <a:pt x="2240" y="1566605"/>
                </a:lnTo>
                <a:lnTo>
                  <a:pt x="2240" y="1551396"/>
                </a:lnTo>
                <a:lnTo>
                  <a:pt x="120655" y="1551396"/>
                </a:lnTo>
                <a:lnTo>
                  <a:pt x="120655" y="1630799"/>
                </a:lnTo>
                <a:lnTo>
                  <a:pt x="107534" y="1630799"/>
                </a:lnTo>
                <a:lnTo>
                  <a:pt x="107534" y="1566605"/>
                </a:lnTo>
                <a:lnTo>
                  <a:pt x="68169" y="1566605"/>
                </a:lnTo>
                <a:lnTo>
                  <a:pt x="68169" y="1626201"/>
                </a:lnTo>
                <a:lnTo>
                  <a:pt x="55047" y="1626201"/>
                </a:lnTo>
                <a:close/>
                <a:moveTo>
                  <a:pt x="120655" y="1811572"/>
                </a:moveTo>
                <a:lnTo>
                  <a:pt x="2240" y="1811572"/>
                </a:lnTo>
                <a:lnTo>
                  <a:pt x="2240" y="1796363"/>
                </a:lnTo>
                <a:lnTo>
                  <a:pt x="120655" y="1796363"/>
                </a:lnTo>
                <a:close/>
                <a:moveTo>
                  <a:pt x="21283" y="2084821"/>
                </a:moveTo>
                <a:cubicBezTo>
                  <a:pt x="14668" y="2080097"/>
                  <a:pt x="9441" y="2073794"/>
                  <a:pt x="5601" y="2065899"/>
                </a:cubicBezTo>
                <a:cubicBezTo>
                  <a:pt x="1867" y="2057991"/>
                  <a:pt x="0" y="2049212"/>
                  <a:pt x="0" y="2039549"/>
                </a:cubicBezTo>
                <a:cubicBezTo>
                  <a:pt x="0" y="2027397"/>
                  <a:pt x="2507" y="2016736"/>
                  <a:pt x="7521" y="2007540"/>
                </a:cubicBezTo>
                <a:cubicBezTo>
                  <a:pt x="12642" y="1998458"/>
                  <a:pt x="19842" y="1991384"/>
                  <a:pt x="29124" y="1986319"/>
                </a:cubicBezTo>
                <a:cubicBezTo>
                  <a:pt x="38512" y="1981367"/>
                  <a:pt x="49500" y="1978891"/>
                  <a:pt x="62088" y="1978891"/>
                </a:cubicBezTo>
                <a:cubicBezTo>
                  <a:pt x="74463" y="1978891"/>
                  <a:pt x="85184" y="1981367"/>
                  <a:pt x="94252" y="1986319"/>
                </a:cubicBezTo>
                <a:cubicBezTo>
                  <a:pt x="103426" y="1991384"/>
                  <a:pt x="110468" y="1998458"/>
                  <a:pt x="115375" y="2007540"/>
                </a:cubicBezTo>
                <a:cubicBezTo>
                  <a:pt x="120389" y="2016736"/>
                  <a:pt x="122895" y="2027397"/>
                  <a:pt x="122895" y="2039549"/>
                </a:cubicBezTo>
                <a:cubicBezTo>
                  <a:pt x="122895" y="2049212"/>
                  <a:pt x="120975" y="2058054"/>
                  <a:pt x="117135" y="2066076"/>
                </a:cubicBezTo>
                <a:cubicBezTo>
                  <a:pt x="113294" y="2074084"/>
                  <a:pt x="108120" y="2080337"/>
                  <a:pt x="101613" y="2084821"/>
                </a:cubicBezTo>
                <a:lnTo>
                  <a:pt x="93932" y="2072619"/>
                </a:lnTo>
                <a:cubicBezTo>
                  <a:pt x="98732" y="2069082"/>
                  <a:pt x="102573" y="2064181"/>
                  <a:pt x="105453" y="2057941"/>
                </a:cubicBezTo>
                <a:cubicBezTo>
                  <a:pt x="108334" y="2051802"/>
                  <a:pt x="109774" y="2045612"/>
                  <a:pt x="109774" y="2039372"/>
                </a:cubicBezTo>
                <a:cubicBezTo>
                  <a:pt x="109774" y="2030530"/>
                  <a:pt x="107854" y="2022749"/>
                  <a:pt x="104013" y="2016029"/>
                </a:cubicBezTo>
                <a:cubicBezTo>
                  <a:pt x="100173" y="2009309"/>
                  <a:pt x="94625" y="2004054"/>
                  <a:pt x="87371" y="2000290"/>
                </a:cubicBezTo>
                <a:cubicBezTo>
                  <a:pt x="80223" y="1996626"/>
                  <a:pt x="71796" y="1994807"/>
                  <a:pt x="62088" y="1994807"/>
                </a:cubicBezTo>
                <a:cubicBezTo>
                  <a:pt x="52273" y="1994807"/>
                  <a:pt x="43632" y="1996626"/>
                  <a:pt x="36165" y="2000290"/>
                </a:cubicBezTo>
                <a:cubicBezTo>
                  <a:pt x="28804" y="2004054"/>
                  <a:pt x="23096" y="2009309"/>
                  <a:pt x="19042" y="2016029"/>
                </a:cubicBezTo>
                <a:cubicBezTo>
                  <a:pt x="15095" y="2022749"/>
                  <a:pt x="13122" y="2030530"/>
                  <a:pt x="13122" y="2039372"/>
                </a:cubicBezTo>
                <a:cubicBezTo>
                  <a:pt x="13122" y="2045612"/>
                  <a:pt x="14562" y="2051751"/>
                  <a:pt x="17442" y="2057764"/>
                </a:cubicBezTo>
                <a:cubicBezTo>
                  <a:pt x="20429" y="2063777"/>
                  <a:pt x="24376" y="2068728"/>
                  <a:pt x="29284" y="2072619"/>
                </a:cubicBezTo>
                <a:close/>
                <a:moveTo>
                  <a:pt x="57447" y="2265568"/>
                </a:moveTo>
                <a:lnTo>
                  <a:pt x="15362" y="2265568"/>
                </a:lnTo>
                <a:lnTo>
                  <a:pt x="15362" y="2333653"/>
                </a:lnTo>
                <a:lnTo>
                  <a:pt x="2240" y="2333653"/>
                </a:lnTo>
                <a:lnTo>
                  <a:pt x="2240" y="2250360"/>
                </a:lnTo>
                <a:lnTo>
                  <a:pt x="120655" y="2250360"/>
                </a:lnTo>
                <a:lnTo>
                  <a:pt x="120655" y="2331354"/>
                </a:lnTo>
                <a:lnTo>
                  <a:pt x="107534" y="2331354"/>
                </a:lnTo>
                <a:lnTo>
                  <a:pt x="107534" y="2265568"/>
                </a:lnTo>
                <a:lnTo>
                  <a:pt x="70409" y="2265568"/>
                </a:lnTo>
                <a:lnTo>
                  <a:pt x="70409" y="2327641"/>
                </a:lnTo>
                <a:lnTo>
                  <a:pt x="57447" y="23276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11113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112972" y="3477870"/>
            <a:ext cx="9844775" cy="180000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527799"/>
            <a:ext cx="10043122" cy="579632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2.xml"/><Relationship Id="rId13" Type="http://schemas.openxmlformats.org/officeDocument/2006/relationships/tags" Target="../tags/tag63.xml"/><Relationship Id="rId14" Type="http://schemas.openxmlformats.org/officeDocument/2006/relationships/tags" Target="../tags/tag64.xml"/><Relationship Id="rId15" Type="http://schemas.openxmlformats.org/officeDocument/2006/relationships/tags" Target="../tags/tag65.xml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695" r:id="rId1"/>
    <p:sldLayoutId id="2147511696" r:id="rId2"/>
    <p:sldLayoutId id="2147511697" r:id="rId3"/>
    <p:sldLayoutId id="2147511698" r:id="rId4"/>
    <p:sldLayoutId id="2147511699" r:id="rId5"/>
    <p:sldLayoutId id="2147511700" r:id="rId6"/>
    <p:sldLayoutId id="2147511701" r:id="rId7"/>
    <p:sldLayoutId id="2147511702" r:id="rId8"/>
    <p:sldLayoutId id="2147511703" r:id="rId9"/>
    <p:sldLayoutId id="2147511704" r:id="rId10"/>
    <p:sldLayoutId id="21475117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图片 7" descr="C:/Users/kingsoft/AppData/Local/Temp/fig2wpp/@svg_UnionUnion_#color-2113&amp;617.svg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54" name="图片 8" descr="C:/Users/kingsoft/AppData/Local/Temp/fig2wpp/@svg_UnionUnion_#color-2113&amp;643.svg"/>
          <p:cNvSpPr/>
          <p:nvPr userDrawn="1">
            <p:custDataLst>
              <p:tags r:id="rId1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732" r:id="rId1"/>
    <p:sldLayoutId id="2147511733" r:id="rId2"/>
    <p:sldLayoutId id="2147511734" r:id="rId3"/>
    <p:sldLayoutId id="2147511735" r:id="rId4"/>
    <p:sldLayoutId id="2147511736" r:id="rId5"/>
    <p:sldLayoutId id="2147511737" r:id="rId6"/>
    <p:sldLayoutId id="2147511738" r:id="rId7"/>
    <p:sldLayoutId id="2147511739" r:id="rId8"/>
    <p:sldLayoutId id="2147511740" r:id="rId9"/>
    <p:sldLayoutId id="2147511741" r:id="rId10"/>
    <p:sldLayoutId id="214751174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tags" Target="../tags/tag74.xml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tags" Target="../tags/tag81.xml"/><Relationship Id="rId10" Type="http://schemas.openxmlformats.org/officeDocument/2006/relationships/tags" Target="../tags/tag82.xml"/><Relationship Id="rId11" Type="http://schemas.openxmlformats.org/officeDocument/2006/relationships/tags" Target="../tags/tag83.xml"/><Relationship Id="rId12" Type="http://schemas.openxmlformats.org/officeDocument/2006/relationships/tags" Target="../tags/tag84.xml"/><Relationship Id="rId13" Type="http://schemas.openxmlformats.org/officeDocument/2006/relationships/tags" Target="../tags/tag85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93850" y="3465573"/>
            <a:ext cx="10043122" cy="1800000"/>
          </a:xfrm>
        </p:spPr>
        <p:txBody>
          <a:bodyPr wrap="square">
            <a:normAutofit/>
          </a:bodyPr>
          <a:p>
            <a:r>
              <a:rPr altLang="en-US" dirty="0" lang="zh-CN"/>
              <a:t>学校双减的资源整合与共享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en-US" b="1" dirty="0" lang="zh-CN">
                <a:latin typeface="+mn-ea"/>
              </a:rPr>
              <a:t>XX</a:t>
            </a:r>
            <a:endParaRPr altLang="en-US" b="1" dirty="0" lang="zh-CN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0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t" bIns="0" lIns="0" rIns="0" rtlCol="0" tIns="0" vert="horz" wrap="square">
            <a:normAutofit/>
          </a:bodyPr>
          <a:p>
            <a:r>
              <a:rPr altLang="zh-CN" dirty="0" lang="en-US">
                <a:latin typeface="+mj-ea"/>
                <a:ea typeface="+mj-ea"/>
              </a:rPr>
              <a:t>Contents</a:t>
            </a:r>
            <a:endParaRPr altLang="zh-CN" dirty="0" lang="en-US">
              <a:latin typeface="+mj-ea"/>
              <a:ea typeface="+mj-ea"/>
            </a:endParaRPr>
          </a:p>
        </p:txBody>
      </p:sp>
      <p:sp>
        <p:nvSpPr>
          <p:cNvPr id="1048808" name="序号"/>
          <p:cNvSpPr txBox="1"/>
          <p:nvPr>
            <p:custDataLst>
              <p:tags r:id="rId3"/>
            </p:custDataLst>
          </p:nvPr>
        </p:nvSpPr>
        <p:spPr>
          <a:xfrm>
            <a:off x="7414074" y="265222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01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4"/>
            </p:custDataLst>
          </p:nvPr>
        </p:nvSpPr>
        <p:spPr>
          <a:xfrm>
            <a:off x="8233927" y="265231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accent1"/>
                </a:solidFill>
                <a:latin typeface="+mj-ea"/>
                <a:ea typeface="+mj-ea"/>
              </a:rPr>
              <a:t>双减政策背景与意义</a:t>
            </a:r>
            <a:endParaRPr altLang="en-US" dirty="0" sz="17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2" name="序号"/>
          <p:cNvSpPr txBox="1"/>
          <p:nvPr>
            <p:custDataLst>
              <p:tags r:id="rId5"/>
            </p:custDataLst>
          </p:nvPr>
        </p:nvSpPr>
        <p:spPr>
          <a:xfrm>
            <a:off x="7414074" y="3383875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02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6"/>
            </p:custDataLst>
          </p:nvPr>
        </p:nvSpPr>
        <p:spPr>
          <a:xfrm>
            <a:off x="8233927" y="3383970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accent1"/>
                </a:solidFill>
                <a:latin typeface="+mj-ea"/>
                <a:ea typeface="+mj-ea"/>
              </a:rPr>
              <a:t>学校资源的整合与优化</a:t>
            </a:r>
            <a:endParaRPr altLang="en-US" dirty="0" sz="17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7414074" y="411553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03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8233927" y="411562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accent1"/>
                </a:solidFill>
                <a:latin typeface="+mj-ea"/>
                <a:ea typeface="+mj-ea"/>
              </a:rPr>
              <a:t>教育资源的共享与创新</a:t>
            </a:r>
            <a:endParaRPr altLang="en-US" dirty="0" sz="17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0" name="序号"/>
          <p:cNvSpPr txBox="1"/>
          <p:nvPr>
            <p:custDataLst>
              <p:tags r:id="rId9"/>
            </p:custDataLst>
          </p:nvPr>
        </p:nvSpPr>
        <p:spPr>
          <a:xfrm>
            <a:off x="7414074" y="557884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05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0"/>
            </p:custDataLst>
          </p:nvPr>
        </p:nvSpPr>
        <p:spPr>
          <a:xfrm>
            <a:off x="8233927" y="557893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accent1"/>
                </a:solidFill>
                <a:latin typeface="+mj-ea"/>
                <a:ea typeface="+mj-ea"/>
              </a:rPr>
              <a:t>学校双减的未来展望</a:t>
            </a:r>
            <a:endParaRPr altLang="en-US" dirty="0" sz="17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4" name="序号"/>
          <p:cNvSpPr txBox="1"/>
          <p:nvPr>
            <p:custDataLst>
              <p:tags r:id="rId11"/>
            </p:custDataLst>
          </p:nvPr>
        </p:nvSpPr>
        <p:spPr>
          <a:xfrm>
            <a:off x="7414074" y="4847185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04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12"/>
            </p:custDataLst>
          </p:nvPr>
        </p:nvSpPr>
        <p:spPr>
          <a:xfrm>
            <a:off x="8233927" y="4847280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63571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双减政策实施中的问题与对策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双减政策背景与意义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教育焦虑：家长对孩子的教育期望过高，导致过度竞争和压力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学生负担过重：学生在学习上花费大量时间和精力，影响身心健康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教育资源不均衡：不同地区、学校之间的教育资源差距较大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教育改革的需求：为了提高教育质量，促进学生全面发展，需要进行教育改革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学校资源的整合与优化</a:t>
            </a:r>
            <a:endParaRPr altLang="en-US" dirty="0" lang="zh-CN"/>
          </a:p>
        </p:txBody>
      </p:sp>
      <p:sp>
        <p:nvSpPr>
          <p:cNvPr id="1049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校内资源的整合与优化</a:t>
            </a:r>
            <a:endParaRPr altLang="en-US" lang="zh-CN"/>
          </a:p>
        </p:txBody>
      </p:sp>
      <p:sp>
        <p:nvSpPr>
          <p:cNvPr id="10490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校内硬件资源：合理规划学校设施，提高使用效率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校内软件资源：共享优质课程和教学资源，促进教师交流合作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校内人力资源：优化教师资源配置，发挥教师的专业优势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校内信息资源：建立学校信息共享平台，提高信息传递的效率和准确性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校外资源的引入与利用</a:t>
            </a:r>
            <a:endParaRPr altLang="en-US" lang="zh-CN"/>
          </a:p>
        </p:txBody>
      </p:sp>
      <p:sp>
        <p:nvSpPr>
          <p:cNvPr id="10491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引入校外教育资源，丰富学校课程内容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利用校外师资力量，提升学校教学质量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共享校外教育资源，降低学校教育成本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引入校外科技资源，提升学生创新能力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资源整合的策略与实践</a:t>
            </a:r>
            <a:endParaRPr altLang="en-US" lang="zh-CN"/>
          </a:p>
        </p:txBody>
      </p:sp>
      <p:sp>
        <p:nvSpPr>
          <p:cNvPr id="10491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建立资源共享平台，实现校内资源的高效利用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优化资源配置，确保教育资源的均衡分配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加强教师培训，提高教师资源利用能力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开展跨学科合作，促进教学资源整合与共享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教育资源的共享与创新</a:t>
            </a:r>
            <a:endParaRPr altLang="en-US" dirty="0" lang="zh-CN"/>
          </a:p>
        </p:txBody>
      </p:sp>
      <p:sp>
        <p:nvSpPr>
          <p:cNvPr id="10492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校内资源共享的实践与探索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校内资源共享的意义：提高资源利用效率，促进教育公平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实践案例：某中学的图书馆、体育馆等设施的共享实践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探索与创新：如何通过技术手段实现校内资源的有效整合与共享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面临的挑战与解决方案：如何解决资源共享中的管理、安全等问题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跨校资源共享的机制与模式</a:t>
            </a:r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建立资源共享平台：整合各校优质资源，实现资源共享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制定资源共享标准：统一资源质量，确保资源可互操作性和可重复利用性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创新资源共享模式：采用线上+线下相结合的方式，实现资源的高效利用和优化配置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完善资源共享机制：建立资源共享的激励机制和保障机制，促进资源共享的可持续发展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创新教育资源的开发与利用</a:t>
            </a:r>
            <a:endParaRPr altLang="en-US" lang="zh-CN"/>
          </a:p>
        </p:txBody>
      </p:sp>
      <p:sp>
        <p:nvSpPr>
          <p:cNvPr id="10494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利用AI技术，智能推送学习资源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开发在线课程，提供个性化教育资源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建立教育资源共享平台，实现资源互通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鼓励社会力量参与教育资源开发，拓宽资源来源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双减政策实施中的问题与对策</a:t>
            </a:r>
            <a:endParaRPr altLang="en-US" dirty="0" lang="zh-CN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实施过程中的问题与挑战</a:t>
            </a:r>
            <a:endParaRPr altLang="en-US" lang="zh-CN"/>
          </a:p>
        </p:txBody>
      </p:sp>
      <p:sp>
        <p:nvSpPr>
          <p:cNvPr id="10495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资源分配不均：不同学校之间的资源差异大，难以实现真正的共享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教师能力不足：部分教师缺乏必要的技能和知识，影响教学效果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家长认知偏差：部分家长对双减政策存在误解，影响政策实施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监管力度不够：政策执行过程中存在监管漏洞，难以保证政策的有效实施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问题解决的思路与建议</a:t>
            </a:r>
            <a:endParaRPr altLang="en-US" lang="zh-CN"/>
          </a:p>
        </p:txBody>
      </p:sp>
      <p:sp>
        <p:nvSpPr>
          <p:cNvPr id="10495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建立有效的资源整合机制，实现教育资源的共享和优化配置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加强政策宣传和培训，提高教师和家长对双减政策的认识和理解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创新教育教学模式，提高课堂教学质量和效率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完善教育评价体系，注重学生的综合素质和个性化发展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政策效果的评估与改进</a:t>
            </a:r>
            <a:endParaRPr altLang="en-US" lang="zh-CN"/>
          </a:p>
        </p:txBody>
      </p:sp>
      <p:sp>
        <p:nvSpPr>
          <p:cNvPr id="10496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评估标准：政策实施前后学生学习负担、家长焦虑感等指标的变化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评估方法：调查问卷、实地访谈、数据统计等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改进建议：针对评估结果，调整政策措施，加强监督与指导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持续改进：定期评估政策效果，及时调整和优化政策方案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学校双减的未来展望</a:t>
            </a:r>
            <a:endParaRPr altLang="en-US" dirty="0" lang="zh-CN"/>
          </a:p>
        </p:txBody>
      </p:sp>
      <p:sp>
        <p:nvSpPr>
          <p:cNvPr id="10497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双减政策的持续推进与发展</a:t>
            </a:r>
            <a:endParaRPr altLang="en-US" lang="zh-CN"/>
          </a:p>
        </p:txBody>
      </p:sp>
      <p:sp>
        <p:nvSpPr>
          <p:cNvPr id="10497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政策不断完善：随着双减政策的深入实施，相关政策将得到不断完善，以更好地满足学生和家长的需求。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资源整合与共享：学校将进一步整合资源，实现优质教育资源的共享，提高教育教学的质量和效益。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教师素质提升：双减政策对教师素质提出了更高的要求，未来将有更多高素质、专业化的教师加入到教育行业中。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家长参与度增加：随着双减政策的推进，家长对教育的关注度将进一步提高，积极参与学校的教育教学活动。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学校教育模式的变革与创新</a:t>
            </a:r>
            <a:endParaRPr altLang="en-US" lang="zh-CN"/>
          </a:p>
        </p:txBody>
      </p:sp>
      <p:sp>
        <p:nvSpPr>
          <p:cNvPr id="10497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未来教育将更加注重个性化发展，满足学生的不同需求。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借助科技手段，实现教育资源的均衡分配和共享。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学校将更加注重培养学生的创新能力和实践能力。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教育模式将逐渐向多元化、开放化方向发展，鼓励学生自主学习和合作学习。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教育资源整合与共享的前景展望</a:t>
            </a:r>
            <a:endParaRPr altLang="en-US" lang="zh-CN"/>
          </a:p>
        </p:txBody>
      </p:sp>
      <p:sp>
        <p:nvSpPr>
          <p:cNvPr id="10498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人工智能技术将进一步优化教育资源配置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跨区域、跨学校的教育资源共享将更加普遍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个性化教育将得到更广泛的应用和发展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教育信息化将成为教育资源整合与共享的重要支撑和保障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>
            <a:normAutofit/>
          </a:bodyPr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9918" name="文本占位符 1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汇报人：</a:t>
            </a:r>
            <a:r>
              <a:rPr altLang="zh-CN" b="1" dirty="0" lang="en-US">
                <a:latin typeface="+mn-ea"/>
              </a:rPr>
              <a:t>XX</a:t>
            </a:r>
            <a:endParaRPr altLang="zh-CN" b="1" dirty="0" lang="en-US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99_1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单击添加文档标题"/>
</p:tagLst>
</file>

<file path=ppt/tags/tag7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99_1*f*4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汇报人：WPS"/>
</p:tagLst>
</file>

<file path=ppt/tags/tag72.xml><?xml version="1.0" encoding="utf-8"?>
<p:tagLst xmlns:p="http://schemas.openxmlformats.org/presentationml/2006/main">
  <p:tag name="KSO_WM_SLIDE_ID" val="custom2023329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99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5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33299_5*b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Contents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99_5*l_h_i*1_1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99_5*l_h_a*1_1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99_5*l_h_i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99_5*l_h_a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99_5*l_h_i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99_5*l_h_a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99_5*l_h_i*1_5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99_5*l_h_a*1_5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99_5*l_h_i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99_5*l_h_a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5.xml><?xml version="1.0" encoding="utf-8"?>
<p:tagLst xmlns:p="http://schemas.openxmlformats.org/presentationml/2006/main">
  <p:tag name="KSO_WM_SLIDE_ID" val="custom2023329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29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8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7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6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1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0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9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299_9*f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汇报人：WPS"/>
</p:tagLst>
</file>

<file path=ppt/tags/tag251.xml><?xml version="1.0" encoding="utf-8"?>
<p:tagLst xmlns:p="http://schemas.openxmlformats.org/presentationml/2006/main">
  <p:tag name="KSO_WM_SLIDE_ID" val="custom2023329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99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2024-01-05T10:10:43Z</dcterms:created>
  <dcterms:modified xsi:type="dcterms:W3CDTF">2024-01-05T10:10:43Z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223bf2522a3e4dbf8b9db36b4e6ccafe_21</vt:lpwstr>
  </property>
</Properties>
</file>