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345" r:id="rId1"/>
    <p:sldMasterId id="2147487382" r:id="rId2"/>
  </p:sldMasterIdLst>
  <p:notesMasterIdLst>
    <p:notesMasterId r:id="rId3"/>
  </p:notesMasterIdLst>
  <p:sldIdLst>
    <p:sldId id="1953" r:id="rId4"/>
    <p:sldId id="1956" r:id="rId5"/>
    <p:sldId id="1959" r:id="rId6"/>
    <p:sldId id="1962" r:id="rId7"/>
    <p:sldId id="1965" r:id="rId8"/>
    <p:sldId id="1968" r:id="rId9"/>
    <p:sldId id="1971" r:id="rId10"/>
    <p:sldId id="1974" r:id="rId11"/>
    <p:sldId id="1977" r:id="rId12"/>
    <p:sldId id="1980" r:id="rId13"/>
    <p:sldId id="1983" r:id="rId14"/>
    <p:sldId id="1986" r:id="rId15"/>
    <p:sldId id="1989" r:id="rId16"/>
    <p:sldId id="1992" r:id="rId17"/>
    <p:sldId id="1995" r:id="rId18"/>
    <p:sldId id="1998" r:id="rId19"/>
    <p:sldId id="2001" r:id="rId20"/>
    <p:sldId id="2004" r:id="rId21"/>
    <p:sldId id="2007" r:id="rId22"/>
    <p:sldId id="2010" r:id="rId23"/>
    <p:sldId id="2013" r:id="rId24"/>
    <p:sldId id="2016" r:id="rId25"/>
    <p:sldId id="2019" r:id="rId26"/>
    <p:sldId id="2022" r:id="rId27"/>
    <p:sldId id="2025" r:id="rId28"/>
    <p:sldId id="2028" r:id="rId29"/>
    <p:sldId id="2031" r:id="rId30"/>
    <p:sldId id="2034" r:id="rId31"/>
    <p:sldId id="2037" r:id="rId32"/>
    <p:sldId id="2040" r:id="rId33"/>
    <p:sldId id="2043" r:id="rId34"/>
    <p:sldId id="2046" r:id="rId35"/>
    <p:sldId id="2050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46" r:id="rId1"/>
    <p:sldLayoutId id="2147487347" r:id="rId2"/>
    <p:sldLayoutId id="2147487348" r:id="rId3"/>
    <p:sldLayoutId id="2147487349" r:id="rId4"/>
    <p:sldLayoutId id="2147487350" r:id="rId5"/>
    <p:sldLayoutId id="2147487351" r:id="rId6"/>
    <p:sldLayoutId id="2147487352" r:id="rId7"/>
    <p:sldLayoutId id="2147487353" r:id="rId8"/>
    <p:sldLayoutId id="2147487354" r:id="rId9"/>
    <p:sldLayoutId id="2147487355" r:id="rId10"/>
    <p:sldLayoutId id="214748735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83" r:id="rId1"/>
    <p:sldLayoutId id="2147487384" r:id="rId2"/>
    <p:sldLayoutId id="2147487385" r:id="rId3"/>
    <p:sldLayoutId id="2147487386" r:id="rId4"/>
    <p:sldLayoutId id="2147487387" r:id="rId5"/>
    <p:sldLayoutId id="2147487388" r:id="rId6"/>
    <p:sldLayoutId id="2147487389" r:id="rId7"/>
    <p:sldLayoutId id="2147487390" r:id="rId8"/>
    <p:sldLayoutId id="2147487391" r:id="rId9"/>
    <p:sldLayoutId id="2147487392" r:id="rId10"/>
    <p:sldLayoutId id="214748739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tags" Target="../tags/tag354.xml"/><Relationship Id="rId14" Type="http://schemas.openxmlformats.org/officeDocument/2006/relationships/tags" Target="../tags/tag355.xml"/><Relationship Id="rId15" Type="http://schemas.openxmlformats.org/officeDocument/2006/relationships/tags" Target="../tags/tag356.xml"/><Relationship Id="rId16" Type="http://schemas.openxmlformats.org/officeDocument/2006/relationships/tags" Target="../tags/tag357.xml"/><Relationship Id="rId17" Type="http://schemas.openxmlformats.org/officeDocument/2006/relationships/tags" Target="../tags/tag358.xml"/><Relationship Id="rId18" Type="http://schemas.openxmlformats.org/officeDocument/2006/relationships/tags" Target="../tags/tag359.xml"/><Relationship Id="rId19" Type="http://schemas.openxmlformats.org/officeDocument/2006/relationships/tags" Target="../tags/tag360.xml"/><Relationship Id="rId20" Type="http://schemas.openxmlformats.org/officeDocument/2006/relationships/tags" Target="../tags/tag361.xml"/><Relationship Id="rId21" Type="http://schemas.openxmlformats.org/officeDocument/2006/relationships/tags" Target="../tags/tag362.xml"/><Relationship Id="rId22" Type="http://schemas.openxmlformats.org/officeDocument/2006/relationships/tags" Target="../tags/tag363.xml"/><Relationship Id="rId23" Type="http://schemas.openxmlformats.org/officeDocument/2006/relationships/tags" Target="../tags/tag364.xml"/><Relationship Id="rId24" Type="http://schemas.openxmlformats.org/officeDocument/2006/relationships/tags" Target="../tags/tag365.xml"/><Relationship Id="rId25" Type="http://schemas.openxmlformats.org/officeDocument/2006/relationships/tags" Target="../tags/tag366.xml"/><Relationship Id="rId26" Type="http://schemas.openxmlformats.org/officeDocument/2006/relationships/tags" Target="../tags/tag367.xml"/><Relationship Id="rId27" Type="http://schemas.openxmlformats.org/officeDocument/2006/relationships/tags" Target="../tags/tag368.xml"/><Relationship Id="rId28" Type="http://schemas.openxmlformats.org/officeDocument/2006/relationships/tags" Target="../tags/tag369.xml"/><Relationship Id="rId29" Type="http://schemas.openxmlformats.org/officeDocument/2006/relationships/tags" Target="../tags/tag370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tags" Target="../tags/tag383.xml"/><Relationship Id="rId14" Type="http://schemas.openxmlformats.org/officeDocument/2006/relationships/tags" Target="../tags/tag384.xml"/><Relationship Id="rId15" Type="http://schemas.openxmlformats.org/officeDocument/2006/relationships/tags" Target="../tags/tag385.xml"/><Relationship Id="rId16" Type="http://schemas.openxmlformats.org/officeDocument/2006/relationships/tags" Target="../tags/tag386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tags" Target="../tags/tag406.xml"/><Relationship Id="rId6" Type="http://schemas.openxmlformats.org/officeDocument/2006/relationships/tags" Target="../tags/tag407.xml"/><Relationship Id="rId7" Type="http://schemas.openxmlformats.org/officeDocument/2006/relationships/tags" Target="../tags/tag408.xml"/><Relationship Id="rId8" Type="http://schemas.openxmlformats.org/officeDocument/2006/relationships/tags" Target="../tags/tag409.xml"/><Relationship Id="rId9" Type="http://schemas.openxmlformats.org/officeDocument/2006/relationships/tags" Target="../tags/tag410.xml"/><Relationship Id="rId10" Type="http://schemas.openxmlformats.org/officeDocument/2006/relationships/tags" Target="../tags/tag411.xml"/><Relationship Id="rId11" Type="http://schemas.openxmlformats.org/officeDocument/2006/relationships/tags" Target="../tags/tag412.xml"/><Relationship Id="rId12" Type="http://schemas.openxmlformats.org/officeDocument/2006/relationships/tags" Target="../tags/tag413.xml"/><Relationship Id="rId13" Type="http://schemas.openxmlformats.org/officeDocument/2006/relationships/tags" Target="../tags/tag414.xml"/><Relationship Id="rId14" Type="http://schemas.openxmlformats.org/officeDocument/2006/relationships/tags" Target="../tags/tag415.xml"/><Relationship Id="rId15" Type="http://schemas.openxmlformats.org/officeDocument/2006/relationships/tags" Target="../tags/tag416.xml"/><Relationship Id="rId16" Type="http://schemas.openxmlformats.org/officeDocument/2006/relationships/tags" Target="../tags/tag417.xml"/><Relationship Id="rId17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tags" Target="../tags/tag421.xml"/><Relationship Id="rId5" Type="http://schemas.openxmlformats.org/officeDocument/2006/relationships/tags" Target="../tags/tag422.xml"/><Relationship Id="rId6" Type="http://schemas.openxmlformats.org/officeDocument/2006/relationships/tags" Target="../tags/tag423.xml"/><Relationship Id="rId7" Type="http://schemas.openxmlformats.org/officeDocument/2006/relationships/tags" Target="../tags/tag424.xml"/><Relationship Id="rId8" Type="http://schemas.openxmlformats.org/officeDocument/2006/relationships/tags" Target="../tags/tag425.xml"/><Relationship Id="rId9" Type="http://schemas.openxmlformats.org/officeDocument/2006/relationships/tags" Target="../tags/tag426.xml"/><Relationship Id="rId10" Type="http://schemas.openxmlformats.org/officeDocument/2006/relationships/tags" Target="../tags/tag427.xml"/><Relationship Id="rId11" Type="http://schemas.openxmlformats.org/officeDocument/2006/relationships/tags" Target="../tags/tag428.xml"/><Relationship Id="rId12" Type="http://schemas.openxmlformats.org/officeDocument/2006/relationships/tags" Target="../tags/tag429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tags" Target="../tags/tag433.xml"/><Relationship Id="rId5" Type="http://schemas.openxmlformats.org/officeDocument/2006/relationships/tags" Target="../tags/tag434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2024年城市规划与建设发展策略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城市规划与建设的发展背景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城市规划的主要策略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城市建设的主要方向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城市规划与建设的创新发展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城市规划与建设的挑战与对策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未来城市规划与建设的展望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城市规划与建设的发展背景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城市化进程加速</a:t>
            </a:r>
            <a:endParaRPr altLang="en-US" lang="zh-CN"/>
          </a:p>
        </p:txBody>
      </p:sp>
      <p:sp>
        <p:nvSpPr>
          <p:cNvPr id="10489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城市人口数量持续增长，城市化率不断提高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城市规模不断扩大，城市群和都市圈逐渐形成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城市基础设施建设加速，交通、住房、环保等方面得到改善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城市经济发展迅速，成为区域经济增长的重要引擎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经济发展对城市建设的影响</a:t>
            </a:r>
            <a:endParaRPr altLang="en-US" lang="zh-CN"/>
          </a:p>
        </p:txBody>
      </p:sp>
      <p:sp>
        <p:nvSpPr>
          <p:cNvPr id="10490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经济发展推动城市建设，提供资金和技术支持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经济发展加速城市人口增长，促进城市规模扩大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经济发展促进城市产业升级，推动城市转型发展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经济发展影响城市空间布局，优化城市功能结构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人口增长对城市规划的需求</a:t>
            </a:r>
            <a:endParaRPr altLang="en-US" lang="zh-CN"/>
          </a:p>
        </p:txBody>
      </p:sp>
      <p:sp>
        <p:nvSpPr>
          <p:cNvPr id="104906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人口数量增长，城市规模不断扩大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6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城市人口结构变化，对住房、交通等基础设施需求增加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人口流动加速，城市规划需考虑人口分布与城市功能分区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8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人口老龄化趋势，城市规划需关注养老设施建设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城市规划与建设的重要性和意义</a:t>
            </a:r>
            <a:endParaRPr altLang="en-US" lang="zh-CN"/>
          </a:p>
        </p:txBody>
      </p:sp>
      <p:sp>
        <p:nvSpPr>
          <p:cNvPr id="1049120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提高居民生活品质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126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0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促进城市经济发展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132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6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优化城市空间布局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138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0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2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提升城市形象和品牌价值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城市规划的主要策略</a:t>
            </a:r>
            <a:endParaRPr altLang="en-US" dirty="0" lang="zh-CN"/>
          </a:p>
        </p:txBody>
      </p:sp>
      <p:sp>
        <p:nvSpPr>
          <p:cNvPr id="10491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空间布局规划</a:t>
            </a:r>
            <a:endParaRPr altLang="en-US" lang="zh-CN"/>
          </a:p>
        </p:txBody>
      </p:sp>
      <p:sp>
        <p:nvSpPr>
          <p:cNvPr id="10492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交通规划：优化城市交通网络，提高交通效率，减少交通拥堵。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城市功能分区：根据城市发展需求，将城市划分为不同的功能区域，如商业区、住宅区、工业区等。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绿地规划：增加城市绿化面积，提高城市环境质量，改善居民生活品质。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公共设施规划：合理布局城市公共设施，如学校、医院、文化中心等，提高城市公共服务水平。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交通规划</a:t>
            </a:r>
            <a:endParaRPr altLang="en-US" lang="zh-CN"/>
          </a:p>
        </p:txBody>
      </p:sp>
      <p:sp>
        <p:nvSpPr>
          <p:cNvPr id="10492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建设完善的公共交通系统，提高出行效率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推广共享单车、电动汽车等绿色出行方式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9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加强交通管理，优化交通信号灯配时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9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建设城市快速路，缓解交通拥堵问题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公共设施规划</a:t>
            </a:r>
            <a:endParaRPr altLang="en-US" lang="zh-CN"/>
          </a:p>
        </p:txBody>
      </p:sp>
      <p:sp>
        <p:nvSpPr>
          <p:cNvPr id="10493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城市绿地规划：增加绿化覆盖率，改善城市环境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城市交通规划：优化交通布局，提高交通效率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城市公共服务设施规划：完善公共服务体系，提升居民生活品质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城市文化设施规划：保护文化遗产，促进文化产业发展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生态环境保护规划</a:t>
            </a:r>
            <a:endParaRPr altLang="en-US" lang="zh-CN"/>
          </a:p>
        </p:txBody>
      </p:sp>
      <p:sp>
        <p:nvSpPr>
          <p:cNvPr id="104938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城市绿化：增加城市绿化覆盖率，提高城市生态环境质量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9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空气质量监测：建立空气质量监测体系，实时监测城市空气质量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水资源保护：加强水资源保护，确保城市供水安全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垃圾分类与处理：推广垃圾分类，建立完善的垃圾处理体系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城市建设的主要方向</a:t>
            </a:r>
            <a:endParaRPr altLang="en-US" dirty="0" lang="zh-CN"/>
          </a:p>
        </p:txBody>
      </p:sp>
      <p:sp>
        <p:nvSpPr>
          <p:cNvPr id="10494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基础设施建设</a:t>
            </a:r>
            <a:endParaRPr altLang="en-US" lang="zh-CN"/>
          </a:p>
        </p:txBody>
      </p:sp>
      <p:sp>
        <p:nvSpPr>
          <p:cNvPr id="10494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城市交通：加强公共交通建设，提高交通便捷性和效率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城市环境：注重生态环保，提升城市绿化覆盖率和空气质量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城市安全：加强城市安全体系建设，提高城市抗灾能力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城市公共服务：完善城市公共服务设施，提高居民生活便利性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住宅建设</a:t>
            </a:r>
            <a:endParaRPr altLang="en-US" lang="zh-CN"/>
          </a:p>
        </p:txBody>
      </p:sp>
      <p:sp>
        <p:nvSpPr>
          <p:cNvPr id="10495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鼓励建设绿色、节能、低碳的住宅小区，提高居民生活品质。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重点发展公共租赁住房，满足城市中低收入家庭住房需求。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加强住宅小区的配套设施建设，包括教育、医疗、文化、体育等方面。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推进住宅产业现代化，提高住宅建设的效率和质量。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商业和工业园区建设</a:t>
            </a:r>
            <a:endParaRPr altLang="en-US" lang="zh-CN"/>
          </a:p>
        </p:txBody>
      </p:sp>
      <p:sp>
        <p:nvSpPr>
          <p:cNvPr id="10495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商业和工业园区建设需要完善配套设施和服务，如交通、物流、通讯等，以提高园区的整体运营效率和吸引力。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商业和工业园区建设是城市发展的重要组成部分，有助于提升城市经济实力和就业机会。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商业和工业园区建设需要注重城市规划和设计的整体性，与周边环境相协调，同时注重绿色、环保和可持续发展。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商业和工业园区建设需要注重创新和科技发展，吸引创新企业和人才入驻，推动园区产业升级和转型。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历史文化保护与传承</a:t>
            </a:r>
            <a:endParaRPr altLang="en-US" lang="zh-CN"/>
          </a:p>
        </p:txBody>
      </p:sp>
      <p:sp>
        <p:nvSpPr>
          <p:cNvPr id="104966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保护和传承的必要性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城市历史文化的价值与意义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保护和传承的具体措施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城市规划与建设中的历史文化保护与传承案例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城市规划与建设的创新发展</a:t>
            </a:r>
            <a:endParaRPr altLang="en-US" dirty="0" lang="zh-CN"/>
          </a:p>
        </p:txBody>
      </p:sp>
      <p:sp>
        <p:nvSpPr>
          <p:cNvPr id="10497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新材料、新技术的应用</a:t>
            </a:r>
            <a:endParaRPr altLang="en-US" lang="zh-CN"/>
          </a:p>
        </p:txBody>
      </p:sp>
      <p:sp>
        <p:nvSpPr>
          <p:cNvPr id="104976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新型建筑材料：如碳纤维复合材料、3D打印材料等，具有轻质高强、耐久性好等特点。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6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绿色建筑技术：如节能技术、太阳能利用技术等，能够降低建筑能耗，提高建筑能效。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7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智能化技术：如物联网、人工智能等，能够实现建筑智能化管理，提高建筑运行效率。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8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城市基础设施智能化：如智能交通、智能安防等，能够提高城市运行效率，提升城市居民的生活质量。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智能化城市管理</a:t>
            </a:r>
            <a:endParaRPr altLang="en-US" lang="zh-CN"/>
          </a:p>
        </p:txBody>
      </p:sp>
      <p:sp>
        <p:nvSpPr>
          <p:cNvPr id="10498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智能化城市管理系统的实施方案和案例分析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智能化城市管理系统的定义和功能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智能化城市管理系统的应用场景和优势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智能化城市管理系统的未来发展趋势和挑战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绿色建筑和可持续发展</a:t>
            </a:r>
            <a:endParaRPr altLang="en-US" lang="zh-CN"/>
          </a:p>
        </p:txBody>
      </p:sp>
      <p:sp>
        <p:nvSpPr>
          <p:cNvPr id="104988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绿色建筑：采用环保材料，节能减排，降低能耗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可持续发展：城市规划与建设应考虑环境、经济和社会因素，实现长期可持续发展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创新技术：利用新技术推动绿色建筑和可持续发展，如智能化、可再生能源等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政策支持：政府应出台相关政策，鼓励和支持绿色建筑和可持续发展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城市设计与人文关怀</a:t>
            </a:r>
            <a:endParaRPr altLang="en-US" lang="zh-CN"/>
          </a:p>
        </p:txBody>
      </p:sp>
      <p:sp>
        <p:nvSpPr>
          <p:cNvPr id="10499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城市设计应注重人文关怀，满足居民需求，提高生活质量。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城市规划应关注历史文化遗产的保护与传承，促进文化多样性和城市特色发展。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城市建设中应注重绿色生态环境的营造，提高城市的可持续发展能力。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城市设计应注重公共空间与公共设施的规划，提高城市的宜居性和包容性。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城市规划与建设的挑战与对策</a:t>
            </a:r>
            <a:endParaRPr altLang="en-US" dirty="0" lang="zh-CN"/>
          </a:p>
        </p:txBody>
      </p:sp>
      <p:sp>
        <p:nvSpPr>
          <p:cNvPr id="10500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城市人口疏解与区域协调发展</a:t>
            </a:r>
            <a:endParaRPr altLang="en-US" lang="zh-CN"/>
          </a:p>
        </p:txBody>
      </p:sp>
      <p:sp>
        <p:nvSpPr>
          <p:cNvPr id="1050050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052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054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056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058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60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62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64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66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城市人口疏解：随着城市化的加速，城市人口数量不断增加，需要采取有效措施进行疏解，缓解城市压力。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068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区域协调发展：城市规划与建设需要注重区域协调发展，加强城市间的合作与联系，实现资源共享和优势互补。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070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对策：制定科学的人口疏解方案，加强城市基础设施建设，提高城市承载能力，同时加强区域协调合作，推动城市群发展。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072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挑战：人口疏解可能面临社会稳定、经济发展等多方面的挑战，需要采取综合措施加以应对。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城市安全与应急管理</a:t>
            </a:r>
            <a:endParaRPr altLang="en-US" lang="zh-CN"/>
          </a:p>
        </p:txBody>
      </p:sp>
      <p:sp>
        <p:nvSpPr>
          <p:cNvPr id="105010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城市安全问题：随着城市规模扩大，安全风险增加，需要加强应急管理体系建设。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1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应急管理措施：建立完善的应急预案、应急物资储备和应急救援队伍，提高应对突发事件的能力。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2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城市安全技术：应用物联网、大数据、人工智能等技术，提高城市安全监测预警和应急处置的效率和准确性。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2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公众参与：加强城市安全宣传教育，提高市民的安全意识和自救互救能力。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城市经济发展与产业结构调整</a:t>
            </a:r>
            <a:endParaRPr altLang="en-US" lang="zh-CN"/>
          </a:p>
        </p:txBody>
      </p:sp>
      <p:sp>
        <p:nvSpPr>
          <p:cNvPr id="105016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6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7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7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7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7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8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8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8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城市经济发展面临的挑战：经济全球化、产业转型升级、资源环境压力等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政策措施：加大科技创新投入、优化营商环境、加强人才培养等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产业结构调整的方向：发展高新技术产业、绿色经济、现代服务业等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产业结构调整的必要性：优化资源配置、提高经济效益、增强城市竞争力等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城市治理体系和治理能力现代化</a:t>
            </a:r>
            <a:endParaRPr altLang="en-US" lang="zh-CN"/>
          </a:p>
        </p:txBody>
      </p:sp>
      <p:sp>
        <p:nvSpPr>
          <p:cNvPr id="105024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数字化和智能化技术的应用：利用数字化和智能化技术，提高城市治理的效率和精准度，提升城市治理的现代化水平。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城市治理体系现代化：建立健全城市治理体系，实现政府、企业、社会组织和公众共同参与的多元治理格局。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城市治理能力现代化：提升城市治理能力，包括城市规划、建设、管理、运营和服务等方面的能力，实现城市可持续发展。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城市社区治理：加强城市社区治理，提高社区居民的参与度和满意度，实现社区的和谐稳定发展。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未来城市规划与建设的展望</a:t>
            </a:r>
            <a:endParaRPr altLang="en-US" dirty="0" lang="zh-CN"/>
          </a:p>
        </p:txBody>
      </p:sp>
      <p:sp>
        <p:nvSpPr>
          <p:cNvPr id="10503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未来城市发展趋势和特点</a:t>
            </a:r>
            <a:endParaRPr altLang="en-US" lang="zh-CN"/>
          </a:p>
        </p:txBody>
      </p:sp>
      <p:sp>
        <p:nvSpPr>
          <p:cNvPr id="105035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可持续发展：注重环境保护和资源利用，实现城市与自然的和谐共生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智能化：利用先进技术，如人工智能、大数据等，提升城市管理和服务水平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绿色建筑：推广绿色建筑理念，降低能耗和碳排放，提高居住质量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公共空间：注重城市公共空间的建设和改造，提升城市居民的生活品质和幸福感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未来城市规划与建设的新理念和新模式</a:t>
            </a:r>
            <a:endParaRPr altLang="en-US" lang="zh-CN"/>
          </a:p>
        </p:txBody>
      </p:sp>
      <p:sp>
        <p:nvSpPr>
          <p:cNvPr id="10504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人文关怀理念：以人民为中心，注重城市的历史文化传承和居民的生活品质提升。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可持续发展理念：强调城市规划与建设的可持续性，注重生态保护和资源循环利用。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智慧城市理念：运用先进的信息技术，实现城市治理的智能化和高效化，提升城市运行效率。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绿色建筑理念：推广绿色建筑和节能环保技术，降低建筑对环境的负面影响，促进建筑与环境的和谐共生。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未来城市规划与建设的重点领域和方向</a:t>
            </a:r>
            <a:endParaRPr altLang="en-US" lang="zh-CN"/>
          </a:p>
        </p:txBody>
      </p:sp>
      <p:sp>
        <p:nvSpPr>
          <p:cNvPr id="10504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数字化和智能化：利用大数据、人工智能等先进技术提升城市管理和服务水平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智能交通系统：提高城市交通效率，减少拥堵和排放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绿色建筑和可持续能源：降低能耗，减少碳排放，提高居住质量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城市环境和文化遗产保护：注重城市历史文化的传承，提升城市环境品质和吸引力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未来城市规划与建设的政策建议和措施</a:t>
            </a:r>
            <a:endParaRPr altLang="en-US" lang="zh-CN"/>
          </a:p>
        </p:txBody>
      </p:sp>
      <p:sp>
        <p:nvSpPr>
          <p:cNvPr id="105051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政策建议：制定科学合理的城市规划政策，加强城市基础设施建设，推进城市绿色发展。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2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措施：加大政府投入，鼓励社会资本参与，推进城市科技创新，提高城市治理水平。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2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未来展望：实现城市可持续发展，提高城市居民生活品质，推动城市经济社会发展。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3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具体行动计划：制定具体的城市规划与建设行动计划，明确责任主体和时间节点，确保各项政策措施落地见效。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7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5057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7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7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21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6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1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8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434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2024-01-03T09:39:49Z</dcterms:created>
  <dcterms:modified xsi:type="dcterms:W3CDTF">2024-01-03T09:39:49Z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513b014575d44488b3dd6bafafd2d759_21</vt:lpwstr>
  </property>
</Properties>
</file>