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866" r:id="rId1"/>
    <p:sldMasterId id="2147484903" r:id="rId2"/>
  </p:sldMasterIdLst>
  <p:notesMasterIdLst>
    <p:notesMasterId r:id="rId3"/>
  </p:notesMasterIdLst>
  <p:sldIdLst>
    <p:sldId id="792" r:id="rId4"/>
    <p:sldId id="796" r:id="rId5"/>
    <p:sldId id="799" r:id="rId6"/>
    <p:sldId id="802" r:id="rId7"/>
    <p:sldId id="805" r:id="rId8"/>
    <p:sldId id="808" r:id="rId9"/>
    <p:sldId id="811" r:id="rId10"/>
    <p:sldId id="814" r:id="rId11"/>
    <p:sldId id="817" r:id="rId12"/>
    <p:sldId id="820" r:id="rId13"/>
    <p:sldId id="823" r:id="rId14"/>
    <p:sldId id="826" r:id="rId15"/>
    <p:sldId id="829" r:id="rId16"/>
    <p:sldId id="832" r:id="rId17"/>
    <p:sldId id="835" r:id="rId18"/>
    <p:sldId id="838" r:id="rId19"/>
    <p:sldId id="841" r:id="rId20"/>
    <p:sldId id="844" r:id="rId21"/>
    <p:sldId id="847" r:id="rId22"/>
    <p:sldId id="850" r:id="rId23"/>
    <p:sldId id="853" r:id="rId24"/>
    <p:sldId id="856" r:id="rId25"/>
    <p:sldId id="859" r:id="rId26"/>
    <p:sldId id="862" r:id="rId27"/>
    <p:sldId id="865" r:id="rId28"/>
    <p:sldId id="868" r:id="rId29"/>
    <p:sldId id="871" r:id="rId30"/>
    <p:sldId id="874"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8" name="幻灯片图像占位符 1"/>
          <p:cNvSpPr>
            <a:spLocks noChangeAspect="1" noRot="1" noGrp="1"/>
          </p:cNvSpPr>
          <p:nvPr>
            <p:ph type="sldImg" idx="2"/>
          </p:nvPr>
        </p:nvSpPr>
        <p:spPr/>
      </p:sp>
      <p:sp>
        <p:nvSpPr>
          <p:cNvPr id="104867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image" Target="../media/image2.png"/><Relationship Id="rId8" Type="http://schemas.openxmlformats.org/officeDocument/2006/relationships/tags" Target="../tags/tag6.xml"/><Relationship Id="rId9" Type="http://schemas.openxmlformats.org/officeDocument/2006/relationships/image" Target="../media/image3.png"/><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image" Target="../media/image4.png"/><Relationship Id="rId14" Type="http://schemas.openxmlformats.org/officeDocument/2006/relationships/tags" Target="../tags/tag10.xml"/><Relationship Id="rId15" Type="http://schemas.openxmlformats.org/officeDocument/2006/relationships/image" Target="../media/image5.png"/><Relationship Id="rId16" Type="http://schemas.openxmlformats.org/officeDocument/2006/relationships/tags" Target="../tags/tag11.xml"/><Relationship Id="rId17" Type="http://schemas.openxmlformats.org/officeDocument/2006/relationships/tags" Target="../tags/tag12.xml"/><Relationship Id="rId18" Type="http://schemas.openxmlformats.org/officeDocument/2006/relationships/tags" Target="../tags/tag13.xml"/><Relationship Id="rId19" Type="http://schemas.openxmlformats.org/officeDocument/2006/relationships/tags" Target="../tags/tag14.xml"/><Relationship Id="rId2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image" Target="../media/image6.png"/><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tags" Target="../tags/tag19.xml"/><Relationship Id="rId7" Type="http://schemas.openxmlformats.org/officeDocument/2006/relationships/tags" Target="../tags/tag20.xml"/><Relationship Id="rId8" Type="http://schemas.openxmlformats.org/officeDocument/2006/relationships/tags" Target="../tags/tag21.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image" Target="../media/image6.png"/><Relationship Id="rId5" Type="http://schemas.openxmlformats.org/officeDocument/2006/relationships/tags" Target="../tags/tag25.xml"/><Relationship Id="rId6" Type="http://schemas.openxmlformats.org/officeDocument/2006/relationships/tags" Target="../tags/tag26.xml"/><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1.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2.png"/><Relationship Id="rId8" Type="http://schemas.openxmlformats.org/officeDocument/2006/relationships/tags" Target="../tags/tag34.xml"/><Relationship Id="rId9" Type="http://schemas.openxmlformats.org/officeDocument/2006/relationships/image" Target="../media/image3.png"/><Relationship Id="rId10" Type="http://schemas.openxmlformats.org/officeDocument/2006/relationships/tags" Target="../tags/tag35.xml"/><Relationship Id="rId11" Type="http://schemas.openxmlformats.org/officeDocument/2006/relationships/tags" Target="../tags/tag36.xml"/><Relationship Id="rId12" Type="http://schemas.openxmlformats.org/officeDocument/2006/relationships/tags" Target="../tags/tag37.xml"/><Relationship Id="rId13" Type="http://schemas.openxmlformats.org/officeDocument/2006/relationships/image" Target="../media/image4.png"/><Relationship Id="rId14" Type="http://schemas.openxmlformats.org/officeDocument/2006/relationships/tags" Target="../tags/tag38.xml"/><Relationship Id="rId15" Type="http://schemas.openxmlformats.org/officeDocument/2006/relationships/image" Target="../media/image5.png"/><Relationship Id="rId16" Type="http://schemas.openxmlformats.org/officeDocument/2006/relationships/tags" Target="../tags/tag39.xml"/><Relationship Id="rId17" Type="http://schemas.openxmlformats.org/officeDocument/2006/relationships/tags" Target="../tags/tag40.xml"/><Relationship Id="rId18" Type="http://schemas.openxmlformats.org/officeDocument/2006/relationships/tags" Target="../tags/tag41.xml"/><Relationship Id="rId19"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image" Target="../media/image6.png"/><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image" Target="../media/image6.png"/><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tags" Target="../tags/tag57.xml"/><Relationship Id="rId10" Type="http://schemas.openxmlformats.org/officeDocument/2006/relationships/tags" Target="../tags/tag58.xml"/><Relationship Id="rId11" Type="http://schemas.openxmlformats.org/officeDocument/2006/relationships/tags" Target="../tags/tag59.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image" Target="../media/image6.png"/><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tags" Target="../tags/tag64.xml"/><Relationship Id="rId7" Type="http://schemas.openxmlformats.org/officeDocument/2006/relationships/tags" Target="../tags/tag65.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6.png"/><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tags" Target="../tags/tag70.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image" Target="../media/image6.png"/><Relationship Id="rId4" Type="http://schemas.openxmlformats.org/officeDocument/2006/relationships/tags" Target="../tags/tag73.xml"/><Relationship Id="rId5" Type="http://schemas.openxmlformats.org/officeDocument/2006/relationships/tags" Target="../tags/tag74.xml"/><Relationship Id="rId6" Type="http://schemas.openxmlformats.org/officeDocument/2006/relationships/tags" Target="../tags/tag75.xml"/><Relationship Id="rId7" Type="http://schemas.openxmlformats.org/officeDocument/2006/relationships/tags" Target="../tags/tag76.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image" Target="../media/image6.png"/><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tags" Target="../tags/tag81.xml"/><Relationship Id="rId7" Type="http://schemas.openxmlformats.org/officeDocument/2006/relationships/tags" Target="../tags/tag82.xml"/><Relationship Id="rId8" Type="http://schemas.openxmlformats.org/officeDocument/2006/relationships/tags" Target="../tags/tag83.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image" Target="../media/image1.png"/><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image" Target="../media/image2.png"/><Relationship Id="rId8" Type="http://schemas.openxmlformats.org/officeDocument/2006/relationships/tags" Target="../tags/tag89.xml"/><Relationship Id="rId9" Type="http://schemas.openxmlformats.org/officeDocument/2006/relationships/image" Target="../media/image3.png"/><Relationship Id="rId10" Type="http://schemas.openxmlformats.org/officeDocument/2006/relationships/tags" Target="../tags/tag90.xml"/><Relationship Id="rId11" Type="http://schemas.openxmlformats.org/officeDocument/2006/relationships/tags" Target="../tags/tag91.xml"/><Relationship Id="rId12" Type="http://schemas.openxmlformats.org/officeDocument/2006/relationships/image" Target="../media/image4.png"/><Relationship Id="rId13" Type="http://schemas.openxmlformats.org/officeDocument/2006/relationships/tags" Target="../tags/tag92.xml"/><Relationship Id="rId14" Type="http://schemas.openxmlformats.org/officeDocument/2006/relationships/image" Target="../media/image5.png"/><Relationship Id="rId15" Type="http://schemas.openxmlformats.org/officeDocument/2006/relationships/tags" Target="../tags/tag93.xml"/><Relationship Id="rId16" Type="http://schemas.openxmlformats.org/officeDocument/2006/relationships/tags" Target="../tags/tag94.xml"/><Relationship Id="rId17" Type="http://schemas.openxmlformats.org/officeDocument/2006/relationships/tags" Target="../tags/tag95.xml"/><Relationship Id="rId18" Type="http://schemas.openxmlformats.org/officeDocument/2006/relationships/tags" Target="../tags/tag96.xml"/><Relationship Id="rId1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8" name="矩形 15"/>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70" name="矩形 14"/>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5" name="图片 12"/>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57"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59" name="图片 11"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61"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672" name="标题 9"/>
          <p:cNvSpPr txBox="1">
            <a:spLocks noGrp="1"/>
          </p:cNvSpPr>
          <p:nvPr>
            <p:ph type="title" idx="5" hasCustomPrompt="1"/>
            <p:custDataLst>
              <p:tags r:id="rId10"/>
            </p:custDataLst>
          </p:nvPr>
        </p:nvSpPr>
        <p:spPr>
          <a:xfrm>
            <a:off x="2757805" y="1013460"/>
            <a:ext cx="6718935" cy="281876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sp>
        <p:nvSpPr>
          <p:cNvPr id="1048674" name="文本占位符 8"/>
          <p:cNvSpPr txBox="1">
            <a:spLocks noGrp="1"/>
          </p:cNvSpPr>
          <p:nvPr>
            <p:ph type="body" idx="4" hasCustomPrompt="1"/>
            <p:custDataLst>
              <p:tags r:id="rId11"/>
            </p:custDataLst>
          </p:nvPr>
        </p:nvSpPr>
        <p:spPr>
          <a:xfrm>
            <a:off x="2757170" y="4084955"/>
            <a:ext cx="6719570" cy="352425"/>
          </a:xfrm>
          <a:prstGeom prst="rect"/>
          <a:noFill/>
        </p:spPr>
        <p:txBody>
          <a:bodyPr anchor="t" rtlCol="0" wrap="square">
            <a:spAutoFit/>
          </a:bodyPr>
          <a:lstStyle>
            <a:lvl1pPr algn="ctr" defTabSz="914400" eaLnBrk="1" fontAlgn="auto" hangingPunct="1" latinLnBrk="0" marL="0" marR="0" rtl="0">
              <a:lnSpc>
                <a:spcPct val="100000"/>
              </a:lnSpc>
              <a:buClrTx/>
              <a:buSzTx/>
              <a:buFontTx/>
              <a:buNone/>
              <a:defRPr baseline="0" b="1" cap="none" sz="1600" i="0" kern="1200" kumimoji="0" noProof="1" normalizeH="0" spc="0" strike="noStrike" u="none">
                <a:solidFill>
                  <a:schemeClr val="accent2">
                    <a:alpha val="45000"/>
                  </a:schemeClr>
                </a:solidFill>
                <a:latin typeface="+mj-ea"/>
                <a:ea typeface="+mj-ea"/>
                <a:cs typeface="微软雅黑" panose="020B0503020204020204" charset="-122"/>
              </a:defRPr>
            </a:lvl1pPr>
          </a:lstStyle>
          <a:p>
            <a:pPr algn="ctr" lvl="0"/>
            <a:r>
              <a:rPr>
                <a:sym typeface="+mn-ea"/>
              </a:rPr>
              <a:t>单击此处编辑母版副标题样式</a:t>
            </a:r>
            <a:endParaRPr>
              <a:sym typeface="+mn-ea"/>
            </a:endParaRPr>
          </a:p>
        </p:txBody>
      </p:sp>
      <p:pic>
        <p:nvPicPr>
          <p:cNvPr id="2097163"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65" name="图片 7"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676" name="文本占位符 6"/>
          <p:cNvSpPr>
            <a:spLocks noGrp="1"/>
          </p:cNvSpPr>
          <p:nvPr>
            <p:ph type="body" idx="1" hasCustomPrompt="1"/>
            <p:custDataLst>
              <p:tags r:id="rId16"/>
            </p:custDataLst>
          </p:nvPr>
        </p:nvSpPr>
        <p:spPr>
          <a:xfrm>
            <a:off x="4746625" y="528447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j-ea"/>
                <a:ea typeface="+mj-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678" name="日期占位符 3"/>
          <p:cNvSpPr>
            <a:spLocks noGrp="1"/>
          </p:cNvSpPr>
          <p:nvPr>
            <p:ph type="dt" sz="half" idx="10"/>
            <p:custDataLst>
              <p:tags r:id="rId1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0" name="页脚占位符 4"/>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682" name="灯片编号占位符 5"/>
          <p:cNvSpPr>
            <a:spLocks noGrp="1"/>
          </p:cNvSpPr>
          <p:nvPr>
            <p:ph type="sldNum" sz="quarter" idx="12"/>
            <p:custDataLst>
              <p:tags r:id="rId1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4" name="矩形 8"/>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6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86" name="标题"/>
          <p:cNvSpPr txBox="1">
            <a:spLocks noGrp="1"/>
          </p:cNvSpPr>
          <p:nvPr>
            <p:ph type="title" idx="2"/>
            <p:custDataLst>
              <p:tags r:id="rId4"/>
            </p:custDataLst>
          </p:nvPr>
        </p:nvSpPr>
        <p:spPr>
          <a:xfrm>
            <a:off x="608330" y="608330"/>
            <a:ext cx="10968990" cy="705485"/>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defRPr>
            </a:lvl1pPr>
          </a:lstStyle>
          <a:p>
            <a:pPr algn="ctr" lvl="0"/>
            <a:r>
              <a:rPr>
                <a:sym typeface="+mn-ea"/>
              </a:rPr>
              <a:t>单击此处编辑母版标题样式</a:t>
            </a:r>
            <a:endParaRPr>
              <a:sym typeface="+mn-ea"/>
            </a:endParaRPr>
          </a:p>
        </p:txBody>
      </p:sp>
      <p:sp>
        <p:nvSpPr>
          <p:cNvPr id="1048688" name="正文"/>
          <p:cNvSpPr txBox="1">
            <a:spLocks noGrp="1"/>
          </p:cNvSpPr>
          <p:nvPr>
            <p:ph idx="1" hasCustomPrompt="1"/>
            <p:custDataLst>
              <p:tags r:id="rId5"/>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j-ea"/>
                <a:ea typeface="+mj-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单击此处添加文本</a:t>
            </a:r>
            <a:endParaRPr dirty="0">
              <a:sym typeface="+mn-ea"/>
            </a:endParaRPr>
          </a:p>
        </p:txBody>
      </p:sp>
      <p:sp>
        <p:nvSpPr>
          <p:cNvPr id="1048690"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2"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6" name="矩形 6"/>
          <p:cNvSpPr/>
          <p:nvPr>
            <p:custDataLst>
              <p:tags r:id="rId1"/>
            </p:custDataLst>
          </p:nvPr>
        </p:nvSpPr>
        <p:spPr>
          <a:xfrm>
            <a:off x="0" y="6370955"/>
            <a:ext cx="12192000" cy="48641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98" name="标题 5" descr="7b0a20202020227461726765744d6f64756c65223a20226b6f6e6c696e65666f6e7473220a7d0a"/>
          <p:cNvSpPr txBox="1">
            <a:spLocks noGrp="1"/>
          </p:cNvSpPr>
          <p:nvPr>
            <p:ph type="title" idx="3" hasCustomPrompt="1"/>
            <p:custDataLst>
              <p:tags r:id="rId2"/>
            </p:custDataLst>
          </p:nvPr>
        </p:nvSpPr>
        <p:spPr>
          <a:xfrm>
            <a:off x="685800" y="271780"/>
            <a:ext cx="5461000" cy="1396365"/>
          </a:xfrm>
          <a:prstGeom prst="rect"/>
          <a:noFill/>
        </p:spPr>
        <p:txBody>
          <a:bodyPr anchor="b" anchorCtr="0" rtlCol="0" wrap="square">
            <a:noAutofit/>
          </a:bodyPr>
          <a:lstStyle>
            <a:lvl1pPr algn="l" defTabSz="914400" eaLnBrk="1" fontAlgn="auto" hangingPunct="1" latinLnBrk="0" marL="0" marR="0" rtl="0">
              <a:lnSpc>
                <a:spcPct val="100000"/>
              </a:lnSpc>
              <a:buClrTx/>
              <a:buSzTx/>
              <a:buFontTx/>
              <a:buNone/>
              <a:defRPr altLang="en-US" baseline="0" b="1" cap="none" sz="6000" i="0" kern="1200" kumimoji="0" lang="zh-CN" noProof="1" normalizeH="0" spc="0" strike="noStrike" u="none">
                <a:solidFill>
                  <a:schemeClr val="accent1">
                    <a:lumMod val="75000"/>
                  </a:schemeClr>
                </a:solidFill>
                <a:effectLst/>
                <a:latin typeface="+mj-ea"/>
                <a:ea typeface="+mj-ea"/>
                <a:cs typeface="微软雅黑" panose="020B0503020204020204" charset="-122"/>
              </a:defRPr>
            </a:lvl1pPr>
          </a:lstStyle>
          <a:p>
            <a:pPr algn="l" lvl="0">
              <a:buClrTx/>
              <a:buSzTx/>
              <a:buFontTx/>
            </a:pPr>
            <a:r>
              <a:rPr>
                <a:sym typeface="+mn-ea"/>
              </a:rPr>
              <a:t>单击编辑标题</a:t>
            </a:r>
            <a:endParaRPr>
              <a:sym typeface="+mn-ea"/>
            </a:endParaRPr>
          </a:p>
        </p:txBody>
      </p:sp>
      <p:pic>
        <p:nvPicPr>
          <p:cNvPr id="2097169" name="图片 60" descr="不同颜色的花  描述已自动生成"/>
          <p:cNvPicPr>
            <a:picLocks noChangeAspect="1"/>
          </p:cNvPicPr>
          <p:nvPr>
            <p:custDataLst>
              <p:tags r:id="rId3"/>
            </p:custDataLst>
          </p:nvPr>
        </p:nvPicPr>
        <p:blipFill>
          <a:blip xmlns:r="http://schemas.openxmlformats.org/officeDocument/2006/relationships" r:embed="rId4" cstate="print"/>
          <a:srcRect t="48205" r="36442"/>
          <a:stretch>
            <a:fillRect/>
          </a:stretch>
        </p:blipFill>
        <p:spPr>
          <a:xfrm rot="1631206">
            <a:off x="8910320" y="-527685"/>
            <a:ext cx="3985260" cy="2016125"/>
          </a:xfrm>
          <a:custGeom>
            <a:avLst/>
            <a:gdLst>
              <a:gd name="connsiteX0" fmla="*/ 1 w 4133035"/>
              <a:gd name="connsiteY0" fmla="*/ 1571167 h 2091230"/>
              <a:gd name="connsiteX1" fmla="*/ 3058899 w 4133035"/>
              <a:gd name="connsiteY1" fmla="*/ 0 h 2091230"/>
              <a:gd name="connsiteX2" fmla="*/ 4133035 w 4133035"/>
              <a:gd name="connsiteY2" fmla="*/ 2091230 h 2091230"/>
              <a:gd name="connsiteX3" fmla="*/ 0 w 4133035"/>
              <a:gd name="connsiteY3" fmla="*/ 2091230 h 2091230"/>
            </a:gdLst>
            <a:ahLst/>
            <a:cxnLst>
              <a:cxn ang="0">
                <a:pos x="connsiteX0" y="connsiteY0"/>
              </a:cxn>
              <a:cxn ang="0">
                <a:pos x="connsiteX1" y="connsiteY1"/>
              </a:cxn>
              <a:cxn ang="0">
                <a:pos x="connsiteX2" y="connsiteY2"/>
              </a:cxn>
              <a:cxn ang="0">
                <a:pos x="connsiteX3" y="connsiteY3"/>
              </a:cxn>
            </a:cxnLst>
            <a:rect l="l" t="t" r="r" b="b"/>
            <a:pathLst>
              <a:path w="4133035" h="2091230">
                <a:moveTo>
                  <a:pt x="1" y="1571167"/>
                </a:moveTo>
                <a:lnTo>
                  <a:pt x="3058899" y="0"/>
                </a:lnTo>
                <a:lnTo>
                  <a:pt x="4133035" y="2091230"/>
                </a:lnTo>
                <a:lnTo>
                  <a:pt x="0" y="2091230"/>
                </a:lnTo>
                <a:close/>
              </a:path>
            </a:pathLst>
          </a:custGeom>
        </p:spPr>
      </p:pic>
      <p:pic>
        <p:nvPicPr>
          <p:cNvPr id="2097171" name="图片 33" descr="不同颜色的花  描述已自动生成"/>
          <p:cNvPicPr>
            <a:picLocks noChangeAspect="1"/>
          </p:cNvPicPr>
          <p:nvPr>
            <p:custDataLst>
              <p:tags r:id="rId5"/>
            </p:custDataLst>
          </p:nvPr>
        </p:nvPicPr>
        <p:blipFill>
          <a:blip xmlns:r="http://schemas.openxmlformats.org/officeDocument/2006/relationships" r:embed="rId4" cstate="print"/>
          <a:srcRect l="45169" r="1742" b="65250"/>
          <a:stretch>
            <a:fillRect/>
          </a:stretch>
        </p:blipFill>
        <p:spPr>
          <a:xfrm rot="1631206">
            <a:off x="-715010" y="5714365"/>
            <a:ext cx="4537710" cy="1844675"/>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00" name="日期占位符 2"/>
          <p:cNvSpPr>
            <a:spLocks noGrp="1"/>
          </p:cNvSpPr>
          <p:nvPr>
            <p:ph type="dt" sz="half" idx="10"/>
            <p:custDataLst>
              <p:tags r:id="rId6"/>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02"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04" name="灯片编号占位符 4"/>
          <p:cNvSpPr>
            <a:spLocks noGrp="1"/>
          </p:cNvSpPr>
          <p:nvPr>
            <p:ph type="sldNum" sz="quarter" idx="12"/>
            <p:custDataLst>
              <p:tags r:id="rId8"/>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06"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08"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73"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75"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77" name="图片 10"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79"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10" name="标题 9"/>
          <p:cNvSpPr txBox="1">
            <a:spLocks noGrp="1"/>
          </p:cNvSpPr>
          <p:nvPr>
            <p:ph type="title" idx="4" hasCustomPrompt="1"/>
            <p:custDataLst>
              <p:tags r:id="rId10"/>
            </p:custDataLst>
          </p:nvPr>
        </p:nvSpPr>
        <p:spPr>
          <a:xfrm>
            <a:off x="3739515" y="3666490"/>
            <a:ext cx="4823460" cy="2073910"/>
          </a:xfrm>
          <a:prstGeom prst="rect"/>
          <a:noFill/>
        </p:spPr>
        <p:txBody>
          <a:bodyPr wrap="square">
            <a:normAutofit/>
          </a:bodyPr>
          <a:lstStyle>
            <a:lvl1pPr algn="ctr" defTabSz="914400" eaLnBrk="1" fontAlgn="ctr" hangingPunct="1" latinLnBrk="0" marL="0" marR="0" rtl="0">
              <a:lnSpc>
                <a:spcPct val="100000"/>
              </a:lnSpc>
              <a:buClrTx/>
              <a:buSzTx/>
              <a:buFontTx/>
              <a:buNone/>
              <a:defRPr altLang="en-US" baseline="0" b="1" cap="none" sz="5400" i="0" kern="1200" kumimoji="0" lang="zh-CN" noProof="1" normalizeH="0" spc="0" strike="noStrike" u="none">
                <a:solidFill>
                  <a:schemeClr val="accent1">
                    <a:lumMod val="75000"/>
                  </a:schemeClr>
                </a:solidFill>
                <a:latin typeface="+mj-ea"/>
                <a:ea typeface="+mj-ea"/>
                <a:cs typeface="微软雅黑" panose="020B0503020204020204" charset="-122"/>
                <a:sym typeface="+mn-ea"/>
              </a:defRPr>
            </a:lvl1pPr>
          </a:lstStyle>
          <a:p>
            <a:pPr algn="ctr" fontAlgn="ctr" lvl="0">
              <a:lnSpc>
                <a:spcPct val="100000"/>
              </a:lnSpc>
            </a:pPr>
            <a:r>
              <a:rPr>
                <a:sym typeface="+mn-ea"/>
              </a:rPr>
              <a:t>单击编辑标题</a:t>
            </a:r>
            <a:endParaRPr>
              <a:sym typeface="+mn-ea"/>
            </a:endParaRPr>
          </a:p>
        </p:txBody>
      </p:sp>
      <p:sp>
        <p:nvSpPr>
          <p:cNvPr id="1048712" name="文本占位符 8"/>
          <p:cNvSpPr txBox="1">
            <a:spLocks noGrp="1"/>
          </p:cNvSpPr>
          <p:nvPr>
            <p:ph type="body" idx="3" hasCustomPrompt="1"/>
            <p:custDataLst>
              <p:tags r:id="rId11"/>
            </p:custDataLst>
          </p:nvPr>
        </p:nvSpPr>
        <p:spPr>
          <a:xfrm>
            <a:off x="3740785" y="1182370"/>
            <a:ext cx="4820920" cy="2487930"/>
          </a:xfrm>
          <a:prstGeom prst="rect"/>
          <a:noFill/>
        </p:spPr>
        <p:txBody>
          <a:bodyPr anchor="b" anchorCtr="0" rtlCol="0" wrap="square">
            <a:normAutofit/>
          </a:bodyPr>
          <a:lstStyle>
            <a:lvl1pPr algn="ctr" defTabSz="914400" eaLnBrk="1" fontAlgn="auto" hangingPunct="1" latinLnBrk="0" lvl="0" marL="0" marR="0" rtl="0">
              <a:lnSpc>
                <a:spcPct val="100000"/>
              </a:lnSpc>
              <a:buClrTx/>
              <a:buSzTx/>
              <a:buFontTx/>
              <a:buNone/>
              <a:defRPr altLang="zh-CN" baseline="0" b="1" cap="none" sz="10000" i="0" kern="1200" kumimoji="0" lang="en-US" noProof="1" normalizeH="0" spc="0" strike="noStrike" u="none">
                <a:solidFill>
                  <a:schemeClr val="accent1">
                    <a:alpha val="70000"/>
                  </a:schemeClr>
                </a:solidFill>
                <a:latin typeface="+mj-ea"/>
                <a:ea typeface="+mj-ea"/>
                <a:cs typeface="仿宋" panose="02010609060101010101" charset="-122"/>
                <a:sym typeface="+mn-ea"/>
              </a:defRPr>
            </a:lvl1pPr>
          </a:lstStyle>
          <a:p>
            <a:pPr algn="ctr" lvl="0">
              <a:buClrTx/>
              <a:buSzTx/>
              <a:buFontTx/>
            </a:pPr>
            <a:r>
              <a:rPr>
                <a:sym typeface="+mn-ea"/>
              </a:rPr>
              <a:t>节编号</a:t>
            </a:r>
            <a:endParaRPr>
              <a:sym typeface="+mn-ea"/>
            </a:endParaRPr>
          </a:p>
        </p:txBody>
      </p:sp>
      <p:pic>
        <p:nvPicPr>
          <p:cNvPr id="2097181"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83" name="图片 6"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714"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718"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20" name="矩形 10"/>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22" name="正文"/>
          <p:cNvSpPr txBox="1">
            <a:spLocks noGrp="1"/>
          </p:cNvSpPr>
          <p:nvPr>
            <p:ph idx="3" hasCustomPrompt="1"/>
            <p:custDataLst>
              <p:tags r:id="rId4"/>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正文"/>
          <p:cNvSpPr txBox="1">
            <a:spLocks noGrp="1"/>
          </p:cNvSpPr>
          <p:nvPr>
            <p:ph idx="2" hasCustomPrompt="1"/>
            <p:custDataLst>
              <p:tags r:id="rId5"/>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defRPr>
            </a:lvl1pPr>
          </a:lstStyle>
          <a:p>
            <a:pPr algn="ctr" lvl="0"/>
            <a:r>
              <a:rPr>
                <a:sym typeface="+mn-ea"/>
              </a:rPr>
              <a:t>单击此处编辑母版标题样式</a:t>
            </a:r>
            <a:endParaRPr>
              <a:sym typeface="+mn-ea"/>
            </a:endParaRPr>
          </a:p>
        </p:txBody>
      </p:sp>
      <p:sp>
        <p:nvSpPr>
          <p:cNvPr id="1048728" name="日期占位符 4"/>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30"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32" name="灯片编号占位符 6"/>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34" name="矩形 14"/>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36" name="标题"/>
          <p:cNvSpPr txBox="1">
            <a:spLocks noGrp="1"/>
          </p:cNvSpPr>
          <p:nvPr>
            <p:ph type="title" idx="5"/>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38" name="正文"/>
          <p:cNvSpPr txBox="1">
            <a:spLocks noGrp="1"/>
          </p:cNvSpPr>
          <p:nvPr>
            <p:ph idx="4"/>
            <p:custDataLst>
              <p:tags r:id="rId5"/>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0" name="标题"/>
          <p:cNvSpPr txBox="1">
            <a:spLocks noGrp="1"/>
          </p:cNvSpPr>
          <p:nvPr>
            <p:ph type="title" idx="3"/>
            <p:custDataLst>
              <p:tags r:id="rId6"/>
            </p:custDataLst>
          </p:nvPr>
        </p:nvSpPr>
        <p:spPr>
          <a:xfrm>
            <a:off x="62352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2" name="正文"/>
          <p:cNvSpPr txBox="1">
            <a:spLocks noGrp="1"/>
          </p:cNvSpPr>
          <p:nvPr>
            <p:ph idx="2"/>
            <p:custDataLst>
              <p:tags r:id="rId7"/>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4" name="标题"/>
          <p:cNvSpPr txBox="1">
            <a:spLocks noGrp="1"/>
          </p:cNvSpPr>
          <p:nvPr>
            <p:ph type="title" idx="1"/>
            <p:custDataLst>
              <p:tags r:id="rId8"/>
            </p:custDataLst>
          </p:nvPr>
        </p:nvSpPr>
        <p:spPr>
          <a:xfrm>
            <a:off x="6084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6" name="日期占位符 6"/>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8"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50" name="灯片编号占位符 8"/>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52" name="矩形 6"/>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9"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54"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56" name="日期占位符 2"/>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60" name="灯片编号占位符 4"/>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91" name="图片 72" descr="不同颜色的花  描述已自动生成"/>
          <p:cNvPicPr>
            <a:picLocks noChangeAspect="1"/>
          </p:cNvPicPr>
          <p:nvPr>
            <p:custDataLst>
              <p:tags r:id="rId1"/>
            </p:custDataLst>
          </p:nvPr>
        </p:nvPicPr>
        <p:blipFill>
          <a:blip xmlns:r="http://schemas.openxmlformats.org/officeDocument/2006/relationships" r:embed="rId2"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62" name="矩形 7"/>
          <p:cNvSpPr/>
          <p:nvPr>
            <p:custDataLst>
              <p:tags r:id="rId3"/>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64" name="日期占位符 1"/>
          <p:cNvSpPr>
            <a:spLocks noGrp="1"/>
          </p:cNvSpPr>
          <p:nvPr>
            <p:ph type="dt" sz="half" idx="10"/>
            <p:custDataLst>
              <p:tags r:id="rId4"/>
            </p:custDataLst>
          </p:nvPr>
        </p:nvSpPr>
        <p:spPr/>
        <p:txBody>
          <a:bodyPr/>
          <a:p>
            <a:fld id="{AC1B7B3F-A56B-4310-A966-BD55D80449F1}" type="datetimeFigureOut">
              <a:rPr altLang="en-US" lang="zh-CN" smtClean="0"/>
            </a:fld>
            <a:endParaRPr altLang="en-US" lang="zh-CN"/>
          </a:p>
        </p:txBody>
      </p:sp>
      <p:sp>
        <p:nvSpPr>
          <p:cNvPr id="1048766" name="页脚占位符 2"/>
          <p:cNvSpPr>
            <a:spLocks noGrp="1"/>
          </p:cNvSpPr>
          <p:nvPr>
            <p:ph type="ftr" sz="quarter" idx="11"/>
            <p:custDataLst>
              <p:tags r:id="rId5"/>
            </p:custDataLst>
          </p:nvPr>
        </p:nvSpPr>
        <p:spPr/>
        <p:txBody>
          <a:bodyPr/>
          <a:p>
            <a:endParaRPr altLang="en-US" lang="zh-CN"/>
          </a:p>
        </p:txBody>
      </p:sp>
      <p:sp>
        <p:nvSpPr>
          <p:cNvPr id="1048768" name="灯片编号占位符 3"/>
          <p:cNvSpPr>
            <a:spLocks noGrp="1"/>
          </p:cNvSpPr>
          <p:nvPr>
            <p:ph type="sldNum" sz="quarter" idx="12"/>
            <p:custDataLst>
              <p:tags r:id="rId6"/>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7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3"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7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4" name="日期占位符 3"/>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8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82"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84" name="副标题"/>
          <p:cNvSpPr txBox="1">
            <a:spLocks noGrp="1"/>
          </p:cNvSpPr>
          <p:nvPr>
            <p:ph type="body" idx="1" hasCustomPrompt="1"/>
            <p:custDataLst>
              <p:tags r:id="rId5"/>
            </p:custDataLst>
          </p:nvPr>
        </p:nvSpPr>
        <p:spPr>
          <a:xfrm>
            <a:off x="608400" y="1324800"/>
            <a:ext cx="109692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dk1">
                    <a:lumMod val="75000"/>
                    <a:lumOff val="25000"/>
                  </a:schemeClr>
                </a:solidFill>
                <a:latin typeface="+mj-ea"/>
                <a:ea typeface="+mj-ea"/>
                <a:cs typeface="仿宋" panose="02010609060101010101" charset="-122"/>
              </a:defRPr>
            </a:lvl1pPr>
          </a:lstStyle>
          <a:p>
            <a:pPr algn="l" lvl="0"/>
            <a:r>
              <a:rPr>
                <a:sym typeface="+mn-ea"/>
              </a:rPr>
              <a:t>单击此处编辑母版副标题样式</a:t>
            </a:r>
            <a:endParaRPr>
              <a:sym typeface="+mn-ea"/>
            </a:endParaRPr>
          </a:p>
        </p:txBody>
      </p:sp>
      <p:sp>
        <p:nvSpPr>
          <p:cNvPr id="1048786"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792"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94"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7"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99"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201" name="图片 9"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203"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96" name="标题 8"/>
          <p:cNvSpPr txBox="1">
            <a:spLocks noGrp="1"/>
          </p:cNvSpPr>
          <p:nvPr>
            <p:ph type="title" idx="4" hasCustomPrompt="1"/>
            <p:custDataLst>
              <p:tags r:id="rId10"/>
            </p:custDataLst>
          </p:nvPr>
        </p:nvSpPr>
        <p:spPr>
          <a:xfrm>
            <a:off x="2757805" y="1012190"/>
            <a:ext cx="6718935" cy="250507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pic>
        <p:nvPicPr>
          <p:cNvPr id="2097205" name="VCG41N473513072" descr="图片包含 游戏机, 动物, 花, 珊瑚  描述已自动生成"/>
          <p:cNvPicPr>
            <a:picLocks noChangeAspect="1"/>
          </p:cNvPicPr>
          <p:nvPr>
            <p:custDataLst>
              <p:tags r:id="rId11"/>
            </p:custDataLst>
          </p:nvPr>
        </p:nvPicPr>
        <p:blipFill>
          <a:blip xmlns:r="http://schemas.openxmlformats.org/officeDocument/2006/relationships" r:embed="rId12" cstate="print"/>
          <a:stretch>
            <a:fillRect/>
          </a:stretch>
        </p:blipFill>
        <p:spPr>
          <a:xfrm rot="5400000">
            <a:off x="598805" y="5396865"/>
            <a:ext cx="1442085" cy="1479550"/>
          </a:xfrm>
          <a:prstGeom prst="rect"/>
        </p:spPr>
      </p:pic>
      <p:pic>
        <p:nvPicPr>
          <p:cNvPr id="2097207" name="图片 7" descr="图片包含 昆虫, 动物, 游戏机  描述已自动生成"/>
          <p:cNvPicPr>
            <a:picLocks noChangeAspect="1"/>
          </p:cNvPicPr>
          <p:nvPr>
            <p:custDataLst>
              <p:tags r:id="rId13"/>
            </p:custDataLst>
          </p:nvPr>
        </p:nvPicPr>
        <p:blipFill>
          <a:blip xmlns:r="http://schemas.openxmlformats.org/officeDocument/2006/relationships" r:embed="rId14" cstate="print"/>
          <a:stretch>
            <a:fillRect/>
          </a:stretch>
        </p:blipFill>
        <p:spPr>
          <a:xfrm>
            <a:off x="9945370" y="3087370"/>
            <a:ext cx="1533525" cy="1501775"/>
          </a:xfrm>
          <a:prstGeom prst="rect"/>
        </p:spPr>
      </p:pic>
      <p:sp>
        <p:nvSpPr>
          <p:cNvPr id="1048798" name="文本占位符 6"/>
          <p:cNvSpPr>
            <a:spLocks noGrp="1"/>
          </p:cNvSpPr>
          <p:nvPr>
            <p:ph type="body" idx="1" hasCustomPrompt="1"/>
            <p:custDataLst>
              <p:tags r:id="rId15"/>
            </p:custDataLst>
          </p:nvPr>
        </p:nvSpPr>
        <p:spPr>
          <a:xfrm>
            <a:off x="4746625" y="435991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n-lt"/>
                <a:ea typeface="+mn-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800"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02"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804"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image" Target="../media/image6.png"/><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867" r:id="rId1"/>
    <p:sldLayoutId id="2147484868" r:id="rId2"/>
    <p:sldLayoutId id="2147484869" r:id="rId3"/>
    <p:sldLayoutId id="2147484870" r:id="rId4"/>
    <p:sldLayoutId id="2147484871" r:id="rId5"/>
    <p:sldLayoutId id="2147484872" r:id="rId6"/>
    <p:sldLayoutId id="2147484873" r:id="rId7"/>
    <p:sldLayoutId id="2147484874" r:id="rId8"/>
    <p:sldLayoutId id="2147484875" r:id="rId9"/>
    <p:sldLayoutId id="2147484876" r:id="rId10"/>
    <p:sldLayoutId id="214748487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6"/>
          <p:cNvSpPr/>
          <p:nvPr>
            <p:custDataLst>
              <p:tags r:id="rId12"/>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3" name="图片 72" descr="不同颜色的花  描述已自动生成"/>
          <p:cNvPicPr>
            <a:picLocks noChangeAspect="1"/>
          </p:cNvPicPr>
          <p:nvPr>
            <p:custDataLst>
              <p:tags r:id="rId13"/>
            </p:custDataLst>
          </p:nvPr>
        </p:nvPicPr>
        <p:blipFill>
          <a:blip xmlns:r="http://schemas.openxmlformats.org/officeDocument/2006/relationships" r:embed="rId14"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56" name="日期占位符 2"/>
          <p:cNvSpPr>
            <a:spLocks noGrp="1"/>
          </p:cNvSpPr>
          <p:nvPr>
            <p:ph type="dt" sz="half" idx="10"/>
            <p:custDataLst>
              <p:tags r:id="rId15"/>
            </p:custDataLst>
          </p:nvPr>
        </p:nvSpPr>
        <p:spPr>
          <a:xfrm>
            <a:off x="838200" y="6356350"/>
            <a:ext cx="2743200" cy="365125"/>
          </a:xfrm>
        </p:spPr>
        <p:txBody>
          <a:bodyPr/>
          <a:lstStyle>
            <a:lvl1pPr>
              <a:defRPr>
                <a:cs typeface="微软雅黑" panose="020B0503020204020204" charset="-122"/>
              </a:defRPr>
            </a:lvl1pPr>
          </a:lstStyle>
          <a:p>
            <a:fld id="{AC1B7B3F-A56B-4310-A966-BD55D80449F1}" type="datetimeFigureOut">
              <a:rPr altLang="en-US" lang="zh-CN" smtClean="0"/>
            </a:fld>
            <a:endParaRPr altLang="en-US" lang="zh-CN"/>
          </a:p>
        </p:txBody>
      </p:sp>
      <p:sp>
        <p:nvSpPr>
          <p:cNvPr id="1048658" name="页脚占位符 3"/>
          <p:cNvSpPr>
            <a:spLocks noGrp="1"/>
          </p:cNvSpPr>
          <p:nvPr>
            <p:ph type="ftr" sz="quarter" idx="11"/>
            <p:custDataLst>
              <p:tags r:id="rId16"/>
            </p:custDataLst>
          </p:nvPr>
        </p:nvSpPr>
        <p:spPr>
          <a:xfrm>
            <a:off x="4038600" y="6356350"/>
            <a:ext cx="4114800" cy="365125"/>
          </a:xfrm>
        </p:spPr>
        <p:txBody>
          <a:bodyPr/>
          <a:lstStyle>
            <a:lvl1pPr>
              <a:defRPr>
                <a:cs typeface="微软雅黑" panose="020B0503020204020204" charset="-122"/>
              </a:defRPr>
            </a:lvl1pPr>
          </a:lstStyle>
          <a:p>
            <a:endParaRPr altLang="en-US" lang="zh-CN"/>
          </a:p>
        </p:txBody>
      </p:sp>
      <p:sp>
        <p:nvSpPr>
          <p:cNvPr id="1048660" name="灯片编号占位符 4"/>
          <p:cNvSpPr>
            <a:spLocks noGrp="1"/>
          </p:cNvSpPr>
          <p:nvPr>
            <p:ph type="sldNum" sz="quarter" idx="12"/>
            <p:custDataLst>
              <p:tags r:id="rId17"/>
            </p:custDataLst>
          </p:nvPr>
        </p:nvSpPr>
        <p:spPr>
          <a:xfrm>
            <a:off x="8610600" y="6356350"/>
            <a:ext cx="2743200" cy="365125"/>
          </a:xfrm>
        </p:spPr>
        <p:txBody>
          <a:bodyPr/>
          <a:lstStyle>
            <a:lvl1pPr>
              <a:defRPr>
                <a:cs typeface="微软雅黑" panose="020B0503020204020204" charset="-122"/>
              </a:defRPr>
            </a:lvl1pPr>
          </a:lstStyle>
          <a:p>
            <a:fld id="{73127340-2293-49D2-96F1-6E7BF0C8FD9C}" type="slidenum">
              <a:rPr altLang="en-US" lang="zh-CN" smtClean="0"/>
            </a:fld>
            <a:endParaRPr altLang="en-US" lang="zh-CN"/>
          </a:p>
        </p:txBody>
      </p:sp>
      <p:sp>
        <p:nvSpPr>
          <p:cNvPr id="1048662" name="标题占位符 1"/>
          <p:cNvSpPr>
            <a:spLocks noGrp="1"/>
          </p:cNvSpPr>
          <p:nvPr>
            <p:ph type="title"/>
            <p:custDataLst>
              <p:tags r:id="rId18"/>
            </p:custDataLst>
          </p:nvPr>
        </p:nvSpPr>
        <p:spPr>
          <a:xfrm>
            <a:off x="838200" y="365125"/>
            <a:ext cx="10515600" cy="773393"/>
          </a:xfrm>
          <a:prstGeom prst="rect"/>
          <a:noFill/>
          <a:ln>
            <a:noFill/>
            <a:prstDash val="sysDash"/>
          </a:ln>
        </p:spPr>
        <p:txBody>
          <a:bodyPr anchor="ctr" bIns="45720" lIns="91440" rIns="91440" rtlCol="0" tIns="45720" vert="horz" wrap="square">
            <a:normAutofit/>
          </a:bodyPr>
          <a:p>
            <a:pPr algn="ctr" fontAlgn="auto" lvl="0" marL="0" marR="0">
              <a:lnSpc>
                <a:spcPct val="100000"/>
              </a:lnSpc>
              <a:buClrTx/>
              <a:buSzTx/>
              <a:buFontTx/>
            </a:pPr>
            <a:r>
              <a:rPr altLang="en-US" lang="zh-CN"/>
              <a:t>单击此处编辑母版标题样式</a:t>
            </a:r>
            <a:endParaRPr altLang="en-US" lang="zh-CN"/>
          </a:p>
        </p:txBody>
      </p:sp>
      <p:sp>
        <p:nvSpPr>
          <p:cNvPr id="1048664" name="文本占位符 7"/>
          <p:cNvSpPr>
            <a:spLocks noGrp="1"/>
          </p:cNvSpPr>
          <p:nvPr>
            <p:ph type="body" idx="1"/>
            <p:custDataLst>
              <p:tags r:id="rId19"/>
            </p:custDataLst>
          </p:nvPr>
        </p:nvSpPr>
        <p:spPr>
          <a:xfrm>
            <a:off x="838200" y="1297268"/>
            <a:ext cx="10515600" cy="4879695"/>
          </a:xfrm>
          <a:prstGeom prst="rect"/>
          <a:ln>
            <a:noFill/>
            <a:prstDash val="sysDash"/>
          </a:ln>
        </p:spPr>
        <p:txBody>
          <a:bodyPr bIns="46800" lIns="90000" rIns="90000" rtlCol="0" tIns="46800" vert="horz">
            <a:normAutofit/>
          </a:bodyPr>
          <a:p>
            <a:pPr fontAlgn="auto" lvl="0" marR="0">
              <a:lnSpc>
                <a:spcPct val="130000"/>
              </a:lnSpc>
              <a:spcBef>
                <a:spcPts val="0"/>
              </a:spcBef>
              <a:spcAft>
                <a:spcPts val="1000"/>
              </a:spcAft>
              <a:buClrTx/>
              <a:buSzTx/>
              <a:buChar char="●"/>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6" name="KSO_TEMPLATE" hidden="1"/>
          <p:cNvSpPr/>
          <p:nvPr userDrawn="1">
            <p:custDataLst>
              <p:tags r:id="rId20"/>
            </p:custDataLst>
          </p:nvPr>
        </p:nvSpPr>
        <p:spPr>
          <a:xfrm>
            <a:off x="0" y="0"/>
            <a:ext cx="0" cy="0"/>
          </a:xfrm>
          <a:prstGeom prst="rect"/>
          <a:solidFill>
            <a:schemeClr val="accent2"/>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484904" r:id="rId1"/>
    <p:sldLayoutId id="2147484905" r:id="rId2"/>
    <p:sldLayoutId id="2147484906" r:id="rId3"/>
    <p:sldLayoutId id="2147484907" r:id="rId4"/>
    <p:sldLayoutId id="2147484908" r:id="rId5"/>
    <p:sldLayoutId id="2147484909" r:id="rId6"/>
    <p:sldLayoutId id="2147484910" r:id="rId7"/>
    <p:sldLayoutId id="2147484911" r:id="rId8"/>
    <p:sldLayoutId id="2147484912" r:id="rId9"/>
    <p:sldLayoutId id="2147484913" r:id="rId10"/>
    <p:sldLayoutId id="2147484914"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lumMod val="75000"/>
            </a:schemeClr>
          </a:solidFill>
          <a:latin typeface="+mj-ea"/>
          <a:ea typeface="+mj-ea"/>
          <a:cs typeface="微软雅黑" panose="020B0503020204020204"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dk1">
              <a:lumMod val="75000"/>
              <a:lumOff val="25000"/>
            </a:schemeClr>
          </a:solidFill>
          <a:latin typeface="+mj-ea"/>
          <a:ea typeface="+mj-ea"/>
          <a:cs typeface="微软雅黑" panose="020B0503020204020204"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tags" Target="../tags/tag136.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tags" Target="../tags/tag149.xml"/><Relationship Id="rId14" Type="http://schemas.openxmlformats.org/officeDocument/2006/relationships/tags" Target="../tags/tag150.xml"/><Relationship Id="rId15" Type="http://schemas.openxmlformats.org/officeDocument/2006/relationships/tags" Target="../tags/tag151.xml"/><Relationship Id="rId16" Type="http://schemas.openxmlformats.org/officeDocument/2006/relationships/tags" Target="../tags/tag152.xml"/><Relationship Id="rId17" Type="http://schemas.openxmlformats.org/officeDocument/2006/relationships/tags" Target="../tags/tag153.xml"/><Relationship Id="rId18" Type="http://schemas.openxmlformats.org/officeDocument/2006/relationships/tags" Target="../tags/tag154.xml"/><Relationship Id="rId19" Type="http://schemas.openxmlformats.org/officeDocument/2006/relationships/tags" Target="../tags/tag155.xml"/><Relationship Id="rId20" Type="http://schemas.openxmlformats.org/officeDocument/2006/relationships/tags" Target="../tags/tag156.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tags" Target="../tags/tag184.xml"/><Relationship Id="rId14" Type="http://schemas.openxmlformats.org/officeDocument/2006/relationships/tags" Target="../tags/tag185.xml"/><Relationship Id="rId15" Type="http://schemas.openxmlformats.org/officeDocument/2006/relationships/tags" Target="../tags/tag186.xml"/><Relationship Id="rId16" Type="http://schemas.openxmlformats.org/officeDocument/2006/relationships/tags" Target="../tags/tag187.xml"/><Relationship Id="rId17" Type="http://schemas.openxmlformats.org/officeDocument/2006/relationships/tags" Target="../tags/tag188.xml"/><Relationship Id="rId18" Type="http://schemas.openxmlformats.org/officeDocument/2006/relationships/tags" Target="../tags/tag189.xml"/><Relationship Id="rId19" Type="http://schemas.openxmlformats.org/officeDocument/2006/relationships/tags" Target="../tags/tag190.xml"/><Relationship Id="rId20" Type="http://schemas.openxmlformats.org/officeDocument/2006/relationships/tags" Target="../tags/tag191.xml"/><Relationship Id="rId21" Type="http://schemas.openxmlformats.org/officeDocument/2006/relationships/tags" Target="../tags/tag192.xml"/><Relationship Id="rId22" Type="http://schemas.openxmlformats.org/officeDocument/2006/relationships/tags" Target="../tags/tag193.xml"/><Relationship Id="rId23" Type="http://schemas.openxmlformats.org/officeDocument/2006/relationships/tags" Target="../tags/tag194.xml"/><Relationship Id="rId24" Type="http://schemas.openxmlformats.org/officeDocument/2006/relationships/tags" Target="../tags/tag195.xml"/><Relationship Id="rId25" Type="http://schemas.openxmlformats.org/officeDocument/2006/relationships/tags" Target="../tags/tag196.xml"/><Relationship Id="rId26" Type="http://schemas.openxmlformats.org/officeDocument/2006/relationships/tags" Target="../tags/tag197.xml"/><Relationship Id="rId27" Type="http://schemas.openxmlformats.org/officeDocument/2006/relationships/tags" Target="../tags/tag198.xml"/><Relationship Id="rId28" Type="http://schemas.openxmlformats.org/officeDocument/2006/relationships/tags" Target="../tags/tag199.xml"/><Relationship Id="rId29" Type="http://schemas.openxmlformats.org/officeDocument/2006/relationships/tags" Target="../tags/tag200.xml"/><Relationship Id="rId30"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tags" Target="../tags/tag221.xml"/><Relationship Id="rId14" Type="http://schemas.openxmlformats.org/officeDocument/2006/relationships/tags" Target="../tags/tag222.xml"/><Relationship Id="rId15" Type="http://schemas.openxmlformats.org/officeDocument/2006/relationships/tags" Target="../tags/tag223.xml"/><Relationship Id="rId16" Type="http://schemas.openxmlformats.org/officeDocument/2006/relationships/tags" Target="../tags/tag224.xml"/><Relationship Id="rId17" Type="http://schemas.openxmlformats.org/officeDocument/2006/relationships/tags" Target="../tags/tag225.xml"/><Relationship Id="rId18" Type="http://schemas.openxmlformats.org/officeDocument/2006/relationships/tags" Target="../tags/tag226.xml"/><Relationship Id="rId19" Type="http://schemas.openxmlformats.org/officeDocument/2006/relationships/tags" Target="../tags/tag227.xml"/><Relationship Id="rId20" Type="http://schemas.openxmlformats.org/officeDocument/2006/relationships/tags" Target="../tags/tag228.xml"/><Relationship Id="rId21" Type="http://schemas.openxmlformats.org/officeDocument/2006/relationships/tags" Target="../tags/tag229.xml"/><Relationship Id="rId22" Type="http://schemas.openxmlformats.org/officeDocument/2006/relationships/tags" Target="../tags/tag230.xml"/><Relationship Id="rId23" Type="http://schemas.openxmlformats.org/officeDocument/2006/relationships/tags" Target="../tags/tag231.xml"/><Relationship Id="rId24" Type="http://schemas.openxmlformats.org/officeDocument/2006/relationships/tags" Target="../tags/tag232.xml"/><Relationship Id="rId25" Type="http://schemas.openxmlformats.org/officeDocument/2006/relationships/tags" Target="../tags/tag233.xml"/><Relationship Id="rId26" Type="http://schemas.openxmlformats.org/officeDocument/2006/relationships/tags" Target="../tags/tag234.xml"/><Relationship Id="rId27" Type="http://schemas.openxmlformats.org/officeDocument/2006/relationships/tags" Target="../tags/tag235.xml"/><Relationship Id="rId28" Type="http://schemas.openxmlformats.org/officeDocument/2006/relationships/tags" Target="../tags/tag236.xml"/><Relationship Id="rId29" Type="http://schemas.openxmlformats.org/officeDocument/2006/relationships/tags" Target="../tags/tag237.xml"/><Relationship Id="rId30"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tags" Target="../tags/tag259.xml"/><Relationship Id="rId8" Type="http://schemas.openxmlformats.org/officeDocument/2006/relationships/tags" Target="../tags/tag260.xml"/><Relationship Id="rId9" Type="http://schemas.openxmlformats.org/officeDocument/2006/relationships/tags" Target="../tags/tag261.xml"/><Relationship Id="rId10" Type="http://schemas.openxmlformats.org/officeDocument/2006/relationships/tags" Target="../tags/tag262.xml"/><Relationship Id="rId11" Type="http://schemas.openxmlformats.org/officeDocument/2006/relationships/tags" Target="../tags/tag263.xml"/><Relationship Id="rId12" Type="http://schemas.openxmlformats.org/officeDocument/2006/relationships/tags" Target="../tags/tag264.xml"/><Relationship Id="rId13" Type="http://schemas.openxmlformats.org/officeDocument/2006/relationships/tags" Target="../tags/tag265.xml"/><Relationship Id="rId14" Type="http://schemas.openxmlformats.org/officeDocument/2006/relationships/tags" Target="../tags/tag266.xml"/><Relationship Id="rId15" Type="http://schemas.openxmlformats.org/officeDocument/2006/relationships/tags" Target="../tags/tag267.xml"/><Relationship Id="rId16" Type="http://schemas.openxmlformats.org/officeDocument/2006/relationships/tags" Target="../tags/tag268.xml"/><Relationship Id="rId17" Type="http://schemas.openxmlformats.org/officeDocument/2006/relationships/tags" Target="../tags/tag269.xml"/><Relationship Id="rId18" Type="http://schemas.openxmlformats.org/officeDocument/2006/relationships/tags" Target="../tags/tag270.xml"/><Relationship Id="rId19" Type="http://schemas.openxmlformats.org/officeDocument/2006/relationships/tags" Target="../tags/tag271.xml"/><Relationship Id="rId20" Type="http://schemas.openxmlformats.org/officeDocument/2006/relationships/tags" Target="../tags/tag272.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tags" Target="../tags/tag277.xml"/><Relationship Id="rId6" Type="http://schemas.openxmlformats.org/officeDocument/2006/relationships/tags" Target="../tags/tag278.xml"/><Relationship Id="rId7" Type="http://schemas.openxmlformats.org/officeDocument/2006/relationships/tags" Target="../tags/tag279.xml"/><Relationship Id="rId8" Type="http://schemas.openxmlformats.org/officeDocument/2006/relationships/tags" Target="../tags/tag280.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tags" Target="../tags/tag289.xml"/><Relationship Id="rId10" Type="http://schemas.openxmlformats.org/officeDocument/2006/relationships/tags" Target="../tags/tag290.xml"/><Relationship Id="rId11" Type="http://schemas.openxmlformats.org/officeDocument/2006/relationships/tags" Target="../tags/tag291.xml"/><Relationship Id="rId12" Type="http://schemas.openxmlformats.org/officeDocument/2006/relationships/tags" Target="../tags/tag292.xml"/><Relationship Id="rId13" Type="http://schemas.openxmlformats.org/officeDocument/2006/relationships/tags" Target="../tags/tag293.xml"/><Relationship Id="rId14" Type="http://schemas.openxmlformats.org/officeDocument/2006/relationships/tags" Target="../tags/tag294.xml"/><Relationship Id="rId15" Type="http://schemas.openxmlformats.org/officeDocument/2006/relationships/tags" Target="../tags/tag295.xml"/><Relationship Id="rId16" Type="http://schemas.openxmlformats.org/officeDocument/2006/relationships/tags" Target="../tags/tag296.xml"/><Relationship Id="rId17" Type="http://schemas.openxmlformats.org/officeDocument/2006/relationships/tags" Target="../tags/tag297.xml"/><Relationship Id="rId18" Type="http://schemas.openxmlformats.org/officeDocument/2006/relationships/tags" Target="../tags/tag298.xml"/><Relationship Id="rId19" Type="http://schemas.openxmlformats.org/officeDocument/2006/relationships/tags" Target="../tags/tag299.xml"/><Relationship Id="rId20" Type="http://schemas.openxmlformats.org/officeDocument/2006/relationships/tags" Target="../tags/tag300.xml"/><Relationship Id="rId21" Type="http://schemas.openxmlformats.org/officeDocument/2006/relationships/tags" Target="../tags/tag301.xml"/><Relationship Id="rId22" Type="http://schemas.openxmlformats.org/officeDocument/2006/relationships/tags" Target="../tags/tag302.xml"/><Relationship Id="rId23" Type="http://schemas.openxmlformats.org/officeDocument/2006/relationships/tags" Target="../tags/tag303.xml"/><Relationship Id="rId24" Type="http://schemas.openxmlformats.org/officeDocument/2006/relationships/tags" Target="../tags/tag304.xml"/><Relationship Id="rId25" Type="http://schemas.openxmlformats.org/officeDocument/2006/relationships/tags" Target="../tags/tag305.xml"/><Relationship Id="rId26" Type="http://schemas.openxmlformats.org/officeDocument/2006/relationships/tags" Target="../tags/tag306.xml"/><Relationship Id="rId27" Type="http://schemas.openxmlformats.org/officeDocument/2006/relationships/tags" Target="../tags/tag307.xml"/><Relationship Id="rId28" Type="http://schemas.openxmlformats.org/officeDocument/2006/relationships/tags" Target="../tags/tag308.xml"/><Relationship Id="rId29" Type="http://schemas.openxmlformats.org/officeDocument/2006/relationships/tags" Target="../tags/tag309.xml"/><Relationship Id="rId30"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tags" Target="../tags/tag346.xml"/><Relationship Id="rId7" Type="http://schemas.openxmlformats.org/officeDocument/2006/relationships/tags" Target="../tags/tag347.xml"/><Relationship Id="rId8" Type="http://schemas.openxmlformats.org/officeDocument/2006/relationships/tags" Target="../tags/tag348.xml"/><Relationship Id="rId9" Type="http://schemas.openxmlformats.org/officeDocument/2006/relationships/tags" Target="../tags/tag349.xml"/><Relationship Id="rId10" Type="http://schemas.openxmlformats.org/officeDocument/2006/relationships/tags" Target="../tags/tag350.xml"/><Relationship Id="rId11" Type="http://schemas.openxmlformats.org/officeDocument/2006/relationships/tags" Target="../tags/tag351.xml"/><Relationship Id="rId12" Type="http://schemas.openxmlformats.org/officeDocument/2006/relationships/tags" Target="../tags/tag352.xml"/><Relationship Id="rId13" Type="http://schemas.openxmlformats.org/officeDocument/2006/relationships/tags" Target="../tags/tag353.xml"/><Relationship Id="rId14" Type="http://schemas.openxmlformats.org/officeDocument/2006/relationships/tags" Target="../tags/tag354.xml"/><Relationship Id="rId15" Type="http://schemas.openxmlformats.org/officeDocument/2006/relationships/tags" Target="../tags/tag355.xml"/><Relationship Id="rId16" Type="http://schemas.openxmlformats.org/officeDocument/2006/relationships/tags" Target="../tags/tag356.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tags" Target="../tags/tag360.xml"/><Relationship Id="rId5" Type="http://schemas.openxmlformats.org/officeDocument/2006/relationships/tags" Target="../tags/tag361.xml"/><Relationship Id="rId6" Type="http://schemas.openxmlformats.org/officeDocument/2006/relationships/tags" Target="../tags/tag362.xml"/><Relationship Id="rId7" Type="http://schemas.openxmlformats.org/officeDocument/2006/relationships/tags" Target="../tags/tag363.xml"/><Relationship Id="rId8" Type="http://schemas.openxmlformats.org/officeDocument/2006/relationships/tags" Target="../tags/tag364.xml"/><Relationship Id="rId9" Type="http://schemas.openxmlformats.org/officeDocument/2006/relationships/tags" Target="../tags/tag365.xml"/><Relationship Id="rId10" Type="http://schemas.openxmlformats.org/officeDocument/2006/relationships/tags" Target="../tags/tag366.xml"/><Relationship Id="rId11" Type="http://schemas.openxmlformats.org/officeDocument/2006/relationships/tags" Target="../tags/tag367.xml"/><Relationship Id="rId12" Type="http://schemas.openxmlformats.org/officeDocument/2006/relationships/tags" Target="../tags/tag368.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72.xml"/><Relationship Id="rId2" Type="http://schemas.openxmlformats.org/officeDocument/2006/relationships/tags" Target="../tags/tag373.xml"/><Relationship Id="rId3" Type="http://schemas.openxmlformats.org/officeDocument/2006/relationships/tags" Target="../tags/tag374.xml"/><Relationship Id="rId4" Type="http://schemas.openxmlformats.org/officeDocument/2006/relationships/tags" Target="../tags/tag375.xml"/><Relationship Id="rId5" Type="http://schemas.openxmlformats.org/officeDocument/2006/relationships/tags" Target="../tags/tag376.xml"/><Relationship Id="rId6" Type="http://schemas.openxmlformats.org/officeDocument/2006/relationships/tags" Target="../tags/tag377.xml"/><Relationship Id="rId7" Type="http://schemas.openxmlformats.org/officeDocument/2006/relationships/tags" Target="../tags/tag378.xml"/><Relationship Id="rId8" Type="http://schemas.openxmlformats.org/officeDocument/2006/relationships/tags" Target="../tags/tag379.xml"/><Relationship Id="rId9" Type="http://schemas.openxmlformats.org/officeDocument/2006/relationships/tags" Target="../tags/tag380.xml"/><Relationship Id="rId10" Type="http://schemas.openxmlformats.org/officeDocument/2006/relationships/tags" Target="../tags/tag381.xml"/><Relationship Id="rId11" Type="http://schemas.openxmlformats.org/officeDocument/2006/relationships/tags" Target="../tags/tag382.xml"/><Relationship Id="rId12" Type="http://schemas.openxmlformats.org/officeDocument/2006/relationships/tags" Target="../tags/tag383.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84.xml"/><Relationship Id="rId2" Type="http://schemas.openxmlformats.org/officeDocument/2006/relationships/tags" Target="../tags/tag385.xml"/><Relationship Id="rId3" Type="http://schemas.openxmlformats.org/officeDocument/2006/relationships/tags" Target="../tags/tag386.xml"/><Relationship Id="rId4" Type="http://schemas.openxmlformats.org/officeDocument/2006/relationships/tags" Target="../tags/tag387.xml"/><Relationship Id="rId5" Type="http://schemas.openxmlformats.org/officeDocument/2006/relationships/tags" Target="../tags/tag388.xml"/><Relationship Id="rId6" Type="http://schemas.openxmlformats.org/officeDocument/2006/relationships/tags" Target="../tags/tag389.xml"/><Relationship Id="rId7" Type="http://schemas.openxmlformats.org/officeDocument/2006/relationships/tags" Target="../tags/tag390.xml"/><Relationship Id="rId8" Type="http://schemas.openxmlformats.org/officeDocument/2006/relationships/tags" Target="../tags/tag391.xml"/><Relationship Id="rId9" Type="http://schemas.openxmlformats.org/officeDocument/2006/relationships/tags" Target="../tags/tag392.xml"/><Relationship Id="rId10" Type="http://schemas.openxmlformats.org/officeDocument/2006/relationships/tags" Target="../tags/tag393.xml"/><Relationship Id="rId11" Type="http://schemas.openxmlformats.org/officeDocument/2006/relationships/tags" Target="../tags/tag394.xml"/><Relationship Id="rId12" Type="http://schemas.openxmlformats.org/officeDocument/2006/relationships/tags" Target="../tags/tag395.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96.xml"/><Relationship Id="rId2" Type="http://schemas.openxmlformats.org/officeDocument/2006/relationships/tags" Target="../tags/tag397.xml"/><Relationship Id="rId3" Type="http://schemas.openxmlformats.org/officeDocument/2006/relationships/tags" Target="../tags/tag398.xml"/><Relationship Id="rId4" Type="http://schemas.openxmlformats.org/officeDocument/2006/relationships/tags" Target="../tags/tag399.xml"/><Relationship Id="rId5" Type="http://schemas.openxmlformats.org/officeDocument/2006/relationships/tags" Target="../tags/tag400.xml"/><Relationship Id="rId6" Type="http://schemas.openxmlformats.org/officeDocument/2006/relationships/tags" Target="../tags/tag401.xml"/><Relationship Id="rId7" Type="http://schemas.openxmlformats.org/officeDocument/2006/relationships/tags" Target="../tags/tag402.xml"/><Relationship Id="rId8" Type="http://schemas.openxmlformats.org/officeDocument/2006/relationships/tags" Target="../tags/tag403.xml"/><Relationship Id="rId9" Type="http://schemas.openxmlformats.org/officeDocument/2006/relationships/tags" Target="../tags/tag404.xml"/><Relationship Id="rId10" Type="http://schemas.openxmlformats.org/officeDocument/2006/relationships/tags" Target="../tags/tag405.xml"/><Relationship Id="rId11" Type="http://schemas.openxmlformats.org/officeDocument/2006/relationships/tags" Target="../tags/tag406.xml"/><Relationship Id="rId12" Type="http://schemas.openxmlformats.org/officeDocument/2006/relationships/tags" Target="../tags/tag407.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tags" Target="../tags/tag411.xml"/><Relationship Id="rId5" Type="http://schemas.openxmlformats.org/officeDocument/2006/relationships/tags" Target="../tags/tag412.xml"/><Relationship Id="rId6" Type="http://schemas.openxmlformats.org/officeDocument/2006/relationships/tags" Target="../tags/tag413.xml"/><Relationship Id="rId7" Type="http://schemas.openxmlformats.org/officeDocument/2006/relationships/tags" Target="../tags/tag414.xml"/><Relationship Id="rId8" Type="http://schemas.openxmlformats.org/officeDocument/2006/relationships/tags" Target="../tags/tag415.xml"/><Relationship Id="rId9" Type="http://schemas.openxmlformats.org/officeDocument/2006/relationships/tags" Target="../tags/tag416.xml"/><Relationship Id="rId10" Type="http://schemas.openxmlformats.org/officeDocument/2006/relationships/tags" Target="../tags/tag417.xml"/><Relationship Id="rId11" Type="http://schemas.openxmlformats.org/officeDocument/2006/relationships/tags" Target="../tags/tag418.xml"/><Relationship Id="rId12" Type="http://schemas.openxmlformats.org/officeDocument/2006/relationships/tags" Target="../tags/tag419.xml"/><Relationship Id="rId13" Type="http://schemas.openxmlformats.org/officeDocument/2006/relationships/tags" Target="../tags/tag420.xml"/><Relationship Id="rId14" Type="http://schemas.openxmlformats.org/officeDocument/2006/relationships/tags" Target="../tags/tag421.xml"/><Relationship Id="rId15" Type="http://schemas.openxmlformats.org/officeDocument/2006/relationships/tags" Target="../tags/tag422.xml"/><Relationship Id="rId16" Type="http://schemas.openxmlformats.org/officeDocument/2006/relationships/tags" Target="../tags/tag423.xml"/><Relationship Id="rId17" Type="http://schemas.openxmlformats.org/officeDocument/2006/relationships/tags" Target="../tags/tag424.xml"/><Relationship Id="rId18" Type="http://schemas.openxmlformats.org/officeDocument/2006/relationships/tags" Target="../tags/tag425.xml"/><Relationship Id="rId19" Type="http://schemas.openxmlformats.org/officeDocument/2006/relationships/tags" Target="../tags/tag426.xml"/><Relationship Id="rId20" Type="http://schemas.openxmlformats.org/officeDocument/2006/relationships/tags" Target="../tags/tag427.xml"/><Relationship Id="rId2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28.xml"/><Relationship Id="rId2" Type="http://schemas.openxmlformats.org/officeDocument/2006/relationships/tags" Target="../tags/tag429.xml"/><Relationship Id="rId3" Type="http://schemas.openxmlformats.org/officeDocument/2006/relationships/tags" Target="../tags/tag43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5"/>
            <p:custDataLst>
              <p:tags r:id="rId1"/>
            </p:custDataLst>
          </p:nvPr>
        </p:nvSpPr>
        <p:spPr/>
        <p:txBody>
          <a:bodyPr/>
          <a:p>
            <a:r>
              <a:rPr altLang="en-US" lang="zh-CN"/>
              <a:t>初中教育与历史教育的多元发展</a:t>
            </a:r>
            <a:endParaRPr altLang="en-US" lang="zh-CN"/>
          </a:p>
        </p:txBody>
      </p:sp>
      <p:sp>
        <p:nvSpPr>
          <p:cNvPr id="1048650" name="文本占位符 6"/>
          <p:cNvSpPr>
            <a:spLocks noGrp="1"/>
          </p:cNvSpPr>
          <p:nvPr>
            <p:ph type="body" idx="4"/>
            <p:custDataLst>
              <p:tags r:id="rId2"/>
            </p:custDataLst>
          </p:nvPr>
        </p:nvSpPr>
        <p:spPr>
          <a:xfrm>
            <a:off x="2757170" y="4084955"/>
            <a:ext cx="6719570" cy="352425"/>
          </a:xfrm>
        </p:spPr>
        <p:txBody>
          <a:bodyPr/>
          <a:p>
            <a:r>
              <a:rPr altLang="en-US" lang="zh-CN"/>
              <a:t>xxx,a click to unlimited possibilities</a:t>
            </a:r>
            <a:endParaRPr altLang="en-US" lang="zh-CN"/>
          </a:p>
        </p:txBody>
      </p:sp>
      <p:sp>
        <p:nvSpPr>
          <p:cNvPr id="1048652" name="文本占位符 8"/>
          <p:cNvSpPr>
            <a:spLocks noGrp="1"/>
          </p:cNvSpPr>
          <p:nvPr>
            <p:ph type="body" idx="1"/>
            <p:custDataLst>
              <p:tags r:id="rId3"/>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1"/>
          <p:cNvSpPr>
            <a:spLocks noGrp="1"/>
          </p:cNvSpPr>
          <p:nvPr>
            <p:ph type="title" idx="3"/>
            <p:custDataLst>
              <p:tags r:id="rId1"/>
            </p:custDataLst>
          </p:nvPr>
        </p:nvSpPr>
        <p:spPr/>
        <p:txBody>
          <a:bodyPr/>
          <a:p>
            <a:r>
              <a:rPr altLang="en-US" lang="zh-CN"/>
              <a:t>目录</a:t>
            </a:r>
            <a:endParaRPr altLang="en-US" lang="zh-CN"/>
          </a:p>
        </p:txBody>
      </p:sp>
      <p:sp>
        <p:nvSpPr>
          <p:cNvPr id="1048824" name="圆角矩形 11"/>
          <p:cNvSpPr/>
          <p:nvPr>
            <p:custDataLst>
              <p:tags r:id="rId2"/>
            </p:custDataLst>
          </p:nvPr>
        </p:nvSpPr>
        <p:spPr>
          <a:xfrm>
            <a:off x="1069975" y="206502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26" name="对角圆角矩形 14"/>
          <p:cNvSpPr/>
          <p:nvPr>
            <p:custDataLst>
              <p:tags r:id="rId3"/>
            </p:custDataLst>
          </p:nvPr>
        </p:nvSpPr>
        <p:spPr>
          <a:xfrm flipH="1">
            <a:off x="842645" y="205486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01</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28" name="TextBox 8"/>
          <p:cNvSpPr txBox="1"/>
          <p:nvPr>
            <p:custDataLst>
              <p:tags r:id="rId4"/>
            </p:custDataLst>
          </p:nvPr>
        </p:nvSpPr>
        <p:spPr>
          <a:xfrm>
            <a:off x="1967230" y="2252980"/>
            <a:ext cx="406781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初中教育的发展方向</a:t>
            </a:r>
            <a:endParaRPr altLang="en-US" b="1" sz="2000" lang="zh-CN">
              <a:solidFill>
                <a:schemeClr val="accent1"/>
              </a:solidFill>
              <a:latin typeface="+mj-ea"/>
              <a:ea typeface="+mj-ea"/>
              <a:cs typeface="微软雅黑" panose="020B0503020204020204" charset="-122"/>
              <a:sym typeface="+mn-ea"/>
            </a:endParaRPr>
          </a:p>
        </p:txBody>
      </p:sp>
      <p:sp>
        <p:nvSpPr>
          <p:cNvPr id="1048830" name="圆角矩形 16"/>
          <p:cNvSpPr/>
          <p:nvPr>
            <p:custDataLst>
              <p:tags r:id="rId5"/>
            </p:custDataLst>
          </p:nvPr>
        </p:nvSpPr>
        <p:spPr>
          <a:xfrm>
            <a:off x="6868160" y="206502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32" name="对角圆角矩形 18"/>
          <p:cNvSpPr/>
          <p:nvPr>
            <p:custDataLst>
              <p:tags r:id="rId6"/>
            </p:custDataLst>
          </p:nvPr>
        </p:nvSpPr>
        <p:spPr>
          <a:xfrm flipH="1">
            <a:off x="6640830" y="205486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02</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34" name="TextBox 8"/>
          <p:cNvSpPr txBox="1"/>
          <p:nvPr>
            <p:custDataLst>
              <p:tags r:id="rId7"/>
            </p:custDataLst>
          </p:nvPr>
        </p:nvSpPr>
        <p:spPr>
          <a:xfrm>
            <a:off x="7765415" y="2252980"/>
            <a:ext cx="4068445"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历史教育的价值与意义</a:t>
            </a:r>
            <a:endParaRPr altLang="en-US" b="1" sz="2000" lang="zh-CN">
              <a:solidFill>
                <a:schemeClr val="accent1"/>
              </a:solidFill>
              <a:latin typeface="+mj-ea"/>
              <a:ea typeface="+mj-ea"/>
              <a:cs typeface="微软雅黑" panose="020B0503020204020204" charset="-122"/>
              <a:sym typeface="+mn-ea"/>
            </a:endParaRPr>
          </a:p>
        </p:txBody>
      </p:sp>
      <p:sp>
        <p:nvSpPr>
          <p:cNvPr id="1048836" name="圆角矩形 22"/>
          <p:cNvSpPr/>
          <p:nvPr>
            <p:custDataLst>
              <p:tags r:id="rId8"/>
            </p:custDataLst>
          </p:nvPr>
        </p:nvSpPr>
        <p:spPr>
          <a:xfrm>
            <a:off x="1069975" y="331216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38" name="对角圆角矩形 24"/>
          <p:cNvSpPr/>
          <p:nvPr>
            <p:custDataLst>
              <p:tags r:id="rId9"/>
            </p:custDataLst>
          </p:nvPr>
        </p:nvSpPr>
        <p:spPr>
          <a:xfrm flipH="1">
            <a:off x="842645" y="330327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03</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40" name="TextBox 8"/>
          <p:cNvSpPr txBox="1"/>
          <p:nvPr>
            <p:custDataLst>
              <p:tags r:id="rId10"/>
            </p:custDataLst>
          </p:nvPr>
        </p:nvSpPr>
        <p:spPr>
          <a:xfrm>
            <a:off x="1967230" y="3500120"/>
            <a:ext cx="408813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初中教育与历史教育的结合点</a:t>
            </a:r>
            <a:endParaRPr altLang="en-US" b="1" sz="2000" lang="zh-CN">
              <a:solidFill>
                <a:schemeClr val="accent1"/>
              </a:solidFill>
              <a:latin typeface="+mj-ea"/>
              <a:ea typeface="+mj-ea"/>
              <a:cs typeface="微软雅黑" panose="020B0503020204020204" charset="-122"/>
              <a:sym typeface="+mn-ea"/>
            </a:endParaRPr>
          </a:p>
        </p:txBody>
      </p:sp>
      <p:sp>
        <p:nvSpPr>
          <p:cNvPr id="1048842" name="圆角矩形 26"/>
          <p:cNvSpPr/>
          <p:nvPr>
            <p:custDataLst>
              <p:tags r:id="rId11"/>
            </p:custDataLst>
          </p:nvPr>
        </p:nvSpPr>
        <p:spPr>
          <a:xfrm>
            <a:off x="6868795" y="331216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44" name="对角圆角矩形 27"/>
          <p:cNvSpPr/>
          <p:nvPr>
            <p:custDataLst>
              <p:tags r:id="rId12"/>
            </p:custDataLst>
          </p:nvPr>
        </p:nvSpPr>
        <p:spPr>
          <a:xfrm flipH="1">
            <a:off x="6641465" y="330327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04</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46" name="TextBox 8"/>
          <p:cNvSpPr txBox="1"/>
          <p:nvPr>
            <p:custDataLst>
              <p:tags r:id="rId13"/>
            </p:custDataLst>
          </p:nvPr>
        </p:nvSpPr>
        <p:spPr>
          <a:xfrm>
            <a:off x="7766050" y="3500120"/>
            <a:ext cx="4068445"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多元发展的实践探索</a:t>
            </a:r>
            <a:endParaRPr altLang="en-US" b="1" sz="2000" lang="zh-CN">
              <a:solidFill>
                <a:schemeClr val="accent1"/>
              </a:solidFill>
              <a:latin typeface="+mj-ea"/>
              <a:ea typeface="+mj-ea"/>
              <a:cs typeface="微软雅黑" panose="020B0503020204020204" charset="-122"/>
              <a:sym typeface="+mn-ea"/>
            </a:endParaRPr>
          </a:p>
        </p:txBody>
      </p:sp>
      <p:sp>
        <p:nvSpPr>
          <p:cNvPr id="1048848" name="圆角矩形 79"/>
          <p:cNvSpPr/>
          <p:nvPr>
            <p:custDataLst>
              <p:tags r:id="rId14"/>
            </p:custDataLst>
          </p:nvPr>
        </p:nvSpPr>
        <p:spPr>
          <a:xfrm>
            <a:off x="3969385" y="456057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50" name="对角圆角矩形 80"/>
          <p:cNvSpPr/>
          <p:nvPr>
            <p:custDataLst>
              <p:tags r:id="rId15"/>
            </p:custDataLst>
          </p:nvPr>
        </p:nvSpPr>
        <p:spPr>
          <a:xfrm flipH="1">
            <a:off x="3742055" y="455168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zh-CN" b="1" lang="en-US">
                <a:solidFill>
                  <a:schemeClr val="lt1">
                    <a:lumMod val="100000"/>
                  </a:schemeClr>
                </a:solidFill>
                <a:latin typeface="+mj-ea"/>
                <a:ea typeface="+mj-ea"/>
                <a:cs typeface="微软雅黑" panose="020B0503020204020204" charset="-122"/>
                <a:sym typeface="+mn-ea"/>
              </a:rPr>
              <a:t>05</a:t>
            </a:r>
            <a:endParaRPr altLang="zh-CN" b="1" lang="en-US">
              <a:solidFill>
                <a:schemeClr val="lt1">
                  <a:lumMod val="100000"/>
                </a:schemeClr>
              </a:solidFill>
              <a:latin typeface="+mj-ea"/>
              <a:ea typeface="+mj-ea"/>
              <a:cs typeface="微软雅黑" panose="020B0503020204020204" charset="-122"/>
              <a:sym typeface="+mn-ea"/>
            </a:endParaRPr>
          </a:p>
        </p:txBody>
      </p:sp>
      <p:sp>
        <p:nvSpPr>
          <p:cNvPr id="1048852" name="TextBox 8"/>
          <p:cNvSpPr txBox="1"/>
          <p:nvPr>
            <p:custDataLst>
              <p:tags r:id="rId16"/>
            </p:custDataLst>
          </p:nvPr>
        </p:nvSpPr>
        <p:spPr>
          <a:xfrm>
            <a:off x="4866640" y="4748530"/>
            <a:ext cx="408813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面临的挑战与对策建议</a:t>
            </a:r>
            <a:endParaRPr altLang="en-US" b="1" sz="2000" lang="zh-CN">
              <a:solidFill>
                <a:schemeClr val="accent1"/>
              </a:solidFill>
              <a:latin typeface="+mj-ea"/>
              <a:ea typeface="+mj-ea"/>
              <a:cs typeface="微软雅黑" panose="020B0503020204020204" charset="-122"/>
              <a:sym typeface="+mn-ea"/>
            </a:endParaRPr>
          </a:p>
        </p:txBody>
      </p: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88" name="标题 3"/>
          <p:cNvSpPr>
            <a:spLocks noGrp="1"/>
          </p:cNvSpPr>
          <p:nvPr>
            <p:ph type="title" idx="4"/>
            <p:custDataLst>
              <p:tags r:id="rId1"/>
            </p:custDataLst>
          </p:nvPr>
        </p:nvSpPr>
        <p:spPr/>
        <p:txBody>
          <a:bodyPr/>
          <a:p>
            <a:r>
              <a:rPr altLang="en-US" lang="zh-CN"/>
              <a:t>初中教育的发展方向</a:t>
            </a:r>
            <a:endParaRPr altLang="en-US" lang="zh-CN"/>
          </a:p>
        </p:txBody>
      </p:sp>
      <p:sp>
        <p:nvSpPr>
          <p:cNvPr id="1048890" name="文本占位符 8"/>
          <p:cNvSpPr>
            <a:spLocks noGrp="1"/>
          </p:cNvSpPr>
          <p:nvPr>
            <p:ph type="body" idx="3"/>
            <p:custDataLst>
              <p:tags r:id="rId2"/>
            </p:custDataLst>
          </p:nvPr>
        </p:nvSpPr>
        <p:spPr/>
        <p:txBody>
          <a:bodyPr/>
          <a:p>
            <a:r>
              <a:rPr altLang="en-US" lang="zh-CN"/>
              <a:t>01</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34" name="标题 1"/>
          <p:cNvSpPr>
            <a:spLocks noGrp="1"/>
          </p:cNvSpPr>
          <p:nvPr>
            <p:ph type="title" idx="2"/>
          </p:nvPr>
        </p:nvSpPr>
        <p:spPr/>
        <p:txBody>
          <a:bodyPr/>
          <a:p>
            <a:r>
              <a:rPr altLang="en-US" lang="zh-CN"/>
              <a:t>多元化课程设置</a:t>
            </a:r>
            <a:endParaRPr altLang="en-US" lang="zh-CN"/>
          </a:p>
        </p:txBody>
      </p:sp>
      <p:sp>
        <p:nvSpPr>
          <p:cNvPr id="104893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增加选修课程，满足学生个性化需求</a:t>
            </a:r>
            <a:endParaRPr altLang="en-US" dirty="0" sz="1200" lang="zh-CN" spc="150">
              <a:solidFill>
                <a:schemeClr val="tx1">
                  <a:lumMod val="65000"/>
                  <a:lumOff val="35000"/>
                </a:schemeClr>
              </a:solidFill>
              <a:latin typeface="+mn-ea"/>
              <a:sym typeface="+mn-ea"/>
            </a:endParaRPr>
          </a:p>
        </p:txBody>
      </p:sp>
      <p:sp>
        <p:nvSpPr>
          <p:cNvPr id="104893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强化实践课程，提高学生的动手能力</a:t>
            </a:r>
            <a:endParaRPr altLang="en-US" dirty="0" sz="1200" lang="zh-CN" spc="150">
              <a:solidFill>
                <a:schemeClr val="tx1">
                  <a:lumMod val="65000"/>
                  <a:lumOff val="35000"/>
                </a:schemeClr>
              </a:solidFill>
              <a:latin typeface="+mn-ea"/>
              <a:sym typeface="+mn-ea"/>
            </a:endParaRPr>
          </a:p>
        </p:txBody>
      </p:sp>
      <p:sp>
        <p:nvSpPr>
          <p:cNvPr id="104894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引入创新课程，培养学生的创新思维</a:t>
            </a:r>
            <a:endParaRPr altLang="en-US" dirty="0" sz="1200" lang="zh-CN" spc="150">
              <a:solidFill>
                <a:schemeClr val="tx1">
                  <a:lumMod val="65000"/>
                  <a:lumOff val="35000"/>
                </a:schemeClr>
              </a:solidFill>
              <a:latin typeface="+mn-ea"/>
              <a:sym typeface="+mn-ea"/>
            </a:endParaRPr>
          </a:p>
        </p:txBody>
      </p:sp>
      <p:sp>
        <p:nvSpPr>
          <p:cNvPr id="104894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开展国际课程，拓宽学生的国际视野</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82" name="标题 1"/>
          <p:cNvSpPr>
            <a:spLocks noGrp="1"/>
          </p:cNvSpPr>
          <p:nvPr>
            <p:ph type="title" idx="2"/>
          </p:nvPr>
        </p:nvSpPr>
        <p:spPr/>
        <p:txBody>
          <a:bodyPr/>
          <a:p>
            <a:r>
              <a:rPr altLang="en-US" lang="zh-CN"/>
              <a:t>注重学生综合素质培养</a:t>
            </a:r>
            <a:endParaRPr altLang="en-US" lang="zh-CN"/>
          </a:p>
        </p:txBody>
      </p:sp>
      <p:sp>
        <p:nvSpPr>
          <p:cNvPr id="104898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强调学生的全面发展，注重培养德智体美劳等多方面的素质。</a:t>
            </a:r>
            <a:endParaRPr altLang="en-US" dirty="0" sz="1200" lang="zh-CN" spc="150">
              <a:solidFill>
                <a:schemeClr val="tx1">
                  <a:lumMod val="65000"/>
                  <a:lumOff val="35000"/>
                </a:schemeClr>
              </a:solidFill>
              <a:latin typeface="+mn-ea"/>
              <a:sym typeface="+mn-ea"/>
            </a:endParaRPr>
          </a:p>
        </p:txBody>
      </p:sp>
      <p:sp>
        <p:nvSpPr>
          <p:cNvPr id="104898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注重学生的个性化发展，鼓励学生发掘自己的兴趣和特长。</a:t>
            </a:r>
            <a:endParaRPr altLang="en-US" dirty="0" sz="1200" lang="zh-CN" spc="150">
              <a:solidFill>
                <a:schemeClr val="tx1">
                  <a:lumMod val="65000"/>
                  <a:lumOff val="35000"/>
                </a:schemeClr>
              </a:solidFill>
              <a:latin typeface="+mn-ea"/>
              <a:sym typeface="+mn-ea"/>
            </a:endParaRPr>
          </a:p>
        </p:txBody>
      </p:sp>
      <p:sp>
        <p:nvSpPr>
          <p:cNvPr id="104898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培养学生的创新能力和实践能力，鼓励学生参与社会实践和创新创业活动。</a:t>
            </a:r>
            <a:endParaRPr altLang="en-US" dirty="0" sz="1200" lang="zh-CN" spc="150">
              <a:solidFill>
                <a:schemeClr val="tx1">
                  <a:lumMod val="65000"/>
                  <a:lumOff val="35000"/>
                </a:schemeClr>
              </a:solidFill>
              <a:latin typeface="+mn-ea"/>
              <a:sym typeface="+mn-ea"/>
            </a:endParaRPr>
          </a:p>
        </p:txBody>
      </p:sp>
      <p:sp>
        <p:nvSpPr>
          <p:cNvPr id="104899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强化学生的自主学习和终身学习意识，提高学生的自主学习能力和终身学习能力。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30" name="标题 1"/>
          <p:cNvSpPr>
            <a:spLocks noGrp="1"/>
          </p:cNvSpPr>
          <p:nvPr>
            <p:ph type="title" idx="2"/>
          </p:nvPr>
        </p:nvSpPr>
        <p:spPr/>
        <p:txBody>
          <a:bodyPr/>
          <a:p>
            <a:r>
              <a:rPr altLang="en-US" lang="zh-CN"/>
              <a:t>创新教育方式与手段</a:t>
            </a:r>
            <a:endParaRPr altLang="en-US" lang="zh-CN"/>
          </a:p>
        </p:txBody>
      </p:sp>
      <p:sp>
        <p:nvSpPr>
          <p:cNvPr id="104903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利用信息技术手段，如在线课程、数字化教材等，提高教育效率和教学质量。</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加强实践教学环节，提高学生的动手能力和实践能力，培养创新精神和实践能力。</a:t>
            </a:r>
            <a:endParaRPr dirty="0" err="1">
              <a:solidFill>
                <a:schemeClr val="tx1">
                  <a:lumMod val="75000"/>
                  <a:lumOff val="25000"/>
                </a:schemeClr>
              </a:solidFill>
              <a:latin typeface="+mn-ea"/>
              <a:ea typeface="+mn-ea"/>
              <a:cs typeface="+mn-ea"/>
              <a:sym typeface="+mn-lt"/>
            </a:endParaRPr>
          </a:p>
        </p:txBody>
      </p:sp>
      <p:sp>
        <p:nvSpPr>
          <p:cNvPr id="104905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5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注重个性化教育，关注学生的个性差异和特长，提供定制化的教育服务，满足学生个性化发展需求。</a:t>
            </a:r>
            <a:endParaRPr dirty="0" sz="2000" err="1">
              <a:solidFill>
                <a:schemeClr val="tx1">
                  <a:lumMod val="75000"/>
                  <a:lumOff val="25000"/>
                </a:schemeClr>
              </a:solidFill>
              <a:latin typeface="+mn-ea"/>
              <a:ea typeface="+mn-ea"/>
              <a:cs typeface="+mn-ea"/>
              <a:sym typeface="+mn-lt"/>
            </a:endParaRPr>
          </a:p>
        </p:txBody>
      </p:sp>
      <p:sp>
        <p:nvSpPr>
          <p:cNvPr id="10490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开展多元化教学方式，如项目式学习、翻转课堂等，激发学生的学习兴趣和创造力。</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10" name="标题 1"/>
          <p:cNvSpPr>
            <a:spLocks noGrp="1"/>
          </p:cNvSpPr>
          <p:nvPr>
            <p:ph type="title" idx="2"/>
          </p:nvPr>
        </p:nvSpPr>
        <p:spPr/>
        <p:txBody>
          <a:bodyPr/>
          <a:p>
            <a:r>
              <a:rPr altLang="en-US" lang="zh-CN"/>
              <a:t>强化实践教学环节</a:t>
            </a:r>
            <a:endParaRPr altLang="en-US" lang="zh-CN"/>
          </a:p>
        </p:txBody>
      </p:sp>
      <p:sp>
        <p:nvSpPr>
          <p:cNvPr id="104911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1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1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1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2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2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2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2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2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强化实践教学环节是初中教育发展的必然趋势，也是培养现代化人才的重要途径。</a:t>
            </a:r>
            <a:endParaRPr altLang="en-US" dirty="0" sz="2400" lang="zh-CN">
              <a:latin typeface="+mn-ea"/>
              <a:ea typeface="+mn-ea"/>
            </a:endParaRPr>
          </a:p>
        </p:txBody>
      </p:sp>
      <p:sp>
        <p:nvSpPr>
          <p:cNvPr id="104913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实践教学有助于培养学生的团队协作精神和沟通能力，提高其综合素质。</a:t>
            </a:r>
            <a:endParaRPr altLang="en-US" dirty="0" sz="2400" lang="zh-CN">
              <a:latin typeface="+mn-ea"/>
              <a:ea typeface="+mn-ea"/>
            </a:endParaRPr>
          </a:p>
        </p:txBody>
      </p:sp>
      <p:sp>
        <p:nvSpPr>
          <p:cNvPr id="104913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初中教育应注重实践教学，提高学生的实际操作能力。</a:t>
            </a:r>
            <a:endParaRPr altLang="en-US" dirty="0" sz="2400" lang="zh-CN">
              <a:latin typeface="+mn-ea"/>
              <a:ea typeface="+mn-ea"/>
            </a:endParaRPr>
          </a:p>
        </p:txBody>
      </p:sp>
      <p:sp>
        <p:nvSpPr>
          <p:cNvPr id="104913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实践教学有助于激发学生的学习兴趣，培养其创新精神和实践能力。</a:t>
            </a:r>
            <a:endParaRPr altLang="en-US" dirty="0" sz="2400" lang="zh-CN">
              <a:latin typeface="+mn-ea"/>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74" name="标题 3"/>
          <p:cNvSpPr>
            <a:spLocks noGrp="1"/>
          </p:cNvSpPr>
          <p:nvPr>
            <p:ph type="title" idx="4"/>
            <p:custDataLst>
              <p:tags r:id="rId1"/>
            </p:custDataLst>
          </p:nvPr>
        </p:nvSpPr>
        <p:spPr/>
        <p:txBody>
          <a:bodyPr/>
          <a:p>
            <a:r>
              <a:rPr altLang="en-US" lang="zh-CN"/>
              <a:t>历史教育的价值与意义</a:t>
            </a:r>
            <a:endParaRPr altLang="en-US" lang="zh-CN"/>
          </a:p>
        </p:txBody>
      </p:sp>
      <p:sp>
        <p:nvSpPr>
          <p:cNvPr id="1049176" name="文本占位符 8"/>
          <p:cNvSpPr>
            <a:spLocks noGrp="1"/>
          </p:cNvSpPr>
          <p:nvPr>
            <p:ph type="body" idx="3"/>
            <p:custDataLst>
              <p:tags r:id="rId2"/>
            </p:custDataLst>
          </p:nvPr>
        </p:nvSpPr>
        <p:spPr/>
        <p:txBody>
          <a:bodyPr/>
          <a:p>
            <a:r>
              <a:rPr altLang="en-US" lang="zh-CN"/>
              <a:t>02</a:t>
            </a:r>
            <a:endParaRPr altLang="en-US"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20" name="标题 1"/>
          <p:cNvSpPr>
            <a:spLocks noGrp="1"/>
          </p:cNvSpPr>
          <p:nvPr>
            <p:ph type="title" idx="2"/>
          </p:nvPr>
        </p:nvSpPr>
        <p:spPr/>
        <p:txBody>
          <a:bodyPr/>
          <a:p>
            <a:r>
              <a:rPr altLang="en-US" lang="zh-CN"/>
              <a:t>培养学生人文素养</a:t>
            </a:r>
            <a:endParaRPr altLang="en-US" lang="zh-CN"/>
          </a:p>
        </p:txBody>
      </p:sp>
      <p:sp>
        <p:nvSpPr>
          <p:cNvPr id="104922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2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2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2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3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3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3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3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3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4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4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4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4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4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5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5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5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5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5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历史教育能够帮助学生了解人类文明的发展历程，培养人文精神。</a:t>
            </a:r>
            <a:endParaRPr altLang="en-US" dirty="0" sz="1200" lang="zh-CN" spc="150">
              <a:solidFill>
                <a:schemeClr val="tx1">
                  <a:lumMod val="65000"/>
                  <a:lumOff val="35000"/>
                </a:schemeClr>
              </a:solidFill>
              <a:latin typeface="+mn-ea"/>
              <a:sym typeface="+mn-ea"/>
            </a:endParaRPr>
          </a:p>
        </p:txBody>
      </p:sp>
      <p:sp>
        <p:nvSpPr>
          <p:cNvPr id="104926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学习历史可以培养学生的爱国情怀，增强民族自豪感。</a:t>
            </a:r>
            <a:endParaRPr altLang="en-US" dirty="0" sz="1200" lang="zh-CN" spc="150">
              <a:solidFill>
                <a:schemeClr val="tx1">
                  <a:lumMod val="65000"/>
                  <a:lumOff val="35000"/>
                </a:schemeClr>
              </a:solidFill>
              <a:latin typeface="+mn-ea"/>
              <a:sym typeface="+mn-ea"/>
            </a:endParaRPr>
          </a:p>
        </p:txBody>
      </p:sp>
      <p:sp>
        <p:nvSpPr>
          <p:cNvPr id="104926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历史教育能够帮助学生更好地理解当今社会，提高社会责任感。</a:t>
            </a:r>
            <a:endParaRPr altLang="en-US" dirty="0" sz="1200" lang="zh-CN" spc="150">
              <a:solidFill>
                <a:schemeClr val="tx1">
                  <a:lumMod val="65000"/>
                  <a:lumOff val="35000"/>
                </a:schemeClr>
              </a:solidFill>
              <a:latin typeface="+mn-ea"/>
              <a:sym typeface="+mn-ea"/>
            </a:endParaRPr>
          </a:p>
        </p:txBody>
      </p:sp>
      <p:sp>
        <p:nvSpPr>
          <p:cNvPr id="104926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通过学习历史，学生可以培养批判性思维和独立思考能力。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04" name="标题 1"/>
          <p:cNvSpPr>
            <a:spLocks noGrp="1"/>
          </p:cNvSpPr>
          <p:nvPr>
            <p:ph type="title" idx="2"/>
          </p:nvPr>
        </p:nvSpPr>
        <p:spPr/>
        <p:txBody>
          <a:bodyPr/>
          <a:p>
            <a:r>
              <a:rPr altLang="en-US" lang="zh-CN"/>
              <a:t>传承历史文化知识</a:t>
            </a:r>
            <a:endParaRPr altLang="en-US" lang="zh-CN"/>
          </a:p>
        </p:txBody>
      </p:sp>
      <p:sp>
        <p:nvSpPr>
          <p:cNvPr id="104930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历史教育是传承人类文明的重要途径，通过学习历史，学生可以了解人类文明的发展历程和经验教训。</a:t>
            </a:r>
            <a:endParaRPr altLang="en-US" dirty="0" sz="1200" lang="zh-CN" spc="150">
              <a:solidFill>
                <a:schemeClr val="tx1">
                  <a:lumMod val="65000"/>
                  <a:lumOff val="35000"/>
                </a:schemeClr>
              </a:solidFill>
              <a:latin typeface="+mn-ea"/>
              <a:sym typeface="+mn-ea"/>
            </a:endParaRPr>
          </a:p>
        </p:txBody>
      </p:sp>
      <p:sp>
        <p:nvSpPr>
          <p:cNvPr id="104930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历史教育对于培养学生的思辨能力和批判性思维具有重要意义，可以帮助学生学会分析、评价历史事件和人物。</a:t>
            </a:r>
            <a:endParaRPr altLang="en-US" dirty="0" sz="1200" lang="zh-CN" spc="150">
              <a:solidFill>
                <a:schemeClr val="tx1">
                  <a:lumMod val="65000"/>
                  <a:lumOff val="35000"/>
                </a:schemeClr>
              </a:solidFill>
              <a:latin typeface="+mn-ea"/>
              <a:sym typeface="+mn-ea"/>
            </a:endParaRPr>
          </a:p>
        </p:txBody>
      </p:sp>
      <p:sp>
        <p:nvSpPr>
          <p:cNvPr id="104931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历史教育具有人文教育价值，能够提高学生的文化素养和综合素质，促进学生的全面发展。</a:t>
            </a:r>
            <a:endParaRPr altLang="en-US" dirty="0" sz="1200" lang="zh-CN" spc="150">
              <a:solidFill>
                <a:schemeClr val="tx1">
                  <a:lumMod val="65000"/>
                  <a:lumOff val="35000"/>
                </a:schemeClr>
              </a:solidFill>
              <a:latin typeface="+mn-ea"/>
              <a:sym typeface="+mn-ea"/>
            </a:endParaRPr>
          </a:p>
        </p:txBody>
      </p:sp>
      <p:sp>
        <p:nvSpPr>
          <p:cNvPr id="104931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历史教育对于培养学生的爱国主义精神和民族自豪感具有重要作用，可以帮助学生更好地认识和热爱自己的国家。</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52" name="标题 1"/>
          <p:cNvSpPr>
            <a:spLocks noGrp="1"/>
          </p:cNvSpPr>
          <p:nvPr>
            <p:ph type="title" idx="2"/>
          </p:nvPr>
        </p:nvSpPr>
        <p:spPr/>
        <p:txBody>
          <a:bodyPr/>
          <a:p>
            <a:r>
              <a:rPr altLang="en-US" lang="zh-CN"/>
              <a:t>提高学生思辨能力</a:t>
            </a:r>
            <a:endParaRPr altLang="en-US" lang="zh-CN"/>
          </a:p>
        </p:txBody>
      </p:sp>
      <p:sp>
        <p:nvSpPr>
          <p:cNvPr id="1049354"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历史教育能够培养学生的批判性思维，学会分析、评价历史事件和人物。</a:t>
            </a:r>
            <a:endParaRPr altLang="en-US" dirty="0" sz="1200" lang="zh-CN" spc="150">
              <a:solidFill>
                <a:schemeClr val="tx1">
                  <a:lumMod val="65000"/>
                  <a:lumOff val="35000"/>
                </a:schemeClr>
              </a:solidFill>
              <a:latin typeface="+mn-ea"/>
              <a:sym typeface="+mn-ea"/>
            </a:endParaRPr>
          </a:p>
        </p:txBody>
      </p:sp>
      <p:sp>
        <p:nvSpPr>
          <p:cNvPr id="1049356"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通过学习历史，学生可以了解不同文化、不同时代的思想观念，从而拓宽视野，增强跨文化交流能力。</a:t>
            </a:r>
            <a:endParaRPr altLang="en-US" dirty="0" sz="1200" lang="zh-CN" spc="150">
              <a:solidFill>
                <a:schemeClr val="tx1">
                  <a:lumMod val="65000"/>
                  <a:lumOff val="35000"/>
                </a:schemeClr>
              </a:solidFill>
              <a:latin typeface="+mn-ea"/>
              <a:sym typeface="+mn-ea"/>
            </a:endParaRPr>
          </a:p>
        </p:txBody>
      </p:sp>
      <p:sp>
        <p:nvSpPr>
          <p:cNvPr id="1049358"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历史教育能够帮助学生理解现实社会，认识当今政治、经济、文化等问题，提高解决实际问题的能力。</a:t>
            </a:r>
            <a:endParaRPr altLang="en-US" dirty="0" sz="1200" lang="zh-CN" spc="150">
              <a:solidFill>
                <a:schemeClr val="tx1">
                  <a:lumMod val="65000"/>
                  <a:lumOff val="35000"/>
                </a:schemeClr>
              </a:solidFill>
              <a:latin typeface="+mn-ea"/>
              <a:sym typeface="+mn-ea"/>
            </a:endParaRPr>
          </a:p>
        </p:txBody>
      </p:sp>
      <p:sp>
        <p:nvSpPr>
          <p:cNvPr id="1049360"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学习历史可以让学生更好地认识自己，了解自己的文化传承和发展方向，增强文化自信心。</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00" name="标题 1"/>
          <p:cNvSpPr>
            <a:spLocks noGrp="1"/>
          </p:cNvSpPr>
          <p:nvPr>
            <p:ph type="title" idx="2"/>
          </p:nvPr>
        </p:nvSpPr>
        <p:spPr/>
        <p:txBody>
          <a:bodyPr/>
          <a:p>
            <a:r>
              <a:rPr altLang="en-US" lang="zh-CN"/>
              <a:t>促进跨学科融合发展</a:t>
            </a:r>
            <a:endParaRPr altLang="en-US" lang="zh-CN"/>
          </a:p>
        </p:txBody>
      </p:sp>
      <p:sp>
        <p:nvSpPr>
          <p:cNvPr id="104940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0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0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0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1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1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1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1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1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2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2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2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2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2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3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3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3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3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3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历史教育与语文、政治等学科的融合，提升学生的综合素质。</a:t>
            </a:r>
            <a:endParaRPr altLang="en-US" dirty="0" sz="1200" lang="zh-CN" spc="150">
              <a:solidFill>
                <a:schemeClr val="tx1">
                  <a:lumMod val="65000"/>
                  <a:lumOff val="35000"/>
                </a:schemeClr>
              </a:solidFill>
              <a:latin typeface="+mn-ea"/>
              <a:sym typeface="+mn-ea"/>
            </a:endParaRPr>
          </a:p>
        </p:txBody>
      </p:sp>
      <p:sp>
        <p:nvSpPr>
          <p:cNvPr id="104944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历史教育与其他学科的融合，可以培养学生的创新思维和解决问题的能力。</a:t>
            </a:r>
            <a:endParaRPr altLang="en-US" dirty="0" sz="1200" lang="zh-CN" spc="150">
              <a:solidFill>
                <a:schemeClr val="tx1">
                  <a:lumMod val="65000"/>
                  <a:lumOff val="35000"/>
                </a:schemeClr>
              </a:solidFill>
              <a:latin typeface="+mn-ea"/>
              <a:sym typeface="+mn-ea"/>
            </a:endParaRPr>
          </a:p>
        </p:txBody>
      </p:sp>
      <p:sp>
        <p:nvSpPr>
          <p:cNvPr id="104944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历史教育可以帮助学生更好地理解当今世界，促进跨学科知识的应用与实践。</a:t>
            </a:r>
            <a:endParaRPr altLang="en-US" dirty="0" sz="1200" lang="zh-CN" spc="150">
              <a:solidFill>
                <a:schemeClr val="tx1">
                  <a:lumMod val="65000"/>
                  <a:lumOff val="35000"/>
                </a:schemeClr>
              </a:solidFill>
              <a:latin typeface="+mn-ea"/>
              <a:sym typeface="+mn-ea"/>
            </a:endParaRPr>
          </a:p>
        </p:txBody>
      </p:sp>
      <p:sp>
        <p:nvSpPr>
          <p:cNvPr id="104944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历史教育在初中教育中的地位逐渐提升，与其他学科的融合成为趋势。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84" name="标题 3"/>
          <p:cNvSpPr>
            <a:spLocks noGrp="1"/>
          </p:cNvSpPr>
          <p:nvPr>
            <p:ph type="title" idx="4"/>
            <p:custDataLst>
              <p:tags r:id="rId1"/>
            </p:custDataLst>
          </p:nvPr>
        </p:nvSpPr>
        <p:spPr/>
        <p:txBody>
          <a:bodyPr>
            <a:normAutofit fontScale="95556"/>
          </a:bodyPr>
          <a:p>
            <a:r>
              <a:rPr altLang="en-US" lang="zh-CN"/>
              <a:t>初中教育与历史教育的结合点</a:t>
            </a:r>
            <a:endParaRPr altLang="en-US" lang="zh-CN"/>
          </a:p>
        </p:txBody>
      </p:sp>
      <p:sp>
        <p:nvSpPr>
          <p:cNvPr id="1049486" name="文本占位符 8"/>
          <p:cNvSpPr>
            <a:spLocks noGrp="1"/>
          </p:cNvSpPr>
          <p:nvPr>
            <p:ph type="body" idx="3"/>
            <p:custDataLst>
              <p:tags r:id="rId2"/>
            </p:custDataLst>
          </p:nvPr>
        </p:nvSpPr>
        <p:spPr/>
        <p:txBody>
          <a:bodyPr/>
          <a:p>
            <a:r>
              <a:rPr altLang="en-US" lang="zh-CN"/>
              <a:t>03</a:t>
            </a:r>
            <a:endParaRPr altLang="en-US"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30" name="标题 1"/>
          <p:cNvSpPr>
            <a:spLocks noGrp="1"/>
          </p:cNvSpPr>
          <p:nvPr>
            <p:ph type="title" idx="2"/>
          </p:nvPr>
        </p:nvSpPr>
        <p:spPr/>
        <p:txBody>
          <a:bodyPr/>
          <a:p>
            <a:r>
              <a:rPr altLang="en-US" lang="zh-CN"/>
              <a:t>课程设置与教材编写</a:t>
            </a:r>
            <a:endParaRPr altLang="en-US" lang="zh-CN"/>
          </a:p>
        </p:txBody>
      </p:sp>
      <p:sp>
        <p:nvSpPr>
          <p:cNvPr id="104953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初中历史课程设置应注重基础知识的传授与技能的培养，同时融入历史教育思想，引导学生认识历史发展的规律和趋势。</a:t>
            </a:r>
            <a:endParaRPr altLang="en-US" dirty="0" sz="1200" lang="zh-CN" spc="150">
              <a:solidFill>
                <a:schemeClr val="tx1">
                  <a:lumMod val="85000"/>
                  <a:lumOff val="15000"/>
                </a:schemeClr>
              </a:solidFill>
              <a:latin typeface="+mn-ea"/>
              <a:sym typeface="+mn-ea"/>
            </a:endParaRPr>
          </a:p>
        </p:txBody>
      </p:sp>
      <p:sp>
        <p:nvSpPr>
          <p:cNvPr id="104953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3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3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教材编写应结合初中学生的认知特点和心理发展规律，注重历史知识的连贯性和系统性，同时融入多元文化元素，拓宽学生的国际视野。</a:t>
            </a:r>
            <a:endParaRPr altLang="en-US" dirty="0" sz="1200" lang="zh-CN" spc="150">
              <a:solidFill>
                <a:schemeClr val="tx1">
                  <a:lumMod val="85000"/>
                  <a:lumOff val="15000"/>
                </a:schemeClr>
              </a:solidFill>
              <a:latin typeface="+mn-ea"/>
              <a:sym typeface="+mn-ea"/>
            </a:endParaRPr>
          </a:p>
        </p:txBody>
      </p:sp>
      <p:sp>
        <p:nvSpPr>
          <p:cNvPr id="104954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课程设置与教材编写应注重培养学生的历史思维能力和批判性思维能力，引导学生发现问题、分析问题和解决问题。</a:t>
            </a:r>
            <a:endParaRPr altLang="en-US" dirty="0" sz="1200" lang="zh-CN" spc="150">
              <a:solidFill>
                <a:schemeClr val="tx1">
                  <a:lumMod val="85000"/>
                  <a:lumOff val="15000"/>
                </a:schemeClr>
              </a:solidFill>
              <a:latin typeface="+mn-ea"/>
              <a:sym typeface="+mn-ea"/>
            </a:endParaRPr>
          </a:p>
        </p:txBody>
      </p:sp>
      <p:sp>
        <p:nvSpPr>
          <p:cNvPr id="104954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课程设置与教材编写应注重与现实生活的联系，引导学生关注社会现实问题，培养学生的社会责任感和公民意识。</a:t>
            </a:r>
            <a:endParaRPr altLang="en-US" dirty="0" sz="1200" lang="zh-CN" spc="150">
              <a:solidFill>
                <a:schemeClr val="tx1">
                  <a:lumMod val="85000"/>
                  <a:lumOff val="15000"/>
                </a:schemeClr>
              </a:solidFill>
              <a:latin typeface="+mn-ea"/>
              <a:sym typeface="+mn-ea"/>
            </a:endParaRPr>
          </a:p>
        </p:txBody>
      </p:sp>
      <p:sp>
        <p:nvSpPr>
          <p:cNvPr id="104955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94" name="标题 1"/>
          <p:cNvSpPr>
            <a:spLocks noGrp="1"/>
          </p:cNvSpPr>
          <p:nvPr>
            <p:ph type="title" idx="2"/>
          </p:nvPr>
        </p:nvSpPr>
        <p:spPr/>
        <p:txBody>
          <a:bodyPr/>
          <a:p>
            <a:r>
              <a:rPr altLang="en-US" lang="zh-CN"/>
              <a:t>教学方法与手段的融合</a:t>
            </a:r>
            <a:endParaRPr altLang="en-US" lang="zh-CN"/>
          </a:p>
        </p:txBody>
      </p:sp>
      <p:sp>
        <p:nvSpPr>
          <p:cNvPr id="104959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结合点：初中教育与历史教育在知识传授、能力培养和价值观塑造方面的共同点</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教学手段：利用多媒体、网络资源等，丰富教学内容和形式，提高学生的学习兴趣</a:t>
            </a:r>
            <a:endParaRPr dirty="0" sz="2000" err="1">
              <a:solidFill>
                <a:schemeClr val="tx1">
                  <a:lumMod val="75000"/>
                  <a:lumOff val="25000"/>
                </a:schemeClr>
              </a:solidFill>
              <a:latin typeface="+mn-ea"/>
              <a:ea typeface="+mn-ea"/>
              <a:cs typeface="+mn-ea"/>
              <a:sym typeface="+mn-lt"/>
            </a:endParaRPr>
          </a:p>
        </p:txBody>
      </p:sp>
      <p:sp>
        <p:nvSpPr>
          <p:cNvPr id="104961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2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融合方式：通过跨学科的教学设计、课程整合等方式，实现初中教育与历史教育的有机融合</a:t>
            </a:r>
            <a:endParaRPr dirty="0" sz="2000" err="1">
              <a:solidFill>
                <a:schemeClr val="tx1">
                  <a:lumMod val="75000"/>
                  <a:lumOff val="25000"/>
                </a:schemeClr>
              </a:solidFill>
              <a:latin typeface="+mn-ea"/>
              <a:ea typeface="+mn-ea"/>
              <a:cs typeface="+mn-ea"/>
              <a:sym typeface="+mn-lt"/>
            </a:endParaRPr>
          </a:p>
        </p:txBody>
      </p:sp>
      <p:sp>
        <p:nvSpPr>
          <p:cNvPr id="10496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教学方法：案例分析、小组讨论、角色扮演等，促进学生的主动参与和思考</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74" name="标题 1"/>
          <p:cNvSpPr>
            <a:spLocks noGrp="1"/>
          </p:cNvSpPr>
          <p:nvPr>
            <p:ph type="title" idx="2"/>
          </p:nvPr>
        </p:nvSpPr>
        <p:spPr/>
        <p:txBody>
          <a:bodyPr/>
          <a:p>
            <a:r>
              <a:rPr altLang="en-US" lang="zh-CN"/>
              <a:t>教师培训与专业发展</a:t>
            </a:r>
            <a:endParaRPr altLang="en-US" lang="zh-CN"/>
          </a:p>
        </p:txBody>
      </p:sp>
      <p:sp>
        <p:nvSpPr>
          <p:cNvPr id="104967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7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8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8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8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针对初中历史教师的培训应该注重教学策略和方法的更新，以适应新的教育需求。</a:t>
            </a:r>
            <a:endParaRPr altLang="en-US" sz="1400" lang="zh-CN" spc="150">
              <a:solidFill>
                <a:schemeClr val="tx1"/>
              </a:solidFill>
              <a:effectLst/>
              <a:latin typeface="+mn-ea"/>
              <a:sym typeface="+mn-ea"/>
            </a:endParaRPr>
          </a:p>
        </p:txBody>
      </p:sp>
      <p:sp>
        <p:nvSpPr>
          <p:cNvPr id="104968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初中历史教师需要具备专业的教学技能和知识，以确保教学质量。</a:t>
            </a:r>
            <a:endParaRPr altLang="en-US" dirty="0" sz="1400" lang="zh-CN" spc="150">
              <a:solidFill>
                <a:schemeClr val="tx1"/>
              </a:solidFill>
              <a:effectLst/>
              <a:latin typeface="+mn-ea"/>
              <a:sym typeface="+mn-ea"/>
            </a:endParaRPr>
          </a:p>
        </p:txBody>
      </p:sp>
      <p:sp>
        <p:nvSpPr>
          <p:cNvPr id="104968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历史教师需要不断学习和研究，以提升自己的专业素养和教学水平。</a:t>
            </a:r>
            <a:endParaRPr altLang="en-US" sz="1400" lang="zh-CN" spc="150">
              <a:solidFill>
                <a:schemeClr val="tx1"/>
              </a:solidFill>
              <a:effectLst/>
              <a:latin typeface="+mn-ea"/>
              <a:sym typeface="+mn-ea"/>
            </a:endParaRPr>
          </a:p>
        </p:txBody>
      </p:sp>
      <p:sp>
        <p:nvSpPr>
          <p:cNvPr id="104969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学校和教育部门应该为历史教师提供更多的培训和发展机会，以促进教师的专业成长。</a:t>
            </a:r>
            <a:endParaRPr altLang="en-US" sz="1400" lang="zh-CN" spc="150">
              <a:solidFill>
                <a:schemeClr val="tx1"/>
              </a:solidFill>
              <a:effectLst/>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30" name="标题 1"/>
          <p:cNvSpPr>
            <a:spLocks noGrp="1"/>
          </p:cNvSpPr>
          <p:nvPr>
            <p:ph type="title" idx="2"/>
          </p:nvPr>
        </p:nvSpPr>
        <p:spPr/>
        <p:txBody>
          <a:bodyPr/>
          <a:p>
            <a:r>
              <a:rPr altLang="en-US" lang="zh-CN"/>
              <a:t>教育评价与质量监控</a:t>
            </a:r>
            <a:endParaRPr altLang="en-US" lang="zh-CN"/>
          </a:p>
        </p:txBody>
      </p:sp>
      <p:sp>
        <p:nvSpPr>
          <p:cNvPr id="104973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3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3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3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4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4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4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4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4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5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5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6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初中教育与历史教育结合点在于教育评价与质量监控的统一</a:t>
            </a:r>
            <a:endParaRPr altLang="en-US" dirty="0" sz="1200" lang="zh-CN" spc="150">
              <a:solidFill>
                <a:schemeClr val="tx1">
                  <a:lumMod val="65000"/>
                  <a:lumOff val="35000"/>
                </a:schemeClr>
              </a:solidFill>
              <a:latin typeface="+mn-ea"/>
              <a:sym typeface="+mn-ea"/>
            </a:endParaRPr>
          </a:p>
        </p:txBody>
      </p:sp>
      <p:sp>
        <p:nvSpPr>
          <p:cNvPr id="104977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结合点有助于提高教育质量，促进学生全面发展</a:t>
            </a:r>
            <a:endParaRPr altLang="en-US" dirty="0" sz="1200" lang="zh-CN" spc="150">
              <a:solidFill>
                <a:schemeClr val="tx1">
                  <a:lumMod val="65000"/>
                  <a:lumOff val="35000"/>
                </a:schemeClr>
              </a:solidFill>
              <a:latin typeface="+mn-ea"/>
              <a:sym typeface="+mn-ea"/>
            </a:endParaRPr>
          </a:p>
        </p:txBody>
      </p:sp>
      <p:sp>
        <p:nvSpPr>
          <p:cNvPr id="104977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质量监控应关注教学过程，及时调整教学策略</a:t>
            </a:r>
            <a:endParaRPr altLang="en-US" dirty="0" sz="1200" lang="zh-CN" spc="150">
              <a:solidFill>
                <a:schemeClr val="tx1">
                  <a:lumMod val="65000"/>
                  <a:lumOff val="35000"/>
                </a:schemeClr>
              </a:solidFill>
              <a:latin typeface="+mn-ea"/>
              <a:sym typeface="+mn-ea"/>
            </a:endParaRPr>
          </a:p>
        </p:txBody>
      </p:sp>
      <p:sp>
        <p:nvSpPr>
          <p:cNvPr id="104977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评价标准应多元化，注重学生综合素质发展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14" name="标题 3"/>
          <p:cNvSpPr>
            <a:spLocks noGrp="1"/>
          </p:cNvSpPr>
          <p:nvPr>
            <p:ph type="title" idx="4"/>
            <p:custDataLst>
              <p:tags r:id="rId1"/>
            </p:custDataLst>
          </p:nvPr>
        </p:nvSpPr>
        <p:spPr/>
        <p:txBody>
          <a:bodyPr/>
          <a:p>
            <a:r>
              <a:rPr altLang="en-US" lang="zh-CN"/>
              <a:t>多元发展的实践探索</a:t>
            </a:r>
            <a:endParaRPr altLang="en-US" lang="zh-CN"/>
          </a:p>
        </p:txBody>
      </p:sp>
      <p:sp>
        <p:nvSpPr>
          <p:cNvPr id="1049816" name="文本占位符 8"/>
          <p:cNvSpPr>
            <a:spLocks noGrp="1"/>
          </p:cNvSpPr>
          <p:nvPr>
            <p:ph type="body" idx="3"/>
            <p:custDataLst>
              <p:tags r:id="rId2"/>
            </p:custDataLst>
          </p:nvPr>
        </p:nvSpPr>
        <p:spPr/>
        <p:txBody>
          <a:bodyPr/>
          <a:p>
            <a:r>
              <a:rPr altLang="en-US" lang="zh-CN"/>
              <a:t>04</a:t>
            </a:r>
            <a:endParaRPr altLang="en-US"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60" name="标题 1"/>
          <p:cNvSpPr>
            <a:spLocks noGrp="1"/>
          </p:cNvSpPr>
          <p:nvPr>
            <p:ph type="title" idx="2"/>
          </p:nvPr>
        </p:nvSpPr>
        <p:spPr/>
        <p:txBody>
          <a:bodyPr/>
          <a:p>
            <a:r>
              <a:rPr altLang="en-US" lang="zh-CN"/>
              <a:t>案例分析与实践经验分享</a:t>
            </a:r>
            <a:endParaRPr altLang="en-US" lang="zh-CN"/>
          </a:p>
        </p:txBody>
      </p:sp>
      <p:sp>
        <p:nvSpPr>
          <p:cNvPr id="104986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6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6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6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7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7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7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7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7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案例三：某校开展历史主题辩论赛，培养学生思辨能力和表达能力</a:t>
            </a:r>
            <a:endParaRPr altLang="en-US" dirty="0" sz="2400" lang="zh-CN">
              <a:latin typeface="+mn-ea"/>
              <a:ea typeface="+mn-ea"/>
            </a:endParaRPr>
          </a:p>
        </p:txBody>
      </p:sp>
      <p:sp>
        <p:nvSpPr>
          <p:cNvPr id="104988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实践经验分享：如何结合学校实际情况，因地制宜地开展多元发展的实践探索</a:t>
            </a:r>
            <a:endParaRPr altLang="en-US" dirty="0" sz="2400" lang="zh-CN">
              <a:latin typeface="+mn-ea"/>
              <a:ea typeface="+mn-ea"/>
            </a:endParaRPr>
          </a:p>
        </p:txBody>
      </p:sp>
      <p:sp>
        <p:nvSpPr>
          <p:cNvPr id="104988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案例一：某初中历史课程与当地博物馆合作，开展实地考察活动，增强学生实践能力和历史感知</a:t>
            </a:r>
            <a:endParaRPr altLang="en-US" dirty="0" sz="2400" lang="zh-CN">
              <a:latin typeface="+mn-ea"/>
              <a:ea typeface="+mn-ea"/>
            </a:endParaRPr>
          </a:p>
        </p:txBody>
      </p:sp>
      <p:sp>
        <p:nvSpPr>
          <p:cNvPr id="104988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案例二：某校采用多元评价体系，将历史知识与其他学科融合，全面评价学生综合素质</a:t>
            </a:r>
            <a:endParaRPr altLang="en-US" dirty="0" sz="2400" lang="zh-CN">
              <a:latin typeface="+mn-ea"/>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24" name="标题 1"/>
          <p:cNvSpPr>
            <a:spLocks noGrp="1"/>
          </p:cNvSpPr>
          <p:nvPr>
            <p:ph type="title" idx="2"/>
          </p:nvPr>
        </p:nvSpPr>
        <p:spPr/>
        <p:txBody>
          <a:bodyPr/>
          <a:p>
            <a:r>
              <a:rPr altLang="en-US" lang="zh-CN"/>
              <a:t>创新教育项目与成果展示</a:t>
            </a:r>
            <a:endParaRPr altLang="en-US" lang="zh-CN"/>
          </a:p>
        </p:txBody>
      </p:sp>
      <p:sp>
        <p:nvSpPr>
          <p:cNvPr id="104992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成果展示：学生在项目中的表现、作品展示、社会影响等</a:t>
            </a:r>
            <a:endParaRPr altLang="zh-CN" dirty="0" lang="en-US">
              <a:solidFill>
                <a:schemeClr val="dk1">
                  <a:lumMod val="80000"/>
                  <a:lumOff val="20000"/>
                </a:schemeClr>
              </a:solidFill>
              <a:latin typeface="+mn-ea"/>
              <a:sym typeface="+mn-ea"/>
            </a:endParaRPr>
          </a:p>
        </p:txBody>
      </p:sp>
      <p:sp>
        <p:nvSpPr>
          <p:cNvPr id="104993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创新教育项目：初中教育与历史教育的多元发展计划</a:t>
            </a:r>
            <a:endParaRPr altLang="en-US" dirty="0" lang="zh-CN">
              <a:solidFill>
                <a:schemeClr val="dk1">
                  <a:lumMod val="80000"/>
                  <a:lumOff val="20000"/>
                </a:schemeClr>
              </a:solidFill>
              <a:latin typeface="+mn-ea"/>
              <a:sym typeface="+mn-ea"/>
            </a:endParaRPr>
          </a:p>
        </p:txBody>
      </p:sp>
      <p:sp>
        <p:nvSpPr>
          <p:cNvPr id="104994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实施方式：开展跨学科课程、引入校外资源、鼓励学生自主探究</a:t>
            </a:r>
            <a:endParaRPr altLang="en-US" dirty="0" lang="zh-CN">
              <a:solidFill>
                <a:schemeClr val="dk1">
                  <a:lumMod val="80000"/>
                  <a:lumOff val="20000"/>
                </a:schemeClr>
              </a:solidFill>
              <a:latin typeface="+mn-ea"/>
              <a:sym typeface="+mn-ea"/>
            </a:endParaRPr>
          </a:p>
        </p:txBody>
      </p:sp>
      <p:sp>
        <p:nvSpPr>
          <p:cNvPr id="104995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未来展望：持续推进创新教育，培养更多具备创新精神和实践能力的人才</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96" name="标题 1"/>
          <p:cNvSpPr>
            <a:spLocks noGrp="1"/>
          </p:cNvSpPr>
          <p:nvPr>
            <p:ph type="title" idx="2"/>
          </p:nvPr>
        </p:nvSpPr>
        <p:spPr/>
        <p:txBody>
          <a:bodyPr/>
          <a:p>
            <a:r>
              <a:rPr altLang="en-US" lang="zh-CN"/>
              <a:t>学术交流与合作平台搭建</a:t>
            </a:r>
            <a:endParaRPr altLang="en-US" lang="zh-CN"/>
          </a:p>
        </p:txBody>
      </p:sp>
      <p:sp>
        <p:nvSpPr>
          <p:cNvPr id="104999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4"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资源共享：搭建资源共享平台，提供多元发展所需的教育资源，促进优质教育资源的流通与共享。</a:t>
            </a:r>
            <a:endParaRPr altLang="zh-CN" dirty="0" lang="en-US">
              <a:solidFill>
                <a:schemeClr val="dk1">
                  <a:lumMod val="80000"/>
                  <a:lumOff val="20000"/>
                </a:schemeClr>
              </a:solidFill>
              <a:latin typeface="+mn-ea"/>
              <a:sym typeface="+mn-ea"/>
            </a:endParaRPr>
          </a:p>
        </p:txBody>
      </p:sp>
      <p:sp>
        <p:nvSpPr>
          <p:cNvPr id="105000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学术交流：定期举办研讨会、论坛等活动，促进多元发展理念的交流与碰撞。</a:t>
            </a:r>
            <a:endParaRPr altLang="en-US" dirty="0" sz="1600" lang="zh-CN">
              <a:solidFill>
                <a:schemeClr val="dk1">
                  <a:lumMod val="80000"/>
                  <a:lumOff val="20000"/>
                </a:schemeClr>
              </a:solidFill>
              <a:latin typeface="+mn-ea"/>
              <a:sym typeface="+mn-ea"/>
            </a:endParaRPr>
          </a:p>
        </p:txBody>
      </p:sp>
      <p:sp>
        <p:nvSpPr>
          <p:cNvPr id="105001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合作项目：与其他国家和地区的教育机构合作，共同开展多元发展实践探索。</a:t>
            </a:r>
            <a:endParaRPr altLang="en-US" dirty="0" sz="1600" lang="zh-CN">
              <a:solidFill>
                <a:schemeClr val="dk1">
                  <a:lumMod val="80000"/>
                  <a:lumOff val="20000"/>
                </a:schemeClr>
              </a:solidFill>
              <a:latin typeface="+mn-ea"/>
              <a:sym typeface="+mn-ea"/>
            </a:endParaRPr>
          </a:p>
        </p:txBody>
      </p:sp>
      <p:sp>
        <p:nvSpPr>
          <p:cNvPr id="105002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成果推广：将实践探索成果进行推广，为其他学校和教育机构提供可借鉴的经验和模式。</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68" name="标题 1"/>
          <p:cNvSpPr>
            <a:spLocks noGrp="1"/>
          </p:cNvSpPr>
          <p:nvPr>
            <p:ph type="title" idx="2"/>
          </p:nvPr>
        </p:nvSpPr>
        <p:spPr/>
        <p:txBody>
          <a:bodyPr/>
          <a:p>
            <a:r>
              <a:rPr altLang="en-US" lang="zh-CN"/>
              <a:t>教育资源共享与优化配置</a:t>
            </a:r>
            <a:endParaRPr altLang="en-US" lang="zh-CN"/>
          </a:p>
        </p:txBody>
      </p:sp>
      <p:sp>
        <p:nvSpPr>
          <p:cNvPr id="105007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7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7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实现教育资源共享，提高资源利用效率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7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7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8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优化配置教育资源，促进教育公平</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8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8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8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借助信息技术手段，实现资源共享和优化配置</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8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9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9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多元发展实践探索中的教育资源共享与优化配置案例</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132" name="标题 3"/>
          <p:cNvSpPr>
            <a:spLocks noGrp="1"/>
          </p:cNvSpPr>
          <p:nvPr>
            <p:ph type="title" idx="4"/>
            <p:custDataLst>
              <p:tags r:id="rId1"/>
            </p:custDataLst>
          </p:nvPr>
        </p:nvSpPr>
        <p:spPr/>
        <p:txBody>
          <a:bodyPr/>
          <a:p>
            <a:r>
              <a:rPr altLang="en-US" lang="zh-CN"/>
              <a:t>面临的挑战与对策建议</a:t>
            </a:r>
            <a:endParaRPr altLang="en-US" lang="zh-CN"/>
          </a:p>
        </p:txBody>
      </p:sp>
      <p:sp>
        <p:nvSpPr>
          <p:cNvPr id="1050134" name="文本占位符 8"/>
          <p:cNvSpPr>
            <a:spLocks noGrp="1"/>
          </p:cNvSpPr>
          <p:nvPr>
            <p:ph type="body" idx="3"/>
            <p:custDataLst>
              <p:tags r:id="rId2"/>
            </p:custDataLst>
          </p:nvPr>
        </p:nvSpPr>
        <p:spPr/>
        <p:txBody>
          <a:bodyPr/>
          <a:p>
            <a:r>
              <a:rPr altLang="en-US" lang="zh-CN"/>
              <a:t>05</a:t>
            </a:r>
            <a:endParaRPr altLang="en-US"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78" name="标题 1"/>
          <p:cNvSpPr>
            <a:spLocks noGrp="1"/>
          </p:cNvSpPr>
          <p:nvPr>
            <p:ph type="title" idx="2"/>
          </p:nvPr>
        </p:nvSpPr>
        <p:spPr/>
        <p:txBody>
          <a:bodyPr/>
          <a:p>
            <a:r>
              <a:rPr altLang="en-US" lang="zh-CN"/>
              <a:t>教育观念的转变与更新</a:t>
            </a:r>
            <a:endParaRPr altLang="en-US" lang="zh-CN"/>
          </a:p>
        </p:txBody>
      </p:sp>
      <p:sp>
        <p:nvSpPr>
          <p:cNvPr id="105018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8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8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传统教育观念的局限性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8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8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9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现代教育观念的兴起</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9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9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9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教育观念转变的必要性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9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0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0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更新教育观念的途径与措施</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242" name="标题 1"/>
          <p:cNvSpPr>
            <a:spLocks noGrp="1"/>
          </p:cNvSpPr>
          <p:nvPr>
            <p:ph type="title" idx="2"/>
          </p:nvPr>
        </p:nvSpPr>
        <p:spPr/>
        <p:txBody>
          <a:bodyPr/>
          <a:p>
            <a:r>
              <a:rPr altLang="en-US" lang="zh-CN"/>
              <a:t>教师专业能力的提升与拓展</a:t>
            </a:r>
            <a:endParaRPr altLang="en-US" lang="zh-CN"/>
          </a:p>
        </p:txBody>
      </p:sp>
      <p:sp>
        <p:nvSpPr>
          <p:cNvPr id="105024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4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4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提升教师教育教学能力：加强教师培训和实践教学，提高教师的专业素养和教学水平。</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5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5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5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拓展教师知识结构：鼓励教师自主学习和跨界交流，拓宽教师的知识视野和学科交叉能力。</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5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5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6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培养教师创新思维：引导教师关注教育改革和学科发展动态，激发教师的创新意识和探索精神。</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6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6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66" name="TextBox 2"/>
          <p:cNvSpPr txBox="1"/>
          <p:nvPr>
            <p:custDataLst>
              <p:tags r:id="rId12"/>
            </p:custDataLst>
          </p:nvPr>
        </p:nvSpPr>
        <p:spPr>
          <a:xfrm>
            <a:off x="9144465" y="3137508"/>
            <a:ext cx="2278952" cy="1840235"/>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强化教师师德师风建设：加强教师职业道德和行为规范教育，树立教师的良好形象和榜样作用。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306" name="标题 1"/>
          <p:cNvSpPr>
            <a:spLocks noGrp="1"/>
          </p:cNvSpPr>
          <p:nvPr>
            <p:ph type="title" idx="2"/>
          </p:nvPr>
        </p:nvSpPr>
        <p:spPr/>
        <p:txBody>
          <a:bodyPr/>
          <a:p>
            <a:r>
              <a:rPr altLang="en-US" lang="zh-CN"/>
              <a:t>教育资源的整合与优化</a:t>
            </a:r>
            <a:endParaRPr altLang="en-US" lang="zh-CN"/>
          </a:p>
        </p:txBody>
      </p:sp>
      <p:sp>
        <p:nvSpPr>
          <p:cNvPr id="105030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1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12"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优化教育资源配置，提高使用效率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31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1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18"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加强数字化教育资源建设，实现资源共享</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32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2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24"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推进校企合作，利用社会资源丰富教学内容</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32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2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30"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鼓励多元投入，扩大优质教育资源覆盖面</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370" name="标题 1"/>
          <p:cNvSpPr>
            <a:spLocks noGrp="1"/>
          </p:cNvSpPr>
          <p:nvPr>
            <p:ph type="title" idx="2"/>
          </p:nvPr>
        </p:nvSpPr>
        <p:spPr/>
        <p:txBody>
          <a:bodyPr/>
          <a:p>
            <a:r>
              <a:rPr altLang="en-US" lang="zh-CN"/>
              <a:t>政策支持与制度保障</a:t>
            </a:r>
            <a:endParaRPr altLang="en-US" lang="zh-CN"/>
          </a:p>
        </p:txBody>
      </p:sp>
      <p:sp>
        <p:nvSpPr>
          <p:cNvPr id="105037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政策支持：政府应加大对初中教育与历史教育的投入，制定相关政策鼓励学校开展多元化教育活动。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3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教师培训：加强历史教师培训，提高教师的专业素养和教学能力，使其能够更好地适应多元化发展的需求。</a:t>
            </a:r>
            <a:endParaRPr dirty="0" sz="2000" err="1">
              <a:solidFill>
                <a:schemeClr val="tx1">
                  <a:lumMod val="75000"/>
                  <a:lumOff val="25000"/>
                </a:schemeClr>
              </a:solidFill>
              <a:latin typeface="+mn-ea"/>
              <a:ea typeface="+mn-ea"/>
              <a:cs typeface="+mn-ea"/>
              <a:sym typeface="+mn-lt"/>
            </a:endParaRPr>
          </a:p>
        </p:txBody>
      </p:sp>
      <p:sp>
        <p:nvSpPr>
          <p:cNvPr id="105039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39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0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0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0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0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资源整合：整合校内外资源，充分利用博物馆、图书馆等社会资源，丰富历史教育的内容和形式。</a:t>
            </a:r>
            <a:endParaRPr dirty="0" sz="2000" err="1">
              <a:solidFill>
                <a:schemeClr val="tx1">
                  <a:lumMod val="75000"/>
                  <a:lumOff val="25000"/>
                </a:schemeClr>
              </a:solidFill>
              <a:latin typeface="+mn-ea"/>
              <a:ea typeface="+mn-ea"/>
              <a:cs typeface="+mn-ea"/>
              <a:sym typeface="+mn-lt"/>
            </a:endParaRPr>
          </a:p>
        </p:txBody>
      </p:sp>
      <p:sp>
        <p:nvSpPr>
          <p:cNvPr id="10504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制度保障：建立健全初中教育与历史教育的评价体系，确保多元化发展的实施效果得到有效评估。</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450" name="标题 1"/>
          <p:cNvSpPr>
            <a:spLocks noGrp="1"/>
          </p:cNvSpPr>
          <p:nvPr>
            <p:ph type="title" idx="4"/>
            <p:custDataLst>
              <p:tags r:id="rId1"/>
            </p:custDataLst>
          </p:nvPr>
        </p:nvSpPr>
        <p:spPr/>
        <p:txBody>
          <a:bodyPr/>
          <a:p>
            <a:r>
              <a:rPr altLang="en-US" lang="zh-CN"/>
              <a:t>感谢您的观看</a:t>
            </a:r>
            <a:endParaRPr altLang="en-US" lang="zh-CN"/>
          </a:p>
        </p:txBody>
      </p:sp>
      <p:sp>
        <p:nvSpPr>
          <p:cNvPr id="1050452" name="文本占位符 6"/>
          <p:cNvSpPr>
            <a:spLocks noGrp="1"/>
          </p:cNvSpPr>
          <p:nvPr>
            <p:ph type="body" idx="1"/>
            <p:custDataLst>
              <p:tags r:id="rId2"/>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3"/>
    </p:custDataLst>
  </p:cSld>
  <p:clrMapOvr>
    <a:masterClrMapping/>
  </p:clrMapOvr>
</p:sld>
</file>

<file path=ppt/tags/tag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ISCONTENTSTITLE" val="0"/>
  <p:tag name="KSO_WM_UNIT_ISNUMDGMTITLE" val="0"/>
  <p:tag name="KSO_WM_UNIT_PRESET_TEXT" val="单击此处添加 文档标题内容"/>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 name="KSO_WM_BEAUTIFY_FLAG" val="#wm#"/>
</p:tagLst>
</file>

<file path=ppt/tags/tag8.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PRESET_TEXT" val="WPS,a click to unlimited possibilities"/>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_1*b*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1.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PRESET_TEXT" val="汇报人：稻小壳"/>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f"/>
  <p:tag name="KSO_WM_UNIT_INDEX" val="1"/>
  <p:tag name="KSO_WM_UNIT_ID" val="_1*f*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UNIT_ISCONTENTSTITLE" val="1"/>
  <p:tag name="KSO_WM_UNIT_ISNUMDGMTITLE" val="0"/>
  <p:tag name="KSO_WM_UNIT_PRESET_TEXT" val="目录"/>
  <p:tag name="KSO_WM_UNIT_NOCLEAR" val="0"/>
  <p:tag name="KSO_WM_UNIT_VALUE" val="7"/>
  <p:tag name="KSO_WM_UNIT_TYPE" val="a"/>
  <p:tag name="KSO_WM_UNIT_INDEX" val="1"/>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UNIT_ISCONTENTSTITLE" val="0"/>
  <p:tag name="KSO_WM_UNIT_ISNUMDGMTITLE" val="0"/>
  <p:tag name="KSO_WM_UNIT_PRESET_TEXT" val="添加章节标题"/>
  <p:tag name="KSO_WM_UNIT_NOCLEAR" val="0"/>
  <p:tag name="KSO_WM_UNIT_VALUE" val="14"/>
  <p:tag name="KSO_WM_UNIT_CONTENT_GROUP_TYPE" val="contentchip"/>
  <p:tag name="KSO_WM_UNIT_TYPE" val="a"/>
  <p:tag name="KSO_WM_UNIT_INDEX" val="1"/>
</p:tagLst>
</file>

<file path=ppt/tags/tag3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UNIT_PRESET_TEXT" val="01"/>
  <p:tag name="KSO_WM_UNIT_NOCLEAR" val="0"/>
  <p:tag name="KSO_WM_UNIT_VALUE" val="4"/>
  <p:tag name="KSO_WM_UNIT_CONTENT_GROUP_TYPE" val="contentchip"/>
  <p:tag name="KSO_WM_UNIT_TYPE" val="e"/>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感谢您的观看"/>
  <p:tag name="KSO_WM_UNIT_NOCLEAR" val="1"/>
  <p:tag name="KSO_WM_UNIT_CONTENT_GROUP_TYPE" val="contentchip"/>
  <p:tag name="KSO_WM_UNIT_TYPE" val="a"/>
  <p:tag name="KSO_WM_UNIT_INDEX" val="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93.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b"/>
  <p:tag name="KSO_WM_UNIT_PRESET_TEXT" val="汇报人：稻小壳"/>
  <p:tag name="KSO_WM_UNIT_NOCLEAR" val="0"/>
  <p:tag name="KSO_WM_UNIT_VALUE" val="22"/>
  <p:tag name="KSO_WM_UNIT_CONTENT_GROUP_TYPE" val="contentchip"/>
  <p:tag name="KSO_WM_UNIT_TYPE" val="f"/>
  <p:tag name="KSO_WM_UNIT_INDEX" val="1"/>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230915"/>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5"/>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5"/>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custom20230915_1*a*1"/>
  <p:tag name="KSO_WM_TEMPLATE_CATEGORY" val="custom"/>
  <p:tag name="KSO_WM_TEMPLATE_INDEX" val="20230915"/>
  <p:tag name="KSO_WM_UNIT_LAYERLEVEL" val="1"/>
  <p:tag name="KSO_WM_TAG_VERSION" val="1.0"/>
  <p:tag name="KSO_WM_BEAUTIFY_FLAG" val="#wm#"/>
  <p:tag name="KSO_WM_UNIT_PRESET_TEXT" val="单击此处添加 文档标题内容"/>
</p:tagLst>
</file>

<file path=ppt/tags/tag106.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custom20230915_1*b*1"/>
  <p:tag name="KSO_WM_TEMPLATE_CATEGORY" val="custom"/>
  <p:tag name="KSO_WM_TEMPLATE_INDEX" val="20230915"/>
  <p:tag name="KSO_WM_UNIT_LAYERLEVEL" val="1"/>
  <p:tag name="KSO_WM_TAG_VERSION" val="1.0"/>
  <p:tag name="KSO_WM_BEAUTIFY_FLAG" val="#wm#"/>
  <p:tag name="KSO_WM_UNIT_PRESET_TEXT" val="WPS,a click to unlimited possibilities"/>
</p:tagLst>
</file>

<file path=ppt/tags/tag107.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NOCLEAR" val="0"/>
  <p:tag name="KSO_WM_UNIT_VALUE" val="22"/>
  <p:tag name="KSO_WM_UNIT_HIGHLIGHT" val="0"/>
  <p:tag name="KSO_WM_UNIT_COMPATIBLE" val="0"/>
  <p:tag name="KSO_WM_UNIT_DIAGRAM_ISNUMVISUAL" val="0"/>
  <p:tag name="KSO_WM_UNIT_DIAGRAM_ISREFERUNIT" val="0"/>
  <p:tag name="KSO_WM_UNIT_TYPE" val="f"/>
  <p:tag name="KSO_WM_UNIT_INDEX" val="1"/>
  <p:tag name="KSO_WM_UNIT_ID" val="custom20230915_1*f*1"/>
  <p:tag name="KSO_WM_TEMPLATE_CATEGORY" val="custom"/>
  <p:tag name="KSO_WM_TEMPLATE_INDEX" val="20230915"/>
  <p:tag name="KSO_WM_UNIT_LAYERLEVEL" val="1"/>
  <p:tag name="KSO_WM_TAG_VERSION" val="1.0"/>
  <p:tag name="KSO_WM_BEAUTIFY_FLAG" val="#wm#"/>
  <p:tag name="KSO_WM_UNIT_PRESET_TEXT" val="汇报人：WPS"/>
</p:tagLst>
</file>

<file path=ppt/tags/tag108.xml><?xml version="1.0" encoding="utf-8"?>
<p:tagLst xmlns:p="http://schemas.openxmlformats.org/presentationml/2006/main">
  <p:tag name="KSO_WM_SLIDE_ID" val="custom20230915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915"/>
  <p:tag name="KSO_WM_SLIDE_LAYOUT" val="a_b_f"/>
  <p:tag name="KSO_WM_SLIDE_LAYOUT_CNT" val="1_1_1"/>
  <p:tag name="KSO_WM_TEMPLATE_THUMBS_INDEX" val="1、9"/>
  <p:tag name="KSO_WM_SLIDE_CONTENT_AREA" val="{&quot;left&quot;:&quot;209.75&quot;,&quot;top&quot;:&quot;79.75&quot;,&quot;width&quot;:&quot;540.6&quot;,&quot;height&quot;:&quot;409.9&quot;}"/>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a*1"/>
  <p:tag name="KSO_WM_TEMPLATE_CATEGORY" val="custom"/>
  <p:tag name="KSO_WM_TEMPLATE_INDEX" val="20230915"/>
  <p:tag name="KSO_WM_UNIT_LAYERLEVEL" val="1"/>
  <p:tag name="KSO_WM_TAG_VERSION" val="1.0"/>
  <p:tag name="KSO_WM_UNIT_ISCONTENTSTITLE" val="1"/>
  <p:tag name="KSO_WM_UNIT_ISNUMDGMTITLE" val="0"/>
  <p:tag name="KSO_WM_UNIT_NOCLEAR" val="0"/>
  <p:tag name="KSO_WM_UNIT_VALUE" val="7"/>
  <p:tag name="KSO_WM_DIAGRAM_GROUP_CODE" val="l1-1"/>
  <p:tag name="KSO_WM_UNIT_TYPE" val="a"/>
  <p:tag name="KSO_WM_UNIT_INDEX" val="1"/>
  <p:tag name="KSO_WM_UNIT_PRESET_TEXT" val="目录"/>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1_1"/>
  <p:tag name="KSO_WM_TEMPLATE_CATEGORY" val="custom"/>
  <p:tag name="KSO_WM_TEMPLATE_INDEX" val="20230915"/>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1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1_2"/>
  <p:tag name="KSO_WM_DIAGRAM_VERSION" val="3"/>
  <p:tag name="KSO_WM_UNIT_PRESET_TEXT" val="01"/>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1_1"/>
  <p:tag name="KSO_WM_UNIT_TYPE" val="l_h_a"/>
  <p:tag name="KSO_WM_UNIT_ID" val="custom20230915_5*l_h_a*1_1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2_1"/>
  <p:tag name="KSO_WM_TEMPLATE_CATEGORY" val="custom"/>
  <p:tag name="KSO_WM_TEMPLATE_INDEX" val="20230915"/>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2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2_2"/>
  <p:tag name="KSO_WM_DIAGRAM_VERSION" val="3"/>
  <p:tag name="KSO_WM_UNIT_PRESET_TEXT" val="02"/>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2_1"/>
  <p:tag name="KSO_WM_UNIT_TYPE" val="l_h_a"/>
  <p:tag name="KSO_WM_UNIT_ID" val="custom20230915_5*l_h_a*1_2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3_1"/>
  <p:tag name="KSO_WM_TEMPLATE_CATEGORY" val="custom"/>
  <p:tag name="KSO_WM_TEMPLATE_INDEX" val="20230915"/>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3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3_2"/>
  <p:tag name="KSO_WM_DIAGRAM_VERSION" val="3"/>
  <p:tag name="KSO_WM_UNIT_PRESET_TEXT" val="03"/>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3_1"/>
  <p:tag name="KSO_WM_UNIT_TYPE" val="l_h_a"/>
  <p:tag name="KSO_WM_UNIT_ID" val="custom20230915_5*l_h_a*1_3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4_1"/>
  <p:tag name="KSO_WM_TEMPLATE_CATEGORY" val="custom"/>
  <p:tag name="KSO_WM_TEMPLATE_INDEX" val="20230915"/>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4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4_2"/>
  <p:tag name="KSO_WM_DIAGRAM_VERSION" val="3"/>
  <p:tag name="KSO_WM_UNIT_PRESET_TEXT" val="04"/>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4_1"/>
  <p:tag name="KSO_WM_UNIT_TYPE" val="l_h_a"/>
  <p:tag name="KSO_WM_UNIT_ID" val="custom20230915_5*l_h_a*1_4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5_1"/>
  <p:tag name="KSO_WM_TEMPLATE_CATEGORY" val="custom"/>
  <p:tag name="KSO_WM_TEMPLATE_INDEX" val="20230915"/>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5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5_2"/>
  <p:tag name="KSO_WM_DIAGRAM_VERSION" val="3"/>
  <p:tag name="KSO_WM_UNIT_PRESET_TEXT" val="05"/>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5_1"/>
  <p:tag name="KSO_WM_UNIT_TYPE" val="l_h_a"/>
  <p:tag name="KSO_WM_UNIT_ID" val="custom20230915_5*l_h_a*1_5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SLIDE_ID" val="custom20230915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15"/>
  <p:tag name="KSO_WM_SLIDE_TYPE" val="contents"/>
  <p:tag name="KSO_WM_SLIDE_SUBTYPE" val="diag"/>
  <p:tag name="KSO_WM_DIAGRAM_GROUP_CODE" val="l1-1"/>
  <p:tag name="KSO_WM_SLIDE_DIAGTYPE" val="l"/>
  <p:tag name="KSO_WM_SLIDE_LAYOUT" val="a_l"/>
  <p:tag name="KSO_WM_SLIDE_LAYOUT_CNT" val="1_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2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1"/>
</p:tagLst>
</file>

<file path=ppt/tags/tag128.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2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7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2"/>
</p:tagLst>
</file>

<file path=ppt/tags/tag171.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23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3"/>
</p:tagLst>
</file>

<file path=ppt/tags/tag240.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31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4"/>
</p:tagLst>
</file>

<file path=ppt/tags/tag312.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37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5"/>
</p:tagLst>
</file>

<file path=ppt/tags/tag371.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5_9*a*1"/>
  <p:tag name="KSO_WM_TEMPLATE_CATEGORY" val="custom"/>
  <p:tag name="KSO_WM_TEMPLATE_INDEX" val="20230915"/>
  <p:tag name="KSO_WM_UNIT_LAYERLEVEL" val="1"/>
  <p:tag name="KSO_WM_TAG_VERSION" val="1.0"/>
  <p:tag name="KSO_WM_BEAUTIFY_FLAG" val="#wm#"/>
  <p:tag name="KSO_WM_UNIT_ISCONTENTSTITLE" val="0"/>
  <p:tag name="KSO_WM_UNIT_ISNUMDGMTITLE" val="0"/>
  <p:tag name="KSO_WM_UNIT_NOCLEAR" val="1"/>
  <p:tag name="KSO_WM_UNIT_CONTENT_GROUP_TYPE" val="contentchip"/>
  <p:tag name="KSO_WM_UNIT_TYPE" val="a"/>
  <p:tag name="KSO_WM_UNIT_INDEX" val="1"/>
  <p:tag name="KSO_WM_UNIT_PRESET_TEXT" val="感谢您的观看"/>
</p:tagLst>
</file>

<file path=ppt/tags/tag429.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915_9*f*1"/>
  <p:tag name="KSO_WM_TEMPLATE_CATEGORY" val="custom"/>
  <p:tag name="KSO_WM_TEMPLATE_INDEX" val="20230915"/>
  <p:tag name="KSO_WM_UNIT_LAYERLEVEL" val="1"/>
  <p:tag name="KSO_WM_TAG_VERSION" val="1.0"/>
  <p:tag name="KSO_WM_BEAUTIFY_FLAG" val="#wm#"/>
  <p:tag name="KSO_WM_UNIT_SUBTYPE" val="b"/>
  <p:tag name="KSO_WM_UNIT_NOCLEAR" val="0"/>
  <p:tag name="KSO_WM_UNIT_VALUE" val="22"/>
  <p:tag name="KSO_WM_UNIT_TYPE" val="f"/>
  <p:tag name="KSO_WM_UNIT_INDEX" val="1"/>
  <p:tag name="KSO_WM_UNIT_PRESET_TEXT" val="汇报人：WPS"/>
</p:tagLst>
</file>

<file path=ppt/tags/tag430.xml><?xml version="1.0" encoding="utf-8"?>
<p:tagLst xmlns:p="http://schemas.openxmlformats.org/presentationml/2006/main">
  <p:tag name="KSO_WM_SLIDE_ID" val="custom2023091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5"/>
  <p:tag name="KSO_WM_SLIDE_LAYOUT_CNT" val="1_1"/>
  <p:tag name="KSO_WM_SLIDE_TYPE" val="endPage"/>
  <p:tag name="KSO_WM_SLIDE_SUBTYPE" val="pureTxt"/>
  <p:tag name="KSO_WM_SLIDE_LAYOUT" val="a_f"/>
  <p:tag name="KSO_WM_SLIDE_CONTENT_AREA" val="{&quot;left&quot;:&quot;209.75&quot;,&quot;top&quot;:&quot;79.75&quot;,&quot;width&quot;:&quot;540.6&quot;,&quot;height&quot;:&quot;409.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90">
      <a:dk1>
        <a:srgbClr val="000000"/>
      </a:dk1>
      <a:lt1>
        <a:srgbClr val="FFFFFF"/>
      </a:lt1>
      <a:dk2>
        <a:srgbClr val="233D31"/>
      </a:dk2>
      <a:lt2>
        <a:srgbClr val="FFFCF2"/>
      </a:lt2>
      <a:accent1>
        <a:srgbClr val="305242"/>
      </a:accent1>
      <a:accent2>
        <a:srgbClr val="526435"/>
      </a:accent2>
      <a:accent3>
        <a:srgbClr val="747628"/>
      </a:accent3>
      <a:accent4>
        <a:srgbClr val="97881A"/>
      </a:accent4>
      <a:accent5>
        <a:srgbClr val="B99A0D"/>
      </a:accent5>
      <a:accent6>
        <a:srgbClr val="DBAC00"/>
      </a:accent6>
      <a:hlink>
        <a:srgbClr val="0563C1"/>
      </a:hlink>
      <a:folHlink>
        <a:srgbClr val="954F72"/>
      </a:folHlink>
    </a:clrScheme>
    <a:fontScheme name="稻壳儿-常规宋体05">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2023-12-31T16:40:15Z</dcterms:created>
  <dcterms:modified xsi:type="dcterms:W3CDTF">2023-12-31T16:40:15Z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d4cf8a897dcd40799eca4c71ff70a0e6_21</vt:lpwstr>
  </property>
</Properties>
</file>