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860" r:id="rId1"/>
    <p:sldMasterId id="2147483897" r:id="rId2"/>
  </p:sldMasterIdLst>
  <p:notesMasterIdLst>
    <p:notesMasterId r:id="rId3"/>
  </p:notesMasterIdLst>
  <p:sldIdLst>
    <p:sldId id="367" r:id="rId4"/>
    <p:sldId id="372" r:id="rId5"/>
    <p:sldId id="377" r:id="rId6"/>
    <p:sldId id="381" r:id="rId7"/>
    <p:sldId id="384" r:id="rId8"/>
    <p:sldId id="387" r:id="rId9"/>
    <p:sldId id="390" r:id="rId10"/>
    <p:sldId id="394" r:id="rId11"/>
    <p:sldId id="398" r:id="rId12"/>
    <p:sldId id="401" r:id="rId13"/>
    <p:sldId id="404" r:id="rId14"/>
    <p:sldId id="407" r:id="rId15"/>
    <p:sldId id="411" r:id="rId16"/>
    <p:sldId id="415" r:id="rId17"/>
    <p:sldId id="418" r:id="rId18"/>
    <p:sldId id="421" r:id="rId19"/>
    <p:sldId id="424" r:id="rId20"/>
    <p:sldId id="428" r:id="rId21"/>
    <p:sldId id="432" r:id="rId22"/>
    <p:sldId id="435" r:id="rId23"/>
    <p:sldId id="438" r:id="rId24"/>
    <p:sldId id="441" r:id="rId25"/>
    <p:sldId id="445"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5" name="幻灯片图像占位符 1"/>
          <p:cNvSpPr>
            <a:spLocks noChangeAspect="1" noRot="1" noGrp="1"/>
          </p:cNvSpPr>
          <p:nvPr>
            <p:ph type="sldImg"/>
          </p:nvPr>
        </p:nvSpPr>
        <p:spPr/>
      </p:sp>
      <p:sp>
        <p:nvSpPr>
          <p:cNvPr id="1048667" name="备注占位符 2"/>
          <p:cNvSpPr>
            <a:spLocks noGrp="1"/>
          </p:cNvSpPr>
          <p:nvPr>
            <p:ph type="body" idx="1"/>
          </p:nvPr>
        </p:nvSpPr>
        <p:spPr/>
        <p:txBody>
          <a:bodyPr/>
          <a:p>
            <a:endParaRPr altLang="en-US" dirty="0" lang="zh-CN"/>
          </a:p>
        </p:txBody>
      </p:sp>
      <p:sp>
        <p:nvSpPr>
          <p:cNvPr id="104866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9" name="幻灯片图像占位符 1"/>
          <p:cNvSpPr>
            <a:spLocks noChangeAspect="1" noRot="1" noGrp="1"/>
          </p:cNvSpPr>
          <p:nvPr>
            <p:ph type="sldImg"/>
          </p:nvPr>
        </p:nvSpPr>
        <p:spPr/>
      </p:sp>
      <p:sp>
        <p:nvSpPr>
          <p:cNvPr id="1048611" name="备注占位符 2"/>
          <p:cNvSpPr>
            <a:spLocks noGrp="1"/>
          </p:cNvSpPr>
          <p:nvPr>
            <p:ph type="body" idx="1"/>
          </p:nvPr>
        </p:nvSpPr>
        <p:spPr/>
        <p:txBody>
          <a:bodyPr/>
          <a:p>
            <a:endParaRPr altLang="en-US" dirty="0" lang="zh-CN"/>
          </a:p>
        </p:txBody>
      </p:sp>
      <p:sp>
        <p:nvSpPr>
          <p:cNvPr id="1048613"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7" name="幻灯片图像占位符 1"/>
          <p:cNvSpPr>
            <a:spLocks noChangeAspect="1" noRot="1" noGrp="1"/>
          </p:cNvSpPr>
          <p:nvPr>
            <p:ph type="sldImg"/>
          </p:nvPr>
        </p:nvSpPr>
        <p:spPr/>
      </p:sp>
      <p:sp>
        <p:nvSpPr>
          <p:cNvPr id="1048609" name="备注占位符 2"/>
          <p:cNvSpPr>
            <a:spLocks noGrp="1"/>
          </p:cNvSpPr>
          <p:nvPr>
            <p:ph type="body" idx="1"/>
          </p:nvPr>
        </p:nvSpPr>
        <p:spPr/>
        <p:txBody>
          <a:bodyPr/>
          <a:p>
            <a:endParaRPr altLang="en-US" dirty="0" lang="zh-CN"/>
          </a:p>
        </p:txBody>
      </p:sp>
      <p:sp>
        <p:nvSpPr>
          <p:cNvPr id="1048611"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image" Target="../media/image2.jpeg"/><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image" Target="../media/image2.jpeg"/><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tags" Target="../tags/tag42.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image" Target="../media/image1.png"/><Relationship Id="rId6" Type="http://schemas.openxmlformats.org/officeDocument/2006/relationships/tags" Target="../tags/tag81.xml"/><Relationship Id="rId7" Type="http://schemas.openxmlformats.org/officeDocument/2006/relationships/image" Target="../media/image2.jpeg"/><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tags" Target="../tags/tag89.xml"/><Relationship Id="rId16" Type="http://schemas.openxmlformats.org/officeDocument/2006/relationships/tags" Target="../tags/tag90.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cxnSp>
        <p:nvCxnSpPr>
          <p:cNvPr id="3145731" name="直接连接符 17"/>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3" name="直接连接符 21"/>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5" name="直接连接符 22"/>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3"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666"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68" name="矩形: 圆角 8"/>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0" name="椭圆 9"/>
          <p:cNvSpPr/>
          <p:nvPr>
            <p:custDataLst>
              <p:tags r:id="rId9"/>
            </p:custDataLst>
          </p:nvPr>
        </p:nvSpPr>
        <p:spPr>
          <a:xfrm>
            <a:off x="4504055" y="1584960"/>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2" name="椭圆 25"/>
          <p:cNvSpPr/>
          <p:nvPr>
            <p:custDataLst>
              <p:tags r:id="rId10"/>
            </p:custDataLst>
          </p:nvPr>
        </p:nvSpPr>
        <p:spPr>
          <a:xfrm>
            <a:off x="1486535" y="4551045"/>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37" name="直接连接符 16"/>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3"/>
            <p:custDataLst>
              <p:tags r:id="rId12"/>
            </p:custDataLst>
          </p:nvPr>
        </p:nvSpPr>
        <p:spPr>
          <a:xfrm>
            <a:off x="5806440" y="4565015"/>
            <a:ext cx="5532120" cy="127952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a:sym typeface="+mn-ea"/>
              </a:rPr>
              <a:t>单击此处编辑母版文本样式</a:t>
            </a:r>
            <a:endParaRPr>
              <a:sym typeface="+mn-ea"/>
            </a:endParaRPr>
          </a:p>
        </p:txBody>
      </p:sp>
      <p:sp>
        <p:nvSpPr>
          <p:cNvPr id="1048676" name="副标题"/>
          <p:cNvSpPr txBox="1">
            <a:spLocks noGrp="1"/>
          </p:cNvSpPr>
          <p:nvPr>
            <p:ph type="body" idx="2" hasCustomPrompt="1"/>
            <p:custDataLst>
              <p:tags r:id="rId13"/>
            </p:custDataLst>
          </p:nvPr>
        </p:nvSpPr>
        <p:spPr>
          <a:xfrm>
            <a:off x="5806344" y="3570812"/>
            <a:ext cx="5518150" cy="54356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24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678" name="标题"/>
          <p:cNvSpPr txBox="1">
            <a:spLocks noGrp="1"/>
          </p:cNvSpPr>
          <p:nvPr>
            <p:ph type="title" idx="1" hasCustomPrompt="1"/>
            <p:custDataLst>
              <p:tags r:id="rId14"/>
            </p:custDataLst>
          </p:nvPr>
        </p:nvSpPr>
        <p:spPr>
          <a:xfrm>
            <a:off x="5806344" y="1303227"/>
            <a:ext cx="5532120" cy="2204085"/>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5400" i="0" kern="1200" kumimoji="0" lang="zh-CN"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a:sym typeface="+mn-ea"/>
              </a:rPr>
              <a:t>单击编辑标题</a:t>
            </a:r>
            <a:endParaRPr>
              <a:sym typeface="+mn-ea"/>
            </a:endParaRPr>
          </a:p>
        </p:txBody>
      </p:sp>
      <p:sp>
        <p:nvSpPr>
          <p:cNvPr id="1048680" name="日期占位符 3"/>
          <p:cNvSpPr>
            <a:spLocks noGrp="1"/>
          </p:cNvSpPr>
          <p:nvPr>
            <p:ph type="dt" sz="half" idx="10"/>
            <p:custDataLst>
              <p:tags r:id="rId1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2" name="页脚占位符 4"/>
          <p:cNvSpPr>
            <a:spLocks noGrp="1"/>
          </p:cNvSpPr>
          <p:nvPr>
            <p:ph type="ftr" sz="quarter" idx="11"/>
            <p:custDataLst>
              <p:tags r:id="rId16"/>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6" name="正文"/>
          <p:cNvSpPr txBox="1">
            <a:spLocks noGrp="1"/>
          </p:cNvSpPr>
          <p:nvPr>
            <p:ph idx="3"/>
            <p:custDataLst>
              <p:tags r:id="rId1"/>
            </p:custDataLst>
          </p:nvPr>
        </p:nvSpPr>
        <p:spPr>
          <a:xfrm>
            <a:off x="608330" y="1289050"/>
            <a:ext cx="10968990" cy="4960620"/>
          </a:xfrm>
          <a:prstGeom prst="rect"/>
          <a:ln>
            <a:noFill/>
            <a:prstDash val="sysDash"/>
          </a:ln>
        </p:spPr>
        <p:txBody>
          <a:bodyPr bIns="46800" lIns="90000" rIns="90000" rtlCol="0" tIns="46800" vert="horz">
            <a:normAutofit/>
          </a:bodyPr>
          <a:lstStyle>
            <a:lvl1pPr>
              <a:defRPr dirty="0">
                <a:latin typeface="+mn-ea"/>
                <a:ea typeface="+mn-ea"/>
                <a:sym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lang="zh-CN">
                <a:sym typeface="+mn-ea"/>
              </a:rPr>
              <a:t>第五级</a:t>
            </a:r>
            <a:endParaRPr altLang="en-US" dirty="0" lang="zh-CN">
              <a:sym typeface="+mn-ea"/>
            </a:endParaRPr>
          </a:p>
        </p:txBody>
      </p:sp>
      <p:sp>
        <p:nvSpPr>
          <p:cNvPr id="1048688" name="标题"/>
          <p:cNvSpPr txBox="1">
            <a:spLocks noGrp="1"/>
          </p:cNvSpPr>
          <p:nvPr>
            <p:ph type="title" idx="2"/>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cxnSp>
        <p:nvCxnSpPr>
          <p:cNvPr id="3145739" name="直接连接符 6"/>
          <p:cNvCxnSpPr>
            <a:cxnSpLocks/>
          </p:cNvCxnSpPr>
          <p:nvPr>
            <p:custDataLst>
              <p:tags r:id="rId3"/>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92"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cxnSp>
        <p:nvCxnSpPr>
          <p:cNvPr id="3145741" name="直接连接符 8"/>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3" name="直接连接符 6"/>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5" name="直接连接符 16"/>
          <p:cNvCxnSpPr>
            <a:cxnSpLocks/>
          </p:cNvCxnSpPr>
          <p:nvPr>
            <p:custDataLst>
              <p:tags r:id="rId3"/>
            </p:custDataLst>
          </p:nvPr>
        </p:nvCxnSpPr>
        <p:spPr>
          <a:xfrm flipV="1">
            <a:off x="2926080" y="604911"/>
            <a:ext cx="0" cy="5627077"/>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6" name="标题"/>
          <p:cNvSpPr txBox="1">
            <a:spLocks noGrp="1"/>
          </p:cNvSpPr>
          <p:nvPr>
            <p:ph type="title" idx="3" hasCustomPrompt="1"/>
            <p:custDataLst>
              <p:tags r:id="rId4"/>
            </p:custDataLst>
          </p:nvPr>
        </p:nvSpPr>
        <p:spPr>
          <a:xfrm>
            <a:off x="551815" y="1823085"/>
            <a:ext cx="2317115" cy="2828925"/>
          </a:xfrm>
          <a:prstGeom prst="rect"/>
          <a:noFill/>
        </p:spPr>
        <p:txBody>
          <a:bodyPr anchor="ctr" anchorCtr="0" bIns="0" lIns="0" rIns="0" rtlCol="0" tIns="0" vert="eaVert" wrap="square">
            <a:normAutofit/>
          </a:bodyPr>
          <a:lstStyle>
            <a:lvl1pPr algn="ctr" defTabSz="914400" eaLnBrk="1" fontAlgn="auto" hangingPunct="1" latinLnBrk="0" marL="0" marR="0" rtl="0">
              <a:lnSpc>
                <a:spcPct val="120000"/>
              </a:lnSpc>
              <a:buClrTx/>
              <a:buSzTx/>
              <a:buFontTx/>
              <a:buNone/>
              <a:defRPr altLang="en-US" baseline="0" b="0" cap="none" dirty="0" sz="9600" i="0" kern="1200" kumimoji="0" lang="zh-CN" noProof="1" normalizeH="0" spc="300" strike="noStrike" u="none">
                <a:gradFill>
                  <a:gsLst>
                    <a:gs pos="0">
                      <a:schemeClr val="accent1"/>
                    </a:gs>
                    <a:gs pos="100000">
                      <a:schemeClr val="accent1">
                        <a:alpha val="71000"/>
                      </a:schemeClr>
                    </a:gs>
                  </a:gsLst>
                  <a:lin ang="8100000" scaled="0"/>
                </a:gradFill>
                <a:latin typeface="+mj-ea"/>
                <a:ea typeface="+mj-ea"/>
                <a:cs typeface="+mj-ea"/>
              </a:defRPr>
            </a:lvl1pPr>
          </a:lstStyle>
          <a:p>
            <a:pPr algn="ctr" lvl="0">
              <a:lnSpc>
                <a:spcPct val="120000"/>
              </a:lnSpc>
            </a:pPr>
            <a:r>
              <a:rPr>
                <a:sym typeface="+mn-ea"/>
              </a:rPr>
              <a:t>标题</a:t>
            </a:r>
            <a:endParaRPr>
              <a:sym typeface="+mn-ea"/>
            </a:endParaRPr>
          </a:p>
        </p:txBody>
      </p:sp>
      <p:cxnSp>
        <p:nvCxnSpPr>
          <p:cNvPr id="3145747" name="直接连接符 17"/>
          <p:cNvCxnSpPr>
            <a:cxnSpLocks/>
          </p:cNvCxnSpPr>
          <p:nvPr>
            <p:custDataLst>
              <p:tags r:id="rId5"/>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9" name="直接连接符 22"/>
          <p:cNvCxnSpPr>
            <a:cxnSpLocks/>
          </p:cNvCxnSpPr>
          <p:nvPr>
            <p:custDataLst>
              <p:tags r:id="rId6"/>
            </p:custDataLst>
          </p:nvPr>
        </p:nvCxnSpPr>
        <p:spPr>
          <a:xfrm>
            <a:off x="505167" y="567342"/>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0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51" name="直接连接符 13"/>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3" name="直接连接符 17"/>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3"/>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7" name="直接连接符 22"/>
          <p:cNvCxnSpPr>
            <a:cxnSpLocks/>
          </p:cNvCxnSpPr>
          <p:nvPr>
            <p:custDataLst>
              <p:tags r:id="rId4"/>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04" name="标题"/>
          <p:cNvSpPr txBox="1">
            <a:spLocks noGrp="1"/>
          </p:cNvSpPr>
          <p:nvPr>
            <p:ph type="title" idx="5"/>
            <p:custDataLst>
              <p:tags r:id="rId5"/>
            </p:custDataLst>
          </p:nvPr>
        </p:nvSpPr>
        <p:spPr>
          <a:xfrm>
            <a:off x="2587943" y="3900842"/>
            <a:ext cx="7016115" cy="1617307"/>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3600" i="0" kern="1200" kumimoji="0" noProof="1" normalizeH="0" spc="300" err="1" strike="noStrike" u="none">
                <a:solidFill>
                  <a:schemeClr val="tx1">
                    <a:lumMod val="75000"/>
                    <a:lumOff val="25000"/>
                  </a:schemeClr>
                </a:solidFill>
                <a:latin typeface="+mj-ea"/>
                <a:ea typeface="+mj-ea"/>
                <a:cs typeface="+mj-ea"/>
              </a:defRPr>
            </a:lvl1pPr>
          </a:lstStyle>
          <a:p>
            <a:pPr algn="ctr" lvl="0"/>
            <a:r>
              <a:rPr>
                <a:sym typeface="+mn-ea"/>
              </a:rPr>
              <a:t>单击此处编辑母版标题样式</a:t>
            </a:r>
            <a:endParaRPr>
              <a:sym typeface="+mn-ea"/>
            </a:endParaRPr>
          </a:p>
        </p:txBody>
      </p:sp>
      <p:sp>
        <p:nvSpPr>
          <p:cNvPr id="1048706" name="矩形: 圆角 5"/>
          <p:cNvSpPr/>
          <p:nvPr>
            <p:custDataLst>
              <p:tags r:id="rId6"/>
            </p:custDataLst>
          </p:nvPr>
        </p:nvSpPr>
        <p:spPr>
          <a:xfrm rot="16200000">
            <a:off x="4876165" y="328930"/>
            <a:ext cx="2439670" cy="403733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08" name="椭圆 8"/>
          <p:cNvSpPr/>
          <p:nvPr>
            <p:custDataLst>
              <p:tags r:id="rId7"/>
            </p:custDataLst>
          </p:nvPr>
        </p:nvSpPr>
        <p:spPr>
          <a:xfrm rot="16200000">
            <a:off x="4639945" y="1193165"/>
            <a:ext cx="155575" cy="162560"/>
          </a:xfrm>
          <a:prstGeom prst="ellipse"/>
          <a:solidFill>
            <a:schemeClr val="bg2"/>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10" name="VCG211375358076"/>
          <p:cNvSpPr/>
          <p:nvPr>
            <p:custDataLst>
              <p:tags r:id="rId8"/>
            </p:custDataLst>
          </p:nvPr>
        </p:nvSpPr>
        <p:spPr>
          <a:xfrm>
            <a:off x="4265295" y="1339850"/>
            <a:ext cx="3661410" cy="2063750"/>
          </a:xfrm>
          <a:prstGeom prst="roundRect">
            <a:avLst>
              <a:gd name="adj" fmla="val 50000"/>
            </a:avLst>
          </a:prstGeom>
          <a:blipFill>
            <a:blip xmlns:r="http://schemas.openxmlformats.org/officeDocument/2006/relationships" r:embed="rId9"/>
            <a:stretch>
              <a:fillRect t="-329" b="-1910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MiSans Normal" panose="00000500000000000000" pitchFamily="2" charset="-122"/>
            </a:endParaRPr>
          </a:p>
        </p:txBody>
      </p:sp>
      <p:sp>
        <p:nvSpPr>
          <p:cNvPr id="1048712" name="节编号"/>
          <p:cNvSpPr txBox="1">
            <a:spLocks noGrp="1"/>
          </p:cNvSpPr>
          <p:nvPr>
            <p:ph type="body" idx="1" hasCustomPrompt="1"/>
            <p:custDataLst>
              <p:tags r:id="rId10"/>
            </p:custDataLst>
          </p:nvPr>
        </p:nvSpPr>
        <p:spPr>
          <a:xfrm>
            <a:off x="5276215" y="1837055"/>
            <a:ext cx="1610995" cy="1181100"/>
          </a:xfrm>
          <a:prstGeom prst="rect"/>
          <a:noFill/>
        </p:spPr>
        <p:txBody>
          <a:bodyPr anchor="ctr" anchorCtr="0" bIns="0" lIns="0" rIns="0" rtlCol="0" tIns="0" wrap="square">
            <a:noAutofit/>
          </a:bodyPr>
          <a:lstStyle>
            <a:lvl1pPr algn="ctr" defTabSz="914400" eaLnBrk="1" fontAlgn="auto" hangingPunct="1" latinLnBrk="0" marL="0" marR="0" rtl="0">
              <a:lnSpc>
                <a:spcPct val="100000"/>
              </a:lnSpc>
              <a:buClrTx/>
              <a:buSzTx/>
              <a:buFontTx/>
              <a:buNone/>
              <a:defRPr altLang="zh-CN" baseline="0" b="1" cap="none" dirty="0" sz="9600" i="0" kern="1200" kumimoji="0" lang="en-US" noProof="1" normalizeH="0" spc="300" strike="noStrike" u="none">
                <a:gradFill>
                  <a:gsLst>
                    <a:gs pos="0">
                      <a:schemeClr val="accent1"/>
                    </a:gs>
                    <a:gs pos="100000">
                      <a:schemeClr val="accent1">
                        <a:lumMod val="50000"/>
                      </a:schemeClr>
                    </a:gs>
                  </a:gsLst>
                  <a:lin ang="5400000" scaled="0"/>
                </a:gradFill>
                <a:latin typeface="+mj-ea"/>
                <a:ea typeface="+mj-ea"/>
                <a:cs typeface="MiSans Normal" panose="00000500000000000000" pitchFamily="2" charset="-122"/>
              </a:defRPr>
            </a:lvl1pPr>
          </a:lstStyle>
          <a:p>
            <a:pPr algn="ctr" lvl="0"/>
            <a:r>
              <a:rPr dirty="0" err="1">
                <a:sym typeface="+mn-ea"/>
              </a:rPr>
              <a:t>编号</a:t>
            </a:r>
            <a:endParaRPr dirty="0">
              <a:sym typeface="+mn-ea"/>
            </a:endParaRPr>
          </a:p>
        </p:txBody>
      </p:sp>
      <p:sp>
        <p:nvSpPr>
          <p:cNvPr id="104871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cxnSp>
        <p:nvCxnSpPr>
          <p:cNvPr id="3145759" name="直接连接符 10"/>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正文"/>
          <p:cNvSpPr txBox="1">
            <a:spLocks noGrp="1"/>
          </p:cNvSpPr>
          <p:nvPr>
            <p:ph idx="3"/>
            <p:custDataLst>
              <p:tags r:id="rId2"/>
            </p:custDataLst>
          </p:nvPr>
        </p:nvSpPr>
        <p:spPr>
          <a:xfrm>
            <a:off x="640080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2" name="正文"/>
          <p:cNvSpPr txBox="1">
            <a:spLocks noGrp="1"/>
          </p:cNvSpPr>
          <p:nvPr>
            <p:ph idx="2"/>
            <p:custDataLst>
              <p:tags r:id="rId3"/>
            </p:custDataLst>
          </p:nvPr>
        </p:nvSpPr>
        <p:spPr>
          <a:xfrm>
            <a:off x="60833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标题"/>
          <p:cNvSpPr txBox="1">
            <a:spLocks noGrp="1"/>
          </p:cNvSpPr>
          <p:nvPr>
            <p:ph type="title" idx="1"/>
            <p:custDataLst>
              <p:tags r:id="rId4"/>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26" name="日期占位符 4"/>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28" name="页脚占位符 5"/>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30" name="灯片编号占位符 6"/>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cxnSp>
        <p:nvCxnSpPr>
          <p:cNvPr id="3145761" name="直接连接符 14"/>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32" name="正文"/>
          <p:cNvSpPr txBox="1">
            <a:spLocks noGrp="1"/>
          </p:cNvSpPr>
          <p:nvPr>
            <p:ph idx="5"/>
            <p:custDataLst>
              <p:tags r:id="rId2"/>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4" name="标题"/>
          <p:cNvSpPr txBox="1">
            <a:spLocks noGrp="1"/>
          </p:cNvSpPr>
          <p:nvPr>
            <p:ph type="title" idx="4"/>
            <p:custDataLst>
              <p:tags r:id="rId3"/>
            </p:custDataLst>
          </p:nvPr>
        </p:nvSpPr>
        <p:spPr>
          <a:xfrm>
            <a:off x="6235065"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36" name="正文"/>
          <p:cNvSpPr txBox="1">
            <a:spLocks noGrp="1"/>
          </p:cNvSpPr>
          <p:nvPr>
            <p:ph idx="3"/>
            <p:custDataLst>
              <p:tags r:id="rId4"/>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8" name="标题"/>
          <p:cNvSpPr txBox="1">
            <a:spLocks noGrp="1"/>
          </p:cNvSpPr>
          <p:nvPr>
            <p:ph type="title" idx="2"/>
            <p:custDataLst>
              <p:tags r:id="rId5"/>
            </p:custDataLst>
          </p:nvPr>
        </p:nvSpPr>
        <p:spPr>
          <a:xfrm>
            <a:off x="608330"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0" name="标题"/>
          <p:cNvSpPr txBox="1">
            <a:spLocks noGrp="1"/>
          </p:cNvSpPr>
          <p:nvPr>
            <p:ph type="title" idx="1"/>
            <p:custDataLst>
              <p:tags r:id="rId6"/>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2" name="日期占位符 6"/>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4" name="页脚占位符 7"/>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6" name="灯片编号占位符 8"/>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cxnSp>
        <p:nvCxnSpPr>
          <p:cNvPr id="3145763" name="直接连接符 6"/>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48" name="标题"/>
          <p:cNvSpPr txBox="1">
            <a:spLocks noGrp="1"/>
          </p:cNvSpPr>
          <p:nvPr>
            <p:ph type="title" idx="1"/>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50" name="日期占位符 2"/>
          <p:cNvSpPr>
            <a:spLocks noGrp="1"/>
          </p:cNvSpPr>
          <p:nvPr>
            <p:ph type="dt" sz="half" idx="10"/>
            <p:custDataLst>
              <p:tags r:id="rId3"/>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2" name="页脚占位符 3"/>
          <p:cNvSpPr>
            <a:spLocks noGrp="1"/>
          </p:cNvSpPr>
          <p:nvPr>
            <p:ph type="ftr" sz="quarter" idx="11"/>
            <p:custDataLst>
              <p:tags r:id="rId4"/>
            </p:custDataLst>
          </p:nvPr>
        </p:nvSpPr>
        <p:spPr>
          <a:xfrm>
            <a:off x="4116000" y="6314400"/>
            <a:ext cx="3960000" cy="316800"/>
          </a:xfrm>
        </p:spPr>
        <p:txBody>
          <a:bodyPr/>
          <a:p>
            <a:endParaRPr altLang="en-US" dirty="0" lang="zh-CN"/>
          </a:p>
        </p:txBody>
      </p:sp>
      <p:sp>
        <p:nvSpPr>
          <p:cNvPr id="1048754" name="灯片编号占位符 4"/>
          <p:cNvSpPr>
            <a:spLocks noGrp="1"/>
          </p:cNvSpPr>
          <p:nvPr>
            <p:ph type="sldNum" sz="quarter" idx="12"/>
            <p:custDataLst>
              <p:tags r:id="rId5"/>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dirty="0" lang="zh-CN"/>
          </a:p>
        </p:txBody>
      </p:sp>
      <p:sp>
        <p:nvSpPr>
          <p:cNvPr id="1048758" name="页脚占位符 2"/>
          <p:cNvSpPr>
            <a:spLocks noGrp="1"/>
          </p:cNvSpPr>
          <p:nvPr>
            <p:ph type="ftr" sz="quarter" idx="11"/>
            <p:custDataLst>
              <p:tags r:id="rId2"/>
            </p:custDataLst>
          </p:nvPr>
        </p:nvSpPr>
        <p:spPr/>
        <p:txBody>
          <a:bodyPr/>
          <a:p>
            <a:endParaRPr altLang="en-US" dirty="0" lang="zh-CN"/>
          </a:p>
        </p:txBody>
      </p:sp>
      <p:sp>
        <p:nvSpPr>
          <p:cNvPr id="1048760"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2"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日期占位符 3"/>
          <p:cNvSpPr>
            <a:spLocks noGrp="1"/>
          </p:cNvSpPr>
          <p:nvPr>
            <p:ph type="dt" sz="half" idx="10"/>
            <p:custDataLst>
              <p:tags r:id="rId2"/>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4"/>
          <p:cNvSpPr>
            <a:spLocks noGrp="1"/>
          </p:cNvSpPr>
          <p:nvPr>
            <p:ph type="ftr" sz="quarter" idx="11"/>
            <p:custDataLst>
              <p:tags r:id="rId3"/>
            </p:custDataLst>
          </p:nvPr>
        </p:nvSpPr>
        <p:spPr>
          <a:xfrm>
            <a:off x="4116000" y="6314400"/>
            <a:ext cx="3960000" cy="316800"/>
          </a:xfrm>
        </p:spPr>
        <p:txBody>
          <a:bodyPr/>
          <a:p>
            <a:endParaRPr altLang="en-US" dirty="0" lang="zh-CN"/>
          </a:p>
        </p:txBody>
      </p:sp>
      <p:sp>
        <p:nvSpPr>
          <p:cNvPr id="1048768" name="灯片编号占位符 5"/>
          <p:cNvSpPr>
            <a:spLocks noGrp="1"/>
          </p:cNvSpPr>
          <p:nvPr>
            <p:ph type="sldNum" sz="quarter" idx="12"/>
            <p:custDataLst>
              <p:tags r:id="rId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65" name="直接连接符 7"/>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0" name="副标题"/>
          <p:cNvSpPr txBox="1">
            <a:spLocks noGrp="1"/>
          </p:cNvSpPr>
          <p:nvPr>
            <p:ph type="body" idx="2" hasCustomPrompt="1"/>
            <p:custDataLst>
              <p:tags r:id="rId2"/>
            </p:custDataLst>
          </p:nvPr>
        </p:nvSpPr>
        <p:spPr>
          <a:xfrm>
            <a:off x="608400" y="1030605"/>
            <a:ext cx="10968990" cy="503555"/>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772" name="标题"/>
          <p:cNvSpPr txBox="1">
            <a:spLocks noGrp="1"/>
          </p:cNvSpPr>
          <p:nvPr>
            <p:ph type="title" idx="1"/>
            <p:custDataLst>
              <p:tags r:id="rId3"/>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74"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6"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78"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cxnSp>
        <p:nvCxnSpPr>
          <p:cNvPr id="3145767" name="直接连接符 11"/>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69" name="直接连接符 10"/>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71" name="直接连接符 9"/>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780"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2" name="矩形: 圆角 16"/>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4" name="椭圆 17"/>
          <p:cNvSpPr/>
          <p:nvPr>
            <p:custDataLst>
              <p:tags r:id="rId9"/>
            </p:custDataLst>
          </p:nvPr>
        </p:nvSpPr>
        <p:spPr>
          <a:xfrm>
            <a:off x="4510405" y="1584960"/>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6" name="椭圆 18"/>
          <p:cNvSpPr/>
          <p:nvPr>
            <p:custDataLst>
              <p:tags r:id="rId10"/>
            </p:custDataLst>
          </p:nvPr>
        </p:nvSpPr>
        <p:spPr>
          <a:xfrm>
            <a:off x="1511935" y="4551045"/>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73" name="直接连接符 19"/>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88" name="署名"/>
          <p:cNvSpPr txBox="1">
            <a:spLocks noGrp="1"/>
          </p:cNvSpPr>
          <p:nvPr>
            <p:ph type="body" idx="2"/>
            <p:custDataLst>
              <p:tags r:id="rId12"/>
            </p:custDataLst>
          </p:nvPr>
        </p:nvSpPr>
        <p:spPr>
          <a:xfrm>
            <a:off x="5807075" y="4437380"/>
            <a:ext cx="5518150" cy="135064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dirty="0">
                <a:sym typeface="+mn-ea"/>
              </a:rPr>
              <a:t>单击此处编辑母版文本样式</a:t>
            </a:r>
            <a:endParaRPr dirty="0">
              <a:sym typeface="+mn-ea"/>
            </a:endParaRPr>
          </a:p>
        </p:txBody>
      </p:sp>
      <p:sp>
        <p:nvSpPr>
          <p:cNvPr id="1048790" name="标题"/>
          <p:cNvSpPr txBox="1">
            <a:spLocks noGrp="1"/>
          </p:cNvSpPr>
          <p:nvPr>
            <p:ph type="title" idx="1" hasCustomPrompt="1"/>
            <p:custDataLst>
              <p:tags r:id="rId13"/>
            </p:custDataLst>
          </p:nvPr>
        </p:nvSpPr>
        <p:spPr>
          <a:xfrm>
            <a:off x="5793009" y="1584960"/>
            <a:ext cx="5532120" cy="2480842"/>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8000" i="0" kern="1200" kumimoji="0"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dirty="0">
                <a:sym typeface="+mn-ea"/>
              </a:rPr>
              <a:t>编辑标题</a:t>
            </a:r>
            <a:endParaRPr dirty="0">
              <a:sym typeface="+mn-ea"/>
            </a:endParaRPr>
          </a:p>
        </p:txBody>
      </p:sp>
      <p:sp>
        <p:nvSpPr>
          <p:cNvPr id="1048792"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94"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796"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tags" Target="../tags/tag93.xml"/><Relationship Id="rId15" Type="http://schemas.openxmlformats.org/officeDocument/2006/relationships/tags" Target="../tags/tag94.xml"/><Relationship Id="rId16" Type="http://schemas.openxmlformats.org/officeDocument/2006/relationships/tags" Target="../tags/tag95.xml"/><Relationship Id="rId17" Type="http://schemas.openxmlformats.org/officeDocument/2006/relationships/tags" Target="../tags/tag96.xml"/><Relationship Id="rId18" Type="http://schemas.openxmlformats.org/officeDocument/2006/relationships/tags" Target="../tags/tag97.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54" name="日期占位符 9"/>
          <p:cNvSpPr>
            <a:spLocks noGrp="1"/>
          </p:cNvSpPr>
          <p:nvPr>
            <p:ph type="dt" sz="half" idx="10"/>
            <p:custDataLst>
              <p:tags r:id="rId13"/>
            </p:custDataLst>
          </p:nvPr>
        </p:nvSpPr>
        <p:spPr>
          <a:xfrm>
            <a:off x="612000" y="6314400"/>
            <a:ext cx="2700000" cy="316800"/>
          </a:xfrm>
        </p:spPr>
        <p:txBody>
          <a:bodyPr/>
          <a:lstStyle>
            <a:lvl1pPr>
              <a:defRPr>
                <a:cs typeface="MiSans Normal" panose="00000500000000000000" pitchFamily="2"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4"/>
            </p:custDataLst>
          </p:nvPr>
        </p:nvSpPr>
        <p:spPr>
          <a:xfrm>
            <a:off x="4116000" y="6314400"/>
            <a:ext cx="3960000" cy="316800"/>
          </a:xfrm>
        </p:spPr>
        <p:txBody>
          <a:bodyPr/>
          <a:lstStyle>
            <a:lvl1pPr>
              <a:defRPr>
                <a:cs typeface="MiSans Normal" panose="00000500000000000000" pitchFamily="2" charset="-122"/>
              </a:defRPr>
            </a:lvl1pPr>
          </a:lstStyle>
          <a:p>
            <a:endParaRPr altLang="en-US" dirty="0" lang="zh-CN"/>
          </a:p>
        </p:txBody>
      </p:sp>
      <p:sp>
        <p:nvSpPr>
          <p:cNvPr id="1048658" name="灯片编号占位符 11"/>
          <p:cNvSpPr>
            <a:spLocks noGrp="1"/>
          </p:cNvSpPr>
          <p:nvPr>
            <p:ph type="sldNum" sz="quarter" idx="12"/>
            <p:custDataLst>
              <p:tags r:id="rId15"/>
            </p:custDataLst>
          </p:nvPr>
        </p:nvSpPr>
        <p:spPr>
          <a:xfrm>
            <a:off x="8877600" y="6314400"/>
            <a:ext cx="2700000" cy="316800"/>
          </a:xfrm>
        </p:spPr>
        <p:txBody>
          <a:bodyPr/>
          <a:lstStyle>
            <a:lvl1pPr>
              <a:defRPr>
                <a:cs typeface="MiSans Normal" panose="00000500000000000000" pitchFamily="2"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6"/>
            </p:custDataLst>
          </p:nvPr>
        </p:nvSpPr>
        <p:spPr>
          <a:xfrm>
            <a:off x="608330" y="1359535"/>
            <a:ext cx="10968990" cy="4807585"/>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tabLst>
                <a:tab algn="l" pos="1609725"/>
              </a:tabLst>
            </a:pPr>
            <a:r>
              <a:rPr altLang="en-US" dirty="0" lang="zh-CN"/>
              <a:t>二级</a:t>
            </a:r>
            <a:endParaRPr altLang="en-US" dirty="0" lang="zh-CN"/>
          </a:p>
          <a:p>
            <a:pPr lvl="2" marR="0"/>
            <a:r>
              <a:rPr altLang="en-US" dirty="0" lang="zh-CN"/>
              <a:t>三级</a:t>
            </a:r>
            <a:endParaRPr altLang="en-US" dirty="0" lang="zh-CN"/>
          </a:p>
          <a:p>
            <a:pPr lvl="3" marR="0"/>
            <a:r>
              <a:rPr altLang="en-US" dirty="0" lang="zh-CN"/>
              <a:t>四级</a:t>
            </a:r>
            <a:endParaRPr altLang="en-US" dirty="0" lang="zh-CN"/>
          </a:p>
          <a:p>
            <a:pPr lvl="4" marR="0"/>
            <a:r>
              <a:rPr altLang="en-US" dirty="0" lang="zh-CN"/>
              <a:t>五级</a:t>
            </a:r>
            <a:endParaRPr altLang="en-US" dirty="0" lang="zh-CN"/>
          </a:p>
        </p:txBody>
      </p:sp>
      <p:sp>
        <p:nvSpPr>
          <p:cNvPr id="1048662" name="标题占位符 2"/>
          <p:cNvSpPr>
            <a:spLocks noGrp="1"/>
          </p:cNvSpPr>
          <p:nvPr>
            <p:ph type="title"/>
            <p:custDataLst>
              <p:tags r:id="rId17"/>
            </p:custDataLst>
          </p:nvPr>
        </p:nvSpPr>
        <p:spPr>
          <a:xfrm>
            <a:off x="614680" y="365126"/>
            <a:ext cx="10962640" cy="59676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8"/>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 Id="rId10" Type="http://schemas.openxmlformats.org/officeDocument/2006/relationships/tags" Target="../tags/tag111.xml"/><Relationship Id="rId11" Type="http://schemas.openxmlformats.org/officeDocument/2006/relationships/slideLayout" Target="../slideLayouts/slideLayout14.xml"/><Relationship Id="rId1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5.xml"/><Relationship Id="rId2" Type="http://schemas.openxmlformats.org/officeDocument/2006/relationships/tags" Target="../tags/tag116.xml"/><Relationship Id="rId3" Type="http://schemas.openxmlformats.org/officeDocument/2006/relationships/tags" Target="../tags/tag117.xml"/><Relationship Id="rId4" Type="http://schemas.openxmlformats.org/officeDocument/2006/relationships/tags" Target="../tags/tag118.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tags" Target="../tags/tag125.xml"/><Relationship Id="rId8" Type="http://schemas.openxmlformats.org/officeDocument/2006/relationships/tags" Target="../tags/tag126.xml"/><Relationship Id="rId9" Type="http://schemas.openxmlformats.org/officeDocument/2006/relationships/tags" Target="../tags/tag127.xml"/><Relationship Id="rId10" Type="http://schemas.openxmlformats.org/officeDocument/2006/relationships/tags" Target="../tags/tag128.xml"/><Relationship Id="rId11" Type="http://schemas.openxmlformats.org/officeDocument/2006/relationships/tags" Target="../tags/tag129.xml"/><Relationship Id="rId12" Type="http://schemas.openxmlformats.org/officeDocument/2006/relationships/tags" Target="../tags/tag13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tags" Target="../tags/tag159.xml"/><Relationship Id="rId18" Type="http://schemas.openxmlformats.org/officeDocument/2006/relationships/tags" Target="../tags/tag160.xml"/><Relationship Id="rId19" Type="http://schemas.openxmlformats.org/officeDocument/2006/relationships/tags" Target="../tags/tag161.xml"/><Relationship Id="rId20" Type="http://schemas.openxmlformats.org/officeDocument/2006/relationships/tags" Target="../tags/tag162.xml"/><Relationship Id="rId21" Type="http://schemas.openxmlformats.org/officeDocument/2006/relationships/tags" Target="../tags/tag163.xml"/><Relationship Id="rId22" Type="http://schemas.openxmlformats.org/officeDocument/2006/relationships/tags" Target="../tags/tag164.xml"/><Relationship Id="rId23" Type="http://schemas.openxmlformats.org/officeDocument/2006/relationships/tags" Target="../tags/tag165.xml"/><Relationship Id="rId24" Type="http://schemas.openxmlformats.org/officeDocument/2006/relationships/tags" Target="../tags/tag166.xml"/><Relationship Id="rId25" Type="http://schemas.openxmlformats.org/officeDocument/2006/relationships/tags" Target="../tags/tag167.xml"/><Relationship Id="rId26" Type="http://schemas.openxmlformats.org/officeDocument/2006/relationships/tags" Target="../tags/tag168.xml"/><Relationship Id="rId27" Type="http://schemas.openxmlformats.org/officeDocument/2006/relationships/tags" Target="../tags/tag169.xml"/><Relationship Id="rId28" Type="http://schemas.openxmlformats.org/officeDocument/2006/relationships/tags" Target="../tags/tag170.xml"/><Relationship Id="rId29" Type="http://schemas.openxmlformats.org/officeDocument/2006/relationships/tags" Target="../tags/tag171.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slideLayout" Target="../slideLayouts/slideLayout22.xml"/><Relationship Id="rId5"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汇报人：</a:t>
            </a:r>
            <a:r>
              <a:rPr altLang="zh-CN" lang="en-US"/>
              <a:t>XX</a:t>
            </a:r>
            <a:endParaRPr altLang="en-US" lang="zh-CN"/>
          </a:p>
        </p:txBody>
      </p:sp>
      <p:sp>
        <p:nvSpPr>
          <p:cNvPr id="1048650" name="文本占位符 6"/>
          <p:cNvSpPr>
            <a:spLocks noGrp="1"/>
          </p:cNvSpPr>
          <p:nvPr>
            <p:ph type="body" idx="2"/>
            <p:custDataLst>
              <p:tags r:id="rId2"/>
            </p:custDataLst>
          </p:nvPr>
        </p:nvSpPr>
        <p:spPr/>
        <p:txBody>
          <a:bodyPr/>
          <a:p>
            <a:r>
              <a:rPr altLang="en-US" lang="zh-CN"/>
              <a:t>单击此处添加副标题</a:t>
            </a:r>
            <a:endParaRPr altLang="en-US" lang="zh-CN"/>
          </a:p>
        </p:txBody>
      </p:sp>
      <p:sp>
        <p:nvSpPr>
          <p:cNvPr id="1048652" name="标题 7"/>
          <p:cNvSpPr>
            <a:spLocks noGrp="1"/>
          </p:cNvSpPr>
          <p:nvPr>
            <p:ph type="title" idx="1"/>
            <p:custDataLst>
              <p:tags r:id="rId3"/>
            </p:custDataLst>
          </p:nvPr>
        </p:nvSpPr>
        <p:spPr/>
        <p:txBody>
          <a:bodyPr/>
          <a:p>
            <a:r>
              <a:rPr altLang="en-US" dirty="0" lang="zh-CN"/>
              <a:t>2024小学教育的全球化视野</a:t>
            </a:r>
            <a:endParaRPr altLang="en-US" dirty="0" lang="zh-CN"/>
          </a:p>
        </p:txBody>
      </p:sp>
    </p:spTree>
    <p:custDataLst>
      <p:tags r:id="rId4"/>
    </p:custDataLst>
  </p:cSld>
  <p:clrMapOvr>
    <a:overrideClrMapping accent1="accent1" accent2="accent2" accent3="accent3" accent4="accent4" accent5="accent5" accent6="accent6" bg1="lt1" bg2="lt2" tx1="dk1" tx2="dk2"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8" name="标题 1"/>
          <p:cNvSpPr>
            <a:spLocks noGrp="1"/>
          </p:cNvSpPr>
          <p:nvPr>
            <p:ph type="title" idx="3"/>
            <p:custDataLst>
              <p:tags r:id="rId1"/>
            </p:custDataLst>
          </p:nvPr>
        </p:nvSpPr>
        <p:spPr/>
        <p:txBody>
          <a:bodyPr/>
          <a:p>
            <a:r>
              <a:rPr altLang="en-US" dirty="0" lang="zh-CN"/>
              <a:t>目录</a:t>
            </a:r>
            <a:endParaRPr altLang="en-US" dirty="0" lang="zh-CN"/>
          </a:p>
        </p:txBody>
      </p:sp>
      <p:sp>
        <p:nvSpPr>
          <p:cNvPr id="1048820" name="序号"/>
          <p:cNvSpPr txBox="1"/>
          <p:nvPr>
            <p:custDataLst>
              <p:tags r:id="rId2"/>
            </p:custDataLst>
          </p:nvPr>
        </p:nvSpPr>
        <p:spPr>
          <a:xfrm>
            <a:off x="3240272" y="2070708"/>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01</a:t>
            </a:r>
            <a:endParaRPr b="1" dirty="0" sz="2000" lang="en-US">
              <a:solidFill>
                <a:schemeClr val="accent1"/>
              </a:solidFill>
              <a:latin typeface="+mj-ea"/>
              <a:ea typeface="+mj-ea"/>
              <a:cs typeface="MiSans Normal" panose="00000500000000000000" pitchFamily="2" charset="-122"/>
            </a:endParaRPr>
          </a:p>
        </p:txBody>
      </p:sp>
      <p:sp>
        <p:nvSpPr>
          <p:cNvPr id="1048822" name="标题"/>
          <p:cNvSpPr txBox="1"/>
          <p:nvPr>
            <p:custDataLst>
              <p:tags r:id="rId3"/>
            </p:custDataLst>
          </p:nvPr>
        </p:nvSpPr>
        <p:spPr>
          <a:xfrm>
            <a:off x="4170680" y="1742440"/>
            <a:ext cx="2904490" cy="134302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小学教育全球化的背景</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4" name="序号"/>
          <p:cNvSpPr txBox="1"/>
          <p:nvPr>
            <p:custDataLst>
              <p:tags r:id="rId4"/>
            </p:custDataLst>
          </p:nvPr>
        </p:nvSpPr>
        <p:spPr>
          <a:xfrm>
            <a:off x="7432447" y="2070708"/>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02</a:t>
            </a:r>
            <a:endParaRPr b="1" dirty="0" sz="2000" lang="en-US">
              <a:solidFill>
                <a:schemeClr val="accent1"/>
              </a:solidFill>
              <a:latin typeface="+mj-ea"/>
              <a:ea typeface="+mj-ea"/>
              <a:cs typeface="MiSans Normal" panose="00000500000000000000" pitchFamily="2" charset="-122"/>
            </a:endParaRPr>
          </a:p>
        </p:txBody>
      </p:sp>
      <p:sp>
        <p:nvSpPr>
          <p:cNvPr id="1048826" name="标题"/>
          <p:cNvSpPr txBox="1"/>
          <p:nvPr>
            <p:custDataLst>
              <p:tags r:id="rId5"/>
            </p:custDataLst>
          </p:nvPr>
        </p:nvSpPr>
        <p:spPr>
          <a:xfrm>
            <a:off x="8362950" y="1821180"/>
            <a:ext cx="2904490" cy="134302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小学教育全球化的实践</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8" name="序号"/>
          <p:cNvSpPr txBox="1"/>
          <p:nvPr>
            <p:custDataLst>
              <p:tags r:id="rId6"/>
            </p:custDataLst>
          </p:nvPr>
        </p:nvSpPr>
        <p:spPr>
          <a:xfrm>
            <a:off x="3240272" y="3802768"/>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03</a:t>
            </a:r>
            <a:endParaRPr b="1" dirty="0" sz="2000" lang="en-US">
              <a:solidFill>
                <a:schemeClr val="accent1"/>
              </a:solidFill>
              <a:latin typeface="+mj-ea"/>
              <a:ea typeface="+mj-ea"/>
              <a:cs typeface="MiSans Normal" panose="00000500000000000000" pitchFamily="2" charset="-122"/>
            </a:endParaRPr>
          </a:p>
        </p:txBody>
      </p:sp>
      <p:sp>
        <p:nvSpPr>
          <p:cNvPr id="1048830" name="标题"/>
          <p:cNvSpPr txBox="1"/>
          <p:nvPr>
            <p:custDataLst>
              <p:tags r:id="rId7"/>
            </p:custDataLst>
          </p:nvPr>
        </p:nvSpPr>
        <p:spPr>
          <a:xfrm>
            <a:off x="4170680" y="3474085"/>
            <a:ext cx="2904490" cy="134302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小学教育全球化的影响</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2" name="序号"/>
          <p:cNvSpPr txBox="1"/>
          <p:nvPr>
            <p:custDataLst>
              <p:tags r:id="rId8"/>
            </p:custDataLst>
          </p:nvPr>
        </p:nvSpPr>
        <p:spPr>
          <a:xfrm>
            <a:off x="7432447" y="3802768"/>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04</a:t>
            </a:r>
            <a:endParaRPr b="1" dirty="0" sz="2000" lang="en-US">
              <a:solidFill>
                <a:schemeClr val="accent1"/>
              </a:solidFill>
              <a:latin typeface="+mj-ea"/>
              <a:ea typeface="+mj-ea"/>
              <a:cs typeface="MiSans Normal" panose="00000500000000000000" pitchFamily="2" charset="-122"/>
            </a:endParaRPr>
          </a:p>
        </p:txBody>
      </p:sp>
      <p:sp>
        <p:nvSpPr>
          <p:cNvPr id="1048834" name="标题"/>
          <p:cNvSpPr txBox="1"/>
          <p:nvPr>
            <p:custDataLst>
              <p:tags r:id="rId9"/>
            </p:custDataLst>
          </p:nvPr>
        </p:nvSpPr>
        <p:spPr>
          <a:xfrm>
            <a:off x="8362950" y="3474085"/>
            <a:ext cx="2904490" cy="134302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小学教育全球化的未来展望</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Tree>
    <p:custDataLst>
      <p:tags r:id="rId10"/>
    </p:custDataLst>
  </p:cSld>
  <p:clrMapOvr>
    <a:overrideClrMapping accent1="accent1" accent2="accent2" accent3="accent3" accent4="accent4" accent5="accent5" accent6="accent6" bg1="lt1" bg2="lt2" tx1="dk1" tx2="dk2"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4" name="标题 1"/>
          <p:cNvSpPr>
            <a:spLocks noGrp="1"/>
          </p:cNvSpPr>
          <p:nvPr>
            <p:ph type="title" idx="5"/>
            <p:custDataLst>
              <p:tags r:id="rId1"/>
            </p:custDataLst>
          </p:nvPr>
        </p:nvSpPr>
        <p:spPr/>
        <p:txBody>
          <a:bodyPr/>
          <a:p>
            <a:r>
              <a:rPr altLang="en-US" dirty="0" lang="zh-CN"/>
              <a:t>小学教育全球化的背景</a:t>
            </a:r>
            <a:endParaRPr altLang="en-US" dirty="0" lang="zh-CN"/>
          </a:p>
        </p:txBody>
      </p:sp>
      <p:sp>
        <p:nvSpPr>
          <p:cNvPr id="1048866" name="文本占位符 3"/>
          <p:cNvSpPr>
            <a:spLocks noGrp="1"/>
          </p:cNvSpPr>
          <p:nvPr>
            <p:ph type="body" idx="1"/>
            <p:custDataLst>
              <p:tags r:id="rId2"/>
            </p:custDataLst>
          </p:nvPr>
        </p:nvSpPr>
        <p:spPr/>
        <p:txBody>
          <a:bodyPr/>
          <a:p>
            <a:r>
              <a:rPr altLang="en-US" lang="zh-CN"/>
              <a:t>01</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2" name="标题 2"/>
          <p:cNvSpPr>
            <a:spLocks noGrp="1"/>
          </p:cNvSpPr>
          <p:nvPr>
            <p:ph type="title" idx="2"/>
          </p:nvPr>
        </p:nvSpPr>
        <p:spPr/>
        <p:txBody>
          <a:bodyPr/>
          <a:p>
            <a:r>
              <a:rPr altLang="en-US" lang="zh-CN"/>
              <a:t>全球化趋势的影响</a:t>
            </a:r>
            <a:endParaRPr altLang="en-US" lang="zh-CN"/>
          </a:p>
        </p:txBody>
      </p:sp>
      <p:sp>
        <p:nvSpPr>
          <p:cNvPr id="1048914" name="矩形 31"/>
          <p:cNvSpPr/>
          <p:nvPr>
            <p:custDataLst>
              <p:tags r:id="rId1"/>
            </p:custDataLst>
          </p:nvPr>
        </p:nvSpPr>
        <p:spPr>
          <a:xfrm>
            <a:off x="2532642" y="1289050"/>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促进文化交流与融合</a:t>
            </a:r>
            <a:endParaRPr altLang="en-US" dirty="0" sz="1200" lang="zh-CN" spc="150">
              <a:solidFill>
                <a:schemeClr val="tx1">
                  <a:lumMod val="65000"/>
                  <a:lumOff val="35000"/>
                </a:schemeClr>
              </a:solidFill>
              <a:latin typeface="+mn-ea"/>
              <a:sym typeface="+mn-ea"/>
            </a:endParaRPr>
          </a:p>
        </p:txBody>
      </p:sp>
      <p:sp>
        <p:nvSpPr>
          <p:cNvPr id="1048916" name="矩形 4"/>
          <p:cNvSpPr/>
          <p:nvPr>
            <p:custDataLst>
              <p:tags r:id="rId2"/>
            </p:custDataLst>
          </p:nvPr>
        </p:nvSpPr>
        <p:spPr>
          <a:xfrm>
            <a:off x="2532642" y="2576531"/>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推动教育资源共享</a:t>
            </a:r>
            <a:endParaRPr altLang="en-US" dirty="0" sz="1200" lang="zh-CN" spc="150">
              <a:solidFill>
                <a:schemeClr val="tx1">
                  <a:lumMod val="65000"/>
                  <a:lumOff val="35000"/>
                </a:schemeClr>
              </a:solidFill>
              <a:latin typeface="+mn-ea"/>
              <a:sym typeface="+mn-ea"/>
            </a:endParaRPr>
          </a:p>
        </p:txBody>
      </p:sp>
      <p:sp>
        <p:nvSpPr>
          <p:cNvPr id="1048918" name="矩形 5"/>
          <p:cNvSpPr/>
          <p:nvPr>
            <p:custDataLst>
              <p:tags r:id="rId3"/>
            </p:custDataLst>
          </p:nvPr>
        </p:nvSpPr>
        <p:spPr>
          <a:xfrm>
            <a:off x="2532642" y="3864012"/>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提升教育质量和水平</a:t>
            </a:r>
            <a:endParaRPr altLang="en-US" dirty="0" sz="1200" lang="zh-CN" spc="150">
              <a:solidFill>
                <a:schemeClr val="tx1">
                  <a:lumMod val="65000"/>
                  <a:lumOff val="35000"/>
                </a:schemeClr>
              </a:solidFill>
              <a:latin typeface="+mn-ea"/>
              <a:sym typeface="+mn-ea"/>
            </a:endParaRPr>
          </a:p>
        </p:txBody>
      </p:sp>
      <p:sp>
        <p:nvSpPr>
          <p:cNvPr id="1048920" name="矩形 7"/>
          <p:cNvSpPr/>
          <p:nvPr>
            <p:custDataLst>
              <p:tags r:id="rId4"/>
            </p:custDataLst>
          </p:nvPr>
        </p:nvSpPr>
        <p:spPr>
          <a:xfrm>
            <a:off x="2532642" y="5151494"/>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培养具有国际视野的人才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54" name="标题 2"/>
          <p:cNvSpPr>
            <a:spLocks noGrp="1"/>
          </p:cNvSpPr>
          <p:nvPr>
            <p:ph type="title" idx="2"/>
          </p:nvPr>
        </p:nvSpPr>
        <p:spPr/>
        <p:txBody>
          <a:bodyPr/>
          <a:p>
            <a:r>
              <a:rPr altLang="en-US" lang="zh-CN"/>
              <a:t>教育领域的发展现状</a:t>
            </a:r>
            <a:endParaRPr altLang="en-US" lang="zh-CN"/>
          </a:p>
        </p:txBody>
      </p:sp>
      <p:sp>
        <p:nvSpPr>
          <p:cNvPr id="1048956"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8"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0"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教育技术的进步：在线教育、人工智能等技术的普及和应用，为小学教育全球化提供了技术支持。</a:t>
            </a:r>
            <a:endParaRPr altLang="en-US" dirty="0" sz="2000" lang="zh-CN" spc="150">
              <a:solidFill>
                <a:schemeClr val="tx1">
                  <a:lumMod val="85000"/>
                  <a:lumOff val="15000"/>
                </a:schemeClr>
              </a:solidFill>
              <a:latin typeface="+mn-ea"/>
              <a:sym typeface="+mn-ea"/>
            </a:endParaRPr>
          </a:p>
        </p:txBody>
      </p:sp>
      <p:sp>
        <p:nvSpPr>
          <p:cNvPr id="1048962"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4"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6"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经济全球化：经济全球化的发展推动了教育领域的全球化，小学教育作为基础教育的关键阶段，其全球化发展尤为重要。</a:t>
            </a:r>
            <a:endParaRPr altLang="en-US" dirty="0" sz="2000" lang="zh-CN" spc="150">
              <a:solidFill>
                <a:schemeClr val="tx1">
                  <a:lumMod val="85000"/>
                  <a:lumOff val="15000"/>
                </a:schemeClr>
              </a:solidFill>
              <a:latin typeface="+mn-ea"/>
              <a:sym typeface="+mn-ea"/>
            </a:endParaRPr>
          </a:p>
        </p:txBody>
      </p:sp>
      <p:sp>
        <p:nvSpPr>
          <p:cNvPr id="1048968"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0"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2"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跨国教育资源共享：各国教育资源的共享和交流，为小学教育全球化提供了丰富的资源支持。</a:t>
            </a:r>
            <a:endParaRPr altLang="en-US" dirty="0" sz="2000" lang="zh-CN" spc="150">
              <a:solidFill>
                <a:schemeClr val="tx1">
                  <a:lumMod val="85000"/>
                  <a:lumOff val="15000"/>
                </a:schemeClr>
              </a:solidFill>
              <a:latin typeface="+mn-ea"/>
              <a:sym typeface="+mn-ea"/>
            </a:endParaRPr>
          </a:p>
        </p:txBody>
      </p:sp>
      <p:sp>
        <p:nvSpPr>
          <p:cNvPr id="1048974"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6"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8"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文化交流与融合：各国文化的交流与融合，使得小学教育需要关注全球视野，培养学生的跨文化意识和能力。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2" name="标题 2"/>
          <p:cNvSpPr>
            <a:spLocks noGrp="1"/>
          </p:cNvSpPr>
          <p:nvPr>
            <p:ph type="title" idx="2"/>
          </p:nvPr>
        </p:nvSpPr>
        <p:spPr/>
        <p:txBody>
          <a:bodyPr/>
          <a:p>
            <a:r>
              <a:rPr altLang="en-US" lang="zh-CN"/>
              <a:t>小学教育全球化的必要性</a:t>
            </a:r>
            <a:endParaRPr altLang="en-US" lang="zh-CN"/>
          </a:p>
        </p:txBody>
      </p:sp>
      <p:sp>
        <p:nvSpPr>
          <p:cNvPr id="1049014" name="矩形 5"/>
          <p:cNvSpPr/>
          <p:nvPr>
            <p:custDataLst>
              <p:tags r:id="rId1"/>
            </p:custDataLst>
          </p:nvPr>
        </p:nvSpPr>
        <p:spPr>
          <a:xfrm>
            <a:off x="608330"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16" name="矩形 10"/>
          <p:cNvSpPr/>
          <p:nvPr>
            <p:custDataLst>
              <p:tags r:id="rId2"/>
            </p:custDataLst>
          </p:nvPr>
        </p:nvSpPr>
        <p:spPr>
          <a:xfrm>
            <a:off x="962930"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18" name="TextBox 2"/>
          <p:cNvSpPr txBox="1"/>
          <p:nvPr>
            <p:custDataLst>
              <p:tags r:id="rId3"/>
            </p:custDataLst>
          </p:nvPr>
        </p:nvSpPr>
        <p:spPr>
          <a:xfrm>
            <a:off x="763308" y="303688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适应经济全球化的需要，培养具有国际视野的人才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20" name="矩形 6"/>
          <p:cNvSpPr/>
          <p:nvPr>
            <p:custDataLst>
              <p:tags r:id="rId4"/>
            </p:custDataLst>
          </p:nvPr>
        </p:nvSpPr>
        <p:spPr>
          <a:xfrm>
            <a:off x="3406861"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22" name="矩形 11"/>
          <p:cNvSpPr/>
          <p:nvPr>
            <p:custDataLst>
              <p:tags r:id="rId5"/>
            </p:custDataLst>
          </p:nvPr>
        </p:nvSpPr>
        <p:spPr>
          <a:xfrm>
            <a:off x="3780593"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24" name="TextBox 2"/>
          <p:cNvSpPr txBox="1"/>
          <p:nvPr>
            <p:custDataLst>
              <p:tags r:id="rId6"/>
            </p:custDataLst>
          </p:nvPr>
        </p:nvSpPr>
        <p:spPr>
          <a:xfrm>
            <a:off x="356120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促进教育资源共享，提高教育质量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26" name="矩形 33"/>
          <p:cNvSpPr/>
          <p:nvPr>
            <p:custDataLst>
              <p:tags r:id="rId7"/>
            </p:custDataLst>
          </p:nvPr>
        </p:nvSpPr>
        <p:spPr>
          <a:xfrm>
            <a:off x="6200927"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28" name="矩形 37"/>
          <p:cNvSpPr/>
          <p:nvPr>
            <p:custDataLst>
              <p:tags r:id="rId8"/>
            </p:custDataLst>
          </p:nvPr>
        </p:nvSpPr>
        <p:spPr>
          <a:xfrm>
            <a:off x="6555527"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30" name="TextBox 2"/>
          <p:cNvSpPr txBox="1"/>
          <p:nvPr>
            <p:custDataLst>
              <p:tags r:id="rId9"/>
            </p:custDataLst>
          </p:nvPr>
        </p:nvSpPr>
        <p:spPr>
          <a:xfrm>
            <a:off x="6355905"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推动教育创新，促进教育改革与发展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32" name="矩形 34"/>
          <p:cNvSpPr/>
          <p:nvPr>
            <p:custDataLst>
              <p:tags r:id="rId10"/>
            </p:custDataLst>
          </p:nvPr>
        </p:nvSpPr>
        <p:spPr>
          <a:xfrm>
            <a:off x="8989253"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34" name="矩形 38"/>
          <p:cNvSpPr/>
          <p:nvPr>
            <p:custDataLst>
              <p:tags r:id="rId11"/>
            </p:custDataLst>
          </p:nvPr>
        </p:nvSpPr>
        <p:spPr>
          <a:xfrm>
            <a:off x="9362986"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36" name="TextBox 2"/>
          <p:cNvSpPr txBox="1"/>
          <p:nvPr>
            <p:custDataLst>
              <p:tags r:id="rId12"/>
            </p:custDataLst>
          </p:nvPr>
        </p:nvSpPr>
        <p:spPr>
          <a:xfrm>
            <a:off x="9144231" y="303688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加强国际交流与合作，增进各国之间的友谊与理解</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0" name="标题 2"/>
          <p:cNvSpPr>
            <a:spLocks noGrp="1"/>
          </p:cNvSpPr>
          <p:nvPr>
            <p:ph type="title" idx="2"/>
          </p:nvPr>
        </p:nvSpPr>
        <p:spPr/>
        <p:txBody>
          <a:bodyPr/>
          <a:p>
            <a:r>
              <a:rPr altLang="en-US" lang="zh-CN"/>
              <a:t>小学教育全球化的挑战与机遇</a:t>
            </a:r>
            <a:endParaRPr altLang="en-US" lang="zh-CN"/>
          </a:p>
        </p:txBody>
      </p:sp>
      <p:sp>
        <p:nvSpPr>
          <p:cNvPr id="1049072" name="椭圆 262"/>
          <p:cNvSpPr/>
          <p:nvPr>
            <p:custDataLst>
              <p:tags r:id="rId1"/>
            </p:custDataLst>
          </p:nvPr>
        </p:nvSpPr>
        <p:spPr>
          <a:xfrm>
            <a:off x="2414057" y="402162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4" name="椭圆 263"/>
          <p:cNvSpPr/>
          <p:nvPr>
            <p:custDataLst>
              <p:tags r:id="rId2"/>
            </p:custDataLst>
          </p:nvPr>
        </p:nvSpPr>
        <p:spPr>
          <a:xfrm>
            <a:off x="3266271" y="410201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6" name="椭圆 264"/>
          <p:cNvSpPr/>
          <p:nvPr>
            <p:custDataLst>
              <p:tags r:id="rId3"/>
            </p:custDataLst>
          </p:nvPr>
        </p:nvSpPr>
        <p:spPr>
          <a:xfrm>
            <a:off x="4064242" y="433859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8" name="椭圆 265"/>
          <p:cNvSpPr/>
          <p:nvPr>
            <p:custDataLst>
              <p:tags r:id="rId4"/>
            </p:custDataLst>
          </p:nvPr>
        </p:nvSpPr>
        <p:spPr>
          <a:xfrm>
            <a:off x="4738693" y="453857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80" name="椭圆 266"/>
          <p:cNvSpPr/>
          <p:nvPr>
            <p:custDataLst>
              <p:tags r:id="rId5"/>
            </p:custDataLst>
          </p:nvPr>
        </p:nvSpPr>
        <p:spPr>
          <a:xfrm>
            <a:off x="5430137" y="474313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1" name="直接连接符 267"/>
          <p:cNvCxnSpPr>
            <a:cxnSpLocks/>
          </p:cNvCxnSpPr>
          <p:nvPr>
            <p:custDataLst>
              <p:tags r:id="rId6"/>
            </p:custDataLst>
          </p:nvPr>
        </p:nvCxnSpPr>
        <p:spPr>
          <a:xfrm>
            <a:off x="2869573" y="466862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2" name="椭圆 268"/>
          <p:cNvSpPr/>
          <p:nvPr>
            <p:custDataLst>
              <p:tags r:id="rId7"/>
            </p:custDataLst>
          </p:nvPr>
        </p:nvSpPr>
        <p:spPr>
          <a:xfrm flipV="1">
            <a:off x="2778078" y="448237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84" name="椭圆 269"/>
          <p:cNvSpPr/>
          <p:nvPr>
            <p:custDataLst>
              <p:tags r:id="rId8"/>
            </p:custDataLst>
          </p:nvPr>
        </p:nvSpPr>
        <p:spPr>
          <a:xfrm flipV="1">
            <a:off x="2819904" y="452485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86" name="椭圆 270"/>
          <p:cNvSpPr/>
          <p:nvPr>
            <p:custDataLst>
              <p:tags r:id="rId9"/>
            </p:custDataLst>
          </p:nvPr>
        </p:nvSpPr>
        <p:spPr>
          <a:xfrm flipV="1">
            <a:off x="7786797" y="366806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3" name="直接连接符 271"/>
          <p:cNvCxnSpPr>
            <a:cxnSpLocks/>
          </p:cNvCxnSpPr>
          <p:nvPr>
            <p:custDataLst>
              <p:tags r:id="rId10"/>
            </p:custDataLst>
          </p:nvPr>
        </p:nvCxnSpPr>
        <p:spPr>
          <a:xfrm>
            <a:off x="7839734" y="378308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8" name="椭圆 272"/>
          <p:cNvSpPr/>
          <p:nvPr>
            <p:custDataLst>
              <p:tags r:id="rId11"/>
            </p:custDataLst>
          </p:nvPr>
        </p:nvSpPr>
        <p:spPr>
          <a:xfrm flipV="1">
            <a:off x="4009998" y="354258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5" name="直接连接符 273"/>
          <p:cNvCxnSpPr>
            <a:cxnSpLocks/>
          </p:cNvCxnSpPr>
          <p:nvPr>
            <p:custDataLst>
              <p:tags r:id="rId12"/>
            </p:custDataLst>
          </p:nvPr>
        </p:nvCxnSpPr>
        <p:spPr>
          <a:xfrm>
            <a:off x="4202792" y="396215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47" name="直接连接符 274"/>
          <p:cNvCxnSpPr>
            <a:cxnSpLocks/>
          </p:cNvCxnSpPr>
          <p:nvPr>
            <p:custDataLst>
              <p:tags r:id="rId13"/>
            </p:custDataLst>
          </p:nvPr>
        </p:nvCxnSpPr>
        <p:spPr>
          <a:xfrm>
            <a:off x="7130644" y="3649762"/>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0" name="椭圆 275"/>
          <p:cNvSpPr/>
          <p:nvPr>
            <p:custDataLst>
              <p:tags r:id="rId14"/>
            </p:custDataLst>
          </p:nvPr>
        </p:nvSpPr>
        <p:spPr>
          <a:xfrm flipV="1">
            <a:off x="7039149" y="346350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92" name="椭圆 276"/>
          <p:cNvSpPr/>
          <p:nvPr>
            <p:custDataLst>
              <p:tags r:id="rId15"/>
            </p:custDataLst>
          </p:nvPr>
        </p:nvSpPr>
        <p:spPr>
          <a:xfrm flipV="1">
            <a:off x="7080975" y="350598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94" name="椭圆 277"/>
          <p:cNvSpPr/>
          <p:nvPr>
            <p:custDataLst>
              <p:tags r:id="rId16"/>
            </p:custDataLst>
          </p:nvPr>
        </p:nvSpPr>
        <p:spPr>
          <a:xfrm flipV="1">
            <a:off x="3758386" y="432421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9" name="直接连接符 278"/>
          <p:cNvCxnSpPr>
            <a:cxnSpLocks/>
          </p:cNvCxnSpPr>
          <p:nvPr>
            <p:custDataLst>
              <p:tags r:id="rId17"/>
            </p:custDataLst>
          </p:nvPr>
        </p:nvCxnSpPr>
        <p:spPr>
          <a:xfrm>
            <a:off x="3811322" y="443923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6" name="椭圆 279"/>
          <p:cNvSpPr/>
          <p:nvPr>
            <p:custDataLst>
              <p:tags r:id="rId18"/>
            </p:custDataLst>
          </p:nvPr>
        </p:nvSpPr>
        <p:spPr>
          <a:xfrm flipV="1">
            <a:off x="8529217" y="456014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1" name="直接连接符 280"/>
          <p:cNvCxnSpPr>
            <a:cxnSpLocks/>
          </p:cNvCxnSpPr>
          <p:nvPr>
            <p:custDataLst>
              <p:tags r:id="rId19"/>
            </p:custDataLst>
          </p:nvPr>
        </p:nvCxnSpPr>
        <p:spPr>
          <a:xfrm>
            <a:off x="8659924" y="485292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8" name="椭圆 281"/>
          <p:cNvSpPr/>
          <p:nvPr>
            <p:custDataLst>
              <p:tags r:id="rId20"/>
            </p:custDataLst>
          </p:nvPr>
        </p:nvSpPr>
        <p:spPr>
          <a:xfrm flipV="1">
            <a:off x="4949133" y="4871879"/>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3" name="直接连接符 282"/>
          <p:cNvCxnSpPr>
            <a:cxnSpLocks/>
          </p:cNvCxnSpPr>
          <p:nvPr>
            <p:custDataLst>
              <p:tags r:id="rId21"/>
            </p:custDataLst>
          </p:nvPr>
        </p:nvCxnSpPr>
        <p:spPr>
          <a:xfrm>
            <a:off x="5109903" y="525093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0" name="图形 15"/>
          <p:cNvSpPr/>
          <p:nvPr>
            <p:custDataLst>
              <p:tags r:id="rId22"/>
            </p:custDataLst>
          </p:nvPr>
        </p:nvSpPr>
        <p:spPr>
          <a:xfrm>
            <a:off x="5016447" y="494180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2" name="图形 19"/>
          <p:cNvSpPr/>
          <p:nvPr>
            <p:custDataLst>
              <p:tags r:id="rId23"/>
            </p:custDataLst>
          </p:nvPr>
        </p:nvSpPr>
        <p:spPr>
          <a:xfrm>
            <a:off x="8597185" y="4633991"/>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4" name="图形 27"/>
          <p:cNvSpPr/>
          <p:nvPr>
            <p:custDataLst>
              <p:tags r:id="rId24"/>
            </p:custDataLst>
          </p:nvPr>
        </p:nvSpPr>
        <p:spPr>
          <a:xfrm>
            <a:off x="4113257" y="3666754"/>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6" name="任意多边形: 形状 286"/>
          <p:cNvSpPr/>
          <p:nvPr>
            <p:custDataLst>
              <p:tags r:id="rId25"/>
            </p:custDataLst>
          </p:nvPr>
        </p:nvSpPr>
        <p:spPr>
          <a:xfrm>
            <a:off x="5420988" y="3615778"/>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8" name="正文"/>
          <p:cNvSpPr txBox="1"/>
          <p:nvPr>
            <p:custDataLst>
              <p:tags r:id="rId26"/>
            </p:custDataLst>
          </p:nvPr>
        </p:nvSpPr>
        <p:spPr>
          <a:xfrm>
            <a:off x="608330" y="368832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挑战：文化差异、教育资源不均、教育质量参差不齐</a:t>
            </a:r>
            <a:endParaRPr altLang="en-US" dirty="0" sz="1200" lang="zh-CN" spc="150">
              <a:solidFill>
                <a:schemeClr val="tx1">
                  <a:lumMod val="65000"/>
                  <a:lumOff val="35000"/>
                </a:schemeClr>
              </a:solidFill>
              <a:latin typeface="+mn-ea"/>
              <a:sym typeface="+mn-ea"/>
            </a:endParaRPr>
          </a:p>
        </p:txBody>
      </p:sp>
      <p:sp>
        <p:nvSpPr>
          <p:cNvPr id="1049110" name="正文"/>
          <p:cNvSpPr txBox="1"/>
          <p:nvPr>
            <p:custDataLst>
              <p:tags r:id="rId27"/>
            </p:custDataLst>
          </p:nvPr>
        </p:nvSpPr>
        <p:spPr>
          <a:xfrm>
            <a:off x="9419336" y="3688321"/>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未来展望：全球化趋势下小学教育的变革与发展</a:t>
            </a:r>
            <a:endParaRPr altLang="en-US" dirty="0" sz="1200" lang="zh-CN" spc="150">
              <a:solidFill>
                <a:schemeClr val="tx1">
                  <a:lumMod val="65000"/>
                  <a:lumOff val="35000"/>
                </a:schemeClr>
              </a:solidFill>
              <a:latin typeface="+mn-ea"/>
              <a:sym typeface="+mn-ea"/>
            </a:endParaRPr>
          </a:p>
        </p:txBody>
      </p:sp>
      <p:sp>
        <p:nvSpPr>
          <p:cNvPr id="1049112" name="正文"/>
          <p:cNvSpPr txBox="1"/>
          <p:nvPr>
            <p:custDataLst>
              <p:tags r:id="rId28"/>
            </p:custDataLst>
          </p:nvPr>
        </p:nvSpPr>
        <p:spPr>
          <a:xfrm>
            <a:off x="7063330" y="1564975"/>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应对策略：加强跨文化沟通与理解、优化资源配置、提高教师素质</a:t>
            </a:r>
            <a:endParaRPr altLang="en-US" dirty="0" sz="1200" lang="zh-CN" spc="150">
              <a:solidFill>
                <a:schemeClr val="tx1">
                  <a:lumMod val="65000"/>
                  <a:lumOff val="35000"/>
                </a:schemeClr>
              </a:solidFill>
              <a:latin typeface="+mn-ea"/>
              <a:sym typeface="+mn-ea"/>
            </a:endParaRPr>
          </a:p>
        </p:txBody>
      </p:sp>
      <p:sp>
        <p:nvSpPr>
          <p:cNvPr id="1049114" name="正文"/>
          <p:cNvSpPr txBox="1"/>
          <p:nvPr>
            <p:custDataLst>
              <p:tags r:id="rId29"/>
            </p:custDataLst>
          </p:nvPr>
        </p:nvSpPr>
        <p:spPr>
          <a:xfrm>
            <a:off x="2964336" y="1564975"/>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机遇：国际交流与合作、教育资源共享、提升教育质量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8" name="标题 1"/>
          <p:cNvSpPr>
            <a:spLocks noGrp="1"/>
          </p:cNvSpPr>
          <p:nvPr>
            <p:ph type="title" idx="5"/>
            <p:custDataLst>
              <p:tags r:id="rId1"/>
            </p:custDataLst>
          </p:nvPr>
        </p:nvSpPr>
        <p:spPr/>
        <p:txBody>
          <a:bodyPr/>
          <a:p>
            <a:r>
              <a:rPr altLang="en-US" dirty="0" lang="zh-CN"/>
              <a:t>小学教育全球化的实践</a:t>
            </a:r>
            <a:endParaRPr altLang="en-US" dirty="0" lang="zh-CN"/>
          </a:p>
        </p:txBody>
      </p:sp>
      <p:sp>
        <p:nvSpPr>
          <p:cNvPr id="1049150" name="文本占位符 3"/>
          <p:cNvSpPr>
            <a:spLocks noGrp="1"/>
          </p:cNvSpPr>
          <p:nvPr>
            <p:ph type="body" idx="1"/>
            <p:custDataLst>
              <p:tags r:id="rId2"/>
            </p:custDataLst>
          </p:nvPr>
        </p:nvSpPr>
        <p:spPr/>
        <p:txBody>
          <a:bodyPr/>
          <a:p>
            <a:r>
              <a:rPr altLang="en-US" lang="zh-CN"/>
              <a:t>02</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6" name="标题 2"/>
          <p:cNvSpPr>
            <a:spLocks noGrp="1"/>
          </p:cNvSpPr>
          <p:nvPr>
            <p:ph type="title" idx="2"/>
          </p:nvPr>
        </p:nvSpPr>
        <p:spPr/>
        <p:txBody>
          <a:bodyPr/>
          <a:p>
            <a:r>
              <a:rPr altLang="en-US" lang="zh-CN"/>
              <a:t>跨国教育合作项目</a:t>
            </a:r>
            <a:endParaRPr altLang="en-US" lang="zh-CN"/>
          </a:p>
        </p:txBody>
      </p:sp>
      <p:sp>
        <p:nvSpPr>
          <p:cNvPr id="1049198"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00"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02"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04"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06"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08"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10"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2"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14"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合作目的：促进教育资源共享，提高教育质量，培养具有国际视野的人才</a:t>
            </a:r>
            <a:endParaRPr altLang="en-US" dirty="0" sz="2400" lang="zh-CN">
              <a:latin typeface="+mn-ea"/>
              <a:ea typeface="+mn-ea"/>
            </a:endParaRPr>
          </a:p>
        </p:txBody>
      </p:sp>
      <p:sp>
        <p:nvSpPr>
          <p:cNvPr id="1049216"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实践案例：介绍一些成功的跨国教育合作项目，如“一带一路”教育行动计划等</a:t>
            </a:r>
            <a:endParaRPr altLang="en-US" dirty="0" sz="2400" lang="zh-CN">
              <a:latin typeface="+mn-ea"/>
              <a:ea typeface="+mn-ea"/>
            </a:endParaRPr>
          </a:p>
        </p:txBody>
      </p:sp>
      <p:sp>
        <p:nvSpPr>
          <p:cNvPr id="1049218"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合作背景：全球化趋势下，各国教育资源共享的需求增加</a:t>
            </a:r>
            <a:endParaRPr altLang="en-US" dirty="0" sz="2400" lang="zh-CN">
              <a:latin typeface="+mn-ea"/>
              <a:ea typeface="+mn-ea"/>
            </a:endParaRPr>
          </a:p>
        </p:txBody>
      </p:sp>
      <p:sp>
        <p:nvSpPr>
          <p:cNvPr id="1049220"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合作形式：跨国教育合作项目，如交换生计划、教师交流、在线课程等</a:t>
            </a:r>
            <a:endParaRPr altLang="en-US" dirty="0" sz="2400" lang="zh-CN">
              <a:latin typeface="+mn-ea"/>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54" name="标题 2"/>
          <p:cNvSpPr>
            <a:spLocks noGrp="1"/>
          </p:cNvSpPr>
          <p:nvPr>
            <p:ph type="title" idx="2"/>
          </p:nvPr>
        </p:nvSpPr>
        <p:spPr/>
        <p:txBody>
          <a:bodyPr/>
          <a:p>
            <a:r>
              <a:rPr altLang="en-US" lang="zh-CN"/>
              <a:t>全球优质教育资源的共享</a:t>
            </a:r>
            <a:endParaRPr altLang="en-US" lang="zh-CN"/>
          </a:p>
        </p:txBody>
      </p:sp>
      <p:sp>
        <p:nvSpPr>
          <p:cNvPr id="1049256"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58"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60"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62"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64" name="文本框 3"/>
          <p:cNvSpPr txBox="1"/>
          <p:nvPr>
            <p:custDataLst>
              <p:tags r:id="rId5"/>
            </p:custDataLst>
          </p:nvPr>
        </p:nvSpPr>
        <p:spPr>
          <a:xfrm>
            <a:off x="3159565"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交换生项目：学生可以到世界各地进行交流学习，拓宽国际视野</a:t>
            </a:r>
            <a:endParaRPr altLang="en-US" sz="1400" lang="zh-CN" spc="150">
              <a:solidFill>
                <a:schemeClr val="tx1"/>
              </a:solidFill>
              <a:effectLst/>
              <a:latin typeface="+mn-ea"/>
              <a:sym typeface="+mn-ea"/>
            </a:endParaRPr>
          </a:p>
        </p:txBody>
      </p:sp>
      <p:sp>
        <p:nvSpPr>
          <p:cNvPr id="1049266"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远程教育：利用互联网技术，实现全球优质课程资源的共享</a:t>
            </a:r>
            <a:endParaRPr altLang="en-US" dirty="0" sz="1400" lang="zh-CN" spc="150">
              <a:solidFill>
                <a:schemeClr val="tx1"/>
              </a:solidFill>
              <a:effectLst/>
              <a:latin typeface="+mn-ea"/>
              <a:sym typeface="+mn-ea"/>
            </a:endParaRPr>
          </a:p>
        </p:txBody>
      </p:sp>
      <p:sp>
        <p:nvSpPr>
          <p:cNvPr id="1049268" name="文本框 7"/>
          <p:cNvSpPr txBox="1"/>
          <p:nvPr>
            <p:custDataLst>
              <p:tags r:id="rId7"/>
            </p:custDataLst>
          </p:nvPr>
        </p:nvSpPr>
        <p:spPr>
          <a:xfrm>
            <a:off x="5830652"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合作办学：与国际知名学校合作，共同开展教育项目，提高教育质量</a:t>
            </a:r>
            <a:endParaRPr altLang="en-US" sz="1400" lang="zh-CN" spc="150">
              <a:solidFill>
                <a:schemeClr val="tx1"/>
              </a:solidFill>
              <a:effectLst/>
              <a:latin typeface="+mn-ea"/>
              <a:sym typeface="+mn-ea"/>
            </a:endParaRPr>
          </a:p>
        </p:txBody>
      </p:sp>
      <p:sp>
        <p:nvSpPr>
          <p:cNvPr id="1049270" name="文本框 8"/>
          <p:cNvSpPr txBox="1"/>
          <p:nvPr>
            <p:custDataLst>
              <p:tags r:id="rId8"/>
            </p:custDataLst>
          </p:nvPr>
        </p:nvSpPr>
        <p:spPr>
          <a:xfrm>
            <a:off x="8441812"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国际课程：引入国际先进的课程和教材，为学生提供更广阔的学习平台</a:t>
            </a:r>
            <a:endParaRPr altLang="en-US" sz="1400" lang="zh-CN" spc="150">
              <a:solidFill>
                <a:schemeClr val="tx1"/>
              </a:solidFill>
              <a:effectLst/>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04" name="标题 2"/>
          <p:cNvSpPr>
            <a:spLocks noGrp="1"/>
          </p:cNvSpPr>
          <p:nvPr>
            <p:ph type="title" idx="2"/>
          </p:nvPr>
        </p:nvSpPr>
        <p:spPr/>
        <p:txBody>
          <a:bodyPr/>
          <a:p>
            <a:r>
              <a:rPr altLang="en-US" lang="zh-CN"/>
              <a:t>小学教育的国际交流与合作</a:t>
            </a:r>
            <a:endParaRPr altLang="en-US" lang="zh-CN"/>
          </a:p>
        </p:txBody>
      </p:sp>
      <p:sp>
        <p:nvSpPr>
          <p:cNvPr id="1049306"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8"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0"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2"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4" name="文本框 3"/>
          <p:cNvSpPr txBox="1"/>
          <p:nvPr>
            <p:custDataLst>
              <p:tags r:id="rId5"/>
            </p:custDataLst>
          </p:nvPr>
        </p:nvSpPr>
        <p:spPr>
          <a:xfrm>
            <a:off x="3159565"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师生互访：开展小学师生互访活动，增进相互了解和友谊</a:t>
            </a:r>
            <a:endParaRPr altLang="en-US" sz="1400" lang="zh-CN" spc="150">
              <a:solidFill>
                <a:schemeClr val="tx1"/>
              </a:solidFill>
              <a:effectLst/>
              <a:latin typeface="+mn-ea"/>
              <a:sym typeface="+mn-ea"/>
            </a:endParaRPr>
          </a:p>
        </p:txBody>
      </p:sp>
      <p:sp>
        <p:nvSpPr>
          <p:cNvPr id="1049316"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合作办学：与国外小学开展联合办学，实现资源共享、课程互选</a:t>
            </a:r>
            <a:endParaRPr altLang="en-US" dirty="0" sz="1400" lang="zh-CN" spc="150">
              <a:solidFill>
                <a:schemeClr val="tx1"/>
              </a:solidFill>
              <a:effectLst/>
              <a:latin typeface="+mn-ea"/>
              <a:sym typeface="+mn-ea"/>
            </a:endParaRPr>
          </a:p>
        </p:txBody>
      </p:sp>
      <p:sp>
        <p:nvSpPr>
          <p:cNvPr id="1049318" name="文本框 7"/>
          <p:cNvSpPr txBox="1"/>
          <p:nvPr>
            <p:custDataLst>
              <p:tags r:id="rId7"/>
            </p:custDataLst>
          </p:nvPr>
        </p:nvSpPr>
        <p:spPr>
          <a:xfrm>
            <a:off x="5830652"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课程引进：引进国际先进的课程和教材，提高小学教育的质量和水平</a:t>
            </a:r>
            <a:endParaRPr altLang="en-US" sz="1400" lang="zh-CN" spc="150">
              <a:solidFill>
                <a:schemeClr val="tx1"/>
              </a:solidFill>
              <a:effectLst/>
              <a:latin typeface="+mn-ea"/>
              <a:sym typeface="+mn-ea"/>
            </a:endParaRPr>
          </a:p>
        </p:txBody>
      </p:sp>
      <p:sp>
        <p:nvSpPr>
          <p:cNvPr id="1049320" name="文本框 8"/>
          <p:cNvSpPr txBox="1"/>
          <p:nvPr>
            <p:custDataLst>
              <p:tags r:id="rId8"/>
            </p:custDataLst>
          </p:nvPr>
        </p:nvSpPr>
        <p:spPr>
          <a:xfrm>
            <a:off x="8441812"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学术研讨：举办小学教育国际学术研讨会议，分享教育理念和教学经验</a:t>
            </a:r>
            <a:endParaRPr altLang="en-US" sz="1400" lang="zh-CN" spc="150">
              <a:solidFill>
                <a:schemeClr val="tx1"/>
              </a:solidFill>
              <a:effectLst/>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54" name="标题 2"/>
          <p:cNvSpPr>
            <a:spLocks noGrp="1"/>
          </p:cNvSpPr>
          <p:nvPr>
            <p:ph type="title" idx="2"/>
          </p:nvPr>
        </p:nvSpPr>
        <p:spPr/>
        <p:txBody>
          <a:bodyPr/>
          <a:p>
            <a:r>
              <a:rPr altLang="en-US" lang="zh-CN"/>
              <a:t>小学教育全球化的人才培养</a:t>
            </a:r>
            <a:endParaRPr altLang="en-US" lang="zh-CN"/>
          </a:p>
        </p:txBody>
      </p:sp>
      <p:sp>
        <p:nvSpPr>
          <p:cNvPr id="1049356"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58"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60"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2"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64"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6"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68"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0"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2"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fontScale="9473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内容3：小学教育全球化的人才培养需要关注学生的个性化发展，尊重学生的兴趣和特长，通过多元化的课程设置和教学方式，激发学生的创造力和潜能。</a:t>
            </a:r>
            <a:endParaRPr altLang="en-US" dirty="0" sz="1900" lang="zh-CN">
              <a:latin typeface="+mn-ea"/>
              <a:ea typeface="+mn-ea"/>
            </a:endParaRPr>
          </a:p>
        </p:txBody>
      </p:sp>
      <p:sp>
        <p:nvSpPr>
          <p:cNvPr id="1049374"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fontScale="758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内容4：小学教育全球化的人才培养需要加强教师的国际化培训和交流，提高教师的跨文化教学能力和专业素养，为学生提供更高质量的教育资源和学习环境。</a:t>
            </a:r>
            <a:endParaRPr altLang="en-US" dirty="0" sz="2400" lang="zh-CN">
              <a:latin typeface="+mn-ea"/>
              <a:ea typeface="+mn-ea"/>
            </a:endParaRPr>
          </a:p>
        </p:txBody>
      </p:sp>
      <p:sp>
        <p:nvSpPr>
          <p:cNvPr id="1049376"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fontScale="9473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内容1：小学教育全球化的人才培养旨在培养具有国际视野和跨文化沟通能力的人才，以适应全球化时代的发展需求。</a:t>
            </a:r>
            <a:endParaRPr altLang="en-US" dirty="0" sz="1900" lang="zh-CN">
              <a:latin typeface="+mn-ea"/>
              <a:ea typeface="+mn-ea"/>
            </a:endParaRPr>
          </a:p>
        </p:txBody>
      </p:sp>
      <p:sp>
        <p:nvSpPr>
          <p:cNvPr id="1049378"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fontScale="9473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内容2：小学教育全球化的人才培养需要注重学生的综合素质和创新能力，通过多样化的教育方式和国际交流活动，提高学生的跨文化交流和合作能力。</a:t>
            </a:r>
            <a:endParaRPr altLang="en-US" dirty="0" sz="1900" lang="zh-CN">
              <a:latin typeface="+mn-ea"/>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12" name="标题 1"/>
          <p:cNvSpPr>
            <a:spLocks noGrp="1"/>
          </p:cNvSpPr>
          <p:nvPr>
            <p:ph type="title" idx="5"/>
            <p:custDataLst>
              <p:tags r:id="rId1"/>
            </p:custDataLst>
          </p:nvPr>
        </p:nvSpPr>
        <p:spPr/>
        <p:txBody>
          <a:bodyPr/>
          <a:p>
            <a:r>
              <a:rPr altLang="en-US" dirty="0" lang="zh-CN"/>
              <a:t>小学教育全球化的影响</a:t>
            </a:r>
            <a:endParaRPr altLang="en-US" dirty="0" lang="zh-CN"/>
          </a:p>
        </p:txBody>
      </p:sp>
      <p:sp>
        <p:nvSpPr>
          <p:cNvPr id="1049414" name="文本占位符 3"/>
          <p:cNvSpPr>
            <a:spLocks noGrp="1"/>
          </p:cNvSpPr>
          <p:nvPr>
            <p:ph type="body" idx="1"/>
            <p:custDataLst>
              <p:tags r:id="rId2"/>
            </p:custDataLst>
          </p:nvPr>
        </p:nvSpPr>
        <p:spPr/>
        <p:txBody>
          <a:bodyPr/>
          <a:p>
            <a:r>
              <a:rPr altLang="en-US" lang="zh-CN"/>
              <a:t>03</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60" name="标题 2"/>
          <p:cNvSpPr>
            <a:spLocks noGrp="1"/>
          </p:cNvSpPr>
          <p:nvPr>
            <p:ph type="title" idx="2"/>
          </p:nvPr>
        </p:nvSpPr>
        <p:spPr/>
        <p:txBody>
          <a:bodyPr/>
          <a:p>
            <a:r>
              <a:rPr altLang="en-US" lang="zh-CN"/>
              <a:t>对小学教育的积极影响</a:t>
            </a:r>
            <a:endParaRPr altLang="en-US" lang="zh-CN"/>
          </a:p>
        </p:txBody>
      </p:sp>
      <p:sp>
        <p:nvSpPr>
          <p:cNvPr id="1049462" name="任意多边形: 形状 64"/>
          <p:cNvSpPr/>
          <p:nvPr>
            <p:custDataLst>
              <p:tags r:id="rId1"/>
            </p:custDataLst>
          </p:nvPr>
        </p:nvSpPr>
        <p:spPr>
          <a:xfrm rot="10800000">
            <a:off x="1156363"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64" name="矩形 65"/>
          <p:cNvSpPr/>
          <p:nvPr>
            <p:custDataLst>
              <p:tags r:id="rId2"/>
            </p:custDataLst>
          </p:nvPr>
        </p:nvSpPr>
        <p:spPr>
          <a:xfrm>
            <a:off x="1038552" y="1664323"/>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6" name="文本框 66"/>
          <p:cNvSpPr txBox="1"/>
          <p:nvPr>
            <p:custDataLst>
              <p:tags r:id="rId3"/>
            </p:custDataLst>
          </p:nvPr>
        </p:nvSpPr>
        <p:spPr>
          <a:xfrm>
            <a:off x="1432357"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促进教育资源共享</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68" name="任意多边形: 形状 68"/>
          <p:cNvSpPr/>
          <p:nvPr>
            <p:custDataLst>
              <p:tags r:id="rId4"/>
            </p:custDataLst>
          </p:nvPr>
        </p:nvSpPr>
        <p:spPr>
          <a:xfrm rot="10800000">
            <a:off x="6522701"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70" name="矩形 69"/>
          <p:cNvSpPr/>
          <p:nvPr>
            <p:custDataLst>
              <p:tags r:id="rId5"/>
            </p:custDataLst>
          </p:nvPr>
        </p:nvSpPr>
        <p:spPr>
          <a:xfrm>
            <a:off x="6404229" y="1664323"/>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2" name="文本框 70"/>
          <p:cNvSpPr txBox="1"/>
          <p:nvPr>
            <p:custDataLst>
              <p:tags r:id="rId6"/>
            </p:custDataLst>
          </p:nvPr>
        </p:nvSpPr>
        <p:spPr>
          <a:xfrm>
            <a:off x="6798696"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提高教育质量</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74" name="任意多边形: 形状 72"/>
          <p:cNvSpPr/>
          <p:nvPr>
            <p:custDataLst>
              <p:tags r:id="rId7"/>
            </p:custDataLst>
          </p:nvPr>
        </p:nvSpPr>
        <p:spPr>
          <a:xfrm rot="10800000">
            <a:off x="1156363"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76" name="文本框 74"/>
          <p:cNvSpPr txBox="1"/>
          <p:nvPr>
            <p:custDataLst>
              <p:tags r:id="rId8"/>
            </p:custDataLst>
          </p:nvPr>
        </p:nvSpPr>
        <p:spPr>
          <a:xfrm>
            <a:off x="1432357" y="4195927"/>
            <a:ext cx="4012681" cy="131536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培养全球化视野</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78" name="矩形 73"/>
          <p:cNvSpPr/>
          <p:nvPr>
            <p:custDataLst>
              <p:tags r:id="rId9"/>
            </p:custDataLst>
          </p:nvPr>
        </p:nvSpPr>
        <p:spPr>
          <a:xfrm>
            <a:off x="1038552" y="4299177"/>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0" name="任意多边形: 形状 83"/>
          <p:cNvSpPr/>
          <p:nvPr>
            <p:custDataLst>
              <p:tags r:id="rId10"/>
            </p:custDataLst>
          </p:nvPr>
        </p:nvSpPr>
        <p:spPr>
          <a:xfrm rot="10800000">
            <a:off x="6582930"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82" name="矩形 84"/>
          <p:cNvSpPr/>
          <p:nvPr>
            <p:custDataLst>
              <p:tags r:id="rId11"/>
            </p:custDataLst>
          </p:nvPr>
        </p:nvSpPr>
        <p:spPr>
          <a:xfrm>
            <a:off x="6465120" y="4299177"/>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4" name="文本框 85"/>
          <p:cNvSpPr txBox="1"/>
          <p:nvPr>
            <p:custDataLst>
              <p:tags r:id="rId12"/>
            </p:custDataLst>
          </p:nvPr>
        </p:nvSpPr>
        <p:spPr>
          <a:xfrm>
            <a:off x="6858925" y="4195927"/>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增强国际交流与合作</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18" name="标题 2"/>
          <p:cNvSpPr>
            <a:spLocks noGrp="1"/>
          </p:cNvSpPr>
          <p:nvPr>
            <p:ph type="title" idx="2"/>
          </p:nvPr>
        </p:nvSpPr>
        <p:spPr/>
        <p:txBody>
          <a:bodyPr/>
          <a:p>
            <a:r>
              <a:rPr altLang="en-US" lang="zh-CN"/>
              <a:t>对小学教育的负面影响</a:t>
            </a:r>
            <a:endParaRPr altLang="en-US" lang="zh-CN"/>
          </a:p>
        </p:txBody>
      </p:sp>
      <p:sp>
        <p:nvSpPr>
          <p:cNvPr id="1049520" name="矩形 5"/>
          <p:cNvSpPr/>
          <p:nvPr>
            <p:custDataLst>
              <p:tags r:id="rId1"/>
            </p:custDataLst>
          </p:nvPr>
        </p:nvSpPr>
        <p:spPr>
          <a:xfrm>
            <a:off x="608330"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2" name="矩形 10"/>
          <p:cNvSpPr/>
          <p:nvPr>
            <p:custDataLst>
              <p:tags r:id="rId2"/>
            </p:custDataLst>
          </p:nvPr>
        </p:nvSpPr>
        <p:spPr>
          <a:xfrm>
            <a:off x="962930"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4" name="TextBox 2"/>
          <p:cNvSpPr txBox="1"/>
          <p:nvPr>
            <p:custDataLst>
              <p:tags r:id="rId3"/>
            </p:custDataLst>
          </p:nvPr>
        </p:nvSpPr>
        <p:spPr>
          <a:xfrm>
            <a:off x="763308"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文化冲击：全球化可能对小学生的本土文化认同产生影响，导致文化冲突和身份困惑。</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26" name="矩形 6"/>
          <p:cNvSpPr/>
          <p:nvPr>
            <p:custDataLst>
              <p:tags r:id="rId4"/>
            </p:custDataLst>
          </p:nvPr>
        </p:nvSpPr>
        <p:spPr>
          <a:xfrm>
            <a:off x="3406861"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8" name="矩形 11"/>
          <p:cNvSpPr/>
          <p:nvPr>
            <p:custDataLst>
              <p:tags r:id="rId5"/>
            </p:custDataLst>
          </p:nvPr>
        </p:nvSpPr>
        <p:spPr>
          <a:xfrm>
            <a:off x="3780593"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30" name="TextBox 2"/>
          <p:cNvSpPr txBox="1"/>
          <p:nvPr>
            <p:custDataLst>
              <p:tags r:id="rId6"/>
            </p:custDataLst>
          </p:nvPr>
        </p:nvSpPr>
        <p:spPr>
          <a:xfrm>
            <a:off x="3561201" y="3036882"/>
            <a:ext cx="2278909" cy="1840200"/>
          </a:xfrm>
          <a:prstGeom prst="rect"/>
          <a:noFill/>
        </p:spPr>
        <p:txBody>
          <a:bodyPr rtlCol="0" wrap="square">
            <a:normAutofit fontScale="6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教育资源不均：全球化的教育资源分配不均，可能导致一些小学无法获得优质的教育资源，加剧教育不平等。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32" name="矩形 33"/>
          <p:cNvSpPr/>
          <p:nvPr>
            <p:custDataLst>
              <p:tags r:id="rId7"/>
            </p:custDataLst>
          </p:nvPr>
        </p:nvSpPr>
        <p:spPr>
          <a:xfrm>
            <a:off x="6200927"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34" name="矩形 37"/>
          <p:cNvSpPr/>
          <p:nvPr>
            <p:custDataLst>
              <p:tags r:id="rId8"/>
            </p:custDataLst>
          </p:nvPr>
        </p:nvSpPr>
        <p:spPr>
          <a:xfrm>
            <a:off x="6555527"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36" name="TextBox 2"/>
          <p:cNvSpPr txBox="1"/>
          <p:nvPr>
            <p:custDataLst>
              <p:tags r:id="rId9"/>
            </p:custDataLst>
          </p:nvPr>
        </p:nvSpPr>
        <p:spPr>
          <a:xfrm>
            <a:off x="6355905" y="3036882"/>
            <a:ext cx="2278909" cy="1840200"/>
          </a:xfrm>
          <a:prstGeom prst="rect"/>
          <a:noFill/>
        </p:spPr>
        <p:txBody>
          <a:bodyPr rtlCol="0" wrap="square">
            <a:normAutofit fontScale="9285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教育内容单一：全球化可能推动小学教育内容向单一化、标准化发展，限制了学生的个性化和全面发展。</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38" name="矩形 34"/>
          <p:cNvSpPr/>
          <p:nvPr>
            <p:custDataLst>
              <p:tags r:id="rId10"/>
            </p:custDataLst>
          </p:nvPr>
        </p:nvSpPr>
        <p:spPr>
          <a:xfrm>
            <a:off x="8989253"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40" name="矩形 38"/>
          <p:cNvSpPr/>
          <p:nvPr>
            <p:custDataLst>
              <p:tags r:id="rId11"/>
            </p:custDataLst>
          </p:nvPr>
        </p:nvSpPr>
        <p:spPr>
          <a:xfrm>
            <a:off x="9362986"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42" name="TextBox 2"/>
          <p:cNvSpPr txBox="1"/>
          <p:nvPr>
            <p:custDataLst>
              <p:tags r:id="rId12"/>
            </p:custDataLst>
          </p:nvPr>
        </p:nvSpPr>
        <p:spPr>
          <a:xfrm>
            <a:off x="914423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教育压力增加：全球化竞争加剧，可能增加小学生的学业压力和心理负担，影响身心健康。</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76" name="标题 2"/>
          <p:cNvSpPr>
            <a:spLocks noGrp="1"/>
          </p:cNvSpPr>
          <p:nvPr>
            <p:ph type="title" idx="2"/>
          </p:nvPr>
        </p:nvSpPr>
        <p:spPr/>
        <p:txBody>
          <a:bodyPr/>
          <a:p>
            <a:r>
              <a:rPr altLang="en-US" lang="zh-CN"/>
              <a:t>对小学教育发展的推动作用</a:t>
            </a:r>
            <a:endParaRPr altLang="en-US" lang="zh-CN"/>
          </a:p>
        </p:txBody>
      </p:sp>
      <p:sp>
        <p:nvSpPr>
          <p:cNvPr id="1049578"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0"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82"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4"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86"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8"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90"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2"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94"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丰富课程内容，拓宽学生视野</a:t>
            </a:r>
            <a:endParaRPr altLang="en-US" dirty="0" sz="2400" lang="zh-CN">
              <a:latin typeface="+mn-ea"/>
              <a:ea typeface="+mn-ea"/>
            </a:endParaRPr>
          </a:p>
        </p:txBody>
      </p:sp>
      <p:sp>
        <p:nvSpPr>
          <p:cNvPr id="1049596"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增强学校与国际接轨的能力</a:t>
            </a:r>
            <a:endParaRPr altLang="en-US" dirty="0" sz="2400" lang="zh-CN">
              <a:latin typeface="+mn-ea"/>
              <a:ea typeface="+mn-ea"/>
            </a:endParaRPr>
          </a:p>
        </p:txBody>
      </p:sp>
      <p:sp>
        <p:nvSpPr>
          <p:cNvPr id="1049598"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促进教育资源共享</a:t>
            </a:r>
            <a:endParaRPr altLang="en-US" dirty="0" sz="2400" lang="zh-CN">
              <a:latin typeface="+mn-ea"/>
              <a:ea typeface="+mn-ea"/>
            </a:endParaRPr>
          </a:p>
        </p:txBody>
      </p:sp>
      <p:sp>
        <p:nvSpPr>
          <p:cNvPr id="1049600"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提升教师素质和教学水平</a:t>
            </a:r>
            <a:endParaRPr altLang="en-US" dirty="0" sz="2400" lang="zh-CN">
              <a:latin typeface="+mn-ea"/>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34" name="标题 2"/>
          <p:cNvSpPr>
            <a:spLocks noGrp="1"/>
          </p:cNvSpPr>
          <p:nvPr>
            <p:ph type="title" idx="2"/>
          </p:nvPr>
        </p:nvSpPr>
        <p:spPr/>
        <p:txBody>
          <a:bodyPr/>
          <a:p>
            <a:r>
              <a:rPr altLang="en-US" lang="zh-CN"/>
              <a:t>对全球教育发展的贡献</a:t>
            </a:r>
            <a:endParaRPr altLang="en-US" lang="zh-CN"/>
          </a:p>
        </p:txBody>
      </p:sp>
      <p:sp>
        <p:nvSpPr>
          <p:cNvPr id="1049636" name="矩形 31"/>
          <p:cNvSpPr/>
          <p:nvPr>
            <p:custDataLst>
              <p:tags r:id="rId1"/>
            </p:custDataLst>
          </p:nvPr>
        </p:nvSpPr>
        <p:spPr>
          <a:xfrm>
            <a:off x="2532642" y="1289050"/>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促进教育资源共享</a:t>
            </a:r>
            <a:endParaRPr altLang="en-US" dirty="0" sz="1200" lang="zh-CN" spc="150">
              <a:solidFill>
                <a:schemeClr val="tx1">
                  <a:lumMod val="65000"/>
                  <a:lumOff val="35000"/>
                </a:schemeClr>
              </a:solidFill>
              <a:latin typeface="+mn-ea"/>
              <a:sym typeface="+mn-ea"/>
            </a:endParaRPr>
          </a:p>
        </p:txBody>
      </p:sp>
      <p:sp>
        <p:nvSpPr>
          <p:cNvPr id="1049638" name="矩形 4"/>
          <p:cNvSpPr/>
          <p:nvPr>
            <p:custDataLst>
              <p:tags r:id="rId2"/>
            </p:custDataLst>
          </p:nvPr>
        </p:nvSpPr>
        <p:spPr>
          <a:xfrm>
            <a:off x="2532642" y="2576531"/>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推动教育公平</a:t>
            </a:r>
            <a:endParaRPr altLang="en-US" dirty="0" sz="1200" lang="zh-CN" spc="150">
              <a:solidFill>
                <a:schemeClr val="tx1">
                  <a:lumMod val="65000"/>
                  <a:lumOff val="35000"/>
                </a:schemeClr>
              </a:solidFill>
              <a:latin typeface="+mn-ea"/>
              <a:sym typeface="+mn-ea"/>
            </a:endParaRPr>
          </a:p>
        </p:txBody>
      </p:sp>
      <p:sp>
        <p:nvSpPr>
          <p:cNvPr id="1049640" name="矩形 5"/>
          <p:cNvSpPr/>
          <p:nvPr>
            <p:custDataLst>
              <p:tags r:id="rId3"/>
            </p:custDataLst>
          </p:nvPr>
        </p:nvSpPr>
        <p:spPr>
          <a:xfrm>
            <a:off x="2532642" y="3864012"/>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培养具有国际视野的人才</a:t>
            </a:r>
            <a:endParaRPr altLang="en-US" dirty="0" sz="1200" lang="zh-CN" spc="150">
              <a:solidFill>
                <a:schemeClr val="tx1">
                  <a:lumMod val="65000"/>
                  <a:lumOff val="35000"/>
                </a:schemeClr>
              </a:solidFill>
              <a:latin typeface="+mn-ea"/>
              <a:sym typeface="+mn-ea"/>
            </a:endParaRPr>
          </a:p>
        </p:txBody>
      </p:sp>
      <p:sp>
        <p:nvSpPr>
          <p:cNvPr id="1049642" name="矩形 7"/>
          <p:cNvSpPr/>
          <p:nvPr>
            <p:custDataLst>
              <p:tags r:id="rId4"/>
            </p:custDataLst>
          </p:nvPr>
        </p:nvSpPr>
        <p:spPr>
          <a:xfrm>
            <a:off x="2532642" y="5151494"/>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促进各国教育交流与合作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76" name="标题 1"/>
          <p:cNvSpPr>
            <a:spLocks noGrp="1"/>
          </p:cNvSpPr>
          <p:nvPr>
            <p:ph type="title" idx="5"/>
            <p:custDataLst>
              <p:tags r:id="rId1"/>
            </p:custDataLst>
          </p:nvPr>
        </p:nvSpPr>
        <p:spPr/>
        <p:txBody>
          <a:bodyPr/>
          <a:p>
            <a:r>
              <a:rPr altLang="en-US" dirty="0" lang="zh-CN"/>
              <a:t>小学教育全球化的未来展望</a:t>
            </a:r>
            <a:endParaRPr altLang="en-US" dirty="0" lang="zh-CN"/>
          </a:p>
        </p:txBody>
      </p:sp>
      <p:sp>
        <p:nvSpPr>
          <p:cNvPr id="1049678" name="文本占位符 3"/>
          <p:cNvSpPr>
            <a:spLocks noGrp="1"/>
          </p:cNvSpPr>
          <p:nvPr>
            <p:ph type="body" idx="1"/>
            <p:custDataLst>
              <p:tags r:id="rId2"/>
            </p:custDataLst>
          </p:nvPr>
        </p:nvSpPr>
        <p:spPr/>
        <p:txBody>
          <a:bodyPr/>
          <a:p>
            <a:r>
              <a:rPr altLang="en-US" lang="zh-CN"/>
              <a:t>04</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24" name="标题 2"/>
          <p:cNvSpPr>
            <a:spLocks noGrp="1"/>
          </p:cNvSpPr>
          <p:nvPr>
            <p:ph type="title" idx="2"/>
          </p:nvPr>
        </p:nvSpPr>
        <p:spPr/>
        <p:txBody>
          <a:bodyPr/>
          <a:p>
            <a:r>
              <a:rPr altLang="en-US" lang="zh-CN"/>
              <a:t>小学教育全球化的发展趋势</a:t>
            </a:r>
            <a:endParaRPr altLang="en-US" lang="zh-CN"/>
          </a:p>
        </p:txBody>
      </p:sp>
      <p:sp>
        <p:nvSpPr>
          <p:cNvPr id="1049726" name="矩形 5"/>
          <p:cNvSpPr/>
          <p:nvPr>
            <p:custDataLst>
              <p:tags r:id="rId1"/>
            </p:custDataLst>
          </p:nvPr>
        </p:nvSpPr>
        <p:spPr>
          <a:xfrm>
            <a:off x="608330"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28" name="矩形 10"/>
          <p:cNvSpPr/>
          <p:nvPr>
            <p:custDataLst>
              <p:tags r:id="rId2"/>
            </p:custDataLst>
          </p:nvPr>
        </p:nvSpPr>
        <p:spPr>
          <a:xfrm>
            <a:off x="962930"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30" name="TextBox 2"/>
          <p:cNvSpPr txBox="1"/>
          <p:nvPr>
            <p:custDataLst>
              <p:tags r:id="rId3"/>
            </p:custDataLst>
          </p:nvPr>
        </p:nvSpPr>
        <p:spPr>
          <a:xfrm>
            <a:off x="763308"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数字化教育资源共享</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32" name="矩形 6"/>
          <p:cNvSpPr/>
          <p:nvPr>
            <p:custDataLst>
              <p:tags r:id="rId4"/>
            </p:custDataLst>
          </p:nvPr>
        </p:nvSpPr>
        <p:spPr>
          <a:xfrm>
            <a:off x="3406861"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34" name="矩形 11"/>
          <p:cNvSpPr/>
          <p:nvPr>
            <p:custDataLst>
              <p:tags r:id="rId5"/>
            </p:custDataLst>
          </p:nvPr>
        </p:nvSpPr>
        <p:spPr>
          <a:xfrm>
            <a:off x="3780593"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36" name="TextBox 2"/>
          <p:cNvSpPr txBox="1"/>
          <p:nvPr>
            <p:custDataLst>
              <p:tags r:id="rId6"/>
            </p:custDataLst>
          </p:nvPr>
        </p:nvSpPr>
        <p:spPr>
          <a:xfrm>
            <a:off x="356120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跨国合作办学增多</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38" name="矩形 33"/>
          <p:cNvSpPr/>
          <p:nvPr>
            <p:custDataLst>
              <p:tags r:id="rId7"/>
            </p:custDataLst>
          </p:nvPr>
        </p:nvSpPr>
        <p:spPr>
          <a:xfrm>
            <a:off x="6200927"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40" name="矩形 37"/>
          <p:cNvSpPr/>
          <p:nvPr>
            <p:custDataLst>
              <p:tags r:id="rId8"/>
            </p:custDataLst>
          </p:nvPr>
        </p:nvSpPr>
        <p:spPr>
          <a:xfrm>
            <a:off x="6555527"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42" name="TextBox 2"/>
          <p:cNvSpPr txBox="1"/>
          <p:nvPr>
            <p:custDataLst>
              <p:tags r:id="rId9"/>
            </p:custDataLst>
          </p:nvPr>
        </p:nvSpPr>
        <p:spPr>
          <a:xfrm>
            <a:off x="6355905"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教师交流与培训国际化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44" name="矩形 34"/>
          <p:cNvSpPr/>
          <p:nvPr>
            <p:custDataLst>
              <p:tags r:id="rId10"/>
            </p:custDataLst>
          </p:nvPr>
        </p:nvSpPr>
        <p:spPr>
          <a:xfrm>
            <a:off x="8989253"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46" name="矩形 38"/>
          <p:cNvSpPr/>
          <p:nvPr>
            <p:custDataLst>
              <p:tags r:id="rId11"/>
            </p:custDataLst>
          </p:nvPr>
        </p:nvSpPr>
        <p:spPr>
          <a:xfrm>
            <a:off x="9362986"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48" name="TextBox 2"/>
          <p:cNvSpPr txBox="1"/>
          <p:nvPr>
            <p:custDataLst>
              <p:tags r:id="rId12"/>
            </p:custDataLst>
          </p:nvPr>
        </p:nvSpPr>
        <p:spPr>
          <a:xfrm>
            <a:off x="914423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学生交流项目更加丰富</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82" name="标题 2"/>
          <p:cNvSpPr>
            <a:spLocks noGrp="1"/>
          </p:cNvSpPr>
          <p:nvPr>
            <p:ph type="title" idx="2"/>
          </p:nvPr>
        </p:nvSpPr>
        <p:spPr/>
        <p:txBody>
          <a:bodyPr/>
          <a:p>
            <a:r>
              <a:rPr altLang="en-US" lang="zh-CN"/>
              <a:t>未来小学教育的全球化模式</a:t>
            </a:r>
            <a:endParaRPr altLang="en-US" lang="zh-CN"/>
          </a:p>
        </p:txBody>
      </p:sp>
      <p:sp>
        <p:nvSpPr>
          <p:cNvPr id="1049784" name="圆角矩形 26"/>
          <p:cNvSpPr/>
          <p:nvPr>
            <p:custDataLst>
              <p:tags r:id="rId1"/>
            </p:custDataLst>
          </p:nvPr>
        </p:nvSpPr>
        <p:spPr>
          <a:xfrm>
            <a:off x="60833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86" name="圆角矩形 28"/>
          <p:cNvSpPr/>
          <p:nvPr>
            <p:custDataLst>
              <p:tags r:id="rId2"/>
            </p:custDataLst>
          </p:nvPr>
        </p:nvSpPr>
        <p:spPr>
          <a:xfrm>
            <a:off x="610871"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88" name="文本框 31"/>
          <p:cNvSpPr txBox="1"/>
          <p:nvPr>
            <p:custDataLst>
              <p:tags r:id="rId3"/>
            </p:custDataLst>
          </p:nvPr>
        </p:nvSpPr>
        <p:spPr>
          <a:xfrm>
            <a:off x="763306" y="218974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数字化教育资源共享：利用互联网技术，实现全球范围内的优质教育资源共享，提高教育质量。</a:t>
            </a:r>
            <a:endParaRPr altLang="en-US" dirty="0" sz="2000" lang="zh-CN" spc="200">
              <a:solidFill>
                <a:schemeClr val="tx1">
                  <a:lumMod val="85000"/>
                  <a:lumOff val="15000"/>
                </a:schemeClr>
              </a:solidFill>
              <a:latin typeface="+mn-ea"/>
              <a:sym typeface="+mn-ea"/>
            </a:endParaRPr>
          </a:p>
        </p:txBody>
      </p:sp>
      <p:sp>
        <p:nvSpPr>
          <p:cNvPr id="1049790" name="圆角矩形 29"/>
          <p:cNvSpPr/>
          <p:nvPr>
            <p:custDataLst>
              <p:tags r:id="rId4"/>
            </p:custDataLst>
          </p:nvPr>
        </p:nvSpPr>
        <p:spPr>
          <a:xfrm>
            <a:off x="3400437"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92" name="圆角矩形 32"/>
          <p:cNvSpPr/>
          <p:nvPr>
            <p:custDataLst>
              <p:tags r:id="rId5"/>
            </p:custDataLst>
          </p:nvPr>
        </p:nvSpPr>
        <p:spPr>
          <a:xfrm>
            <a:off x="3402977"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94" name="文本框 34"/>
          <p:cNvSpPr txBox="1"/>
          <p:nvPr>
            <p:custDataLst>
              <p:tags r:id="rId6"/>
            </p:custDataLst>
          </p:nvPr>
        </p:nvSpPr>
        <p:spPr>
          <a:xfrm>
            <a:off x="3557953"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跨国合作办学：加强国际间的教育合作，共同培养具有国际视野的人才。</a:t>
            </a:r>
            <a:endParaRPr altLang="en-US" dirty="0" sz="2000" lang="zh-CN" spc="200">
              <a:solidFill>
                <a:schemeClr val="tx1">
                  <a:lumMod val="85000"/>
                  <a:lumOff val="15000"/>
                </a:schemeClr>
              </a:solidFill>
              <a:latin typeface="+mn-ea"/>
              <a:sym typeface="+mn-ea"/>
            </a:endParaRPr>
          </a:p>
        </p:txBody>
      </p:sp>
      <p:sp>
        <p:nvSpPr>
          <p:cNvPr id="1049796" name="圆角矩形 3"/>
          <p:cNvSpPr/>
          <p:nvPr>
            <p:custDataLst>
              <p:tags r:id="rId7"/>
            </p:custDataLst>
          </p:nvPr>
        </p:nvSpPr>
        <p:spPr>
          <a:xfrm>
            <a:off x="6192543"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98" name="圆角矩形 4"/>
          <p:cNvSpPr/>
          <p:nvPr>
            <p:custDataLst>
              <p:tags r:id="rId8"/>
            </p:custDataLst>
          </p:nvPr>
        </p:nvSpPr>
        <p:spPr>
          <a:xfrm>
            <a:off x="6195084"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00" name="文本框 5"/>
          <p:cNvSpPr txBox="1"/>
          <p:nvPr>
            <p:custDataLst>
              <p:tags r:id="rId9"/>
            </p:custDataLst>
          </p:nvPr>
        </p:nvSpPr>
        <p:spPr>
          <a:xfrm>
            <a:off x="6349425"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个性化教育：关注学生的个性化需求，因材施教，培养学生的创新能力和实践能力。</a:t>
            </a:r>
            <a:endParaRPr altLang="en-US" dirty="0" sz="2000" lang="zh-CN" spc="200">
              <a:solidFill>
                <a:schemeClr val="tx1">
                  <a:lumMod val="85000"/>
                  <a:lumOff val="15000"/>
                </a:schemeClr>
              </a:solidFill>
              <a:latin typeface="+mn-ea"/>
              <a:sym typeface="+mn-ea"/>
            </a:endParaRPr>
          </a:p>
        </p:txBody>
      </p:sp>
      <p:sp>
        <p:nvSpPr>
          <p:cNvPr id="1049802" name="圆角矩形 8"/>
          <p:cNvSpPr/>
          <p:nvPr>
            <p:custDataLst>
              <p:tags r:id="rId10"/>
            </p:custDataLst>
          </p:nvPr>
        </p:nvSpPr>
        <p:spPr>
          <a:xfrm>
            <a:off x="898465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04" name="圆角矩形 9"/>
          <p:cNvSpPr/>
          <p:nvPr>
            <p:custDataLst>
              <p:tags r:id="rId11"/>
            </p:custDataLst>
          </p:nvPr>
        </p:nvSpPr>
        <p:spPr>
          <a:xfrm>
            <a:off x="8987190"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06" name="文本框 10"/>
          <p:cNvSpPr txBox="1"/>
          <p:nvPr>
            <p:custDataLst>
              <p:tags r:id="rId12"/>
            </p:custDataLst>
          </p:nvPr>
        </p:nvSpPr>
        <p:spPr>
          <a:xfrm>
            <a:off x="9141531"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多元化评价体系：建立多元化的评价体系，注重学生的综合素质和能力，培养全面发展的人才。</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40" name="标题 2"/>
          <p:cNvSpPr>
            <a:spLocks noGrp="1"/>
          </p:cNvSpPr>
          <p:nvPr>
            <p:ph type="title" idx="2"/>
          </p:nvPr>
        </p:nvSpPr>
        <p:spPr/>
        <p:txBody>
          <a:bodyPr/>
          <a:p>
            <a:r>
              <a:rPr altLang="en-US" lang="zh-CN"/>
              <a:t>全球化视野下的小学教育改革方向</a:t>
            </a:r>
            <a:endParaRPr altLang="en-US" lang="zh-CN"/>
          </a:p>
        </p:txBody>
      </p:sp>
      <p:sp>
        <p:nvSpPr>
          <p:cNvPr id="1049842"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4"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6"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提升教师素质：培养具备全球视野的教师，提高教师的跨文化交流能力。</a:t>
            </a:r>
            <a:endParaRPr altLang="en-US" dirty="0" sz="2000" lang="zh-CN" spc="150">
              <a:solidFill>
                <a:schemeClr val="tx1">
                  <a:lumMod val="85000"/>
                  <a:lumOff val="15000"/>
                </a:schemeClr>
              </a:solidFill>
              <a:latin typeface="+mn-ea"/>
              <a:sym typeface="+mn-ea"/>
            </a:endParaRPr>
          </a:p>
        </p:txBody>
      </p:sp>
      <p:sp>
        <p:nvSpPr>
          <p:cNvPr id="1049848"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0"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2"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课程国际化：引入国际课程，加强与世界各地的教育交流与合作，提升学生的国际竞争力。</a:t>
            </a:r>
            <a:endParaRPr altLang="en-US" dirty="0" sz="2000" lang="zh-CN" spc="150">
              <a:solidFill>
                <a:schemeClr val="tx1">
                  <a:lumMod val="85000"/>
                  <a:lumOff val="15000"/>
                </a:schemeClr>
              </a:solidFill>
              <a:latin typeface="+mn-ea"/>
              <a:sym typeface="+mn-ea"/>
            </a:endParaRPr>
          </a:p>
        </p:txBody>
      </p:sp>
      <p:sp>
        <p:nvSpPr>
          <p:cNvPr id="1049854"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6"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8"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教育技术应用：利用现代信息技术手段，如人工智能、在线教育等，打破地域限制，实现优质教育资源共享。</a:t>
            </a:r>
            <a:endParaRPr altLang="en-US" dirty="0" sz="2000" lang="zh-CN" spc="150">
              <a:solidFill>
                <a:schemeClr val="tx1">
                  <a:lumMod val="85000"/>
                  <a:lumOff val="15000"/>
                </a:schemeClr>
              </a:solidFill>
              <a:latin typeface="+mn-ea"/>
              <a:sym typeface="+mn-ea"/>
            </a:endParaRPr>
          </a:p>
        </p:txBody>
      </p:sp>
      <p:sp>
        <p:nvSpPr>
          <p:cNvPr id="1049860"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2"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4"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关注全球问题：引导学生关注全球问题，培养学生的国际责任感和全球意识。</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98" name="标题 2"/>
          <p:cNvSpPr>
            <a:spLocks noGrp="1"/>
          </p:cNvSpPr>
          <p:nvPr>
            <p:ph type="title" idx="2"/>
          </p:nvPr>
        </p:nvSpPr>
        <p:spPr/>
        <p:txBody>
          <a:bodyPr/>
          <a:p>
            <a:r>
              <a:rPr altLang="en-US" lang="zh-CN"/>
              <a:t>小学教育全球化对全球发展的影响</a:t>
            </a:r>
            <a:endParaRPr altLang="en-US" lang="zh-CN"/>
          </a:p>
        </p:txBody>
      </p:sp>
      <p:sp>
        <p:nvSpPr>
          <p:cNvPr id="1049900"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2"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4"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6"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8" name="文本框 3"/>
          <p:cNvSpPr txBox="1"/>
          <p:nvPr>
            <p:custDataLst>
              <p:tags r:id="rId5"/>
            </p:custDataLst>
          </p:nvPr>
        </p:nvSpPr>
        <p:spPr>
          <a:xfrm>
            <a:off x="3159565"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促进文化交流：不同文化背景下的教育交流，增强文化理解和包容。</a:t>
            </a:r>
            <a:endParaRPr altLang="en-US" sz="1400" lang="zh-CN" spc="150">
              <a:solidFill>
                <a:schemeClr val="tx1"/>
              </a:solidFill>
              <a:effectLst/>
              <a:latin typeface="+mn-ea"/>
              <a:sym typeface="+mn-ea"/>
            </a:endParaRPr>
          </a:p>
        </p:txBody>
      </p:sp>
      <p:sp>
        <p:nvSpPr>
          <p:cNvPr id="1049910"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提高教育质量：全球化的教育资源共享，促进教育水平的提高。</a:t>
            </a:r>
            <a:endParaRPr altLang="en-US" dirty="0" sz="1400" lang="zh-CN" spc="150">
              <a:solidFill>
                <a:schemeClr val="tx1"/>
              </a:solidFill>
              <a:effectLst/>
              <a:latin typeface="+mn-ea"/>
              <a:sym typeface="+mn-ea"/>
            </a:endParaRPr>
          </a:p>
        </p:txBody>
      </p:sp>
      <p:sp>
        <p:nvSpPr>
          <p:cNvPr id="1049912" name="文本框 7"/>
          <p:cNvSpPr txBox="1"/>
          <p:nvPr>
            <p:custDataLst>
              <p:tags r:id="rId7"/>
            </p:custDataLst>
          </p:nvPr>
        </p:nvSpPr>
        <p:spPr>
          <a:xfrm>
            <a:off x="5830652"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培养国际视野：帮助学生了解世界，培养具有国际视野的人才。</a:t>
            </a:r>
            <a:endParaRPr altLang="en-US" sz="1400" lang="zh-CN" spc="150">
              <a:solidFill>
                <a:schemeClr val="tx1"/>
              </a:solidFill>
              <a:effectLst/>
              <a:latin typeface="+mn-ea"/>
              <a:sym typeface="+mn-ea"/>
            </a:endParaRPr>
          </a:p>
        </p:txBody>
      </p:sp>
      <p:sp>
        <p:nvSpPr>
          <p:cNvPr id="1049914" name="文本框 8"/>
          <p:cNvSpPr txBox="1"/>
          <p:nvPr>
            <p:custDataLst>
              <p:tags r:id="rId8"/>
            </p:custDataLst>
          </p:nvPr>
        </p:nvSpPr>
        <p:spPr>
          <a:xfrm>
            <a:off x="8441812"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推动经济发展：教育全球化促进经济发展，创造更多的就业机会。</a:t>
            </a:r>
            <a:endParaRPr altLang="en-US" sz="1400" lang="zh-CN" spc="150">
              <a:solidFill>
                <a:schemeClr val="tx1"/>
              </a:solidFill>
              <a:effectLst/>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48" name="文本占位符 4"/>
          <p:cNvSpPr>
            <a:spLocks noGrp="1"/>
          </p:cNvSpPr>
          <p:nvPr>
            <p:ph type="body" idx="2"/>
            <p:custDataLst>
              <p:tags r:id="rId1"/>
            </p:custDataLst>
          </p:nvPr>
        </p:nvSpPr>
        <p:spPr/>
        <p:txBody>
          <a:bodyPr/>
          <a:p>
            <a:r>
              <a:rPr altLang="en-US" lang="zh-CN"/>
              <a:t>汇报人：</a:t>
            </a:r>
            <a:r>
              <a:rPr altLang="zh-CN" lang="en-US"/>
              <a:t>XX</a:t>
            </a:r>
            <a:endParaRPr altLang="en-US" dirty="0" lang="zh-CN"/>
          </a:p>
        </p:txBody>
      </p:sp>
      <p:sp>
        <p:nvSpPr>
          <p:cNvPr id="1049950" name="标题 5"/>
          <p:cNvSpPr>
            <a:spLocks noGrp="1"/>
          </p:cNvSpPr>
          <p:nvPr>
            <p:ph type="title" idx="1"/>
            <p:custDataLst>
              <p:tags r:id="rId2"/>
            </p:custDataLst>
          </p:nvPr>
        </p:nvSpPr>
        <p:spPr/>
        <p:txBody>
          <a:bodyPr/>
          <a:p>
            <a:r>
              <a:rPr altLang="en-US" dirty="0" lang="zh-CN"/>
              <a:t>THANKS</a:t>
            </a:r>
            <a:endParaRPr altLang="en-US" dirty="0"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0.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 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CONTENT_GROUP_TYPE" val="contentchip"/>
  <p:tag name="KSO_WM_UNIT_TYPE" val="i"/>
  <p:tag name="KSO_WM_UNIT_INDEX" val="5"/>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CONTENT_GROUP_TYPE" val="contentchip"/>
  <p:tag name="KSO_WM_UNIT_TYPE" val="i"/>
  <p:tag name="KSO_WM_UNIT_INDEX" val="6"/>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CONTENT_GROUP_TYPE" val="contentchip"/>
  <p:tag name="KSO_WM_UNIT_TYPE" val="i"/>
  <p:tag name="KSO_WM_UNIT_INDEX" val="7"/>
</p:tagLst>
</file>

<file path=ppt/tags/tag39.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2.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BEAUTIFY_FLAG" val="#wm#"/>
  <p:tag name="KSO_WM_UNIT_TYPE" val="i"/>
  <p:tag name="KSO_WM_UNIT_INDEX" val="9"/>
</p:tagLst>
</file>

<file path=ppt/tags/tag86.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87.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0"/>
  <p:tag name="KSO_WM_SPECIAL_SOURCE" val="bdnull"/>
  <p:tag name="KSO_WM_TEMPLATE_THUMBS_INDEX" val="1、9"/>
</p:tagLst>
</file>

<file path=ppt/tags/tag9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1*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9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0_1*b*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添加副标题"/>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1*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 添加文档标题"/>
</p:tagLst>
</file>

<file path=ppt/tags/tag101.xml><?xml version="1.0" encoding="utf-8"?>
<p:tagLst xmlns:p="http://schemas.openxmlformats.org/presentationml/2006/main">
  <p:tag name="KSO_WM_SLIDE_ID" val="custom2023028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8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13.45&quot;,&quot;top&quot;:&quot;89.95&quot;,&quot;width&quot;:&quot;493.5&quot;,&quot;height&quot;:&quot;323.95&quot;}"/>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4*a*1"/>
  <p:tag name="KSO_WM_TEMPLATE_CATEGORY" val="custom"/>
  <p:tag name="KSO_WM_TEMPLATE_INDEX" val="20230280"/>
  <p:tag name="KSO_WM_UNIT_LAYERLEVEL" val="1"/>
  <p:tag name="KSO_WM_TAG_VERSION" val="1.0"/>
  <p:tag name="KSO_WM_BEAUTIFY_FLAG" val="#wm#"/>
  <p:tag name="KSO_WM_DIAGRAM_GROUP_CODE" val="l1-1"/>
  <p:tag name="KSO_WM_UNIT_PRESET_TEXT" val="目录"/>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0_4*l_h_i*1_1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0"/>
  <p:tag name="KSO_WM_UNIT_LAYERLEVEL" val="1_1_1"/>
  <p:tag name="KSO_WM_TAG_VERSION" val="1.0"/>
  <p:tag name="KSO_WM_BEAUTIFY_FLAG" val="#wm#"/>
  <p:tag name="KSO_WM_DIAGRAM_GROUP_CODE" val="l1-1"/>
  <p:tag name="KSO_WM_UNIT_VALUE" val="36"/>
  <p:tag name="KSO_WM_UNIT_TYPE" val="l_h_a"/>
  <p:tag name="KSO_WM_UNIT_ID" val="custom20230280_4*l_h_a*1_1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0_4*l_h_i*1_2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0"/>
  <p:tag name="KSO_WM_UNIT_LAYERLEVEL" val="1_1_1"/>
  <p:tag name="KSO_WM_TAG_VERSION" val="1.0"/>
  <p:tag name="KSO_WM_BEAUTIFY_FLAG" val="#wm#"/>
  <p:tag name="KSO_WM_DIAGRAM_GROUP_CODE" val="l1-1"/>
  <p:tag name="KSO_WM_UNIT_VALUE" val="36"/>
  <p:tag name="KSO_WM_UNIT_TYPE" val="l_h_a"/>
  <p:tag name="KSO_WM_UNIT_ID" val="custom20230280_4*l_h_a*1_2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0_4*l_h_i*1_3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0"/>
  <p:tag name="KSO_WM_UNIT_LAYERLEVEL" val="1_1_1"/>
  <p:tag name="KSO_WM_TAG_VERSION" val="1.0"/>
  <p:tag name="KSO_WM_BEAUTIFY_FLAG" val="#wm#"/>
  <p:tag name="KSO_WM_DIAGRAM_GROUP_CODE" val="l1-1"/>
  <p:tag name="KSO_WM_UNIT_VALUE" val="36"/>
  <p:tag name="KSO_WM_UNIT_TYPE" val="l_h_a"/>
  <p:tag name="KSO_WM_UNIT_ID" val="custom20230280_4*l_h_a*1_3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0_4*l_h_i*1_4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0"/>
  <p:tag name="KSO_WM_UNIT_LAYERLEVEL" val="1_1_1"/>
  <p:tag name="KSO_WM_TAG_VERSION" val="1.0"/>
  <p:tag name="KSO_WM_BEAUTIFY_FLAG" val="#wm#"/>
  <p:tag name="KSO_WM_DIAGRAM_GROUP_CODE" val="l1-1"/>
  <p:tag name="KSO_WM_UNIT_VALUE" val="36"/>
  <p:tag name="KSO_WM_UNIT_TYPE" val="l_h_a"/>
  <p:tag name="KSO_WM_UNIT_ID" val="custom20230280_4*l_h_a*1_4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SLIDE_ID" val="custom20230280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280"/>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1"/>
</p:tagLst>
</file>

<file path=ppt/tags/tag114.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7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2"/>
</p:tagLst>
</file>

<file path=ppt/tags/tag174.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3"/>
</p:tagLst>
</file>

<file path=ppt/tags/tag217.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4"/>
</p:tagLst>
</file>

<file path=ppt/tags/tag260.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9*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3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9*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THANKS"/>
</p:tagLst>
</file>

<file path=ppt/tags/tag307.xml><?xml version="1.0" encoding="utf-8"?>
<p:tagLst xmlns:p="http://schemas.openxmlformats.org/presentationml/2006/main">
  <p:tag name="KSO_WM_SLIDE_ID" val="custom2023028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0"/>
  <p:tag name="KSO_WM_SLIDE_TYPE" val="endPage"/>
  <p:tag name="KSO_WM_SLIDE_SUBTYPE" val="pureTxt"/>
  <p:tag name="KSO_WM_SLIDE_LAYOUT" val="a_f"/>
  <p:tag name="KSO_WM_SLIDE_LAYOUT_CNT" val="1_1"/>
  <p:tag name="KSO_WM_SPECIAL_SOURCE" val="bdnull"/>
  <p:tag name="KSO_WM_SLIDE_CONTENT_AREA" val="{&quot;left&quot;:&quot;425.85&quot;,&quot;top&quot;:&quot;88.35&quot;,&quot;width&quot;:&quot;476.05&quot;,&quot;height&quot;:&quot;32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6">
      <a:dk1>
        <a:srgbClr val="000000"/>
      </a:dk1>
      <a:lt1>
        <a:srgbClr val="FFFFFF"/>
      </a:lt1>
      <a:dk2>
        <a:srgbClr val="1F4A2C"/>
      </a:dk2>
      <a:lt2>
        <a:srgbClr val="F1F9F3"/>
      </a:lt2>
      <a:accent1>
        <a:srgbClr val="80B0B2"/>
      </a:accent1>
      <a:accent2>
        <a:srgbClr val="789FB8"/>
      </a:accent2>
      <a:accent3>
        <a:srgbClr val="6F8EBE"/>
      </a:accent3>
      <a:accent4>
        <a:srgbClr val="9FC597"/>
      </a:accent4>
      <a:accent5>
        <a:srgbClr val="94B77F"/>
      </a:accent5>
      <a:accent6>
        <a:srgbClr val="7EA560"/>
      </a:accent6>
      <a:hlink>
        <a:srgbClr val="0563C1"/>
      </a:hlink>
      <a:folHlink>
        <a:srgbClr val="954D72"/>
      </a:folHlink>
    </a:clrScheme>
    <a:fontScheme name="自定义 47">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2024-01-04T23:25:23Z</dcterms:created>
  <dcterms:modified xsi:type="dcterms:W3CDTF">2024-01-04T23:25:23Z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e5607200d4104cd29e14b25cb6a17ef0_21</vt:lpwstr>
  </property>
</Properties>
</file>