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246" r:id="rId1"/>
    <p:sldMasterId id="2147506283" r:id="rId2"/>
  </p:sldMasterIdLst>
  <p:notesMasterIdLst>
    <p:notesMasterId r:id="rId3"/>
  </p:notesMasterIdLst>
  <p:sldIdLst>
    <p:sldId id="10206" r:id="rId4"/>
    <p:sldId id="10211" r:id="rId5"/>
    <p:sldId id="10215" r:id="rId6"/>
    <p:sldId id="10218" r:id="rId7"/>
    <p:sldId id="10221" r:id="rId8"/>
    <p:sldId id="10224" r:id="rId9"/>
    <p:sldId id="10227" r:id="rId10"/>
    <p:sldId id="10230" r:id="rId11"/>
    <p:sldId id="10233" r:id="rId12"/>
    <p:sldId id="10236" r:id="rId13"/>
    <p:sldId id="10239" r:id="rId14"/>
    <p:sldId id="10242" r:id="rId15"/>
    <p:sldId id="10245" r:id="rId16"/>
    <p:sldId id="10248" r:id="rId17"/>
    <p:sldId id="10251" r:id="rId18"/>
    <p:sldId id="10254" r:id="rId19"/>
    <p:sldId id="10257" r:id="rId20"/>
    <p:sldId id="10260" r:id="rId21"/>
    <p:sldId id="10263" r:id="rId22"/>
    <p:sldId id="10266" r:id="rId23"/>
    <p:sldId id="10269" r:id="rId24"/>
    <p:sldId id="10272" r:id="rId25"/>
    <p:sldId id="10275" r:id="rId26"/>
    <p:sldId id="10278" r:id="rId27"/>
    <p:sldId id="10281" r:id="rId28"/>
    <p:sldId id="10284" r:id="rId29"/>
    <p:sldId id="10287" r:id="rId30"/>
    <p:sldId id="10290" r:id="rId31"/>
    <p:sldId id="1029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247" r:id="rId1"/>
    <p:sldLayoutId id="2147506248" r:id="rId2"/>
    <p:sldLayoutId id="2147506249" r:id="rId3"/>
    <p:sldLayoutId id="2147506250" r:id="rId4"/>
    <p:sldLayoutId id="2147506251" r:id="rId5"/>
    <p:sldLayoutId id="2147506252" r:id="rId6"/>
    <p:sldLayoutId id="2147506253" r:id="rId7"/>
    <p:sldLayoutId id="2147506254" r:id="rId8"/>
    <p:sldLayoutId id="2147506255" r:id="rId9"/>
    <p:sldLayoutId id="2147506256" r:id="rId10"/>
    <p:sldLayoutId id="21475062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284" r:id="rId1"/>
    <p:sldLayoutId id="2147506285" r:id="rId2"/>
    <p:sldLayoutId id="2147506286" r:id="rId3"/>
    <p:sldLayoutId id="2147506287" r:id="rId4"/>
    <p:sldLayoutId id="2147506288" r:id="rId5"/>
    <p:sldLayoutId id="2147506289" r:id="rId6"/>
    <p:sldLayoutId id="2147506290" r:id="rId7"/>
    <p:sldLayoutId id="2147506291" r:id="rId8"/>
    <p:sldLayoutId id="2147506292" r:id="rId9"/>
    <p:sldLayoutId id="2147506293" r:id="rId10"/>
    <p:sldLayoutId id="214750629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tags" Target="../tags/tag751.xml"/><Relationship Id="rId14" Type="http://schemas.openxmlformats.org/officeDocument/2006/relationships/tags" Target="../tags/tag752.xml"/><Relationship Id="rId15" Type="http://schemas.openxmlformats.org/officeDocument/2006/relationships/tags" Target="../tags/tag753.xml"/><Relationship Id="rId16" Type="http://schemas.openxmlformats.org/officeDocument/2006/relationships/tags" Target="../tags/tag754.xml"/><Relationship Id="rId17" Type="http://schemas.openxmlformats.org/officeDocument/2006/relationships/tags" Target="../tags/tag755.xml"/><Relationship Id="rId18" Type="http://schemas.openxmlformats.org/officeDocument/2006/relationships/tags" Target="../tags/tag756.xml"/><Relationship Id="rId19" Type="http://schemas.openxmlformats.org/officeDocument/2006/relationships/tags" Target="../tags/tag757.xml"/><Relationship Id="rId20" Type="http://schemas.openxmlformats.org/officeDocument/2006/relationships/tags" Target="../tags/tag758.xml"/><Relationship Id="rId21" Type="http://schemas.openxmlformats.org/officeDocument/2006/relationships/tags" Target="../tags/tag759.xml"/><Relationship Id="rId22" Type="http://schemas.openxmlformats.org/officeDocument/2006/relationships/tags" Target="../tags/tag760.xml"/><Relationship Id="rId23" Type="http://schemas.openxmlformats.org/officeDocument/2006/relationships/tags" Target="../tags/tag761.xml"/><Relationship Id="rId24" Type="http://schemas.openxmlformats.org/officeDocument/2006/relationships/tags" Target="../tags/tag762.xml"/><Relationship Id="rId25" Type="http://schemas.openxmlformats.org/officeDocument/2006/relationships/tags" Target="../tags/tag763.xml"/><Relationship Id="rId26" Type="http://schemas.openxmlformats.org/officeDocument/2006/relationships/tags" Target="../tags/tag764.xml"/><Relationship Id="rId27" Type="http://schemas.openxmlformats.org/officeDocument/2006/relationships/tags" Target="../tags/tag765.xml"/><Relationship Id="rId28" Type="http://schemas.openxmlformats.org/officeDocument/2006/relationships/tags" Target="../tags/tag766.xml"/><Relationship Id="rId29" Type="http://schemas.openxmlformats.org/officeDocument/2006/relationships/tags" Target="../tags/tag7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8.xml"/><Relationship Id="rId2" Type="http://schemas.openxmlformats.org/officeDocument/2006/relationships/tags" Target="../tags/tag769.xml"/><Relationship Id="rId3" Type="http://schemas.openxmlformats.org/officeDocument/2006/relationships/tags" Target="../tags/tag770.xml"/><Relationship Id="rId4" Type="http://schemas.openxmlformats.org/officeDocument/2006/relationships/tags" Target="../tags/tag771.xml"/><Relationship Id="rId5" Type="http://schemas.openxmlformats.org/officeDocument/2006/relationships/tags" Target="../tags/tag772.xml"/><Relationship Id="rId6" Type="http://schemas.openxmlformats.org/officeDocument/2006/relationships/tags" Target="../tags/tag773.xml"/><Relationship Id="rId7" Type="http://schemas.openxmlformats.org/officeDocument/2006/relationships/tags" Target="../tags/tag774.xml"/><Relationship Id="rId8" Type="http://schemas.openxmlformats.org/officeDocument/2006/relationships/tags" Target="../tags/tag775.xml"/><Relationship Id="rId9" Type="http://schemas.openxmlformats.org/officeDocument/2006/relationships/tags" Target="../tags/tag776.xml"/><Relationship Id="rId10" Type="http://schemas.openxmlformats.org/officeDocument/2006/relationships/tags" Target="../tags/tag777.xml"/><Relationship Id="rId11" Type="http://schemas.openxmlformats.org/officeDocument/2006/relationships/tags" Target="../tags/tag778.xml"/><Relationship Id="rId12" Type="http://schemas.openxmlformats.org/officeDocument/2006/relationships/tags" Target="../tags/tag7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tags" Target="../tags/tag791.xml"/><Relationship Id="rId10" Type="http://schemas.openxmlformats.org/officeDocument/2006/relationships/tags" Target="../tags/tag792.xml"/><Relationship Id="rId11" Type="http://schemas.openxmlformats.org/officeDocument/2006/relationships/tags" Target="../tags/tag793.xml"/><Relationship Id="rId12" Type="http://schemas.openxmlformats.org/officeDocument/2006/relationships/tags" Target="../tags/tag79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tags" Target="../tags/tag807.xml"/><Relationship Id="rId14" Type="http://schemas.openxmlformats.org/officeDocument/2006/relationships/tags" Target="../tags/tag808.xml"/><Relationship Id="rId15" Type="http://schemas.openxmlformats.org/officeDocument/2006/relationships/tags" Target="../tags/tag809.xml"/><Relationship Id="rId16" Type="http://schemas.openxmlformats.org/officeDocument/2006/relationships/tags" Target="../tags/tag810.xml"/><Relationship Id="rId17" Type="http://schemas.openxmlformats.org/officeDocument/2006/relationships/tags" Target="../tags/tag811.xml"/><Relationship Id="rId18" Type="http://schemas.openxmlformats.org/officeDocument/2006/relationships/tags" Target="../tags/tag812.xml"/><Relationship Id="rId19" Type="http://schemas.openxmlformats.org/officeDocument/2006/relationships/tags" Target="../tags/tag813.xml"/><Relationship Id="rId20" Type="http://schemas.openxmlformats.org/officeDocument/2006/relationships/tags" Target="../tags/tag814.xml"/><Relationship Id="rId21" Type="http://schemas.openxmlformats.org/officeDocument/2006/relationships/tags" Target="../tags/tag815.xml"/><Relationship Id="rId22" Type="http://schemas.openxmlformats.org/officeDocument/2006/relationships/tags" Target="../tags/tag816.xml"/><Relationship Id="rId23" Type="http://schemas.openxmlformats.org/officeDocument/2006/relationships/tags" Target="../tags/tag817.xml"/><Relationship Id="rId24" Type="http://schemas.openxmlformats.org/officeDocument/2006/relationships/tags" Target="../tags/tag818.xml"/><Relationship Id="rId25" Type="http://schemas.openxmlformats.org/officeDocument/2006/relationships/tags" Target="../tags/tag819.xml"/><Relationship Id="rId26" Type="http://schemas.openxmlformats.org/officeDocument/2006/relationships/tags" Target="../tags/tag820.xml"/><Relationship Id="rId27" Type="http://schemas.openxmlformats.org/officeDocument/2006/relationships/tags" Target="../tags/tag821.xml"/><Relationship Id="rId28" Type="http://schemas.openxmlformats.org/officeDocument/2006/relationships/tags" Target="../tags/tag822.xml"/><Relationship Id="rId29" Type="http://schemas.openxmlformats.org/officeDocument/2006/relationships/tags" Target="../tags/tag82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tags" Target="../tags/tag827.xml"/><Relationship Id="rId5" Type="http://schemas.openxmlformats.org/officeDocument/2006/relationships/tags" Target="../tags/tag828.xml"/><Relationship Id="rId6" Type="http://schemas.openxmlformats.org/officeDocument/2006/relationships/tags" Target="../tags/tag829.xml"/><Relationship Id="rId7" Type="http://schemas.openxmlformats.org/officeDocument/2006/relationships/tags" Target="../tags/tag830.xml"/><Relationship Id="rId8" Type="http://schemas.openxmlformats.org/officeDocument/2006/relationships/tags" Target="../tags/tag83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6.xml"/><Relationship Id="rId2" Type="http://schemas.openxmlformats.org/officeDocument/2006/relationships/tags" Target="../tags/tag837.xml"/><Relationship Id="rId3" Type="http://schemas.openxmlformats.org/officeDocument/2006/relationships/tags" Target="../tags/tag83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tags" Target="../tags/tag855.xml"/><Relationship Id="rId6" Type="http://schemas.openxmlformats.org/officeDocument/2006/relationships/tags" Target="../tags/tag856.xml"/><Relationship Id="rId7" Type="http://schemas.openxmlformats.org/officeDocument/2006/relationships/tags" Target="../tags/tag857.xml"/><Relationship Id="rId8" Type="http://schemas.openxmlformats.org/officeDocument/2006/relationships/tags" Target="../tags/tag858.xml"/><Relationship Id="rId9" Type="http://schemas.openxmlformats.org/officeDocument/2006/relationships/tags" Target="../tags/tag859.xml"/><Relationship Id="rId10" Type="http://schemas.openxmlformats.org/officeDocument/2006/relationships/tags" Target="../tags/tag860.xml"/><Relationship Id="rId11" Type="http://schemas.openxmlformats.org/officeDocument/2006/relationships/tags" Target="../tags/tag861.xml"/><Relationship Id="rId12" Type="http://schemas.openxmlformats.org/officeDocument/2006/relationships/tags" Target="../tags/tag862.xml"/><Relationship Id="rId13" Type="http://schemas.openxmlformats.org/officeDocument/2006/relationships/tags" Target="../tags/tag863.xml"/><Relationship Id="rId14" Type="http://schemas.openxmlformats.org/officeDocument/2006/relationships/tags" Target="../tags/tag864.xml"/><Relationship Id="rId15" Type="http://schemas.openxmlformats.org/officeDocument/2006/relationships/tags" Target="../tags/tag865.xml"/><Relationship Id="rId16" Type="http://schemas.openxmlformats.org/officeDocument/2006/relationships/tags" Target="../tags/tag866.xml"/><Relationship Id="rId17" Type="http://schemas.openxmlformats.org/officeDocument/2006/relationships/tags" Target="../tags/tag867.xml"/><Relationship Id="rId18" Type="http://schemas.openxmlformats.org/officeDocument/2006/relationships/tags" Target="../tags/tag868.xml"/><Relationship Id="rId19" Type="http://schemas.openxmlformats.org/officeDocument/2006/relationships/tags" Target="../tags/tag869.xml"/><Relationship Id="rId20" Type="http://schemas.openxmlformats.org/officeDocument/2006/relationships/tags" Target="../tags/tag870.xml"/><Relationship Id="rId21" Type="http://schemas.openxmlformats.org/officeDocument/2006/relationships/tags" Target="../tags/tag871.xml"/><Relationship Id="rId22" Type="http://schemas.openxmlformats.org/officeDocument/2006/relationships/tags" Target="../tags/tag872.xml"/><Relationship Id="rId23" Type="http://schemas.openxmlformats.org/officeDocument/2006/relationships/tags" Target="../tags/tag873.xml"/><Relationship Id="rId24" Type="http://schemas.openxmlformats.org/officeDocument/2006/relationships/tags" Target="../tags/tag874.xml"/><Relationship Id="rId25" Type="http://schemas.openxmlformats.org/officeDocument/2006/relationships/tags" Target="../tags/tag875.xml"/><Relationship Id="rId26" Type="http://schemas.openxmlformats.org/officeDocument/2006/relationships/tags" Target="../tags/tag876.xml"/><Relationship Id="rId27" Type="http://schemas.openxmlformats.org/officeDocument/2006/relationships/tags" Target="../tags/tag877.xml"/><Relationship Id="rId28" Type="http://schemas.openxmlformats.org/officeDocument/2006/relationships/tags" Target="../tags/tag878.xml"/><Relationship Id="rId29" Type="http://schemas.openxmlformats.org/officeDocument/2006/relationships/tags" Target="../tags/tag87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tags" Target="../tags/tag888.xml"/><Relationship Id="rId10" Type="http://schemas.openxmlformats.org/officeDocument/2006/relationships/tags" Target="../tags/tag889.xml"/><Relationship Id="rId11" Type="http://schemas.openxmlformats.org/officeDocument/2006/relationships/tags" Target="../tags/tag890.xml"/><Relationship Id="rId12" Type="http://schemas.openxmlformats.org/officeDocument/2006/relationships/tags" Target="../tags/tag891.xml"/><Relationship Id="rId13" Type="http://schemas.openxmlformats.org/officeDocument/2006/relationships/tags" Target="../tags/tag892.xml"/><Relationship Id="rId14" Type="http://schemas.openxmlformats.org/officeDocument/2006/relationships/tags" Target="../tags/tag893.xml"/><Relationship Id="rId15" Type="http://schemas.openxmlformats.org/officeDocument/2006/relationships/tags" Target="../tags/tag894.xml"/><Relationship Id="rId16" Type="http://schemas.openxmlformats.org/officeDocument/2006/relationships/tags" Target="../tags/tag89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tags" Target="../tags/tag904.xml"/><Relationship Id="rId10" Type="http://schemas.openxmlformats.org/officeDocument/2006/relationships/tags" Target="../tags/tag905.xml"/><Relationship Id="rId11" Type="http://schemas.openxmlformats.org/officeDocument/2006/relationships/tags" Target="../tags/tag906.xml"/><Relationship Id="rId12" Type="http://schemas.openxmlformats.org/officeDocument/2006/relationships/tags" Target="../tags/tag907.xml"/><Relationship Id="rId13" Type="http://schemas.openxmlformats.org/officeDocument/2006/relationships/tags" Target="../tags/tag908.xml"/><Relationship Id="rId14" Type="http://schemas.openxmlformats.org/officeDocument/2006/relationships/tags" Target="../tags/tag909.xml"/><Relationship Id="rId15" Type="http://schemas.openxmlformats.org/officeDocument/2006/relationships/tags" Target="../tags/tag910.xml"/><Relationship Id="rId16" Type="http://schemas.openxmlformats.org/officeDocument/2006/relationships/tags" Target="../tags/tag91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tags" Target="../tags/tag922.xml"/><Relationship Id="rId5" Type="http://schemas.openxmlformats.org/officeDocument/2006/relationships/tags" Target="../tags/tag923.xml"/><Relationship Id="rId6" Type="http://schemas.openxmlformats.org/officeDocument/2006/relationships/tags" Target="../tags/tag924.xml"/><Relationship Id="rId7" Type="http://schemas.openxmlformats.org/officeDocument/2006/relationships/tags" Target="../tags/tag925.xml"/><Relationship Id="rId8" Type="http://schemas.openxmlformats.org/officeDocument/2006/relationships/tags" Target="../tags/tag926.xml"/><Relationship Id="rId9" Type="http://schemas.openxmlformats.org/officeDocument/2006/relationships/tags" Target="../tags/tag927.xml"/><Relationship Id="rId10" Type="http://schemas.openxmlformats.org/officeDocument/2006/relationships/tags" Target="../tags/tag928.xml"/><Relationship Id="rId11" Type="http://schemas.openxmlformats.org/officeDocument/2006/relationships/tags" Target="../tags/tag929.xml"/><Relationship Id="rId12" Type="http://schemas.openxmlformats.org/officeDocument/2006/relationships/tags" Target="../tags/tag93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31.xml"/><Relationship Id="rId2" Type="http://schemas.openxmlformats.org/officeDocument/2006/relationships/tags" Target="../tags/tag932.xml"/><Relationship Id="rId3" Type="http://schemas.openxmlformats.org/officeDocument/2006/relationships/tags" Target="../tags/tag933.xml"/><Relationship Id="rId4" Type="http://schemas.openxmlformats.org/officeDocument/2006/relationships/tags" Target="../tags/tag934.xml"/><Relationship Id="rId5" Type="http://schemas.openxmlformats.org/officeDocument/2006/relationships/tags" Target="../tags/tag935.xml"/><Relationship Id="rId6" Type="http://schemas.openxmlformats.org/officeDocument/2006/relationships/tags" Target="../tags/tag936.xml"/><Relationship Id="rId7" Type="http://schemas.openxmlformats.org/officeDocument/2006/relationships/tags" Target="../tags/tag937.xml"/><Relationship Id="rId8" Type="http://schemas.openxmlformats.org/officeDocument/2006/relationships/tags" Target="../tags/tag938.xml"/><Relationship Id="rId9" Type="http://schemas.openxmlformats.org/officeDocument/2006/relationships/tags" Target="../tags/tag939.xml"/><Relationship Id="rId10" Type="http://schemas.openxmlformats.org/officeDocument/2006/relationships/tags" Target="../tags/tag940.xml"/><Relationship Id="rId11" Type="http://schemas.openxmlformats.org/officeDocument/2006/relationships/tags" Target="../tags/tag941.xml"/><Relationship Id="rId12" Type="http://schemas.openxmlformats.org/officeDocument/2006/relationships/tags" Target="../tags/tag94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3.xml"/><Relationship Id="rId2" Type="http://schemas.openxmlformats.org/officeDocument/2006/relationships/tags" Target="../tags/tag944.xml"/><Relationship Id="rId3" Type="http://schemas.openxmlformats.org/officeDocument/2006/relationships/tags" Target="../tags/tag945.xml"/><Relationship Id="rId4" Type="http://schemas.openxmlformats.org/officeDocument/2006/relationships/tags" Target="../tags/tag946.xml"/><Relationship Id="rId5" Type="http://schemas.openxmlformats.org/officeDocument/2006/relationships/tags" Target="../tags/tag947.xml"/><Relationship Id="rId6" Type="http://schemas.openxmlformats.org/officeDocument/2006/relationships/tags" Target="../tags/tag948.xml"/><Relationship Id="rId7" Type="http://schemas.openxmlformats.org/officeDocument/2006/relationships/tags" Target="../tags/tag949.xml"/><Relationship Id="rId8" Type="http://schemas.openxmlformats.org/officeDocument/2006/relationships/tags" Target="../tags/tag950.xml"/><Relationship Id="rId9" Type="http://schemas.openxmlformats.org/officeDocument/2006/relationships/tags" Target="../tags/tag951.xml"/><Relationship Id="rId10" Type="http://schemas.openxmlformats.org/officeDocument/2006/relationships/tags" Target="../tags/tag952.xml"/><Relationship Id="rId11" Type="http://schemas.openxmlformats.org/officeDocument/2006/relationships/tags" Target="../tags/tag953.xml"/><Relationship Id="rId12" Type="http://schemas.openxmlformats.org/officeDocument/2006/relationships/tags" Target="../tags/tag95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55.xml"/><Relationship Id="rId2" Type="http://schemas.openxmlformats.org/officeDocument/2006/relationships/tags" Target="../tags/tag956.xml"/><Relationship Id="rId3" Type="http://schemas.openxmlformats.org/officeDocument/2006/relationships/tags" Target="../tags/tag95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8.xml"/><Relationship Id="rId2" Type="http://schemas.openxmlformats.org/officeDocument/2006/relationships/tags" Target="../tags/tag959.xml"/><Relationship Id="rId3" Type="http://schemas.openxmlformats.org/officeDocument/2006/relationships/tags" Target="../tags/tag960.xml"/><Relationship Id="rId4" Type="http://schemas.openxmlformats.org/officeDocument/2006/relationships/tags" Target="../tags/tag961.xml"/><Relationship Id="rId5" Type="http://schemas.openxmlformats.org/officeDocument/2006/relationships/tags" Target="../tags/tag962.xml"/><Relationship Id="rId6" Type="http://schemas.openxmlformats.org/officeDocument/2006/relationships/tags" Target="../tags/tag963.xml"/><Relationship Id="rId7" Type="http://schemas.openxmlformats.org/officeDocument/2006/relationships/tags" Target="../tags/tag964.xml"/><Relationship Id="rId8" Type="http://schemas.openxmlformats.org/officeDocument/2006/relationships/tags" Target="../tags/tag965.xml"/><Relationship Id="rId9" Type="http://schemas.openxmlformats.org/officeDocument/2006/relationships/tags" Target="../tags/tag966.xml"/><Relationship Id="rId10" Type="http://schemas.openxmlformats.org/officeDocument/2006/relationships/tags" Target="../tags/tag967.xml"/><Relationship Id="rId11" Type="http://schemas.openxmlformats.org/officeDocument/2006/relationships/tags" Target="../tags/tag968.xml"/><Relationship Id="rId12" Type="http://schemas.openxmlformats.org/officeDocument/2006/relationships/tags" Target="../tags/tag9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tags" Target="../tags/tag973.xml"/><Relationship Id="rId5" Type="http://schemas.openxmlformats.org/officeDocument/2006/relationships/tags" Target="../tags/tag974.xml"/><Relationship Id="rId6" Type="http://schemas.openxmlformats.org/officeDocument/2006/relationships/tags" Target="../tags/tag975.xml"/><Relationship Id="rId7" Type="http://schemas.openxmlformats.org/officeDocument/2006/relationships/tags" Target="../tags/tag976.xml"/><Relationship Id="rId8" Type="http://schemas.openxmlformats.org/officeDocument/2006/relationships/tags" Target="../tags/tag97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8.xml"/><Relationship Id="rId2" Type="http://schemas.openxmlformats.org/officeDocument/2006/relationships/tags" Target="../tags/tag979.xml"/><Relationship Id="rId3" Type="http://schemas.openxmlformats.org/officeDocument/2006/relationships/tags" Target="../tags/tag980.xml"/><Relationship Id="rId4" Type="http://schemas.openxmlformats.org/officeDocument/2006/relationships/tags" Target="../tags/tag981.xml"/><Relationship Id="rId5" Type="http://schemas.openxmlformats.org/officeDocument/2006/relationships/tags" Target="../tags/tag982.xml"/><Relationship Id="rId6" Type="http://schemas.openxmlformats.org/officeDocument/2006/relationships/tags" Target="../tags/tag983.xml"/><Relationship Id="rId7" Type="http://schemas.openxmlformats.org/officeDocument/2006/relationships/tags" Target="../tags/tag984.xml"/><Relationship Id="rId8" Type="http://schemas.openxmlformats.org/officeDocument/2006/relationships/tags" Target="../tags/tag985.xml"/><Relationship Id="rId9" Type="http://schemas.openxmlformats.org/officeDocument/2006/relationships/tags" Target="../tags/tag986.xml"/><Relationship Id="rId10" Type="http://schemas.openxmlformats.org/officeDocument/2006/relationships/tags" Target="../tags/tag987.xml"/><Relationship Id="rId11" Type="http://schemas.openxmlformats.org/officeDocument/2006/relationships/tags" Target="../tags/tag988.xml"/><Relationship Id="rId12" Type="http://schemas.openxmlformats.org/officeDocument/2006/relationships/tags" Target="../tags/tag98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3.xml"/><Relationship Id="rId2" Type="http://schemas.openxmlformats.org/officeDocument/2006/relationships/tags" Target="../tags/tag994.xml"/><Relationship Id="rId3" Type="http://schemas.openxmlformats.org/officeDocument/2006/relationships/tags" Target="../tags/tag995.xml"/><Relationship Id="rId4" Type="http://schemas.openxmlformats.org/officeDocument/2006/relationships/tags" Target="../tags/tag996.xml"/><Relationship Id="rId5" Type="http://schemas.openxmlformats.org/officeDocument/2006/relationships/tags" Target="../tags/tag997.xml"/><Relationship Id="rId6" Type="http://schemas.openxmlformats.org/officeDocument/2006/relationships/tags" Target="../tags/tag998.xml"/><Relationship Id="rId7" Type="http://schemas.openxmlformats.org/officeDocument/2006/relationships/tags" Target="../tags/tag999.xml"/><Relationship Id="rId8" Type="http://schemas.openxmlformats.org/officeDocument/2006/relationships/tags" Target="../tags/tag1000.xml"/><Relationship Id="rId9" Type="http://schemas.openxmlformats.org/officeDocument/2006/relationships/tags" Target="../tags/tag1001.xml"/><Relationship Id="rId10" Type="http://schemas.openxmlformats.org/officeDocument/2006/relationships/tags" Target="../tags/tag1002.xml"/><Relationship Id="rId11" Type="http://schemas.openxmlformats.org/officeDocument/2006/relationships/tags" Target="../tags/tag1003.xml"/><Relationship Id="rId12" Type="http://schemas.openxmlformats.org/officeDocument/2006/relationships/tags" Target="../tags/tag100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5.xml"/><Relationship Id="rId2" Type="http://schemas.openxmlformats.org/officeDocument/2006/relationships/tags" Target="../tags/tag1006.xml"/><Relationship Id="rId3" Type="http://schemas.openxmlformats.org/officeDocument/2006/relationships/tags" Target="../tags/tag1007.xml"/><Relationship Id="rId4" Type="http://schemas.openxmlformats.org/officeDocument/2006/relationships/tags" Target="../tags/tag1008.xml"/><Relationship Id="rId5" Type="http://schemas.openxmlformats.org/officeDocument/2006/relationships/tags" Target="../tags/tag1009.xml"/><Relationship Id="rId6" Type="http://schemas.openxmlformats.org/officeDocument/2006/relationships/tags" Target="../tags/tag1010.xml"/><Relationship Id="rId7" Type="http://schemas.openxmlformats.org/officeDocument/2006/relationships/tags" Target="../tags/tag1011.xml"/><Relationship Id="rId8" Type="http://schemas.openxmlformats.org/officeDocument/2006/relationships/tags" Target="../tags/tag101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3.xml"/><Relationship Id="rId2" Type="http://schemas.openxmlformats.org/officeDocument/2006/relationships/tags" Target="../tags/tag1014.xml"/><Relationship Id="rId3" Type="http://schemas.openxmlformats.org/officeDocument/2006/relationships/tags" Target="../tags/tag10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初中教育的改革路径：2024年的新探索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初中教育改革背景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2024年初中教育改革的具体路径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改革实施的关键要素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预期成果和影响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面临的挑战和对策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初中教育改革背景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510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课程设置单一：缺乏多样性和个性化，不能满足学生的兴趣和需求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教育资源分配不均：城乡之间、地区之间的教育资源差距较大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评价方式单一：过于注重考试成绩，忽视了学生的综合素质和创新能力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教育公平问题：存在择校、学区划分等不公平现象，影响了学生的受教育机会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改革的原因和必要性</a:t>
            </a:r>
            <a:endParaRPr altLang="en-US" lang="zh-CN"/>
          </a:p>
        </p:txBody>
      </p:sp>
      <p:sp>
        <p:nvSpPr>
          <p:cNvPr id="10513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提高教育质量：满足社会对高素质人才的需求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培养创新能力：提升学生创新精神和实践能力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应对人口变化：适应人口老龄化、少子化趋势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促进教育公平：缩小城乡、区域教育资源差距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改革的目标和愿景</a:t>
            </a:r>
            <a:endParaRPr altLang="en-US" lang="zh-CN"/>
          </a:p>
        </p:txBody>
      </p:sp>
      <p:sp>
        <p:nvSpPr>
          <p:cNvPr id="10516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提高教育质量，培养更多具备创新能力和实践能力的人才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促进教育公平，缩小城乡、区域和校际之间的教育差距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优化教育结构，适应经济社会发展需求，增强教育服务功能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加强教师队伍建设，提高教师专业素养和教育教学能力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2024年初中教育改革的具体路径</a:t>
            </a:r>
            <a:endParaRPr altLang="en-US" lang="zh-CN"/>
          </a:p>
        </p:txBody>
      </p:sp>
      <p:sp>
        <p:nvSpPr>
          <p:cNvPr id="10519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课程设置改革</a:t>
            </a:r>
            <a:endParaRPr altLang="en-US" lang="zh-CN"/>
          </a:p>
        </p:txBody>
      </p:sp>
      <p:sp>
        <p:nvSpPr>
          <p:cNvPr id="10524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增加科学、技术、工程和数学（STEM）课程，以培养创新能力和实践能力。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引入选修课程，让学生根据自己的兴趣和职业规划选择课程。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加强体育、艺术等课程，促进学生全面发展。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实施跨学科课程，培养学生综合素质和解决实际问题的能力。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教学方式改革</a:t>
            </a:r>
            <a:endParaRPr altLang="en-US" lang="zh-CN"/>
          </a:p>
        </p:txBody>
      </p:sp>
      <p:sp>
        <p:nvSpPr>
          <p:cNvPr id="10527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引入在线教育资源，实现个性化教学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推广项目式学习，培养学生实际操作能力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评价方式改革</a:t>
            </a:r>
            <a:endParaRPr altLang="en-US" lang="zh-CN"/>
          </a:p>
        </p:txBody>
      </p:sp>
      <p:sp>
        <p:nvSpPr>
          <p:cNvPr id="10530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建立多元评价体系，包括教师评价、学生自评和同伴互评等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引入过程性评价，关注学生学习过程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重视表现性评价，关注学生的实际表现和能力提升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实施增值评价，关注学生的进步和成长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教师队伍建设改革</a:t>
            </a:r>
            <a:endParaRPr altLang="en-US" lang="zh-CN"/>
          </a:p>
        </p:txBody>
      </p:sp>
      <p:sp>
        <p:nvSpPr>
          <p:cNvPr id="10533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提升教师队伍素质：加强教师培训和考核，提高教师的专业素养和教学能力。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优化教师结构：加大优秀教师的引进力度，提高教师队伍的整体素质。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创新教师评价机制：建立科学的教师评价体系，激励教师不断改进教学方法和提升教学质量。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加强师德师风建设：强化教师的职业道德和行为规范，树立良好的师德师风。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改革实施的关键要素</a:t>
            </a:r>
            <a:endParaRPr altLang="en-US" lang="zh-CN"/>
          </a:p>
        </p:txBody>
      </p:sp>
      <p:sp>
        <p:nvSpPr>
          <p:cNvPr id="10536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政策支持与推进</a:t>
            </a:r>
            <a:endParaRPr altLang="en-US" lang="zh-CN"/>
          </a:p>
        </p:txBody>
      </p:sp>
      <p:sp>
        <p:nvSpPr>
          <p:cNvPr id="10541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政策文件：教育部发布的相关文件和指导意见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资金投入：政府对初中教育改革的财政支持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师资培训：针对初中教师进行的教育理念和教学方法的培训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监督评估：对初中教育改革实施情况的监督和评估机制的建立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学校层面的具体操作</a:t>
            </a:r>
            <a:endParaRPr altLang="en-US" lang="zh-CN"/>
          </a:p>
        </p:txBody>
      </p:sp>
      <p:sp>
        <p:nvSpPr>
          <p:cNvPr id="10544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制定实施方案：根据改革目标，制定具体的实施方案和计划。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建立评价体系：建立科学的评价体系，对学生的学习成果进行评估和反馈。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优化课程设置：根据学生发展需要，优化课程设置，提高课程质量。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培训教师：对教师进行相关培训，提高教师的教育教学水平。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教师和学生的参与和适应</a:t>
            </a:r>
            <a:endParaRPr altLang="en-US" lang="zh-CN"/>
          </a:p>
        </p:txBody>
      </p:sp>
      <p:sp>
        <p:nvSpPr>
          <p:cNvPr id="10547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适应：教师和学生都需要适应新的教学模式和学习方式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教师：转变角色，从知识传授者变为引导者和启发者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学生：自主学习，培养批判性思维和创新能力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参与：鼓励教师和学生共同参与教育改革，提出意见和建议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资源投入和保障</a:t>
            </a:r>
            <a:endParaRPr altLang="en-US" lang="zh-CN"/>
          </a:p>
        </p:txBody>
      </p:sp>
      <p:sp>
        <p:nvSpPr>
          <p:cNvPr id="10550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设施完善：建设现代化教育设施，提供良好的学习环境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资金投入：为改革提供必要的经费支持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师资保障：培训和引进优秀教师，提升教学质量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政策支持：制定相关政策，确保改革的顺利实施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预期成果和影响</a:t>
            </a:r>
            <a:endParaRPr altLang="en-US" lang="zh-CN"/>
          </a:p>
        </p:txBody>
      </p:sp>
      <p:sp>
        <p:nvSpPr>
          <p:cNvPr id="10553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对学生的影响</a:t>
            </a:r>
            <a:endParaRPr altLang="en-US" lang="zh-CN"/>
          </a:p>
        </p:txBody>
      </p:sp>
      <p:sp>
        <p:nvSpPr>
          <p:cNvPr id="10558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提高综合素质：促进学生全面发展，培养创新精神和实践能力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减轻学业负担：减少考试压力，增加课外活动时间，促进学生身心健康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多样化发展：尊重学生个性差异，提供更多元化的教育选择和发展空间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培养适应未来社会的能力：加强信息技术教育，培养学生跨学科学习能力，提高应对未来挑战的能力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对教师的影响</a:t>
            </a:r>
            <a:endParaRPr altLang="en-US" lang="zh-CN"/>
          </a:p>
        </p:txBody>
      </p:sp>
      <p:sp>
        <p:nvSpPr>
          <p:cNvPr id="10561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增强教师对初中教育改革路径的认同感和参与度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培养教师跨学科教学和团队合作能力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提升教师专业素养和教学能力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促进教师角色转变和教学方法创新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对学校的影响</a:t>
            </a:r>
            <a:endParaRPr altLang="en-US" lang="zh-CN"/>
          </a:p>
        </p:txBody>
      </p:sp>
      <p:sp>
        <p:nvSpPr>
          <p:cNvPr id="10564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课程设置更加多样化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教学方法更加注重实践和创新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学校管理更加科学和规范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教师素质得到进一步提升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对整个教育系统的影响</a:t>
            </a:r>
            <a:endParaRPr altLang="en-US" lang="zh-CN"/>
          </a:p>
        </p:txBody>
      </p:sp>
      <p:sp>
        <p:nvSpPr>
          <p:cNvPr id="10567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促进教育公平：通过资源整合和政策调整，缩小城乡和校际差距。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提高教育质量：优化课程设置和教学方法，培养更具创新和实践能力的学生。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增强教师素质：通过培训和选拔机制，提升教师队伍的专业素养和教育能力。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完善教育评价体系：建立多元、综合的评价标准，促进学生全面发展。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面临的挑战和对策</a:t>
            </a:r>
            <a:endParaRPr altLang="en-US" lang="zh-CN"/>
          </a:p>
        </p:txBody>
      </p:sp>
      <p:sp>
        <p:nvSpPr>
          <p:cNvPr id="10570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挑战分析</a:t>
            </a:r>
            <a:endParaRPr altLang="en-US" lang="zh-CN"/>
          </a:p>
        </p:txBody>
      </p:sp>
      <p:sp>
        <p:nvSpPr>
          <p:cNvPr id="10575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5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5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课程设置：如何平衡知识传授与能力培养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5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5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5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教育资源：如何实现优质教育资源的均衡分配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5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5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教育评价：如何建立科学合理的评价体系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5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5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5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5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教师素质：如何提高教师的专业素养和教学水平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对策和建议</a:t>
            </a:r>
            <a:endParaRPr altLang="en-US" lang="zh-CN"/>
          </a:p>
        </p:txBody>
      </p:sp>
      <p:sp>
        <p:nvSpPr>
          <p:cNvPr id="10578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加强师资队伍建设，提高教师的专业素养和教育教学方法。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优化课程设置，注重培养学生的综合素质和创新能力。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推进教育信息化，利用信息技术手段提高教育教学的质量和效率。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强化家庭教育和社会教育的协同作用，形成教育合力。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风险评估与控制</a:t>
            </a:r>
            <a:endParaRPr altLang="en-US" lang="zh-CN"/>
          </a:p>
        </p:txBody>
      </p:sp>
      <p:sp>
        <p:nvSpPr>
          <p:cNvPr id="10581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评估教育改革的风险因素，包括政策、资金、师资等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制定风险应对策略，如制定应急预案、加强监管等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建立风险预警机制，及时发现和解决潜在风险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定期进行风险评估与控制，确保改革顺利进行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84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8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初中教育的改革路径：2024年的新探索取得了显著成果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改革的核心在于培养学生的创新能力和实践能力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未来展望：进一步深化改革，加强与信息技术的融合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结论：初中教育改革是促进学生全面发展的重要途径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未来发展方向和展望</a:t>
            </a:r>
            <a:endParaRPr altLang="en-US" lang="zh-CN"/>
          </a:p>
        </p:txBody>
      </p:sp>
      <p:sp>
        <p:nvSpPr>
          <p:cNvPr id="10592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加强职业教育，提高职业教育的地位和吸引力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2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深化课程改革，注重学生综合素质的培养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2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推进教育信息化，提高教育现代化水平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2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优化教育资源配置，促进教育公平和均衡发展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2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52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3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1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5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9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9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5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2023-12-31T15:49:43Z</dcterms:created>
  <dcterms:modified xsi:type="dcterms:W3CDTF">2023-12-31T15:49:43Z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d73d8aab938a482fb1e87963d6bf3d6c_21</vt:lpwstr>
  </property>
</Properties>
</file>