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81" r:id="rId9"/>
    <p:sldId id="284" r:id="rId10"/>
    <p:sldId id="287" r:id="rId11"/>
    <p:sldId id="290" r:id="rId12"/>
    <p:sldId id="296" r:id="rId14"/>
    <p:sldId id="299" r:id="rId15"/>
    <p:sldId id="302" r:id="rId16"/>
    <p:sldId id="305" r:id="rId17"/>
    <p:sldId id="311" r:id="rId19"/>
    <p:sldId id="314" r:id="rId20"/>
    <p:sldId id="317" r:id="rId21"/>
    <p:sldId id="320" r:id="rId22"/>
    <p:sldId id="323" r:id="rId23"/>
    <p:sldId id="329" r:id="rId25"/>
    <p:sldId id="332" r:id="rId26"/>
    <p:sldId id="335" r:id="rId27"/>
    <p:sldId id="338" r:id="rId28"/>
    <p:sldId id="344" r:id="rId30"/>
    <p:sldId id="347" r:id="rId31"/>
    <p:sldId id="350" r:id="rId32"/>
    <p:sldId id="353" r:id="rId33"/>
    <p:sldId id="359" r:id="rId35"/>
    <p:sldId id="362" r:id="rId36"/>
    <p:sldId id="36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tags" Target="../tags/tag240.xml"/><Relationship Id="rId22" Type="http://schemas.openxmlformats.org/officeDocument/2006/relationships/tags" Target="../tags/tag241.xml"/><Relationship Id="rId23" Type="http://schemas.openxmlformats.org/officeDocument/2006/relationships/tags" Target="../tags/tag242.xml"/><Relationship Id="rId24" Type="http://schemas.openxmlformats.org/officeDocument/2006/relationships/tags" Target="../tags/tag243.xml"/><Relationship Id="rId25" Type="http://schemas.openxmlformats.org/officeDocument/2006/relationships/tags" Target="../tags/tag244.xml"/><Relationship Id="rId26" Type="http://schemas.openxmlformats.org/officeDocument/2006/relationships/tags" Target="../tags/tag245.xml"/><Relationship Id="rId27" Type="http://schemas.openxmlformats.org/officeDocument/2006/relationships/tags" Target="../tags/tag246.xml"/><Relationship Id="rId28" Type="http://schemas.openxmlformats.org/officeDocument/2006/relationships/tags" Target="../tags/tag247.xml"/><Relationship Id="rId29" Type="http://schemas.openxmlformats.org/officeDocument/2006/relationships/tags" Target="../tags/tag248.xml"/><Relationship Id="rId30" Type="http://schemas.openxmlformats.org/officeDocument/2006/relationships/tags" Target="../tags/tag249.xml"/><Relationship Id="rId31" Type="http://schemas.openxmlformats.org/officeDocument/2006/relationships/tags" Target="../tags/tag250.xml"/><Relationship Id="rId32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tags" Target="../tags/tag283.xml"/><Relationship Id="rId22" Type="http://schemas.openxmlformats.org/officeDocument/2006/relationships/tags" Target="../tags/tag284.xml"/><Relationship Id="rId23" Type="http://schemas.openxmlformats.org/officeDocument/2006/relationships/tags" Target="../tags/tag285.xml"/><Relationship Id="rId24" Type="http://schemas.openxmlformats.org/officeDocument/2006/relationships/tags" Target="../tags/tag286.xml"/><Relationship Id="rId25" Type="http://schemas.openxmlformats.org/officeDocument/2006/relationships/tags" Target="../tags/tag287.xml"/><Relationship Id="rId26" Type="http://schemas.openxmlformats.org/officeDocument/2006/relationships/tags" Target="../tags/tag288.xml"/><Relationship Id="rId27" Type="http://schemas.openxmlformats.org/officeDocument/2006/relationships/tags" Target="../tags/tag289.xml"/><Relationship Id="rId28" Type="http://schemas.openxmlformats.org/officeDocument/2006/relationships/tags" Target="../tags/tag290.xml"/><Relationship Id="rId29" Type="http://schemas.openxmlformats.org/officeDocument/2006/relationships/tags" Target="../tags/tag291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tags" Target="../tags/tag381.xml"/><Relationship Id="rId18" Type="http://schemas.openxmlformats.org/officeDocument/2006/relationships/tags" Target="../tags/tag382.xml"/><Relationship Id="rId19" Type="http://schemas.openxmlformats.org/officeDocument/2006/relationships/tags" Target="../tags/tag383.xml"/><Relationship Id="rId20" Type="http://schemas.openxmlformats.org/officeDocument/2006/relationships/tags" Target="../tags/tag384.xml"/><Relationship Id="rId21" Type="http://schemas.openxmlformats.org/officeDocument/2006/relationships/tags" Target="../tags/tag385.xml"/><Relationship Id="rId22" Type="http://schemas.openxmlformats.org/officeDocument/2006/relationships/tags" Target="../tags/tag386.xml"/><Relationship Id="rId23" Type="http://schemas.openxmlformats.org/officeDocument/2006/relationships/tags" Target="../tags/tag387.xml"/><Relationship Id="rId24" Type="http://schemas.openxmlformats.org/officeDocument/2006/relationships/tags" Target="../tags/tag388.xml"/><Relationship Id="rId25" Type="http://schemas.openxmlformats.org/officeDocument/2006/relationships/tags" Target="../tags/tag389.xml"/><Relationship Id="rId26" Type="http://schemas.openxmlformats.org/officeDocument/2006/relationships/tags" Target="../tags/tag390.xml"/><Relationship Id="rId27" Type="http://schemas.openxmlformats.org/officeDocument/2006/relationships/tags" Target="../tags/tag391.xml"/><Relationship Id="rId28" Type="http://schemas.openxmlformats.org/officeDocument/2006/relationships/tags" Target="../tags/tag392.xml"/><Relationship Id="rId29" Type="http://schemas.openxmlformats.org/officeDocument/2006/relationships/tags" Target="../tags/tag393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tags" Target="../tags/tag417.xml"/><Relationship Id="rId14" Type="http://schemas.openxmlformats.org/officeDocument/2006/relationships/tags" Target="../tags/tag418.xml"/><Relationship Id="rId15" Type="http://schemas.openxmlformats.org/officeDocument/2006/relationships/tags" Target="../tags/tag419.xml"/><Relationship Id="rId1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tags" Target="../tags/tag444.xml"/><Relationship Id="rId14" Type="http://schemas.openxmlformats.org/officeDocument/2006/relationships/tags" Target="../tags/tag445.xml"/><Relationship Id="rId15" Type="http://schemas.openxmlformats.org/officeDocument/2006/relationships/tags" Target="../tags/tag446.xml"/><Relationship Id="rId16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tags" Target="../tags/tag453.xml"/><Relationship Id="rId5" Type="http://schemas.openxmlformats.org/officeDocument/2006/relationships/tags" Target="../tags/tag454.xml"/><Relationship Id="rId6" Type="http://schemas.openxmlformats.org/officeDocument/2006/relationships/tags" Target="../tags/tag455.xml"/><Relationship Id="rId7" Type="http://schemas.openxmlformats.org/officeDocument/2006/relationships/tags" Target="../tags/tag456.xml"/><Relationship Id="rId8" Type="http://schemas.openxmlformats.org/officeDocument/2006/relationships/tags" Target="../tags/tag457.xml"/><Relationship Id="rId9" Type="http://schemas.openxmlformats.org/officeDocument/2006/relationships/tags" Target="../tags/tag458.xml"/><Relationship Id="rId10" Type="http://schemas.openxmlformats.org/officeDocument/2006/relationships/tags" Target="../tags/tag459.xml"/><Relationship Id="rId11" Type="http://schemas.openxmlformats.org/officeDocument/2006/relationships/tags" Target="../tags/tag460.xml"/><Relationship Id="rId12" Type="http://schemas.openxmlformats.org/officeDocument/2006/relationships/tags" Target="../tags/tag461.xml"/><Relationship Id="rId13" Type="http://schemas.openxmlformats.org/officeDocument/2006/relationships/tags" Target="../tags/tag462.xml"/><Relationship Id="rId14" Type="http://schemas.openxmlformats.org/officeDocument/2006/relationships/tags" Target="../tags/tag463.xml"/><Relationship Id="rId15" Type="http://schemas.openxmlformats.org/officeDocument/2006/relationships/tags" Target="../tags/tag464.xml"/><Relationship Id="rId16" Type="http://schemas.openxmlformats.org/officeDocument/2006/relationships/tags" Target="../tags/tag465.xml"/><Relationship Id="rId17" Type="http://schemas.openxmlformats.org/officeDocument/2006/relationships/tags" Target="../tags/tag466.xml"/><Relationship Id="rId18" Type="http://schemas.openxmlformats.org/officeDocument/2006/relationships/tags" Target="../tags/tag467.xml"/><Relationship Id="rId19" Type="http://schemas.openxmlformats.org/officeDocument/2006/relationships/tags" Target="../tags/tag468.xml"/><Relationship Id="rId20" Type="http://schemas.openxmlformats.org/officeDocument/2006/relationships/tags" Target="../tags/tag469.xml"/><Relationship Id="rId21" Type="http://schemas.openxmlformats.org/officeDocument/2006/relationships/tags" Target="../tags/tag470.xml"/><Relationship Id="rId22" Type="http://schemas.openxmlformats.org/officeDocument/2006/relationships/tags" Target="../tags/tag471.xml"/><Relationship Id="rId23" Type="http://schemas.openxmlformats.org/officeDocument/2006/relationships/tags" Target="../tags/tag472.xml"/><Relationship Id="rId24" Type="http://schemas.openxmlformats.org/officeDocument/2006/relationships/tags" Target="../tags/tag473.xml"/><Relationship Id="rId25" Type="http://schemas.openxmlformats.org/officeDocument/2006/relationships/tags" Target="../tags/tag474.xml"/><Relationship Id="rId26" Type="http://schemas.openxmlformats.org/officeDocument/2006/relationships/tags" Target="../tags/tag475.xml"/><Relationship Id="rId27" Type="http://schemas.openxmlformats.org/officeDocument/2006/relationships/tags" Target="../tags/tag476.xml"/><Relationship Id="rId28" Type="http://schemas.openxmlformats.org/officeDocument/2006/relationships/tags" Target="../tags/tag477.xml"/><Relationship Id="rId29" Type="http://schemas.openxmlformats.org/officeDocument/2006/relationships/tags" Target="../tags/tag478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79.xml"/><Relationship Id="rId2" Type="http://schemas.openxmlformats.org/officeDocument/2006/relationships/tags" Target="../tags/tag480.xml"/><Relationship Id="rId3" Type="http://schemas.openxmlformats.org/officeDocument/2006/relationships/tags" Target="../tags/tag481.xml"/><Relationship Id="rId4" Type="http://schemas.openxmlformats.org/officeDocument/2006/relationships/tags" Target="../tags/tag482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83.xml"/><Relationship Id="rId2" Type="http://schemas.openxmlformats.org/officeDocument/2006/relationships/tags" Target="../tags/tag484.xml"/><Relationship Id="rId3" Type="http://schemas.openxmlformats.org/officeDocument/2006/relationships/tags" Target="../tags/tag48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人工智能驱动的智能家居系统设计与实现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智能家居系统概述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83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人工智能技术在智能家居系统中的应用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智能家居系统的设计与实现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4167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人工智能驱动的智能家居系统的优势与挑战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实际案例分析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智能家居系统概述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智能家居系统的定义</a:t>
            </a:r>
            <a:endParaRPr altLang="en-US" lang="zh-CN"/>
          </a:p>
        </p:txBody>
      </p:sp>
      <p:sp>
        <p:nvSpPr>
          <p:cNvPr id="104918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8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8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智能家居系统是一种利用先进的计算机技术、网络通信技术、综合布线技术，将与家居生活有关的各种子系统有机地结合在一起，通过统筹管理，实现智能化、便捷化的家居生活。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智能家居系统能够实现远程控制、定时控制、语音控制等多种控制方式，使家居生活更加智能化、便捷化。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智能家居系统能够实现家庭安全监控、家庭环境监测等功能，提高家居生活的安全性和舒适性。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智能家居系统能够实现家庭娱乐、家庭办公等功能，提高家居生活的多样性和便利性。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智能家居系统的发展历程</a:t>
            </a:r>
            <a:endParaRPr altLang="en-US" lang="zh-CN"/>
          </a:p>
        </p:txBody>
      </p:sp>
      <p:sp>
        <p:nvSpPr>
          <p:cNvPr id="104925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智能家居系统在家庭中的应用场景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6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智能家居系统的现状和未来趋势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智能家居系统的发展历程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7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智能家居系统的定义和功能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智能家居系统的应用场景</a:t>
            </a:r>
            <a:endParaRPr altLang="en-US" lang="zh-CN"/>
          </a:p>
        </p:txBody>
      </p:sp>
      <p:sp>
        <p:nvSpPr>
          <p:cNvPr id="1049326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28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330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智能照明系统：通过手机APP或语音控制，实现家庭照明设备的远程控制和自动化管理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34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36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智能安防系统：通过摄像头、传感器等设备，实现家庭安全监控和报警功能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40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42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智能家电控制系统：通过手机APP或语音控制，实现家庭家电设备的远程控制和自动化管理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46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48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智能窗帘系统：通过手机APP或语音控制，实现家庭窗帘的远程控制和自动化管理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52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54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智能环境控制系统：通过空气质量传感器、温湿度传感器等设备，实现家庭环境监测和自动调节功能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人工智能技术在智能家居系统中的应用</a:t>
            </a:r>
            <a:endParaRPr altLang="en-US" lang="zh-CN"/>
          </a:p>
        </p:txBody>
      </p:sp>
      <p:sp>
        <p:nvSpPr>
          <p:cNvPr id="104940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人工智能技术的分类</a:t>
            </a:r>
            <a:endParaRPr altLang="en-US" lang="zh-CN"/>
          </a:p>
        </p:txBody>
      </p:sp>
      <p:sp>
        <p:nvSpPr>
          <p:cNvPr id="104951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机器学习：通过训练数据学习并自动改进算法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机器人技术：让机器人能够执行各种任务，如自主导航、物体识别等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28"/>
            </p:custDataLst>
          </p:nvPr>
        </p:nvSpPr>
        <p:spPr>
          <a:xfrm>
            <a:off x="824122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语音识别：将语音转换为文本，实现语音交互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29"/>
            </p:custDataLst>
          </p:nvPr>
        </p:nvSpPr>
        <p:spPr>
          <a:xfrm>
            <a:off x="178675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深度学习：模拟人脑神经网络，实现更复杂的任务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30"/>
            </p:custDataLst>
          </p:nvPr>
        </p:nvSpPr>
        <p:spPr>
          <a:xfrm>
            <a:off x="644657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计算机视觉：让计算机能够识别和理解图像和视频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31"/>
            </p:custDataLst>
          </p:nvPr>
        </p:nvSpPr>
        <p:spPr>
          <a:xfrm>
            <a:off x="3581404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自然语言处理：让计算机理解和生成人类语言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人工智能技术在智能家居系统中的应用场景</a:t>
            </a:r>
            <a:endParaRPr altLang="en-US" lang="zh-CN"/>
          </a:p>
        </p:txBody>
      </p:sp>
      <p:sp>
        <p:nvSpPr>
          <p:cNvPr id="104960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语音识别与控制：通过语音指令实现对家居设备的控制，提高便捷性和用户体验。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图像识别与处理：利用图像识别技术对家居环境进行监控，实现安全防护、智能照明等功能。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深度学习与预测：通过分析用户行为和习惯，预测用户需求，实现个性化推荐和智能推荐。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自动化与智能化：通过人工智能技术实现家居设备的自动化和智能化，提高家居生活的舒适度和便利性。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人工智能技术在智能家居系统中的优势</a:t>
            </a:r>
            <a:endParaRPr altLang="en-US" lang="zh-CN"/>
          </a:p>
        </p:txBody>
      </p:sp>
      <p:sp>
        <p:nvSpPr>
          <p:cNvPr id="104967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提高家居安全性和便利性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提高家居舒适度和生活品质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降低能耗和节约能源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实现个性化定制和智能化管理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智能家居系统的设计与实现</a:t>
            </a:r>
            <a:endParaRPr altLang="en-US" lang="zh-CN"/>
          </a:p>
        </p:txBody>
      </p:sp>
      <p:sp>
        <p:nvSpPr>
          <p:cNvPr id="104976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智能家居系统的硬件设计</a:t>
            </a:r>
            <a:endParaRPr altLang="en-US" lang="zh-CN"/>
          </a:p>
        </p:txBody>
      </p:sp>
      <p:sp>
        <p:nvSpPr>
          <p:cNvPr id="10498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中央控制器：负责整个系统的控制和协调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执行器：控制家庭设备的开关、调节等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网络通信：实现家庭设备与控制器之间的通信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传感器：监测家庭环境，如温度、湿度、光照等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智能家居系统的软件设计</a:t>
            </a:r>
            <a:endParaRPr altLang="en-US" lang="zh-CN"/>
          </a:p>
        </p:txBody>
      </p:sp>
      <p:sp>
        <p:nvSpPr>
          <p:cNvPr id="1049966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智能家居系统的软件架构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72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软件模块的划分与功能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78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通信协议的选择与实现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84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安全性与稳定性的考虑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智能家居系统的实现过程</a:t>
            </a:r>
            <a:endParaRPr altLang="en-US" lang="zh-CN"/>
          </a:p>
        </p:txBody>
      </p:sp>
      <p:sp>
        <p:nvSpPr>
          <p:cNvPr id="1050036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需求分析：明确用户需求，确定系统功能和设计目标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系统设计：根据需求分析，设计系统架构、硬件和软件方案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系统开发：编写代码，实现系统功能，进行测试和调试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系统部署：将系统部署到用户家中，进行现场调试和优化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系统维护：定期对系统进行维护和升级，确保系统稳定性和安全性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智能家居系统的测试与优化</a:t>
            </a:r>
            <a:endParaRPr altLang="en-US" lang="zh-CN"/>
          </a:p>
        </p:txBody>
      </p:sp>
      <p:sp>
        <p:nvSpPr>
          <p:cNvPr id="10501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测试方法：黑盒测试、白盒测试、灰盒测试等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测试目的：确保系统的稳定性和可靠性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优化方法：算法优化、性能优化、界面优化等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测试与优化的意义：提高用户体验和产品质量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人工智能驱动的智能家居系统的优势与挑战</a:t>
            </a:r>
            <a:endParaRPr altLang="en-US" lang="zh-CN"/>
          </a:p>
        </p:txBody>
      </p:sp>
      <p:sp>
        <p:nvSpPr>
          <p:cNvPr id="105017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人工智能驱动的智能家居系统的优势</a:t>
            </a:r>
            <a:endParaRPr altLang="en-US" lang="zh-CN"/>
          </a:p>
        </p:txBody>
      </p:sp>
      <p:sp>
        <p:nvSpPr>
          <p:cNvPr id="10502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提高生活便利性：智能家居系统能够自动化地控制家电设备，提供更加便捷的生活体验。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节能环保：智能家居系统能够实时监测家庭用电、用水等资源的使用情况，帮助用户节约能源，降低碳排放。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提高安全性：智能家居系统具备安防功能，如监控、报警等，能够保障家庭安全。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个性化定制：智能家居系统可以根据用户的个性化需求进行定制，满足不同用户的需求。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人工智能驱动的智能家居系统面临的挑战</a:t>
            </a:r>
            <a:endParaRPr altLang="en-US" lang="zh-CN"/>
          </a:p>
        </p:txBody>
      </p:sp>
      <p:sp>
        <p:nvSpPr>
          <p:cNvPr id="10503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数据隐私和安全问题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用户隐私和安全意识不足的问题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人工智能技术的可靠性和稳定性问题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不同设备之间的兼容性问题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44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5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5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5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智能家居系统将更加智能化、自动化和人性化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人工智能技术的不断进步将推动智能家居系统的发展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未来智能家居系统将更加注重用户体验和个性化需求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智能家居系统将与物联网、云计算等先进技术深度融合，实现更加智能化的家居生活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实际案例分析</a:t>
            </a:r>
            <a:endParaRPr altLang="en-US" lang="zh-CN"/>
          </a:p>
        </p:txBody>
      </p:sp>
      <p:sp>
        <p:nvSpPr>
          <p:cNvPr id="105050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案例一：基于深度学习的智能家居控制系统</a:t>
            </a:r>
            <a:endParaRPr altLang="en-US" lang="zh-CN"/>
          </a:p>
        </p:txBody>
      </p:sp>
      <p:sp>
        <p:nvSpPr>
          <p:cNvPr id="1050620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4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6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28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32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36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8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0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结论总结：基于深度学习的智能家居控制系统的优势与挑战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642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实现过程：系统开发流程、算法实现及优化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644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实验结果：系统性能评估、实际应用场景展示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646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背景介绍：深度学习在智能家居领域的应用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648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系统设计：基于深度学习的智能家居控制系统架构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案例二：基于自然语言处理的智能语音助手</a:t>
            </a:r>
            <a:endParaRPr altLang="en-US" lang="zh-CN"/>
          </a:p>
        </p:txBody>
      </p:sp>
      <p:sp>
        <p:nvSpPr>
          <p:cNvPr id="105069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案例背景：介绍智能语音助手的应用场景和市场需求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技术实现：详细描述自然语言处理技术在智能语音助手中的应用，包括语音识别、语义理解和语音合成等技术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实际应用：介绍智能语音助手在智能家居系统中的应用，包括语音控制家电、查询天气、播放音乐等功能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效果评估：对智能语音助手的实际效果进行评估，包括准确率、响应速度、用户体验等方面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案例三：基于机器学习的智能安防系统</a:t>
            </a:r>
            <a:endParaRPr altLang="en-US" lang="zh-CN"/>
          </a:p>
        </p:txBody>
      </p:sp>
      <p:sp>
        <p:nvSpPr>
          <p:cNvPr id="1050766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8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70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2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7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6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78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0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82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4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86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结论与展望：总结基于机器学习的智能安防系统的优势和应用前景，并提出未来发展方向和挑战。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788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机器学习算法：阐述该系统所采用的机器学习算法，如图像识别、行为分析等，以及如何通过这些算法实现智能安防功能。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790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实际应用案例：介绍该系统在实际应用中的案例，如家庭安全监控、异常行为检测等，并分析其效果和优势。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792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系统概述：介绍基于机器学习的智能安防系统的基本概念、功能和特点。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794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系统架构：详细描述系统的硬件和软件架构，包括传感器、摄像头、控制中心等组成部分。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84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07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总结：人工智能驱动的智能家居系统的设计与实现的重要性和意义</a:t>
            </a:r>
            <a:endParaRPr altLang="en-US" lang="zh-CN"/>
          </a:p>
        </p:txBody>
      </p:sp>
      <p:sp>
        <p:nvSpPr>
          <p:cNvPr id="10509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3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3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4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4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4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提高了家居生活的便利性和舒适性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为未来智能家居的发展提供了新的思路和方向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推动了智能家居行业的发展和创新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增强了家居安全性和智能化水平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展望：未来智能家居系统的发展趋势和研究方向</a:t>
            </a:r>
            <a:endParaRPr altLang="en-US" lang="zh-CN"/>
          </a:p>
        </p:txBody>
      </p:sp>
      <p:sp>
        <p:nvSpPr>
          <p:cNvPr id="105104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人工智能技术的进一步发展：随着人工智能技术的不断进步，未来智能家居系统将更加智能化、自主化，能够更好地满足用户需求。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物联网技术的广泛应用：物联网技术将实现家居设备的互联互通，提高家居系统的整体效率和便捷性。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家庭安全和隐私保护：随着智能家居系统的普及，家庭安全和隐私保护将成为未来发展的重要方向，需要加强相关技术和法律保障。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跨界合作和创新：未来智能家居系统的发展需要跨界合作和创新，结合不同领域的技术和资源，推动智能家居系统的创新和发展。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96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0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19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94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5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404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7"/>
</p:tagLst>
</file>

<file path=ppt/tags/tag449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85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2023-12-17T02:28:32Z</dcterms:created>
  <dcterms:modified xsi:type="dcterms:W3CDTF">2023-12-17T02:28:32Z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ea5bf9d651cf463c8506f3defe4d882e_21</vt:lpwstr>
  </property>
</Properties>
</file>