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6522" r:id="rId1"/>
    <p:sldMasterId id="2147506559" r:id="rId2"/>
  </p:sldMasterIdLst>
  <p:notesMasterIdLst>
    <p:notesMasterId r:id="rId3"/>
  </p:notesMasterIdLst>
  <p:sldIdLst>
    <p:sldId id="10277" r:id="rId4"/>
    <p:sldId id="10282" r:id="rId5"/>
    <p:sldId id="10286" r:id="rId6"/>
    <p:sldId id="10289" r:id="rId7"/>
    <p:sldId id="10292" r:id="rId8"/>
    <p:sldId id="10295" r:id="rId9"/>
    <p:sldId id="10298" r:id="rId10"/>
    <p:sldId id="10301" r:id="rId11"/>
    <p:sldId id="10304" r:id="rId12"/>
    <p:sldId id="10307" r:id="rId13"/>
    <p:sldId id="10310" r:id="rId14"/>
    <p:sldId id="10313" r:id="rId15"/>
    <p:sldId id="10316" r:id="rId16"/>
    <p:sldId id="10319" r:id="rId17"/>
    <p:sldId id="10322" r:id="rId18"/>
    <p:sldId id="10325" r:id="rId19"/>
    <p:sldId id="10328" r:id="rId20"/>
    <p:sldId id="10331" r:id="rId21"/>
    <p:sldId id="10334" r:id="rId22"/>
    <p:sldId id="10337" r:id="rId23"/>
    <p:sldId id="10340" r:id="rId24"/>
    <p:sldId id="10343" r:id="rId25"/>
    <p:sldId id="10346" r:id="rId26"/>
    <p:sldId id="10349" r:id="rId27"/>
    <p:sldId id="10352" r:id="rId28"/>
    <p:sldId id="10355" r:id="rId29"/>
    <p:sldId id="10358" r:id="rId30"/>
    <p:sldId id="10361"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6" name="幻灯片图像占位符 1"/>
          <p:cNvSpPr>
            <a:spLocks noChangeAspect="1" noRot="1" noGrp="1"/>
          </p:cNvSpPr>
          <p:nvPr>
            <p:ph type="sldImg"/>
          </p:nvPr>
        </p:nvSpPr>
        <p:spPr/>
      </p:sp>
      <p:sp>
        <p:nvSpPr>
          <p:cNvPr id="1048668" name="备注占位符 2"/>
          <p:cNvSpPr>
            <a:spLocks noGrp="1"/>
          </p:cNvSpPr>
          <p:nvPr>
            <p:ph type="body" idx="1"/>
          </p:nvPr>
        </p:nvSpPr>
        <p:spPr/>
        <p:txBody>
          <a:bodyPr/>
          <a:p>
            <a:endParaRPr altLang="en-US" dirty="0" lang="zh-CN"/>
          </a:p>
        </p:txBody>
      </p:sp>
      <p:sp>
        <p:nvSpPr>
          <p:cNvPr id="104867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tags" Target="../tags/tag14.xml"/><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image" Target="../media/image3.jpeg"/><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image" Target="../media/image4.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tags" Target="../tags/tag40.xml"/><Relationship Id="rId3" Type="http://schemas.openxmlformats.org/officeDocument/2006/relationships/tags" Target="../tags/tag41.xml"/><Relationship Id="rId4" Type="http://schemas.openxmlformats.org/officeDocument/2006/relationships/tags" Target="../tags/tag42.xml"/><Relationship Id="rId5" Type="http://schemas.openxmlformats.org/officeDocument/2006/relationships/tags" Target="../tags/tag43.xml"/><Relationship Id="rId6" Type="http://schemas.openxmlformats.org/officeDocument/2006/relationships/tags" Target="../tags/tag44.xml"/><Relationship Id="rId7" Type="http://schemas.openxmlformats.org/officeDocument/2006/relationships/tags" Target="../tags/tag45.xml"/><Relationship Id="rId8" Type="http://schemas.openxmlformats.org/officeDocument/2006/relationships/tags" Target="../tags/tag4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tags" Target="../tags/tag5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image" Target="../media/image1.png"/><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image" Target="../media/image2.png"/><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6" name="椭圆 10"/>
          <p:cNvSpPr/>
          <p:nvPr>
            <p:custDataLst>
              <p:tags r:id="rId1"/>
            </p:custDataLst>
          </p:nvPr>
        </p:nvSpPr>
        <p:spPr>
          <a:xfrm>
            <a:off x="7112628" y="1680532"/>
            <a:ext cx="4231647" cy="4231647"/>
          </a:xfrm>
          <a:prstGeom prst="ellipse"/>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panose="00000500000000000000" pitchFamily="2" charset="-122"/>
            </a:endParaRPr>
          </a:p>
        </p:txBody>
      </p:sp>
      <p:sp>
        <p:nvSpPr>
          <p:cNvPr id="1048668" name="椭圆 18"/>
          <p:cNvSpPr/>
          <p:nvPr>
            <p:custDataLst>
              <p:tags r:id="rId2"/>
            </p:custDataLst>
          </p:nvPr>
        </p:nvSpPr>
        <p:spPr>
          <a:xfrm>
            <a:off x="8717280" y="5265420"/>
            <a:ext cx="1417320" cy="480060"/>
          </a:xfrm>
          <a:prstGeom prst="ellipse"/>
          <a:solidFill>
            <a:schemeClr val="accent5">
              <a:lumMod val="75000"/>
              <a:alpha val="82000"/>
            </a:schemeClr>
          </a:solidFill>
          <a:ln>
            <a:solidFill>
              <a:schemeClr val="accent1">
                <a:shade val="50000"/>
              </a:schemeClr>
            </a:solidFill>
          </a:ln>
          <a:effectLst>
            <a:softEdge rad="152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panose="00000500000000000000" pitchFamily="2" charset="-122"/>
            </a:endParaRPr>
          </a:p>
        </p:txBody>
      </p:sp>
      <p:pic>
        <p:nvPicPr>
          <p:cNvPr id="2097153" name="图片 23" descr="花瓶里插着绿色的植物  描述已自动生成"/>
          <p:cNvPicPr>
            <a:picLocks noChangeAspect="1"/>
          </p:cNvPicPr>
          <p:nvPr>
            <p:custDataLst>
              <p:tags r:id="rId3"/>
            </p:custDataLst>
          </p:nvPr>
        </p:nvPicPr>
        <p:blipFill>
          <a:blip xmlns:r="http://schemas.openxmlformats.org/officeDocument/2006/relationships" r:embed="rId4"/>
          <a:stretch>
            <a:fillRect/>
          </a:stretch>
        </p:blipFill>
        <p:spPr>
          <a:xfrm>
            <a:off x="6711616" y="872960"/>
            <a:ext cx="4831872" cy="5112079"/>
          </a:xfrm>
          <a:prstGeom prst="rect"/>
        </p:spPr>
      </p:pic>
      <p:pic>
        <p:nvPicPr>
          <p:cNvPr id="2097155" name="图形 29"/>
          <p:cNvPicPr>
            <a:picLocks noChangeAspect="1"/>
          </p:cNvPicPr>
          <p:nvPr>
            <p:custDataLst>
              <p:tags r:id="rId5"/>
            </p:custDataLst>
          </p:nvPr>
        </p:nvPicPr>
        <p:blipFill>
          <a:blip xmlns:r="http://schemas.openxmlformats.org/officeDocument/2006/relationships" r:embed="rId6"/>
          <a:stretch>
            <a:fillRect/>
          </a:stretch>
        </p:blipFill>
        <p:spPr>
          <a:xfrm rot="13500000" flipV="1">
            <a:off x="10611683" y="4921591"/>
            <a:ext cx="457200" cy="457200"/>
          </a:xfrm>
          <a:prstGeom prst="rect"/>
        </p:spPr>
      </p:pic>
      <p:sp>
        <p:nvSpPr>
          <p:cNvPr id="1048670" name="矩形: 圆角 4"/>
          <p:cNvSpPr/>
          <p:nvPr>
            <p:custDataLst>
              <p:tags r:id="rId7"/>
            </p:custDataLst>
          </p:nvPr>
        </p:nvSpPr>
        <p:spPr>
          <a:xfrm>
            <a:off x="499745" y="494030"/>
            <a:ext cx="191770" cy="191770"/>
          </a:xfrm>
          <a:prstGeom prst="roundRect">
            <a:avLst>
              <a:gd name="adj" fmla="val 34059"/>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panose="00000500000000000000" pitchFamily="2" charset="-122"/>
            </a:endParaRPr>
          </a:p>
        </p:txBody>
      </p:sp>
      <p:sp>
        <p:nvSpPr>
          <p:cNvPr id="1048672" name="矩形: 圆角 5"/>
          <p:cNvSpPr/>
          <p:nvPr>
            <p:custDataLst>
              <p:tags r:id="rId8"/>
            </p:custDataLst>
          </p:nvPr>
        </p:nvSpPr>
        <p:spPr>
          <a:xfrm>
            <a:off x="614680" y="461645"/>
            <a:ext cx="118110" cy="118110"/>
          </a:xfrm>
          <a:prstGeom prst="roundRect">
            <a:avLst>
              <a:gd name="adj" fmla="val 31794"/>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pitchFamily="2" charset="-122"/>
            </a:endParaRPr>
          </a:p>
        </p:txBody>
      </p:sp>
      <p:sp>
        <p:nvSpPr>
          <p:cNvPr id="1048674" name="署名"/>
          <p:cNvSpPr txBox="1">
            <a:spLocks noGrp="1"/>
          </p:cNvSpPr>
          <p:nvPr>
            <p:ph type="body" idx="3" hasCustomPrompt="1"/>
            <p:custDataLst>
              <p:tags r:id="rId9"/>
            </p:custDataLst>
          </p:nvPr>
        </p:nvSpPr>
        <p:spPr>
          <a:xfrm>
            <a:off x="1247775" y="4543425"/>
            <a:ext cx="1495425" cy="485140"/>
          </a:xfrm>
          <a:prstGeom prst="roundRect">
            <a:avLst>
              <a:gd name="adj" fmla="val 50000"/>
            </a:avLst>
          </a:prstGeom>
          <a:solidFill>
            <a:schemeClr val="accent1"/>
          </a:solidFill>
          <a:effectLst>
            <a:outerShdw algn="tl" blurRad="177800" dir="2700000" dist="88900" rotWithShape="0">
              <a:schemeClr val="accent4">
                <a:alpha val="40000"/>
              </a:schemeClr>
            </a:outerShdw>
          </a:effectLst>
        </p:spPr>
        <p:txBody>
          <a:bodyPr anchor="ctr" anchorCtr="0" bIns="45720" lIns="91440" rIns="91440" rtlCol="0" tIns="45720" wrap="square">
            <a:normAutofit/>
          </a:bodyPr>
          <a:lstStyle>
            <a:lvl1pPr algn="ctr" defTabSz="914400" eaLnBrk="1" fontAlgn="auto" hangingPunct="1" latinLnBrk="0" lvl="0" marL="0" marR="0" rtl="0">
              <a:lnSpc>
                <a:spcPct val="130000"/>
              </a:lnSpc>
              <a:buClrTx/>
              <a:buSzTx/>
              <a:buFontTx/>
              <a:buNone/>
              <a:defRPr altLang="en-US" baseline="0" b="0" cap="none" dirty="0" sz="1100" i="0" kern="1200" kumimoji="0" lang="zh-CN" noProof="1" normalizeH="0" spc="0" strike="noStrike" u="none">
                <a:solidFill>
                  <a:schemeClr val="lt1">
                    <a:lumMod val="100000"/>
                  </a:schemeClr>
                </a:solidFill>
                <a:latin typeface="+mn-lt"/>
                <a:ea typeface="+mn-lt"/>
                <a:cs typeface="MiSans" panose="00000500000000000000" pitchFamily="2" charset="-122"/>
                <a:sym typeface="+mn-ea"/>
              </a:defRPr>
            </a:lvl1pPr>
          </a:lstStyle>
          <a:p>
            <a:pPr algn="ctr" lvl="0">
              <a:lnSpc>
                <a:spcPct val="130000"/>
              </a:lnSpc>
              <a:buClrTx/>
              <a:buSzTx/>
              <a:buFontTx/>
            </a:pPr>
            <a:r>
              <a:rPr dirty="0">
                <a:sym typeface="+mn-ea"/>
              </a:rPr>
              <a:t>单击此处编辑文本</a:t>
            </a:r>
            <a:endParaRPr dirty="0">
              <a:sym typeface="+mn-ea"/>
            </a:endParaRPr>
          </a:p>
        </p:txBody>
      </p:sp>
      <p:sp>
        <p:nvSpPr>
          <p:cNvPr id="1048676" name="副标题"/>
          <p:cNvSpPr txBox="1">
            <a:spLocks noGrp="1"/>
          </p:cNvSpPr>
          <p:nvPr>
            <p:ph type="body" idx="2" hasCustomPrompt="1"/>
            <p:custDataLst>
              <p:tags r:id="rId10"/>
            </p:custDataLst>
          </p:nvPr>
        </p:nvSpPr>
        <p:spPr>
          <a:xfrm>
            <a:off x="1155700" y="3700780"/>
            <a:ext cx="5519420" cy="414655"/>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0" cap="none" dirty="0" sz="1600" i="0" kern="1200" kumimoji="0" lang="zh-CN" noProof="1" normalizeH="0" spc="0" strike="noStrike" u="none">
                <a:solidFill>
                  <a:schemeClr val="lt1">
                    <a:lumMod val="50000"/>
                  </a:schemeClr>
                </a:solidFill>
                <a:latin typeface="+mn-lt"/>
                <a:ea typeface="+mn-lt"/>
                <a:cs typeface="MiSans" panose="00000500000000000000" pitchFamily="2" charset="-122"/>
                <a:sym typeface="+mn-ea"/>
              </a:defRPr>
            </a:lvl1pPr>
          </a:lstStyle>
          <a:p>
            <a:pPr algn="l" lvl="0">
              <a:buClrTx/>
              <a:buSzTx/>
              <a:buFontTx/>
            </a:pPr>
            <a:r>
              <a:rPr>
                <a:sym typeface="+mn-ea"/>
              </a:rPr>
              <a:t>单击此处编辑母版副标题样式</a:t>
            </a:r>
            <a:endParaRPr>
              <a:sym typeface="+mn-ea"/>
            </a:endParaRPr>
          </a:p>
        </p:txBody>
      </p:sp>
      <p:sp>
        <p:nvSpPr>
          <p:cNvPr id="1048678" name="标题" descr="7b0a20202020227461726765744d6f64756c65223a202270726f636573734f6e6c696e65466f6e7473220a7d0a"/>
          <p:cNvSpPr txBox="1">
            <a:spLocks noGrp="1"/>
          </p:cNvSpPr>
          <p:nvPr>
            <p:ph type="title" idx="1" hasCustomPrompt="1"/>
            <p:custDataLst>
              <p:tags r:id="rId11"/>
            </p:custDataLst>
          </p:nvPr>
        </p:nvSpPr>
        <p:spPr>
          <a:xfrm>
            <a:off x="1155700" y="1637665"/>
            <a:ext cx="5520055" cy="2016760"/>
          </a:xfrm>
          <a:prstGeom prst="rect"/>
          <a:noFill/>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5400" i="0" kern="1200" kumimoji="0" lang="zh-CN" noProof="1" normalizeH="0" spc="0" strike="noStrike" u="none">
                <a:solidFill>
                  <a:schemeClr val="accent1"/>
                </a:solidFill>
                <a:latin typeface="+mj-ea"/>
                <a:ea typeface="+mj-ea"/>
                <a:cs typeface="MiSans" panose="00000500000000000000" pitchFamily="2" charset="-122"/>
                <a:sym typeface="+mn-ea"/>
              </a:defRPr>
            </a:lvl1pPr>
          </a:lstStyle>
          <a:p>
            <a:pPr algn="l" lvl="0">
              <a:buClrTx/>
              <a:buSzTx/>
              <a:buFontTx/>
            </a:pPr>
            <a:r>
              <a:rPr>
                <a:sym typeface="+mn-ea"/>
              </a:rPr>
              <a:t>单击编辑标题</a:t>
            </a:r>
            <a:endParaRPr>
              <a:sym typeface="+mn-ea"/>
            </a:endParaRPr>
          </a:p>
        </p:txBody>
      </p:sp>
      <p:sp>
        <p:nvSpPr>
          <p:cNvPr id="1048680"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2"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6" name="正文"/>
          <p:cNvSpPr txBox="1">
            <a:spLocks noGrp="1"/>
          </p:cNvSpPr>
          <p:nvPr>
            <p:ph idx="2"/>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pPr>
            <a:r>
              <a:rPr>
                <a:sym typeface="+mn-ea"/>
              </a:rPr>
              <a:t>单击此处编辑母版文本样式</a:t>
            </a:r>
            <a:endParaRPr>
              <a:sym typeface="+mn-ea"/>
            </a:endParaRPr>
          </a:p>
          <a:p>
            <a:pPr lvl="1">
              <a:spcBef>
                <a:spcPts val="1200"/>
              </a:spcBef>
              <a:spcAft>
                <a:spcPts val="0"/>
              </a:spcAft>
              <a:buClr>
                <a:schemeClr val="accent1"/>
              </a:buClr>
            </a:pPr>
            <a:r>
              <a:rPr>
                <a:sym typeface="+mn-ea"/>
              </a:rPr>
              <a:t>第二级</a:t>
            </a:r>
            <a:endParaRPr>
              <a:sym typeface="+mn-ea"/>
            </a:endParaRPr>
          </a:p>
          <a:p>
            <a:pPr lvl="2">
              <a:spcBef>
                <a:spcPts val="1200"/>
              </a:spcBef>
              <a:spcAft>
                <a:spcPts val="0"/>
              </a:spcAft>
              <a:buClr>
                <a:schemeClr val="accent1"/>
              </a:buClr>
            </a:pPr>
            <a:r>
              <a:rPr>
                <a:sym typeface="+mn-ea"/>
              </a:rPr>
              <a:t>第三级</a:t>
            </a:r>
            <a:endParaRPr>
              <a:sym typeface="+mn-ea"/>
            </a:endParaRPr>
          </a:p>
          <a:p>
            <a:pPr lvl="3">
              <a:spcBef>
                <a:spcPts val="1200"/>
              </a:spcBef>
              <a:spcAft>
                <a:spcPts val="0"/>
              </a:spcAft>
              <a:buClr>
                <a:schemeClr val="accent1"/>
              </a:buClr>
            </a:pPr>
            <a:r>
              <a:rPr>
                <a:sym typeface="+mn-ea"/>
              </a:rPr>
              <a:t>第四级</a:t>
            </a:r>
            <a:endParaRPr>
              <a:sym typeface="+mn-ea"/>
            </a:endParaRPr>
          </a:p>
          <a:p>
            <a:pPr lvl="4">
              <a:spcBef>
                <a:spcPts val="1200"/>
              </a:spcBef>
              <a:spcAft>
                <a:spcPts val="0"/>
              </a:spcAft>
              <a:buClr>
                <a:schemeClr val="accent1"/>
              </a:buClr>
            </a:pPr>
            <a:r>
              <a:rPr>
                <a:sym typeface="+mn-ea"/>
              </a:rPr>
              <a:t>第五级</a:t>
            </a:r>
            <a:endParaRPr>
              <a:sym typeface="+mn-ea"/>
            </a:endParaRPr>
          </a:p>
        </p:txBody>
      </p:sp>
      <p:sp>
        <p:nvSpPr>
          <p:cNvPr id="1048688"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accent1"/>
                </a:solidFill>
                <a:latin typeface="+mj-lt"/>
                <a:ea typeface="+mj-lt"/>
                <a:cs typeface="MiSans" panose="00000500000000000000" pitchFamily="2" charset="-122"/>
              </a:defRPr>
            </a:lvl1pPr>
          </a:lstStyle>
          <a:p>
            <a:pPr algn="ctr" lvl="0"/>
            <a:r>
              <a:rPr>
                <a:sym typeface="+mn-ea"/>
              </a:rPr>
              <a:t>单击此处编辑母版标题样式</a:t>
            </a:r>
            <a:endParaRPr>
              <a:sym typeface="+mn-ea"/>
            </a:endParaRPr>
          </a:p>
        </p:txBody>
      </p:sp>
      <p:sp>
        <p:nvSpPr>
          <p:cNvPr id="1048690" name="日期占位符 3"/>
          <p:cNvSpPr>
            <a:spLocks noGrp="1"/>
          </p:cNvSpPr>
          <p:nvPr>
            <p:ph type="dt" sz="half" idx="10"/>
            <p:custDataLst>
              <p:tags r:id="rId3"/>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2" name="页脚占位符 4"/>
          <p:cNvSpPr>
            <a:spLocks noGrp="1"/>
          </p:cNvSpPr>
          <p:nvPr>
            <p:ph type="ftr" sz="quarter" idx="11"/>
            <p:custDataLst>
              <p:tags r:id="rId4"/>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5"/>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7" descr="绿色的叶子  描述已自动生成"/>
          <p:cNvPicPr>
            <a:picLocks noChangeAspect="1"/>
          </p:cNvPicPr>
          <p:nvPr>
            <p:custDataLst>
              <p:tags r:id="rId1"/>
            </p:custDataLst>
          </p:nvPr>
        </p:nvPicPr>
        <p:blipFill rotWithShape="1">
          <a:blip xmlns:r="http://schemas.openxmlformats.org/officeDocument/2006/relationships" r:embed="rId2"/>
          <a:srcRect l="60741"/>
          <a:stretch>
            <a:fillRect/>
          </a:stretch>
        </p:blipFill>
        <p:spPr>
          <a:xfrm>
            <a:off x="10172700" y="0"/>
            <a:ext cx="2019300" cy="6858000"/>
          </a:xfrm>
          <a:prstGeom prst="rect"/>
        </p:spPr>
      </p:pic>
      <p:sp>
        <p:nvSpPr>
          <p:cNvPr id="1048696" name="标题"/>
          <p:cNvSpPr txBox="1">
            <a:spLocks noGrp="1"/>
          </p:cNvSpPr>
          <p:nvPr>
            <p:ph type="title" idx="1" hasCustomPrompt="1"/>
            <p:custDataLst>
              <p:tags r:id="rId3"/>
            </p:custDataLst>
          </p:nvPr>
        </p:nvSpPr>
        <p:spPr>
          <a:xfrm>
            <a:off x="1156335" y="648000"/>
            <a:ext cx="5486400" cy="913130"/>
          </a:xfrm>
          <a:prstGeom prst="rect"/>
          <a:noFill/>
        </p:spPr>
        <p:txBody>
          <a:bodyPr anchor="b" anchorCtr="0" bIns="0" lIns="0" rIns="0" rtlCol="0" tIns="0" wrap="square">
            <a:normAutofit/>
          </a:bodyPr>
          <a:lstStyle>
            <a:defPPr>
              <a:defRPr lang="zh-CN"/>
            </a:defPPr>
            <a:lvl1pPr algn="l" defTabSz="914400" eaLnBrk="1" fontAlgn="auto" hangingPunct="1" latinLnBrk="0" lvl="0" marL="0" marR="0" rtl="0">
              <a:lnSpc>
                <a:spcPct val="100000"/>
              </a:lnSpc>
              <a:buClrTx/>
              <a:buSzTx/>
              <a:buFontTx/>
              <a:buNone/>
              <a:defRPr altLang="en-US" baseline="0" b="0" cap="none" dirty="0" sz="4400" i="0" kern="1200" kumimoji="0" lang="zh-CN" noProof="1" normalizeH="0" spc="0" strike="noStrike" u="none">
                <a:ln>
                  <a:solidFill>
                    <a:schemeClr val="accent3"/>
                  </a:solidFill>
                </a:ln>
                <a:solidFill>
                  <a:schemeClr val="accent1"/>
                </a:solidFill>
                <a:latin typeface="+mj-ea"/>
                <a:ea typeface="+mj-ea"/>
                <a:cs typeface="MiSans" panose="00000500000000000000" pitchFamily="2" charset="-122"/>
                <a:sym typeface="+mn-ea"/>
              </a:defRPr>
            </a:lvl1pPr>
          </a:lstStyle>
          <a:p>
            <a:pPr lvl="0"/>
            <a:r>
              <a:rPr>
                <a:sym typeface="+mn-ea"/>
              </a:rPr>
              <a:t>单击此处编辑标题</a:t>
            </a:r>
            <a:endParaRPr>
              <a:sym typeface="+mn-ea"/>
            </a:endParaRPr>
          </a:p>
        </p:txBody>
      </p:sp>
      <p:sp>
        <p:nvSpPr>
          <p:cNvPr id="1048698"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0"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02"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04" name="任意多边形 8"/>
          <p:cNvSpPr/>
          <p:nvPr>
            <p:custDataLst>
              <p:tags r:id="rId1"/>
            </p:custDataLst>
          </p:nvPr>
        </p:nvSpPr>
        <p:spPr>
          <a:xfrm>
            <a:off x="7042150" y="2153920"/>
            <a:ext cx="5149850" cy="4704080"/>
          </a:xfrm>
          <a:custGeom>
            <a:avLst/>
            <a:ahLst/>
            <a:cxnLst>
              <a:cxn ang="3">
                <a:pos x="hc" y="t"/>
              </a:cxn>
              <a:cxn ang="cd2">
                <a:pos x="l" y="vc"/>
              </a:cxn>
              <a:cxn ang="cd4">
                <a:pos x="hc" y="b"/>
              </a:cxn>
              <a:cxn ang="0">
                <a:pos x="r" y="vc"/>
              </a:cxn>
            </a:cxnLst>
            <a:rect l="l" t="t" r="r" b="b"/>
            <a:pathLst>
              <a:path w="7511" h="6861">
                <a:moveTo>
                  <a:pt x="3593" y="0"/>
                </a:moveTo>
                <a:lnTo>
                  <a:pt x="5137" y="0"/>
                </a:lnTo>
                <a:lnTo>
                  <a:pt x="5138" y="0"/>
                </a:lnTo>
                <a:cubicBezTo>
                  <a:pt x="6051" y="163"/>
                  <a:pt x="6866" y="611"/>
                  <a:pt x="7488" y="1248"/>
                </a:cubicBezTo>
                <a:lnTo>
                  <a:pt x="7511" y="1271"/>
                </a:lnTo>
                <a:lnTo>
                  <a:pt x="7511" y="6861"/>
                </a:lnTo>
                <a:lnTo>
                  <a:pt x="832" y="6861"/>
                </a:lnTo>
                <a:lnTo>
                  <a:pt x="805" y="6824"/>
                </a:lnTo>
                <a:cubicBezTo>
                  <a:pt x="298" y="6111"/>
                  <a:pt x="0" y="5239"/>
                  <a:pt x="0" y="4297"/>
                </a:cubicBezTo>
                <a:cubicBezTo>
                  <a:pt x="0" y="2150"/>
                  <a:pt x="1550" y="365"/>
                  <a:pt x="3592" y="0"/>
                </a:cubicBezTo>
                <a:lnTo>
                  <a:pt x="3593" y="0"/>
                </a:ln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MiSans" panose="00000500000000000000" pitchFamily="2" charset="-122"/>
            </a:endParaRPr>
          </a:p>
        </p:txBody>
      </p:sp>
      <p:sp>
        <p:nvSpPr>
          <p:cNvPr id="1048706" name="圆角矩形 32"/>
          <p:cNvSpPr/>
          <p:nvPr>
            <p:custDataLst>
              <p:tags r:id="rId2"/>
            </p:custDataLst>
          </p:nvPr>
        </p:nvSpPr>
        <p:spPr>
          <a:xfrm>
            <a:off x="1245870" y="4949825"/>
            <a:ext cx="572770" cy="7556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solidFill>
              <a:cs typeface="MiSans" panose="00000500000000000000" pitchFamily="2" charset="-122"/>
            </a:endParaRPr>
          </a:p>
        </p:txBody>
      </p:sp>
      <p:pic>
        <p:nvPicPr>
          <p:cNvPr id="2097159" name="文本框 10" descr="VCG41N1278916910"/>
          <p:cNvPicPr>
            <a:picLocks noChangeAspect="1"/>
          </p:cNvPicPr>
          <p:nvPr>
            <p:custDataLst>
              <p:tags r:id="rId3"/>
            </p:custDataLst>
          </p:nvPr>
        </p:nvPicPr>
        <p:blipFill>
          <a:blip xmlns:r="http://schemas.openxmlformats.org/officeDocument/2006/relationships" r:embed="rId4"/>
          <a:srcRect l="1880" r="29823"/>
          <a:stretch>
            <a:fillRect/>
          </a:stretch>
        </p:blipFill>
        <p:spPr>
          <a:xfrm flipH="1">
            <a:off x="6134100" y="945515"/>
            <a:ext cx="6057900" cy="5912485"/>
          </a:xfrm>
          <a:prstGeom prst="rect"/>
          <a:noFill/>
        </p:spPr>
      </p:pic>
      <p:sp>
        <p:nvSpPr>
          <p:cNvPr id="1048708" name="矩形: 圆角 4"/>
          <p:cNvSpPr/>
          <p:nvPr>
            <p:custDataLst>
              <p:tags r:id="rId5"/>
            </p:custDataLst>
          </p:nvPr>
        </p:nvSpPr>
        <p:spPr>
          <a:xfrm>
            <a:off x="499745" y="494030"/>
            <a:ext cx="191770" cy="191770"/>
          </a:xfrm>
          <a:prstGeom prst="roundRect">
            <a:avLst>
              <a:gd name="adj" fmla="val 34059"/>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solidFill>
              <a:cs typeface="MiSans" panose="00000500000000000000" pitchFamily="2" charset="-122"/>
            </a:endParaRPr>
          </a:p>
        </p:txBody>
      </p:sp>
      <p:sp>
        <p:nvSpPr>
          <p:cNvPr id="1048710" name="矩形: 圆角 5"/>
          <p:cNvSpPr/>
          <p:nvPr>
            <p:custDataLst>
              <p:tags r:id="rId6"/>
            </p:custDataLst>
          </p:nvPr>
        </p:nvSpPr>
        <p:spPr>
          <a:xfrm>
            <a:off x="614680" y="461645"/>
            <a:ext cx="118110" cy="118110"/>
          </a:xfrm>
          <a:prstGeom prst="roundRect">
            <a:avLst>
              <a:gd name="adj" fmla="val 31794"/>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accent1"/>
              </a:solidFill>
              <a:cs typeface="MiSans" panose="00000500000000000000" pitchFamily="2" charset="-122"/>
            </a:endParaRPr>
          </a:p>
        </p:txBody>
      </p:sp>
      <p:sp>
        <p:nvSpPr>
          <p:cNvPr id="1048712" name="节编号"/>
          <p:cNvSpPr txBox="1">
            <a:spLocks noGrp="1"/>
          </p:cNvSpPr>
          <p:nvPr>
            <p:ph type="body" idx="2" hasCustomPrompt="1"/>
            <p:custDataLst>
              <p:tags r:id="rId7"/>
            </p:custDataLst>
          </p:nvPr>
        </p:nvSpPr>
        <p:spPr>
          <a:xfrm>
            <a:off x="1118235" y="1363345"/>
            <a:ext cx="4742180" cy="2023110"/>
          </a:xfrm>
          <a:prstGeom prst="rect"/>
          <a:noFill/>
        </p:spPr>
        <p:txBody>
          <a:bodyPr anchor="t" anchorCtr="0" bIns="45720" lIns="91440" rIns="91440" rtlCol="0" tIns="45720" wrap="square">
            <a:normAutofit/>
          </a:bodyPr>
          <a:lstStyle>
            <a:lvl1pPr algn="l" defTabSz="914400" eaLnBrk="1" fontAlgn="auto" hangingPunct="1" latinLnBrk="0" lvl="0" marL="0" marR="0" rtl="0">
              <a:lnSpc>
                <a:spcPct val="120000"/>
              </a:lnSpc>
              <a:buClrTx/>
              <a:buSzTx/>
              <a:buFontTx/>
              <a:buNone/>
              <a:defRPr altLang="zh-CN" baseline="0" b="0" cap="none" dirty="0" sz="11600" i="0" kern="1200" kumimoji="0" lang="en-US" noProof="1" normalizeH="0" spc="0" strike="noStrike" u="none">
                <a:ln w="15875">
                  <a:solidFill>
                    <a:schemeClr val="accent3"/>
                  </a:solidFill>
                </a:ln>
                <a:solidFill>
                  <a:schemeClr val="accent1"/>
                </a:solidFill>
                <a:latin typeface="+mj-lt"/>
                <a:ea typeface="+mj-lt"/>
                <a:cs typeface="MiSans" panose="00000500000000000000" pitchFamily="2" charset="-122"/>
                <a:sym typeface="+mn-ea"/>
              </a:defRPr>
            </a:lvl1pPr>
          </a:lstStyle>
          <a:p>
            <a:pPr algn="l" lvl="0">
              <a:lnSpc>
                <a:spcPct val="120000"/>
              </a:lnSpc>
              <a:buClrTx/>
              <a:buSzTx/>
              <a:buFontTx/>
            </a:pPr>
            <a:r>
              <a:rPr>
                <a:sym typeface="+mn-ea"/>
              </a:rPr>
              <a:t>节编号</a:t>
            </a:r>
            <a:endParaRPr>
              <a:sym typeface="+mn-ea"/>
            </a:endParaRPr>
          </a:p>
        </p:txBody>
      </p:sp>
      <p:sp>
        <p:nvSpPr>
          <p:cNvPr id="1048714" name="标题"/>
          <p:cNvSpPr txBox="1">
            <a:spLocks noGrp="1"/>
          </p:cNvSpPr>
          <p:nvPr>
            <p:ph type="title" idx="1" hasCustomPrompt="1"/>
            <p:custDataLst>
              <p:tags r:id="rId8"/>
            </p:custDataLst>
          </p:nvPr>
        </p:nvSpPr>
        <p:spPr>
          <a:xfrm>
            <a:off x="1118235" y="3429000"/>
            <a:ext cx="5520055" cy="1417955"/>
          </a:xfrm>
          <a:prstGeom prst="rect"/>
          <a:noFill/>
        </p:spPr>
        <p:txBody>
          <a:bodyPr anchor="t" bIns="45720" lIns="91440" rIns="91440" rtlCol="0" tIns="45720" wrap="square">
            <a:normAutofit/>
          </a:bodyPr>
          <a:lstStyle>
            <a:lvl1pPr algn="l" defTabSz="914400" eaLnBrk="1" fontAlgn="auto" hangingPunct="1" latinLnBrk="0" lvl="0" marL="0" marR="0" rtl="0">
              <a:lnSpc>
                <a:spcPct val="110000"/>
              </a:lnSpc>
              <a:buClrTx/>
              <a:buSzTx/>
              <a:buFontTx/>
              <a:buNone/>
              <a:defRPr altLang="en-US" baseline="0" b="0" cap="none" dirty="0" sz="4400" i="0" kern="1200" kumimoji="0" lang="zh-CN" noProof="1" normalizeH="0" spc="0" strike="noStrike" u="none">
                <a:solidFill>
                  <a:schemeClr val="accent1"/>
                </a:solidFill>
                <a:latin typeface="+mj-lt"/>
                <a:ea typeface="+mj-lt"/>
                <a:cs typeface="MiSans" panose="00000500000000000000" pitchFamily="2" charset="-122"/>
                <a:sym typeface="+mn-ea"/>
              </a:defRPr>
            </a:lvl1pPr>
          </a:lstStyle>
          <a:p>
            <a:pPr algn="l" lvl="0">
              <a:lnSpc>
                <a:spcPct val="110000"/>
              </a:lnSpc>
              <a:buClrTx/>
              <a:buSzTx/>
              <a:buFontTx/>
            </a:pPr>
            <a:r>
              <a:rPr>
                <a:sym typeface="+mn-ea"/>
              </a:rPr>
              <a:t>单击此处编辑标题</a:t>
            </a:r>
            <a:endParaRPr>
              <a:sym typeface="+mn-ea"/>
            </a:endParaRPr>
          </a:p>
        </p:txBody>
      </p:sp>
      <p:sp>
        <p:nvSpPr>
          <p:cNvPr id="1048716" name="日期占位符 3"/>
          <p:cNvSpPr>
            <a:spLocks noGrp="1"/>
          </p:cNvSpPr>
          <p:nvPr>
            <p:ph type="dt" sz="half" idx="10"/>
            <p:custDataLst>
              <p:tags r:id="rId9"/>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8" name="页脚占位符 4"/>
          <p:cNvSpPr>
            <a:spLocks noGrp="1"/>
          </p:cNvSpPr>
          <p:nvPr>
            <p:ph type="ftr" sz="quarter" idx="11"/>
            <p:custDataLst>
              <p:tags r:id="rId10"/>
            </p:custDataLst>
          </p:nvPr>
        </p:nvSpPr>
        <p:spPr>
          <a:xfrm>
            <a:off x="4116000" y="6314400"/>
            <a:ext cx="3960000" cy="316800"/>
          </a:xfrm>
        </p:spPr>
        <p:txBody>
          <a:bodyPr/>
          <a:p>
            <a:endParaRPr altLang="en-US" dirty="0" lang="zh-CN"/>
          </a:p>
        </p:txBody>
      </p:sp>
      <p:sp>
        <p:nvSpPr>
          <p:cNvPr id="1048720" name="灯片编号占位符 5"/>
          <p:cNvSpPr>
            <a:spLocks noGrp="1"/>
          </p:cNvSpPr>
          <p:nvPr>
            <p:ph type="sldNum" sz="quarter" idx="12"/>
            <p:custDataLst>
              <p:tags r:id="rId11"/>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22" name="正文"/>
          <p:cNvSpPr txBox="1">
            <a:spLocks noGrp="1"/>
          </p:cNvSpPr>
          <p:nvPr>
            <p:ph idx="3"/>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正文"/>
          <p:cNvSpPr txBox="1">
            <a:spLocks noGrp="1"/>
          </p:cNvSpPr>
          <p:nvPr>
            <p:ph idx="2"/>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6"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defPPr>
              <a:defRPr lang="zh-CN"/>
            </a:defPPr>
            <a:lvl1pPr algn="ctr"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accent1"/>
                </a:solidFill>
                <a:latin typeface="+mj-lt"/>
                <a:ea typeface="+mj-lt"/>
                <a:cs typeface="MiSans" panose="00000500000000000000" pitchFamily="2" charset="-122"/>
              </a:defRPr>
            </a:lvl1pPr>
          </a:lstStyle>
          <a:p>
            <a:pPr lvl="0"/>
            <a:r>
              <a:rPr>
                <a:sym typeface="+mn-ea"/>
              </a:rPr>
              <a:t>单击此处编辑母版标题样式</a:t>
            </a:r>
            <a:endParaRPr>
              <a:sym typeface="+mn-ea"/>
            </a:endParaRPr>
          </a:p>
        </p:txBody>
      </p:sp>
      <p:sp>
        <p:nvSpPr>
          <p:cNvPr id="1048728" name="日期占位符 4"/>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0" name="页脚占位符 5"/>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32" name="灯片编号占位符 6"/>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34" name="正文"/>
          <p:cNvSpPr txBox="1">
            <a:spLocks noGrp="1"/>
          </p:cNvSpPr>
          <p:nvPr>
            <p:ph idx="5"/>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6" name="标题"/>
          <p:cNvSpPr txBox="1">
            <a:spLocks noGrp="1"/>
          </p:cNvSpPr>
          <p:nvPr>
            <p:ph type="title" idx="4"/>
            <p:custDataLst>
              <p:tags r:id="rId2"/>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tx1">
                    <a:lumMod val="75000"/>
                    <a:lumOff val="25000"/>
                  </a:schemeClr>
                </a:solidFill>
                <a:latin typeface="+mj-lt"/>
                <a:ea typeface="+mj-lt"/>
                <a:cs typeface="MiSans" panose="00000500000000000000" pitchFamily="2" charset="-122"/>
              </a:defRPr>
            </a:lvl1pPr>
          </a:lstStyle>
          <a:p>
            <a:pPr lvl="0"/>
            <a:r>
              <a:rPr>
                <a:sym typeface="+mn-ea"/>
              </a:rPr>
              <a:t>单击此处编辑母版标题样式</a:t>
            </a:r>
            <a:endParaRPr>
              <a:sym typeface="+mn-ea"/>
            </a:endParaRPr>
          </a:p>
        </p:txBody>
      </p:sp>
      <p:sp>
        <p:nvSpPr>
          <p:cNvPr id="1048738" name="正文"/>
          <p:cNvSpPr txBox="1">
            <a:spLocks noGrp="1"/>
          </p:cNvSpPr>
          <p:nvPr>
            <p:ph idx="3"/>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0" name="标题"/>
          <p:cNvSpPr txBox="1">
            <a:spLocks noGrp="1"/>
          </p:cNvSpPr>
          <p:nvPr>
            <p:ph type="title" idx="2"/>
            <p:custDataLst>
              <p:tags r:id="rId4"/>
            </p:custDataLst>
          </p:nvPr>
        </p:nvSpPr>
        <p:spPr>
          <a:xfrm>
            <a:off x="6084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sz="2000" i="0" kern="1200" kumimoji="0" lang="zh-CN" noProof="1" normalizeH="0" spc="0" strike="noStrike" u="none">
                <a:solidFill>
                  <a:schemeClr val="tx1">
                    <a:lumMod val="75000"/>
                    <a:lumOff val="25000"/>
                  </a:schemeClr>
                </a:solidFill>
                <a:latin typeface="+mj-lt"/>
                <a:ea typeface="+mj-lt"/>
                <a:cs typeface="MiSans" panose="00000500000000000000" pitchFamily="2" charset="-122"/>
              </a:defRPr>
            </a:lvl1pPr>
          </a:lstStyle>
          <a:p>
            <a:pPr lvl="0"/>
            <a:r>
              <a:rPr>
                <a:sym typeface="+mn-ea"/>
              </a:rPr>
              <a:t>单击此处编辑母版标题样式</a:t>
            </a:r>
            <a:endParaRPr>
              <a:sym typeface="+mn-ea"/>
            </a:endParaRPr>
          </a:p>
        </p:txBody>
      </p:sp>
      <p:sp>
        <p:nvSpPr>
          <p:cNvPr id="1048742"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defPPr>
              <a:defRPr lang="zh-CN"/>
            </a:defPPr>
            <a:lvl1pPr algn="ctr"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accent1"/>
                </a:solidFill>
                <a:latin typeface="+mj-lt"/>
                <a:ea typeface="+mj-lt"/>
                <a:cs typeface="MiSans" panose="00000500000000000000" pitchFamily="2" charset="-122"/>
              </a:defRPr>
            </a:lvl1pPr>
          </a:lstStyle>
          <a:p>
            <a:pPr lvl="0"/>
            <a:r>
              <a:rPr>
                <a:sym typeface="+mn-ea"/>
              </a:rPr>
              <a:t>单击此处编辑母版标题样式</a:t>
            </a:r>
            <a:endParaRPr>
              <a:sym typeface="+mn-ea"/>
            </a:endParaRPr>
          </a:p>
        </p:txBody>
      </p:sp>
      <p:sp>
        <p:nvSpPr>
          <p:cNvPr id="1048744" name="日期占位符 6"/>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6" name="页脚占位符 7"/>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48" name="灯片编号占位符 8"/>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50" name="标题"/>
          <p:cNvSpPr txBox="1">
            <a:spLocks noGrp="1"/>
          </p:cNvSpPr>
          <p:nvPr>
            <p:ph type="title" idx="1"/>
            <p:custDataLst>
              <p:tags r:id="rId1"/>
            </p:custDataLst>
          </p:nvPr>
        </p:nvSpPr>
        <p:spPr>
          <a:xfrm>
            <a:off x="608400" y="608400"/>
            <a:ext cx="10969200" cy="705600"/>
          </a:xfrm>
          <a:prstGeom prst="rect"/>
          <a:noFill/>
          <a:ln>
            <a:noFill/>
            <a:prstDash val="sysDash"/>
          </a:ln>
        </p:spPr>
        <p:txBody>
          <a:bodyPr rtlCol="0" wrap="square">
            <a:normAutofit/>
          </a:bodyPr>
          <a:lstStyle>
            <a:defPPr>
              <a:defRPr lang="zh-CN"/>
            </a:defPPr>
            <a:lvl1pPr algn="ctr"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accent1"/>
                </a:solidFill>
                <a:latin typeface="+mj-lt"/>
                <a:ea typeface="+mj-lt"/>
                <a:cs typeface="MiSans" panose="00000500000000000000" pitchFamily="2" charset="-122"/>
              </a:defRPr>
            </a:lvl1pPr>
          </a:lstStyle>
          <a:p>
            <a:pPr lvl="0"/>
            <a:r>
              <a:rPr>
                <a:sym typeface="+mn-ea"/>
              </a:rPr>
              <a:t>单击此处编辑母版标题样式</a:t>
            </a:r>
            <a:endParaRPr>
              <a:sym typeface="+mn-ea"/>
            </a:endParaRPr>
          </a:p>
        </p:txBody>
      </p:sp>
      <p:sp>
        <p:nvSpPr>
          <p:cNvPr id="1048752" name="日期占位符 2"/>
          <p:cNvSpPr>
            <a:spLocks noGrp="1"/>
          </p:cNvSpPr>
          <p:nvPr>
            <p:ph type="dt" sz="half" idx="10"/>
            <p:custDataLst>
              <p:tags r:id="rId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4" name="页脚占位符 3"/>
          <p:cNvSpPr>
            <a:spLocks noGrp="1"/>
          </p:cNvSpPr>
          <p:nvPr>
            <p:ph type="ftr" sz="quarter" idx="11"/>
            <p:custDataLst>
              <p:tags r:id="rId3"/>
            </p:custDataLst>
          </p:nvPr>
        </p:nvSpPr>
        <p:spPr>
          <a:xfrm>
            <a:off x="4116000" y="6314400"/>
            <a:ext cx="3960000" cy="316800"/>
          </a:xfrm>
        </p:spPr>
        <p:txBody>
          <a:bodyPr/>
          <a:p>
            <a:endParaRPr altLang="en-US" dirty="0" lang="zh-CN"/>
          </a:p>
        </p:txBody>
      </p:sp>
      <p:sp>
        <p:nvSpPr>
          <p:cNvPr id="1048756" name="灯片编号占位符 4"/>
          <p:cNvSpPr>
            <a:spLocks noGrp="1"/>
          </p:cNvSpPr>
          <p:nvPr>
            <p:ph type="sldNum" sz="quarter" idx="12"/>
            <p:custDataLst>
              <p:tags r:id="rId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8" name="日期占位符 1"/>
          <p:cNvSpPr>
            <a:spLocks noGrp="1"/>
          </p:cNvSpPr>
          <p:nvPr>
            <p:ph type="dt" sz="half" idx="10"/>
            <p:custDataLst>
              <p:tags r:id="rId1"/>
            </p:custDataLst>
          </p:nvPr>
        </p:nvSpPr>
        <p:spPr/>
        <p:txBody>
          <a:bodyPr/>
          <a:p>
            <a:fld id="{760FBDFE-C587-4B4C-A407-44438C67B59E}" type="datetimeFigureOut">
              <a:rPr altLang="en-US" lang="zh-CN" smtClean="0"/>
            </a:fld>
            <a:endParaRPr altLang="en-US" lang="zh-CN"/>
          </a:p>
        </p:txBody>
      </p:sp>
      <p:sp>
        <p:nvSpPr>
          <p:cNvPr id="1048760" name="页脚占位符 2"/>
          <p:cNvSpPr>
            <a:spLocks noGrp="1"/>
          </p:cNvSpPr>
          <p:nvPr>
            <p:ph type="ftr" sz="quarter" idx="11"/>
            <p:custDataLst>
              <p:tags r:id="rId2"/>
            </p:custDataLst>
          </p:nvPr>
        </p:nvSpPr>
        <p:spPr/>
        <p:txBody>
          <a:bodyPr/>
          <a:p>
            <a:endParaRPr altLang="en-US" dirty="0" lang="zh-CN"/>
          </a:p>
        </p:txBody>
      </p:sp>
      <p:sp>
        <p:nvSpPr>
          <p:cNvPr id="1048762" name="灯片编号占位符 3"/>
          <p:cNvSpPr>
            <a:spLocks noGrp="1"/>
          </p:cNvSpPr>
          <p:nvPr>
            <p:ph type="sldNum" sz="quarter" idx="12"/>
            <p:custDataLst>
              <p:tags r:id="rId3"/>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4"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6" name="日期占位符 3"/>
          <p:cNvSpPr>
            <a:spLocks noGrp="1"/>
          </p:cNvSpPr>
          <p:nvPr>
            <p:ph type="dt" sz="half" idx="10"/>
            <p:custDataLst>
              <p:tags r:id="rId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8" name="页脚占位符 4"/>
          <p:cNvSpPr>
            <a:spLocks noGrp="1"/>
          </p:cNvSpPr>
          <p:nvPr>
            <p:ph type="ftr" sz="quarter" idx="11"/>
            <p:custDataLst>
              <p:tags r:id="rId3"/>
            </p:custDataLst>
          </p:nvPr>
        </p:nvSpPr>
        <p:spPr>
          <a:xfrm>
            <a:off x="4116000" y="6314400"/>
            <a:ext cx="3960000" cy="316800"/>
          </a:xfrm>
        </p:spPr>
        <p:txBody>
          <a:bodyPr/>
          <a:p>
            <a:endParaRPr altLang="en-US" dirty="0" lang="zh-CN"/>
          </a:p>
        </p:txBody>
      </p:sp>
      <p:sp>
        <p:nvSpPr>
          <p:cNvPr id="1048770" name="灯片编号占位符 5"/>
          <p:cNvSpPr>
            <a:spLocks noGrp="1"/>
          </p:cNvSpPr>
          <p:nvPr>
            <p:ph type="sldNum" sz="quarter" idx="12"/>
            <p:custDataLst>
              <p:tags r:id="rId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72" name="副标题"/>
          <p:cNvSpPr txBox="1">
            <a:spLocks noGrp="1"/>
          </p:cNvSpPr>
          <p:nvPr>
            <p:ph type="body" idx="2" hasCustomPrompt="1"/>
            <p:custDataLst>
              <p:tags r:id="rId1"/>
            </p:custDataLst>
          </p:nvPr>
        </p:nvSpPr>
        <p:spPr>
          <a:xfrm>
            <a:off x="608400" y="1324800"/>
            <a:ext cx="10969200" cy="39878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MiSans" panose="00000500000000000000" pitchFamily="2" charset="-122"/>
              </a:defRPr>
            </a:lvl1pPr>
          </a:lstStyle>
          <a:p>
            <a:pPr algn="ctr" lvl="0"/>
            <a:r>
              <a:rPr dirty="0">
                <a:sym typeface="+mn-ea"/>
              </a:rPr>
              <a:t>单击此处编辑母版副标题样式</a:t>
            </a:r>
            <a:endParaRPr dirty="0">
              <a:sym typeface="+mn-ea"/>
            </a:endParaRPr>
          </a:p>
        </p:txBody>
      </p:sp>
      <p:sp>
        <p:nvSpPr>
          <p:cNvPr id="1048774"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defPPr>
              <a:defRPr lang="zh-CN"/>
            </a:defPPr>
            <a:lvl1pPr algn="ctr"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accent1"/>
                </a:solidFill>
                <a:latin typeface="+mj-lt"/>
                <a:ea typeface="+mj-lt"/>
                <a:cs typeface="MiSans" panose="00000500000000000000" pitchFamily="2" charset="-122"/>
              </a:defRPr>
            </a:lvl1pPr>
          </a:lstStyle>
          <a:p>
            <a:pPr lvl="0"/>
            <a:r>
              <a:rPr dirty="0">
                <a:sym typeface="+mn-ea"/>
              </a:rPr>
              <a:t>单击此处编辑母版标题样式</a:t>
            </a:r>
            <a:endParaRPr dirty="0">
              <a:sym typeface="+mn-ea"/>
            </a:endParaRPr>
          </a:p>
        </p:txBody>
      </p:sp>
      <p:sp>
        <p:nvSpPr>
          <p:cNvPr id="1048776" name="日期占位符 2"/>
          <p:cNvSpPr>
            <a:spLocks noGrp="1"/>
          </p:cNvSpPr>
          <p:nvPr>
            <p:ph type="dt" sz="half" idx="10"/>
            <p:custDataLst>
              <p:tags r:id="rId3"/>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8" name="页脚占位符 3"/>
          <p:cNvSpPr>
            <a:spLocks noGrp="1"/>
          </p:cNvSpPr>
          <p:nvPr>
            <p:ph type="ftr" sz="quarter" idx="11"/>
            <p:custDataLst>
              <p:tags r:id="rId4"/>
            </p:custDataLst>
          </p:nvPr>
        </p:nvSpPr>
        <p:spPr>
          <a:xfrm>
            <a:off x="4116000" y="6314400"/>
            <a:ext cx="3960000" cy="316800"/>
          </a:xfrm>
        </p:spPr>
        <p:txBody>
          <a:bodyPr/>
          <a:p>
            <a:endParaRPr altLang="en-US" dirty="0" lang="zh-CN"/>
          </a:p>
        </p:txBody>
      </p:sp>
      <p:sp>
        <p:nvSpPr>
          <p:cNvPr id="1048780" name="灯片编号占位符 4"/>
          <p:cNvSpPr>
            <a:spLocks noGrp="1"/>
          </p:cNvSpPr>
          <p:nvPr>
            <p:ph type="sldNum" sz="quarter" idx="12"/>
            <p:custDataLst>
              <p:tags r:id="rId5"/>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782" name="矩形: 圆角 4"/>
          <p:cNvSpPr/>
          <p:nvPr>
            <p:custDataLst>
              <p:tags r:id="rId1"/>
            </p:custDataLst>
          </p:nvPr>
        </p:nvSpPr>
        <p:spPr>
          <a:xfrm>
            <a:off x="499745" y="494030"/>
            <a:ext cx="191770" cy="191770"/>
          </a:xfrm>
          <a:prstGeom prst="roundRect">
            <a:avLst>
              <a:gd name="adj" fmla="val 34059"/>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panose="00000500000000000000" pitchFamily="2" charset="-122"/>
            </a:endParaRPr>
          </a:p>
        </p:txBody>
      </p:sp>
      <p:sp>
        <p:nvSpPr>
          <p:cNvPr id="1048784" name="矩形: 圆角 5"/>
          <p:cNvSpPr/>
          <p:nvPr>
            <p:custDataLst>
              <p:tags r:id="rId2"/>
            </p:custDataLst>
          </p:nvPr>
        </p:nvSpPr>
        <p:spPr>
          <a:xfrm>
            <a:off x="614680" y="461645"/>
            <a:ext cx="118110" cy="118110"/>
          </a:xfrm>
          <a:prstGeom prst="roundRect">
            <a:avLst>
              <a:gd name="adj" fmla="val 31794"/>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pitchFamily="2" charset="-122"/>
            </a:endParaRPr>
          </a:p>
        </p:txBody>
      </p:sp>
      <p:sp>
        <p:nvSpPr>
          <p:cNvPr id="1048786" name="椭圆 10"/>
          <p:cNvSpPr/>
          <p:nvPr>
            <p:custDataLst>
              <p:tags r:id="rId3"/>
            </p:custDataLst>
          </p:nvPr>
        </p:nvSpPr>
        <p:spPr>
          <a:xfrm>
            <a:off x="7112628" y="1680532"/>
            <a:ext cx="4231647" cy="4231647"/>
          </a:xfrm>
          <a:prstGeom prst="ellipse"/>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panose="00000500000000000000" pitchFamily="2" charset="-122"/>
            </a:endParaRPr>
          </a:p>
        </p:txBody>
      </p:sp>
      <p:sp>
        <p:nvSpPr>
          <p:cNvPr id="1048788" name="椭圆 13"/>
          <p:cNvSpPr/>
          <p:nvPr>
            <p:custDataLst>
              <p:tags r:id="rId4"/>
            </p:custDataLst>
          </p:nvPr>
        </p:nvSpPr>
        <p:spPr>
          <a:xfrm>
            <a:off x="8717280" y="5265420"/>
            <a:ext cx="1417320" cy="480060"/>
          </a:xfrm>
          <a:prstGeom prst="ellipse"/>
          <a:solidFill>
            <a:schemeClr val="accent5">
              <a:lumMod val="75000"/>
              <a:alpha val="82000"/>
            </a:schemeClr>
          </a:solidFill>
          <a:ln>
            <a:solidFill>
              <a:schemeClr val="accent1">
                <a:shade val="50000"/>
              </a:schemeClr>
            </a:solidFill>
          </a:ln>
          <a:effectLst>
            <a:softEdge rad="152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panose="00000500000000000000" pitchFamily="2" charset="-122"/>
            </a:endParaRPr>
          </a:p>
        </p:txBody>
      </p:sp>
      <p:pic>
        <p:nvPicPr>
          <p:cNvPr id="2097161" name="图片 23" descr="花瓶里插着绿色的植物  描述已自动生成"/>
          <p:cNvPicPr>
            <a:picLocks noChangeAspect="1"/>
          </p:cNvPicPr>
          <p:nvPr>
            <p:custDataLst>
              <p:tags r:id="rId5"/>
            </p:custDataLst>
          </p:nvPr>
        </p:nvPicPr>
        <p:blipFill>
          <a:blip xmlns:r="http://schemas.openxmlformats.org/officeDocument/2006/relationships" r:embed="rId6"/>
          <a:stretch>
            <a:fillRect/>
          </a:stretch>
        </p:blipFill>
        <p:spPr>
          <a:xfrm>
            <a:off x="6711616" y="872960"/>
            <a:ext cx="4831872" cy="5112079"/>
          </a:xfrm>
          <a:prstGeom prst="rect"/>
        </p:spPr>
      </p:pic>
      <p:sp>
        <p:nvSpPr>
          <p:cNvPr id="1048790" name="署名"/>
          <p:cNvSpPr txBox="1">
            <a:spLocks noGrp="1"/>
          </p:cNvSpPr>
          <p:nvPr>
            <p:ph type="body" idx="3" hasCustomPrompt="1"/>
            <p:custDataLst>
              <p:tags r:id="rId7"/>
            </p:custDataLst>
          </p:nvPr>
        </p:nvSpPr>
        <p:spPr>
          <a:xfrm>
            <a:off x="1256665" y="4291965"/>
            <a:ext cx="1495425" cy="467995"/>
          </a:xfrm>
          <a:prstGeom prst="roundRect">
            <a:avLst>
              <a:gd name="adj" fmla="val 50000"/>
            </a:avLst>
          </a:prstGeom>
          <a:solidFill>
            <a:schemeClr val="accent1"/>
          </a:solidFill>
          <a:effectLst>
            <a:outerShdw algn="tl" blurRad="177800" dir="2700000" dist="88900" rotWithShape="0">
              <a:schemeClr val="accent4">
                <a:alpha val="40000"/>
              </a:schemeClr>
            </a:outerShdw>
          </a:effectLst>
        </p:spPr>
        <p:txBody>
          <a:bodyPr anchor="ctr" anchorCtr="0" bIns="45720" lIns="91440" rIns="91440" rtlCol="0" tIns="45720" wrap="square">
            <a:normAutofit/>
          </a:bodyPr>
          <a:lstStyle>
            <a:lvl1pPr algn="ctr" defTabSz="914400" eaLnBrk="1" fontAlgn="auto" hangingPunct="1" latinLnBrk="0" lvl="0" marL="0" marR="0" rtl="0">
              <a:lnSpc>
                <a:spcPct val="110000"/>
              </a:lnSpc>
              <a:buClrTx/>
              <a:buSzTx/>
              <a:buFontTx/>
              <a:buNone/>
              <a:defRPr altLang="en-US" baseline="0" b="0" cap="none" dirty="0" sz="1100" i="0" kern="1200" kumimoji="0" lang="zh-CN" noProof="1" normalizeH="0" spc="0" strike="noStrike" u="none">
                <a:solidFill>
                  <a:schemeClr val="lt1">
                    <a:lumMod val="100000"/>
                  </a:schemeClr>
                </a:solidFill>
                <a:latin typeface="+mn-lt"/>
                <a:ea typeface="+mn-lt"/>
                <a:cs typeface="MiSans" panose="00000500000000000000" pitchFamily="2" charset="-122"/>
                <a:sym typeface="+mn-ea"/>
              </a:defRPr>
            </a:lvl1pPr>
          </a:lstStyle>
          <a:p>
            <a:pPr algn="ctr" lvl="0">
              <a:lnSpc>
                <a:spcPct val="110000"/>
              </a:lnSpc>
              <a:buClrTx/>
              <a:buSzTx/>
              <a:buFontTx/>
            </a:pPr>
            <a:r>
              <a:rPr>
                <a:sym typeface="+mn-ea"/>
              </a:rPr>
              <a:t>单击此处编辑文本</a:t>
            </a:r>
            <a:endParaRPr>
              <a:sym typeface="+mn-ea"/>
            </a:endParaRPr>
          </a:p>
        </p:txBody>
      </p:sp>
      <p:sp>
        <p:nvSpPr>
          <p:cNvPr id="1048792" name="标题"/>
          <p:cNvSpPr txBox="1">
            <a:spLocks noGrp="1"/>
          </p:cNvSpPr>
          <p:nvPr>
            <p:ph type="title" idx="2" hasCustomPrompt="1"/>
            <p:custDataLst>
              <p:tags r:id="rId8"/>
            </p:custDataLst>
          </p:nvPr>
        </p:nvSpPr>
        <p:spPr>
          <a:xfrm>
            <a:off x="1160145" y="1906905"/>
            <a:ext cx="5520055" cy="1913890"/>
          </a:xfrm>
          <a:prstGeom prst="rect"/>
          <a:noFill/>
        </p:spPr>
        <p:txBody>
          <a:bodyPr anchor="ctr"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0" cap="none" dirty="0" sz="6600" i="0" kern="1200" kumimoji="0" lang="zh-CN" noProof="1" normalizeH="0" spc="0" strike="noStrike" u="none">
                <a:solidFill>
                  <a:schemeClr val="accent1"/>
                </a:solidFill>
                <a:latin typeface="+mj-ea"/>
                <a:ea typeface="+mj-ea"/>
                <a:cs typeface="MiSans" panose="00000500000000000000" pitchFamily="2" charset="-122"/>
                <a:sym typeface="+mn-ea"/>
              </a:defRPr>
            </a:lvl1pPr>
          </a:lstStyle>
          <a:p>
            <a:pPr algn="l" lvl="0">
              <a:buClrTx/>
              <a:buSzTx/>
              <a:buFontTx/>
            </a:pPr>
            <a:r>
              <a:rPr>
                <a:sym typeface="+mn-ea"/>
              </a:rPr>
              <a:t>单击编辑标题</a:t>
            </a:r>
            <a:endParaRPr>
              <a:sym typeface="+mn-ea"/>
            </a:endParaRPr>
          </a:p>
        </p:txBody>
      </p:sp>
      <p:pic>
        <p:nvPicPr>
          <p:cNvPr id="2097163" name="图形 29"/>
          <p:cNvPicPr>
            <a:picLocks noChangeAspect="1"/>
          </p:cNvPicPr>
          <p:nvPr>
            <p:custDataLst>
              <p:tags r:id="rId9"/>
            </p:custDataLst>
          </p:nvPr>
        </p:nvPicPr>
        <p:blipFill>
          <a:blip xmlns:r="http://schemas.openxmlformats.org/officeDocument/2006/relationships" r:embed="rId10"/>
          <a:stretch>
            <a:fillRect/>
          </a:stretch>
        </p:blipFill>
        <p:spPr>
          <a:xfrm rot="13500000" flipV="1">
            <a:off x="10611683" y="4921591"/>
            <a:ext cx="457200" cy="457200"/>
          </a:xfrm>
          <a:prstGeom prst="rect"/>
        </p:spPr>
      </p:pic>
      <p:sp>
        <p:nvSpPr>
          <p:cNvPr id="104879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4.xml"/><Relationship Id="rId13" Type="http://schemas.openxmlformats.org/officeDocument/2006/relationships/tags" Target="../tags/tag75.xml"/><Relationship Id="rId14" Type="http://schemas.openxmlformats.org/officeDocument/2006/relationships/tags" Target="../tags/tag76.xml"/><Relationship Id="rId15" Type="http://schemas.openxmlformats.org/officeDocument/2006/relationships/tags" Target="../tags/tag77.xml"/><Relationship Id="rId16" Type="http://schemas.openxmlformats.org/officeDocument/2006/relationships/tags" Target="../tags/tag78.xml"/><Relationship Id="rId17" Type="http://schemas.openxmlformats.org/officeDocument/2006/relationships/tags" Target="../tags/tag79.xml"/><Relationship Id="rId18" Type="http://schemas.openxmlformats.org/officeDocument/2006/relationships/tags" Target="../tags/tag80.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6523" r:id="rId1"/>
    <p:sldLayoutId id="2147506524" r:id="rId2"/>
    <p:sldLayoutId id="2147506525" r:id="rId3"/>
    <p:sldLayoutId id="2147506526" r:id="rId4"/>
    <p:sldLayoutId id="2147506527" r:id="rId5"/>
    <p:sldLayoutId id="2147506528" r:id="rId6"/>
    <p:sldLayoutId id="2147506529" r:id="rId7"/>
    <p:sldLayoutId id="2147506530" r:id="rId8"/>
    <p:sldLayoutId id="2147506531" r:id="rId9"/>
    <p:sldLayoutId id="2147506532" r:id="rId10"/>
    <p:sldLayoutId id="214750653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日期占位符 7"/>
          <p:cNvSpPr>
            <a:spLocks noGrp="1"/>
          </p:cNvSpPr>
          <p:nvPr>
            <p:ph type="dt" sz="half" idx="10"/>
            <p:custDataLst>
              <p:tags r:id="rId12"/>
            </p:custDataLst>
          </p:nvPr>
        </p:nvSpPr>
        <p:spPr>
          <a:xfrm>
            <a:off x="612000" y="6314400"/>
            <a:ext cx="2700000" cy="316800"/>
          </a:xfrm>
        </p:spPr>
        <p:txBody>
          <a:bodyPr/>
          <a:lstStyle>
            <a:lvl1pPr>
              <a:defRPr>
                <a:cs typeface="MiSans" panose="00000500000000000000" pitchFamily="2" charset="-122"/>
              </a:defRPr>
            </a:lvl1pPr>
          </a:lstStyle>
          <a:p>
            <a:fld id="{760FBDFE-C587-4B4C-A407-44438C67B59E}" type="datetimeFigureOut">
              <a:rPr altLang="en-US" lang="zh-CN" smtClean="0"/>
            </a:fld>
            <a:endParaRPr altLang="en-US" lang="zh-CN"/>
          </a:p>
        </p:txBody>
      </p:sp>
      <p:sp>
        <p:nvSpPr>
          <p:cNvPr id="1048656" name="页脚占位符 8"/>
          <p:cNvSpPr>
            <a:spLocks noGrp="1"/>
          </p:cNvSpPr>
          <p:nvPr>
            <p:ph type="ftr" sz="quarter" idx="11"/>
            <p:custDataLst>
              <p:tags r:id="rId13"/>
            </p:custDataLst>
          </p:nvPr>
        </p:nvSpPr>
        <p:spPr>
          <a:xfrm>
            <a:off x="4116000" y="6314400"/>
            <a:ext cx="3960000" cy="316800"/>
          </a:xfrm>
        </p:spPr>
        <p:txBody>
          <a:bodyPr/>
          <a:lstStyle>
            <a:lvl1pPr>
              <a:defRPr>
                <a:cs typeface="MiSans" panose="00000500000000000000" pitchFamily="2" charset="-122"/>
              </a:defRPr>
            </a:lvl1pPr>
          </a:lstStyle>
          <a:p>
            <a:endParaRPr altLang="en-US" dirty="0" lang="zh-CN"/>
          </a:p>
        </p:txBody>
      </p:sp>
      <p:sp>
        <p:nvSpPr>
          <p:cNvPr id="1048658" name="灯片编号占位符 9"/>
          <p:cNvSpPr>
            <a:spLocks noGrp="1"/>
          </p:cNvSpPr>
          <p:nvPr>
            <p:ph type="sldNum" sz="quarter" idx="12"/>
            <p:custDataLst>
              <p:tags r:id="rId14"/>
            </p:custDataLst>
          </p:nvPr>
        </p:nvSpPr>
        <p:spPr>
          <a:xfrm>
            <a:off x="8877600" y="6314400"/>
            <a:ext cx="2700000" cy="316800"/>
          </a:xfrm>
        </p:spPr>
        <p:txBody>
          <a:bodyPr/>
          <a:lstStyle>
            <a:lvl1pPr>
              <a:defRPr>
                <a:cs typeface="MiSans" panose="00000500000000000000" pitchFamily="2"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5"/>
            </p:custDataLst>
          </p:nvPr>
        </p:nvSpPr>
        <p:spPr>
          <a:xfrm>
            <a:off x="608400" y="1593130"/>
            <a:ext cx="10969200" cy="4583833"/>
          </a:xfrm>
          <a:prstGeom prst="rect"/>
          <a:ln>
            <a:noFill/>
            <a:prstDash val="sysDash"/>
          </a:ln>
        </p:spPr>
        <p:txBody>
          <a:bodyPr bIns="46800" lIns="90000" rIns="90000" rtlCol="0" tIns="46800" vert="horz">
            <a:normAutofit/>
          </a:bodyPr>
          <a:p>
            <a:pPr lvl="0" marR="0">
              <a:spcBef>
                <a:spcPts val="1200"/>
              </a:spcBef>
              <a:spcAft>
                <a:spcPts val="0"/>
              </a:spcAft>
              <a:buClr>
                <a:schemeClr val="accent1"/>
              </a:buClr>
              <a:buSzTx/>
            </a:pPr>
            <a:r>
              <a:rPr altLang="en-US" dirty="0" lang="zh-CN"/>
              <a:t>单击此处编辑母版文本样式</a:t>
            </a:r>
            <a:endParaRPr altLang="en-US" dirty="0" lang="zh-CN"/>
          </a:p>
          <a:p>
            <a:pPr lvl="1" marR="0">
              <a:spcBef>
                <a:spcPts val="1200"/>
              </a:spcBef>
              <a:spcAft>
                <a:spcPts val="0"/>
              </a:spcAft>
              <a:buClr>
                <a:schemeClr val="accent1"/>
              </a:buClr>
              <a:tabLst>
                <a:tab algn="l" pos="1609725"/>
              </a:tabLst>
            </a:pPr>
            <a:r>
              <a:rPr altLang="en-US" dirty="0" lang="zh-CN"/>
              <a:t>二级</a:t>
            </a:r>
            <a:endParaRPr altLang="en-US" dirty="0" lang="zh-CN"/>
          </a:p>
          <a:p>
            <a:pPr lvl="2" marR="0">
              <a:spcBef>
                <a:spcPts val="1200"/>
              </a:spcBef>
              <a:spcAft>
                <a:spcPts val="0"/>
              </a:spcAft>
              <a:buClr>
                <a:schemeClr val="accent1"/>
              </a:buClr>
            </a:pPr>
            <a:r>
              <a:rPr altLang="en-US" dirty="0" lang="zh-CN"/>
              <a:t>三级</a:t>
            </a:r>
            <a:endParaRPr altLang="en-US" dirty="0" lang="zh-CN"/>
          </a:p>
          <a:p>
            <a:pPr lvl="3" marR="0">
              <a:spcBef>
                <a:spcPts val="1200"/>
              </a:spcBef>
              <a:spcAft>
                <a:spcPts val="0"/>
              </a:spcAft>
              <a:buClr>
                <a:schemeClr val="accent1"/>
              </a:buClr>
            </a:pPr>
            <a:r>
              <a:rPr altLang="en-US" dirty="0" lang="zh-CN"/>
              <a:t>四级</a:t>
            </a:r>
            <a:endParaRPr altLang="en-US" dirty="0" lang="zh-CN"/>
          </a:p>
          <a:p>
            <a:pPr lvl="4" marR="0">
              <a:spcBef>
                <a:spcPts val="1200"/>
              </a:spcBef>
              <a:spcAft>
                <a:spcPts val="0"/>
              </a:spcAft>
              <a:buClr>
                <a:schemeClr val="accent1"/>
              </a:buClr>
            </a:pPr>
            <a:r>
              <a:rPr altLang="en-US" lang="zh-CN"/>
              <a:t>五级</a:t>
            </a:r>
            <a:endParaRPr altLang="en-US" lang="zh-CN"/>
          </a:p>
        </p:txBody>
      </p:sp>
      <p:sp>
        <p:nvSpPr>
          <p:cNvPr id="1048662" name="标题占位符 2"/>
          <p:cNvSpPr>
            <a:spLocks noGrp="1"/>
          </p:cNvSpPr>
          <p:nvPr>
            <p:ph type="title"/>
            <p:custDataLst>
              <p:tags r:id="rId16"/>
            </p:custDataLst>
          </p:nvPr>
        </p:nvSpPr>
        <p:spPr>
          <a:xfrm>
            <a:off x="608400" y="365126"/>
            <a:ext cx="10969200" cy="1090568"/>
          </a:xfrm>
          <a:prstGeom prst="rect"/>
          <a:noFill/>
          <a:ln>
            <a:noFill/>
            <a:prstDash val="sysDash"/>
          </a:ln>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7"/>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18"/>
    </p:custDataLst>
  </p:cSld>
  <p:clrMap accent1="accent1" accent2="accent2" accent3="accent3" accent4="accent4" accent5="accent5" accent6="accent6" bg1="lt1" bg2="lt2" tx1="dk1" tx2="dk2" hlink="hlink" folHlink="folHlink"/>
  <p:sldLayoutIdLst>
    <p:sldLayoutId id="2147506560" r:id="rId1"/>
    <p:sldLayoutId id="2147506561" r:id="rId2"/>
    <p:sldLayoutId id="2147506562" r:id="rId3"/>
    <p:sldLayoutId id="2147506563" r:id="rId4"/>
    <p:sldLayoutId id="2147506564" r:id="rId5"/>
    <p:sldLayoutId id="2147506565" r:id="rId6"/>
    <p:sldLayoutId id="2147506566" r:id="rId7"/>
    <p:sldLayoutId id="2147506567" r:id="rId8"/>
    <p:sldLayoutId id="2147506568" r:id="rId9"/>
    <p:sldLayoutId id="2147506569" r:id="rId10"/>
    <p:sldLayoutId id="2147506570" r:id="rId11"/>
  </p:sldLayoutIdLst>
  <p:txStyles>
    <p:titleStyle>
      <a:lvl1pPr algn="l" defTabSz="914400" eaLnBrk="1" fontAlgn="auto" hangingPunct="1" latinLnBrk="0" rtl="0">
        <a:lnSpc>
          <a:spcPct val="100000"/>
        </a:lnSpc>
        <a:spcBef>
          <a:spcPct val="0"/>
        </a:spcBef>
        <a:buNone/>
        <a:defRPr altLang="en-US" baseline="0" b="1" cap="none" sz="3600" i="0" kern="1200" kumimoji="0" lang="zh-CN" normalizeH="0" spc="300" strike="noStrike" u="none" smtClean="0">
          <a:ln>
            <a:noFill/>
            <a:prstDash val="sysDot"/>
          </a:ln>
          <a:solidFill>
            <a:schemeClr val="accent1"/>
          </a:solidFill>
          <a:latin typeface="+mj-ea"/>
          <a:ea typeface="+mj-ea"/>
          <a:cs typeface="MiSans" panose="00000500000000000000" pitchFamily="2"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a:ln>
            <a:noFill/>
            <a:prstDash val="sysDot"/>
          </a:ln>
          <a:solidFill>
            <a:schemeClr val="tx1">
              <a:lumMod val="75000"/>
              <a:lumOff val="25000"/>
            </a:schemeClr>
          </a:solidFill>
          <a:latin typeface="+mn-ea"/>
          <a:ea typeface="+mn-ea"/>
          <a:cs typeface="MiSans" panose="00000500000000000000" pitchFamily="2"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a:solidFill>
            <a:schemeClr val="tx1">
              <a:lumMod val="65000"/>
              <a:lumOff val="35000"/>
            </a:schemeClr>
          </a:solidFill>
          <a:latin typeface="+mn-ea"/>
          <a:ea typeface="+mn-ea"/>
          <a:cs typeface="MiSans" panose="00000500000000000000" pitchFamily="2"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a:solidFill>
            <a:schemeClr val="tx1">
              <a:lumMod val="65000"/>
              <a:lumOff val="35000"/>
            </a:schemeClr>
          </a:solidFill>
          <a:latin typeface="+mn-ea"/>
          <a:ea typeface="+mn-ea"/>
          <a:cs typeface="MiSans" panose="00000500000000000000" pitchFamily="2"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a:solidFill>
            <a:schemeClr val="tx1">
              <a:lumMod val="65000"/>
              <a:lumOff val="35000"/>
            </a:schemeClr>
          </a:solidFill>
          <a:latin typeface="+mn-ea"/>
          <a:ea typeface="+mn-ea"/>
          <a:cs typeface="MiSans" panose="00000500000000000000" pitchFamily="2"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a:solidFill>
            <a:schemeClr val="tx1">
              <a:lumMod val="65000"/>
              <a:lumOff val="35000"/>
            </a:schemeClr>
          </a:solidFill>
          <a:latin typeface="+mn-ea"/>
          <a:ea typeface="+mn-ea"/>
          <a:cs typeface="MiSans" panose="00000500000000000000" pitchFamily="2"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1.xml"/><Relationship Id="rId2" Type="http://schemas.openxmlformats.org/officeDocument/2006/relationships/tags" Target="../tags/tag82.xml"/><Relationship Id="rId3" Type="http://schemas.openxmlformats.org/officeDocument/2006/relationships/tags" Target="../tags/tag83.xml"/><Relationship Id="rId4" Type="http://schemas.openxmlformats.org/officeDocument/2006/relationships/tags" Target="../tags/tag84.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tags" Target="../tags/tag94.xml"/><Relationship Id="rId11" Type="http://schemas.openxmlformats.org/officeDocument/2006/relationships/tags" Target="../tags/tag95.xml"/><Relationship Id="rId12" Type="http://schemas.openxmlformats.org/officeDocument/2006/relationships/tags" Target="../tags/tag96.xml"/><Relationship Id="rId13" Type="http://schemas.openxmlformats.org/officeDocument/2006/relationships/slideLayout" Target="../slideLayouts/slideLayout14.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0.xml"/><Relationship Id="rId2" Type="http://schemas.openxmlformats.org/officeDocument/2006/relationships/tags" Target="../tags/tag101.xml"/><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tags" Target="../tags/tag109.xml"/><Relationship Id="rId11" Type="http://schemas.openxmlformats.org/officeDocument/2006/relationships/tags" Target="../tags/tag110.xml"/><Relationship Id="rId12" Type="http://schemas.openxmlformats.org/officeDocument/2006/relationships/tags" Target="../tags/tag111.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12.xml"/><Relationship Id="rId2" Type="http://schemas.openxmlformats.org/officeDocument/2006/relationships/tags" Target="../tags/tag113.xml"/><Relationship Id="rId3" Type="http://schemas.openxmlformats.org/officeDocument/2006/relationships/tags" Target="../tags/tag114.xml"/><Relationship Id="rId4" Type="http://schemas.openxmlformats.org/officeDocument/2006/relationships/tags" Target="../tags/tag115.xml"/><Relationship Id="rId5" Type="http://schemas.openxmlformats.org/officeDocument/2006/relationships/tags" Target="../tags/tag116.xml"/><Relationship Id="rId6" Type="http://schemas.openxmlformats.org/officeDocument/2006/relationships/tags" Target="../tags/tag117.xml"/><Relationship Id="rId7" Type="http://schemas.openxmlformats.org/officeDocument/2006/relationships/tags" Target="../tags/tag118.xml"/><Relationship Id="rId8" Type="http://schemas.openxmlformats.org/officeDocument/2006/relationships/tags" Target="../tags/tag119.xml"/><Relationship Id="rId9" Type="http://schemas.openxmlformats.org/officeDocument/2006/relationships/tags" Target="../tags/tag120.xml"/><Relationship Id="rId10" Type="http://schemas.openxmlformats.org/officeDocument/2006/relationships/tags" Target="../tags/tag121.xml"/><Relationship Id="rId11" Type="http://schemas.openxmlformats.org/officeDocument/2006/relationships/tags" Target="../tags/tag122.xml"/><Relationship Id="rId12" Type="http://schemas.openxmlformats.org/officeDocument/2006/relationships/tags" Target="../tags/tag123.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4.xml"/><Relationship Id="rId2" Type="http://schemas.openxmlformats.org/officeDocument/2006/relationships/tags" Target="../tags/tag125.xml"/><Relationship Id="rId3" Type="http://schemas.openxmlformats.org/officeDocument/2006/relationships/tags" Target="../tags/tag126.xml"/><Relationship Id="rId4" Type="http://schemas.openxmlformats.org/officeDocument/2006/relationships/tags" Target="../tags/tag127.xml"/><Relationship Id="rId5" Type="http://schemas.openxmlformats.org/officeDocument/2006/relationships/tags" Target="../tags/tag128.xml"/><Relationship Id="rId6" Type="http://schemas.openxmlformats.org/officeDocument/2006/relationships/tags" Target="../tags/tag129.xml"/><Relationship Id="rId7" Type="http://schemas.openxmlformats.org/officeDocument/2006/relationships/tags" Target="../tags/tag130.xml"/><Relationship Id="rId8" Type="http://schemas.openxmlformats.org/officeDocument/2006/relationships/tags" Target="../tags/tag131.xml"/><Relationship Id="rId9" Type="http://schemas.openxmlformats.org/officeDocument/2006/relationships/tags" Target="../tags/tag132.xml"/><Relationship Id="rId10" Type="http://schemas.openxmlformats.org/officeDocument/2006/relationships/tags" Target="../tags/tag133.xml"/><Relationship Id="rId11" Type="http://schemas.openxmlformats.org/officeDocument/2006/relationships/tags" Target="../tags/tag134.xml"/><Relationship Id="rId12" Type="http://schemas.openxmlformats.org/officeDocument/2006/relationships/tags" Target="../tags/tag135.xml"/><Relationship Id="rId13" Type="http://schemas.openxmlformats.org/officeDocument/2006/relationships/tags" Target="../tags/tag136.xml"/><Relationship Id="rId14" Type="http://schemas.openxmlformats.org/officeDocument/2006/relationships/tags" Target="../tags/tag137.xml"/><Relationship Id="rId15" Type="http://schemas.openxmlformats.org/officeDocument/2006/relationships/tags" Target="../tags/tag138.xml"/><Relationship Id="rId16" Type="http://schemas.openxmlformats.org/officeDocument/2006/relationships/tags" Target="../tags/tag139.xml"/><Relationship Id="rId17" Type="http://schemas.openxmlformats.org/officeDocument/2006/relationships/tags" Target="../tags/tag140.xml"/><Relationship Id="rId18" Type="http://schemas.openxmlformats.org/officeDocument/2006/relationships/tags" Target="../tags/tag141.xml"/><Relationship Id="rId19" Type="http://schemas.openxmlformats.org/officeDocument/2006/relationships/tags" Target="../tags/tag142.xml"/><Relationship Id="rId20" Type="http://schemas.openxmlformats.org/officeDocument/2006/relationships/tags" Target="../tags/tag143.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tags" Target="../tags/tag148.xml"/><Relationship Id="rId6" Type="http://schemas.openxmlformats.org/officeDocument/2006/relationships/tags" Target="../tags/tag149.xml"/><Relationship Id="rId7" Type="http://schemas.openxmlformats.org/officeDocument/2006/relationships/tags" Target="../tags/tag150.xml"/><Relationship Id="rId8" Type="http://schemas.openxmlformats.org/officeDocument/2006/relationships/tags" Target="../tags/tag151.xml"/><Relationship Id="rId9" Type="http://schemas.openxmlformats.org/officeDocument/2006/relationships/tags" Target="../tags/tag152.xml"/><Relationship Id="rId10" Type="http://schemas.openxmlformats.org/officeDocument/2006/relationships/tags" Target="../tags/tag153.xml"/><Relationship Id="rId11" Type="http://schemas.openxmlformats.org/officeDocument/2006/relationships/tags" Target="../tags/tag154.xml"/><Relationship Id="rId12" Type="http://schemas.openxmlformats.org/officeDocument/2006/relationships/tags" Target="../tags/tag155.xml"/><Relationship Id="rId13" Type="http://schemas.openxmlformats.org/officeDocument/2006/relationships/tags" Target="../tags/tag156.xml"/><Relationship Id="rId14" Type="http://schemas.openxmlformats.org/officeDocument/2006/relationships/tags" Target="../tags/tag157.xml"/><Relationship Id="rId15" Type="http://schemas.openxmlformats.org/officeDocument/2006/relationships/tags" Target="../tags/tag158.xml"/><Relationship Id="rId16" Type="http://schemas.openxmlformats.org/officeDocument/2006/relationships/tags" Target="../tags/tag159.xml"/><Relationship Id="rId17" Type="http://schemas.openxmlformats.org/officeDocument/2006/relationships/tags" Target="../tags/tag160.xml"/><Relationship Id="rId18" Type="http://schemas.openxmlformats.org/officeDocument/2006/relationships/tags" Target="../tags/tag161.xml"/><Relationship Id="rId19" Type="http://schemas.openxmlformats.org/officeDocument/2006/relationships/tags" Target="../tags/tag162.xml"/><Relationship Id="rId20" Type="http://schemas.openxmlformats.org/officeDocument/2006/relationships/tags" Target="../tags/tag163.xml"/><Relationship Id="rId2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tags" Target="../tags/tag179.xml"/><Relationship Id="rId14" Type="http://schemas.openxmlformats.org/officeDocument/2006/relationships/tags" Target="../tags/tag180.xml"/><Relationship Id="rId15" Type="http://schemas.openxmlformats.org/officeDocument/2006/relationships/tags" Target="../tags/tag181.xml"/><Relationship Id="rId16" Type="http://schemas.openxmlformats.org/officeDocument/2006/relationships/tags" Target="../tags/tag182.xml"/><Relationship Id="rId17" Type="http://schemas.openxmlformats.org/officeDocument/2006/relationships/tags" Target="../tags/tag183.xml"/><Relationship Id="rId18" Type="http://schemas.openxmlformats.org/officeDocument/2006/relationships/tags" Target="../tags/tag184.xml"/><Relationship Id="rId19" Type="http://schemas.openxmlformats.org/officeDocument/2006/relationships/tags" Target="../tags/tag185.xml"/><Relationship Id="rId20" Type="http://schemas.openxmlformats.org/officeDocument/2006/relationships/tags" Target="../tags/tag186.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tags" Target="../tags/tag211.xml"/><Relationship Id="rId14" Type="http://schemas.openxmlformats.org/officeDocument/2006/relationships/tags" Target="../tags/tag212.xml"/><Relationship Id="rId15" Type="http://schemas.openxmlformats.org/officeDocument/2006/relationships/tags" Target="../tags/tag213.xml"/><Relationship Id="rId16" Type="http://schemas.openxmlformats.org/officeDocument/2006/relationships/tags" Target="../tags/tag214.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tags" Target="../tags/tag234.xml"/><Relationship Id="rId6" Type="http://schemas.openxmlformats.org/officeDocument/2006/relationships/tags" Target="../tags/tag235.xml"/><Relationship Id="rId7" Type="http://schemas.openxmlformats.org/officeDocument/2006/relationships/tags" Target="../tags/tag236.xml"/><Relationship Id="rId8" Type="http://schemas.openxmlformats.org/officeDocument/2006/relationships/tags" Target="../tags/tag237.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tags" Target="../tags/tag242.xml"/><Relationship Id="rId6" Type="http://schemas.openxmlformats.org/officeDocument/2006/relationships/tags" Target="../tags/tag243.xml"/><Relationship Id="rId7" Type="http://schemas.openxmlformats.org/officeDocument/2006/relationships/tags" Target="../tags/tag244.xml"/><Relationship Id="rId8" Type="http://schemas.openxmlformats.org/officeDocument/2006/relationships/tags" Target="../tags/tag245.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tags" Target="../tags/tag250.xml"/><Relationship Id="rId6" Type="http://schemas.openxmlformats.org/officeDocument/2006/relationships/tags" Target="../tags/tag251.xml"/><Relationship Id="rId7" Type="http://schemas.openxmlformats.org/officeDocument/2006/relationships/tags" Target="../tags/tag252.xml"/><Relationship Id="rId8" Type="http://schemas.openxmlformats.org/officeDocument/2006/relationships/tags" Target="../tags/tag253.xml"/><Relationship Id="rId9" Type="http://schemas.openxmlformats.org/officeDocument/2006/relationships/tags" Target="../tags/tag254.xml"/><Relationship Id="rId10" Type="http://schemas.openxmlformats.org/officeDocument/2006/relationships/tags" Target="../tags/tag255.xml"/><Relationship Id="rId11" Type="http://schemas.openxmlformats.org/officeDocument/2006/relationships/tags" Target="../tags/tag256.xml"/><Relationship Id="rId12" Type="http://schemas.openxmlformats.org/officeDocument/2006/relationships/tags" Target="../tags/tag257.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tags" Target="../tags/tag263.xml"/><Relationship Id="rId7" Type="http://schemas.openxmlformats.org/officeDocument/2006/relationships/tags" Target="../tags/tag264.xml"/><Relationship Id="rId8" Type="http://schemas.openxmlformats.org/officeDocument/2006/relationships/tags" Target="../tags/tag265.xml"/><Relationship Id="rId9" Type="http://schemas.openxmlformats.org/officeDocument/2006/relationships/tags" Target="../tags/tag266.xml"/><Relationship Id="rId10" Type="http://schemas.openxmlformats.org/officeDocument/2006/relationships/tags" Target="../tags/tag267.xml"/><Relationship Id="rId11" Type="http://schemas.openxmlformats.org/officeDocument/2006/relationships/tags" Target="../tags/tag268.xml"/><Relationship Id="rId12" Type="http://schemas.openxmlformats.org/officeDocument/2006/relationships/tags" Target="../tags/tag269.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tags" Target="../tags/tag276.xml"/><Relationship Id="rId5" Type="http://schemas.openxmlformats.org/officeDocument/2006/relationships/tags" Target="../tags/tag277.xml"/><Relationship Id="rId6" Type="http://schemas.openxmlformats.org/officeDocument/2006/relationships/tags" Target="../tags/tag278.xml"/><Relationship Id="rId7" Type="http://schemas.openxmlformats.org/officeDocument/2006/relationships/tags" Target="../tags/tag279.xml"/><Relationship Id="rId8" Type="http://schemas.openxmlformats.org/officeDocument/2006/relationships/tags" Target="../tags/tag280.xml"/><Relationship Id="rId9" Type="http://schemas.openxmlformats.org/officeDocument/2006/relationships/tags" Target="../tags/tag281.xml"/><Relationship Id="rId10" Type="http://schemas.openxmlformats.org/officeDocument/2006/relationships/tags" Target="../tags/tag282.xml"/><Relationship Id="rId11" Type="http://schemas.openxmlformats.org/officeDocument/2006/relationships/tags" Target="../tags/tag283.xml"/><Relationship Id="rId12" Type="http://schemas.openxmlformats.org/officeDocument/2006/relationships/tags" Target="../tags/tag284.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tags" Target="../tags/tag288.xml"/><Relationship Id="rId5" Type="http://schemas.openxmlformats.org/officeDocument/2006/relationships/tags" Target="../tags/tag289.xml"/><Relationship Id="rId6" Type="http://schemas.openxmlformats.org/officeDocument/2006/relationships/tags" Target="../tags/tag290.xml"/><Relationship Id="rId7" Type="http://schemas.openxmlformats.org/officeDocument/2006/relationships/tags" Target="../tags/tag291.xml"/><Relationship Id="rId8" Type="http://schemas.openxmlformats.org/officeDocument/2006/relationships/tags" Target="../tags/tag292.xml"/><Relationship Id="rId9" Type="http://schemas.openxmlformats.org/officeDocument/2006/relationships/tags" Target="../tags/tag293.xml"/><Relationship Id="rId10" Type="http://schemas.openxmlformats.org/officeDocument/2006/relationships/tags" Target="../tags/tag294.xml"/><Relationship Id="rId11" Type="http://schemas.openxmlformats.org/officeDocument/2006/relationships/tags" Target="../tags/tag295.xml"/><Relationship Id="rId12" Type="http://schemas.openxmlformats.org/officeDocument/2006/relationships/tags" Target="../tags/tag296.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tags" Target="../tags/tag304.xml"/><Relationship Id="rId5" Type="http://schemas.openxmlformats.org/officeDocument/2006/relationships/tags" Target="../tags/tag305.xml"/><Relationship Id="rId6" Type="http://schemas.openxmlformats.org/officeDocument/2006/relationships/tags" Target="../tags/tag306.xml"/><Relationship Id="rId7" Type="http://schemas.openxmlformats.org/officeDocument/2006/relationships/tags" Target="../tags/tag307.xml"/><Relationship Id="rId8" Type="http://schemas.openxmlformats.org/officeDocument/2006/relationships/tags" Target="../tags/tag308.xml"/><Relationship Id="rId9" Type="http://schemas.openxmlformats.org/officeDocument/2006/relationships/tags" Target="../tags/tag309.xml"/><Relationship Id="rId10" Type="http://schemas.openxmlformats.org/officeDocument/2006/relationships/tags" Target="../tags/tag310.xml"/><Relationship Id="rId11" Type="http://schemas.openxmlformats.org/officeDocument/2006/relationships/tags" Target="../tags/tag311.xml"/><Relationship Id="rId12" Type="http://schemas.openxmlformats.org/officeDocument/2006/relationships/tags" Target="../tags/tag312.xml"/><Relationship Id="rId13" Type="http://schemas.openxmlformats.org/officeDocument/2006/relationships/tags" Target="../tags/tag313.xml"/><Relationship Id="rId14" Type="http://schemas.openxmlformats.org/officeDocument/2006/relationships/tags" Target="../tags/tag314.xml"/><Relationship Id="rId15" Type="http://schemas.openxmlformats.org/officeDocument/2006/relationships/tags" Target="../tags/tag315.xml"/><Relationship Id="rId16" Type="http://schemas.openxmlformats.org/officeDocument/2006/relationships/tags" Target="../tags/tag316.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tags" Target="../tags/tag323.xml"/><Relationship Id="rId5" Type="http://schemas.openxmlformats.org/officeDocument/2006/relationships/tags" Target="../tags/tag324.xml"/><Relationship Id="rId6" Type="http://schemas.openxmlformats.org/officeDocument/2006/relationships/tags" Target="../tags/tag325.xml"/><Relationship Id="rId7" Type="http://schemas.openxmlformats.org/officeDocument/2006/relationships/tags" Target="../tags/tag326.xml"/><Relationship Id="rId8" Type="http://schemas.openxmlformats.org/officeDocument/2006/relationships/tags" Target="../tags/tag327.xml"/><Relationship Id="rId9" Type="http://schemas.openxmlformats.org/officeDocument/2006/relationships/tags" Target="../tags/tag328.xml"/><Relationship Id="rId10" Type="http://schemas.openxmlformats.org/officeDocument/2006/relationships/tags" Target="../tags/tag329.xml"/><Relationship Id="rId11" Type="http://schemas.openxmlformats.org/officeDocument/2006/relationships/tags" Target="../tags/tag330.xml"/><Relationship Id="rId12" Type="http://schemas.openxmlformats.org/officeDocument/2006/relationships/tags" Target="../tags/tag331.xml"/><Relationship Id="rId13" Type="http://schemas.openxmlformats.org/officeDocument/2006/relationships/tags" Target="../tags/tag332.xml"/><Relationship Id="rId14" Type="http://schemas.openxmlformats.org/officeDocument/2006/relationships/tags" Target="../tags/tag333.xml"/><Relationship Id="rId15" Type="http://schemas.openxmlformats.org/officeDocument/2006/relationships/tags" Target="../tags/tag334.xml"/><Relationship Id="rId16" Type="http://schemas.openxmlformats.org/officeDocument/2006/relationships/tags" Target="../tags/tag335.xml"/><Relationship Id="rId17" Type="http://schemas.openxmlformats.org/officeDocument/2006/relationships/tags" Target="../tags/tag336.xml"/><Relationship Id="rId18" Type="http://schemas.openxmlformats.org/officeDocument/2006/relationships/tags" Target="../tags/tag337.xml"/><Relationship Id="rId19" Type="http://schemas.openxmlformats.org/officeDocument/2006/relationships/tags" Target="../tags/tag338.xml"/><Relationship Id="rId20" Type="http://schemas.openxmlformats.org/officeDocument/2006/relationships/tags" Target="../tags/tag339.xml"/><Relationship Id="rId21" Type="http://schemas.openxmlformats.org/officeDocument/2006/relationships/tags" Target="../tags/tag340.xml"/><Relationship Id="rId22" Type="http://schemas.openxmlformats.org/officeDocument/2006/relationships/tags" Target="../tags/tag341.xml"/><Relationship Id="rId23" Type="http://schemas.openxmlformats.org/officeDocument/2006/relationships/tags" Target="../tags/tag342.xml"/><Relationship Id="rId24" Type="http://schemas.openxmlformats.org/officeDocument/2006/relationships/tags" Target="../tags/tag343.xml"/><Relationship Id="rId25" Type="http://schemas.openxmlformats.org/officeDocument/2006/relationships/tags" Target="../tags/tag344.xml"/><Relationship Id="rId26" Type="http://schemas.openxmlformats.org/officeDocument/2006/relationships/tags" Target="../tags/tag345.xml"/><Relationship Id="rId27" Type="http://schemas.openxmlformats.org/officeDocument/2006/relationships/tags" Target="../tags/tag346.xml"/><Relationship Id="rId28" Type="http://schemas.openxmlformats.org/officeDocument/2006/relationships/tags" Target="../tags/tag347.xml"/><Relationship Id="rId29" Type="http://schemas.openxmlformats.org/officeDocument/2006/relationships/tags" Target="../tags/tag348.xml"/><Relationship Id="rId30"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tags" Target="../tags/tag352.xml"/><Relationship Id="rId5" Type="http://schemas.openxmlformats.org/officeDocument/2006/relationships/tags" Target="../tags/tag353.xml"/><Relationship Id="rId6" Type="http://schemas.openxmlformats.org/officeDocument/2006/relationships/tags" Target="../tags/tag354.xml"/><Relationship Id="rId7" Type="http://schemas.openxmlformats.org/officeDocument/2006/relationships/tags" Target="../tags/tag355.xml"/><Relationship Id="rId8" Type="http://schemas.openxmlformats.org/officeDocument/2006/relationships/tags" Target="../tags/tag356.xml"/><Relationship Id="rId9" Type="http://schemas.openxmlformats.org/officeDocument/2006/relationships/tags" Target="../tags/tag357.xml"/><Relationship Id="rId10" Type="http://schemas.openxmlformats.org/officeDocument/2006/relationships/tags" Target="../tags/tag358.xml"/><Relationship Id="rId11" Type="http://schemas.openxmlformats.org/officeDocument/2006/relationships/tags" Target="../tags/tag359.xml"/><Relationship Id="rId12" Type="http://schemas.openxmlformats.org/officeDocument/2006/relationships/tags" Target="../tags/tag360.xml"/><Relationship Id="rId13" Type="http://schemas.openxmlformats.org/officeDocument/2006/relationships/tags" Target="../tags/tag361.xml"/><Relationship Id="rId14" Type="http://schemas.openxmlformats.org/officeDocument/2006/relationships/tags" Target="../tags/tag362.xml"/><Relationship Id="rId15" Type="http://schemas.openxmlformats.org/officeDocument/2006/relationships/tags" Target="../tags/tag363.xml"/><Relationship Id="rId16" Type="http://schemas.openxmlformats.org/officeDocument/2006/relationships/tags" Target="../tags/tag364.xml"/><Relationship Id="rId17"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5.xml"/><Relationship Id="rId2" Type="http://schemas.openxmlformats.org/officeDocument/2006/relationships/tags" Target="../tags/tag366.xml"/><Relationship Id="rId3" Type="http://schemas.openxmlformats.org/officeDocument/2006/relationships/tags" Target="../tags/tag367.xml"/><Relationship Id="rId4" Type="http://schemas.openxmlformats.org/officeDocument/2006/relationships/tags" Target="../tags/tag368.xml"/><Relationship Id="rId5" Type="http://schemas.openxmlformats.org/officeDocument/2006/relationships/tags" Target="../tags/tag369.xml"/><Relationship Id="rId6" Type="http://schemas.openxmlformats.org/officeDocument/2006/relationships/tags" Target="../tags/tag370.xml"/><Relationship Id="rId7" Type="http://schemas.openxmlformats.org/officeDocument/2006/relationships/tags" Target="../tags/tag371.xml"/><Relationship Id="rId8" Type="http://schemas.openxmlformats.org/officeDocument/2006/relationships/tags" Target="../tags/tag372.xml"/><Relationship Id="rId9" Type="http://schemas.openxmlformats.org/officeDocument/2006/relationships/tags" Target="../tags/tag373.xml"/><Relationship Id="rId10" Type="http://schemas.openxmlformats.org/officeDocument/2006/relationships/tags" Target="../tags/tag374.xml"/><Relationship Id="rId11" Type="http://schemas.openxmlformats.org/officeDocument/2006/relationships/tags" Target="../tags/tag375.xml"/><Relationship Id="rId12" Type="http://schemas.openxmlformats.org/officeDocument/2006/relationships/tags" Target="../tags/tag376.xml"/><Relationship Id="rId13" Type="http://schemas.openxmlformats.org/officeDocument/2006/relationships/tags" Target="../tags/tag377.xml"/><Relationship Id="rId14" Type="http://schemas.openxmlformats.org/officeDocument/2006/relationships/tags" Target="../tags/tag378.xml"/><Relationship Id="rId15" Type="http://schemas.openxmlformats.org/officeDocument/2006/relationships/tags" Target="../tags/tag379.xml"/><Relationship Id="rId16" Type="http://schemas.openxmlformats.org/officeDocument/2006/relationships/tags" Target="../tags/tag380.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81.xml"/><Relationship Id="rId2" Type="http://schemas.openxmlformats.org/officeDocument/2006/relationships/tags" Target="../tags/tag382.xml"/><Relationship Id="rId3" Type="http://schemas.openxmlformats.org/officeDocument/2006/relationships/tags" Target="../tags/tag383.xml"/><Relationship Id="rId4" Type="http://schemas.openxmlformats.org/officeDocument/2006/relationships/tags" Target="../tags/tag384.xml"/><Relationship Id="rId5" Type="http://schemas.openxmlformats.org/officeDocument/2006/relationships/tags" Target="../tags/tag385.xml"/><Relationship Id="rId6" Type="http://schemas.openxmlformats.org/officeDocument/2006/relationships/tags" Target="../tags/tag386.xml"/><Relationship Id="rId7" Type="http://schemas.openxmlformats.org/officeDocument/2006/relationships/tags" Target="../tags/tag387.xml"/><Relationship Id="rId8" Type="http://schemas.openxmlformats.org/officeDocument/2006/relationships/tags" Target="../tags/tag388.xml"/><Relationship Id="rId9"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89.xml"/><Relationship Id="rId2" Type="http://schemas.openxmlformats.org/officeDocument/2006/relationships/tags" Target="../tags/tag390.xml"/><Relationship Id="rId3" Type="http://schemas.openxmlformats.org/officeDocument/2006/relationships/tags" Target="../tags/tag39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3"/>
            <p:custDataLst>
              <p:tags r:id="rId1"/>
            </p:custDataLst>
          </p:nvPr>
        </p:nvSpPr>
        <p:spPr/>
        <p:txBody>
          <a:bodyPr>
            <a:normAutofit fontScale="90909"/>
          </a:bodyPr>
          <a:p>
            <a:r>
              <a:rPr altLang="en-US" lang="zh-CN"/>
              <a:t>汇报人：</a:t>
            </a:r>
            <a:r>
              <a:rPr altLang="zh-CN" lang="en-US"/>
              <a:t>XX</a:t>
            </a:r>
            <a:endParaRPr altLang="en-US" lang="zh-CN"/>
          </a:p>
        </p:txBody>
      </p:sp>
      <p:sp>
        <p:nvSpPr>
          <p:cNvPr id="1048650" name="文本占位符 6"/>
          <p:cNvSpPr>
            <a:spLocks noGrp="1"/>
          </p:cNvSpPr>
          <p:nvPr>
            <p:ph type="body" idx="2"/>
            <p:custDataLst>
              <p:tags r:id="rId2"/>
            </p:custDataLst>
          </p:nvPr>
        </p:nvSpPr>
        <p:spPr/>
        <p:txBody>
          <a:bodyPr/>
          <a:p>
            <a:r>
              <a:rPr altLang="en-US" lang="zh-CN"/>
              <a:t>XX,a click to unlimited possibilities</a:t>
            </a:r>
            <a:endParaRPr altLang="en-US" lang="zh-CN"/>
          </a:p>
        </p:txBody>
      </p:sp>
      <p:sp>
        <p:nvSpPr>
          <p:cNvPr id="1048652" name="标题 7"/>
          <p:cNvSpPr>
            <a:spLocks noGrp="1"/>
          </p:cNvSpPr>
          <p:nvPr>
            <p:ph type="title" idx="1"/>
            <p:custDataLst>
              <p:tags r:id="rId3"/>
            </p:custDataLst>
          </p:nvPr>
        </p:nvSpPr>
        <p:spPr/>
        <p:txBody>
          <a:bodyPr/>
          <a:p>
            <a:r>
              <a:rPr altLang="en-US" dirty="0" lang="zh-CN"/>
              <a:t>学校双减的学习策略与学业规划</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0" name="标题 1"/>
          <p:cNvSpPr>
            <a:spLocks noGrp="1"/>
          </p:cNvSpPr>
          <p:nvPr>
            <p:ph type="title" idx="1"/>
            <p:custDataLst>
              <p:tags r:id="rId1"/>
            </p:custDataLst>
          </p:nvPr>
        </p:nvSpPr>
        <p:spPr/>
        <p:txBody>
          <a:bodyPr/>
          <a:p>
            <a:r>
              <a:rPr altLang="en-US" lang="zh-CN"/>
              <a:t>目录</a:t>
            </a:r>
            <a:endParaRPr altLang="en-US" lang="zh-CN"/>
          </a:p>
        </p:txBody>
      </p:sp>
      <p:sp>
        <p:nvSpPr>
          <p:cNvPr id="1048822" name="序号"/>
          <p:cNvSpPr txBox="1"/>
          <p:nvPr>
            <p:custDataLst>
              <p:tags r:id="rId2"/>
            </p:custDataLst>
          </p:nvPr>
        </p:nvSpPr>
        <p:spPr>
          <a:xfrm>
            <a:off x="1352550" y="2124075"/>
            <a:ext cx="1669415" cy="687070"/>
          </a:xfrm>
          <a:prstGeom prst="rect"/>
          <a:noFill/>
        </p:spPr>
        <p:txBody>
          <a:bodyPr anchor="b" anchorCtr="0" bIns="45720" lIns="91440" rIns="91440" rtlCol="0" tIns="45720" wrap="square">
            <a:normAutofit/>
          </a:bodyPr>
          <a:p>
            <a:pPr algn="l" lvl="0">
              <a:buClrTx/>
              <a:buSzTx/>
              <a:buFontTx/>
            </a:pPr>
            <a:r>
              <a:rPr altLang="zh-CN" dirty="0" sz="3600" lang="en-US">
                <a:ln>
                  <a:solidFill>
                    <a:schemeClr val="accent3"/>
                  </a:solidFill>
                </a:ln>
                <a:solidFill>
                  <a:schemeClr val="accent1"/>
                </a:solidFill>
                <a:latin typeface="+mj-lt"/>
                <a:ea typeface="+mj-lt"/>
                <a:cs typeface="MiSans" panose="00000500000000000000" pitchFamily="2" charset="-122"/>
                <a:sym typeface="+mn-ea"/>
              </a:rPr>
              <a:t>01</a:t>
            </a:r>
            <a:endParaRPr altLang="zh-CN" dirty="0" sz="3600" lang="en-US">
              <a:ln>
                <a:solidFill>
                  <a:schemeClr val="accent3"/>
                </a:solidFill>
              </a:ln>
              <a:solidFill>
                <a:schemeClr val="accent1"/>
              </a:solidFill>
              <a:latin typeface="+mj-lt"/>
              <a:ea typeface="+mj-lt"/>
              <a:cs typeface="MiSans" panose="00000500000000000000" pitchFamily="2" charset="-122"/>
              <a:sym typeface="+mn-ea"/>
            </a:endParaRPr>
          </a:p>
        </p:txBody>
      </p:sp>
      <p:sp>
        <p:nvSpPr>
          <p:cNvPr id="1048824" name="标题"/>
          <p:cNvSpPr txBox="1"/>
          <p:nvPr>
            <p:custDataLst>
              <p:tags r:id="rId3"/>
            </p:custDataLst>
          </p:nvPr>
        </p:nvSpPr>
        <p:spPr>
          <a:xfrm>
            <a:off x="1352550" y="2868930"/>
            <a:ext cx="1877060" cy="1163320"/>
          </a:xfrm>
          <a:prstGeom prst="rect"/>
          <a:noFill/>
        </p:spPr>
        <p:txBody>
          <a:bodyPr anchor="t" anchorCtr="0" bIns="0" lIns="71755" rIns="0" rtlCol="0" tIns="0" wrap="square">
            <a:normAutofit/>
          </a:bodyPr>
          <a:p>
            <a:pPr algn="l" lvl="0">
              <a:buClrTx/>
              <a:buSzTx/>
              <a:buFontTx/>
            </a:pPr>
            <a:r>
              <a:rPr altLang="en-US" dirty="0" sz="2000" lang="zh-CN" spc="300">
                <a:solidFill>
                  <a:schemeClr val="accent1"/>
                </a:solidFill>
                <a:latin typeface="+mj-lt"/>
                <a:ea typeface="+mj-lt"/>
                <a:cs typeface="MiSans" panose="00000500000000000000" pitchFamily="2" charset="-122"/>
                <a:sym typeface="+mn-ea"/>
              </a:rPr>
              <a:t>双减背景下的学习策略</a:t>
            </a:r>
            <a:endParaRPr altLang="en-US" dirty="0" sz="2000" lang="zh-CN" spc="300">
              <a:solidFill>
                <a:schemeClr val="accent1"/>
              </a:solidFill>
              <a:latin typeface="+mj-lt"/>
              <a:ea typeface="+mj-lt"/>
              <a:cs typeface="MiSans" panose="00000500000000000000" pitchFamily="2" charset="-122"/>
              <a:sym typeface="+mn-ea"/>
            </a:endParaRPr>
          </a:p>
        </p:txBody>
      </p:sp>
      <p:sp>
        <p:nvSpPr>
          <p:cNvPr id="1048826" name="序号"/>
          <p:cNvSpPr txBox="1"/>
          <p:nvPr>
            <p:custDataLst>
              <p:tags r:id="rId4"/>
            </p:custDataLst>
          </p:nvPr>
        </p:nvSpPr>
        <p:spPr>
          <a:xfrm>
            <a:off x="4210685" y="2124075"/>
            <a:ext cx="1645920" cy="687070"/>
          </a:xfrm>
          <a:prstGeom prst="rect"/>
          <a:noFill/>
        </p:spPr>
        <p:txBody>
          <a:bodyPr anchor="b" anchorCtr="0" bIns="45720" lIns="91440" rIns="91440" rtlCol="0" tIns="45720" wrap="square">
            <a:normAutofit/>
          </a:bodyPr>
          <a:p>
            <a:pPr algn="l" lvl="0">
              <a:buClrTx/>
              <a:buSzTx/>
              <a:buFontTx/>
            </a:pPr>
            <a:r>
              <a:rPr altLang="zh-CN" dirty="0" sz="3600" lang="en-US">
                <a:ln>
                  <a:solidFill>
                    <a:schemeClr val="accent3"/>
                  </a:solidFill>
                </a:ln>
                <a:solidFill>
                  <a:schemeClr val="accent1"/>
                </a:solidFill>
                <a:latin typeface="+mj-lt"/>
                <a:ea typeface="+mj-lt"/>
                <a:cs typeface="MiSans" panose="00000500000000000000" pitchFamily="2" charset="-122"/>
                <a:sym typeface="+mn-ea"/>
              </a:rPr>
              <a:t>02</a:t>
            </a:r>
            <a:endParaRPr altLang="zh-CN" dirty="0" sz="3600" lang="en-US">
              <a:ln>
                <a:solidFill>
                  <a:schemeClr val="accent3"/>
                </a:solidFill>
              </a:ln>
              <a:solidFill>
                <a:schemeClr val="accent1"/>
              </a:solidFill>
              <a:latin typeface="+mj-lt"/>
              <a:ea typeface="+mj-lt"/>
              <a:cs typeface="MiSans" panose="00000500000000000000" pitchFamily="2" charset="-122"/>
              <a:sym typeface="+mn-ea"/>
            </a:endParaRPr>
          </a:p>
        </p:txBody>
      </p:sp>
      <p:sp>
        <p:nvSpPr>
          <p:cNvPr id="1048828" name="标题"/>
          <p:cNvSpPr txBox="1"/>
          <p:nvPr>
            <p:custDataLst>
              <p:tags r:id="rId5"/>
            </p:custDataLst>
          </p:nvPr>
        </p:nvSpPr>
        <p:spPr>
          <a:xfrm>
            <a:off x="4210685" y="2868930"/>
            <a:ext cx="1879600" cy="1163320"/>
          </a:xfrm>
          <a:prstGeom prst="rect"/>
          <a:noFill/>
        </p:spPr>
        <p:txBody>
          <a:bodyPr anchor="t" anchorCtr="0" bIns="0" lIns="71755" rIns="0" rtlCol="0" tIns="0" wrap="square">
            <a:normAutofit/>
          </a:bodyPr>
          <a:p>
            <a:pPr algn="l" lvl="0">
              <a:buClrTx/>
              <a:buSzTx/>
              <a:buFontTx/>
            </a:pPr>
            <a:r>
              <a:rPr altLang="en-US" dirty="0" sz="2000" lang="zh-CN" spc="300">
                <a:solidFill>
                  <a:schemeClr val="accent1"/>
                </a:solidFill>
                <a:latin typeface="+mj-lt"/>
                <a:ea typeface="+mj-lt"/>
                <a:cs typeface="MiSans" panose="00000500000000000000" pitchFamily="2" charset="-122"/>
                <a:sym typeface="+mn-ea"/>
              </a:rPr>
              <a:t>学业规划的重要性</a:t>
            </a:r>
            <a:endParaRPr altLang="en-US" dirty="0" sz="2000" lang="zh-CN" spc="300">
              <a:solidFill>
                <a:schemeClr val="accent1"/>
              </a:solidFill>
              <a:latin typeface="+mj-lt"/>
              <a:ea typeface="+mj-lt"/>
              <a:cs typeface="MiSans" panose="00000500000000000000" pitchFamily="2" charset="-122"/>
              <a:sym typeface="+mn-ea"/>
            </a:endParaRPr>
          </a:p>
        </p:txBody>
      </p:sp>
      <p:sp>
        <p:nvSpPr>
          <p:cNvPr id="1048830" name="序号"/>
          <p:cNvSpPr txBox="1"/>
          <p:nvPr>
            <p:custDataLst>
              <p:tags r:id="rId6"/>
            </p:custDataLst>
          </p:nvPr>
        </p:nvSpPr>
        <p:spPr>
          <a:xfrm>
            <a:off x="7171055" y="2124075"/>
            <a:ext cx="1668780" cy="687070"/>
          </a:xfrm>
          <a:prstGeom prst="rect"/>
          <a:noFill/>
        </p:spPr>
        <p:txBody>
          <a:bodyPr anchor="b" anchorCtr="0" bIns="45720" lIns="91440" rIns="91440" rtlCol="0" tIns="45720" wrap="square">
            <a:normAutofit/>
          </a:bodyPr>
          <a:p>
            <a:pPr algn="l" lvl="0">
              <a:buClrTx/>
              <a:buSzTx/>
              <a:buFontTx/>
            </a:pPr>
            <a:r>
              <a:rPr altLang="zh-CN" dirty="0" sz="3600" lang="en-US">
                <a:ln>
                  <a:solidFill>
                    <a:schemeClr val="accent3"/>
                  </a:solidFill>
                </a:ln>
                <a:solidFill>
                  <a:schemeClr val="accent1"/>
                </a:solidFill>
                <a:latin typeface="+mj-lt"/>
                <a:ea typeface="+mj-lt"/>
                <a:cs typeface="MiSans" panose="00000500000000000000" pitchFamily="2" charset="-122"/>
                <a:sym typeface="+mn-ea"/>
              </a:rPr>
              <a:t>03</a:t>
            </a:r>
            <a:endParaRPr altLang="zh-CN" dirty="0" sz="3600" lang="en-US">
              <a:ln>
                <a:solidFill>
                  <a:schemeClr val="accent3"/>
                </a:solidFill>
              </a:ln>
              <a:solidFill>
                <a:schemeClr val="accent1"/>
              </a:solidFill>
              <a:latin typeface="+mj-lt"/>
              <a:ea typeface="+mj-lt"/>
              <a:cs typeface="MiSans" panose="00000500000000000000" pitchFamily="2" charset="-122"/>
              <a:sym typeface="+mn-ea"/>
            </a:endParaRPr>
          </a:p>
        </p:txBody>
      </p:sp>
      <p:sp>
        <p:nvSpPr>
          <p:cNvPr id="1048832" name="标题"/>
          <p:cNvSpPr txBox="1"/>
          <p:nvPr>
            <p:custDataLst>
              <p:tags r:id="rId7"/>
            </p:custDataLst>
          </p:nvPr>
        </p:nvSpPr>
        <p:spPr>
          <a:xfrm>
            <a:off x="7171055" y="2868930"/>
            <a:ext cx="1877695" cy="1163320"/>
          </a:xfrm>
          <a:prstGeom prst="rect"/>
          <a:noFill/>
        </p:spPr>
        <p:txBody>
          <a:bodyPr anchor="t" anchorCtr="0" bIns="0" lIns="71755" rIns="0" rtlCol="0" tIns="0" wrap="square">
            <a:normAutofit/>
          </a:bodyPr>
          <a:p>
            <a:pPr algn="l" lvl="0">
              <a:buClrTx/>
              <a:buSzTx/>
              <a:buFontTx/>
            </a:pPr>
            <a:r>
              <a:rPr altLang="en-US" dirty="0" sz="2000" lang="zh-CN" spc="300">
                <a:solidFill>
                  <a:schemeClr val="accent1"/>
                </a:solidFill>
                <a:latin typeface="+mj-lt"/>
                <a:ea typeface="+mj-lt"/>
                <a:cs typeface="MiSans" panose="00000500000000000000" pitchFamily="2" charset="-122"/>
                <a:sym typeface="+mn-ea"/>
              </a:rPr>
              <a:t>双减政策对学业规划的影响</a:t>
            </a:r>
            <a:endParaRPr altLang="en-US" dirty="0" sz="2000" lang="zh-CN" spc="300">
              <a:solidFill>
                <a:schemeClr val="accent1"/>
              </a:solidFill>
              <a:latin typeface="+mj-lt"/>
              <a:ea typeface="+mj-lt"/>
              <a:cs typeface="MiSans" panose="00000500000000000000" pitchFamily="2" charset="-122"/>
              <a:sym typeface="+mn-ea"/>
            </a:endParaRPr>
          </a:p>
        </p:txBody>
      </p:sp>
      <p:sp>
        <p:nvSpPr>
          <p:cNvPr id="1048834" name="序号"/>
          <p:cNvSpPr txBox="1"/>
          <p:nvPr>
            <p:custDataLst>
              <p:tags r:id="rId8"/>
            </p:custDataLst>
          </p:nvPr>
        </p:nvSpPr>
        <p:spPr>
          <a:xfrm>
            <a:off x="2976245" y="4214495"/>
            <a:ext cx="1669415" cy="687070"/>
          </a:xfrm>
          <a:prstGeom prst="rect"/>
          <a:noFill/>
        </p:spPr>
        <p:txBody>
          <a:bodyPr anchor="b" anchorCtr="0" bIns="45720" lIns="91440" rIns="91440" rtlCol="0" tIns="45720" wrap="square">
            <a:normAutofit/>
          </a:bodyPr>
          <a:p>
            <a:pPr algn="l" lvl="0">
              <a:buClrTx/>
              <a:buSzTx/>
              <a:buFontTx/>
            </a:pPr>
            <a:r>
              <a:rPr altLang="zh-CN" dirty="0" sz="3600" lang="en-US">
                <a:ln>
                  <a:solidFill>
                    <a:schemeClr val="accent3"/>
                  </a:solidFill>
                </a:ln>
                <a:solidFill>
                  <a:schemeClr val="accent1"/>
                </a:solidFill>
                <a:latin typeface="+mj-lt"/>
                <a:ea typeface="+mj-lt"/>
                <a:cs typeface="MiSans" panose="00000500000000000000" pitchFamily="2" charset="-122"/>
                <a:sym typeface="+mn-ea"/>
              </a:rPr>
              <a:t>04</a:t>
            </a:r>
            <a:endParaRPr altLang="zh-CN" dirty="0" sz="3600" lang="en-US">
              <a:ln>
                <a:solidFill>
                  <a:schemeClr val="accent3"/>
                </a:solidFill>
              </a:ln>
              <a:solidFill>
                <a:schemeClr val="accent1"/>
              </a:solidFill>
              <a:latin typeface="+mj-lt"/>
              <a:ea typeface="+mj-lt"/>
              <a:cs typeface="MiSans" panose="00000500000000000000" pitchFamily="2" charset="-122"/>
              <a:sym typeface="+mn-ea"/>
            </a:endParaRPr>
          </a:p>
        </p:txBody>
      </p:sp>
      <p:sp>
        <p:nvSpPr>
          <p:cNvPr id="1048836" name="标题"/>
          <p:cNvSpPr txBox="1"/>
          <p:nvPr>
            <p:custDataLst>
              <p:tags r:id="rId9"/>
            </p:custDataLst>
          </p:nvPr>
        </p:nvSpPr>
        <p:spPr>
          <a:xfrm>
            <a:off x="2976245" y="4959350"/>
            <a:ext cx="1877060" cy="1163320"/>
          </a:xfrm>
          <a:prstGeom prst="rect"/>
          <a:noFill/>
        </p:spPr>
        <p:txBody>
          <a:bodyPr anchor="t" anchorCtr="0" bIns="0" lIns="71755" rIns="0" rtlCol="0" tIns="0" wrap="square">
            <a:normAutofit/>
          </a:bodyPr>
          <a:p>
            <a:pPr algn="l" lvl="0">
              <a:buClrTx/>
              <a:buSzTx/>
              <a:buFontTx/>
            </a:pPr>
            <a:r>
              <a:rPr altLang="en-US" dirty="0" sz="2000" lang="zh-CN" spc="300">
                <a:solidFill>
                  <a:schemeClr val="accent1"/>
                </a:solidFill>
                <a:latin typeface="+mj-lt"/>
                <a:ea typeface="+mj-lt"/>
                <a:cs typeface="MiSans" panose="00000500000000000000" pitchFamily="2" charset="-122"/>
                <a:sym typeface="+mn-ea"/>
              </a:rPr>
              <a:t>学校在双减中的角色和责任</a:t>
            </a:r>
            <a:endParaRPr altLang="en-US" dirty="0" sz="2000" lang="zh-CN" spc="300">
              <a:solidFill>
                <a:schemeClr val="accent1"/>
              </a:solidFill>
              <a:latin typeface="+mj-lt"/>
              <a:ea typeface="+mj-lt"/>
              <a:cs typeface="MiSans" panose="00000500000000000000" pitchFamily="2" charset="-122"/>
              <a:sym typeface="+mn-ea"/>
            </a:endParaRPr>
          </a:p>
        </p:txBody>
      </p:sp>
      <p:sp>
        <p:nvSpPr>
          <p:cNvPr id="1048838" name="序号"/>
          <p:cNvSpPr txBox="1"/>
          <p:nvPr>
            <p:custDataLst>
              <p:tags r:id="rId10"/>
            </p:custDataLst>
          </p:nvPr>
        </p:nvSpPr>
        <p:spPr>
          <a:xfrm>
            <a:off x="5586730" y="4214495"/>
            <a:ext cx="1628775" cy="687070"/>
          </a:xfrm>
          <a:prstGeom prst="rect"/>
          <a:noFill/>
        </p:spPr>
        <p:txBody>
          <a:bodyPr anchor="b" anchorCtr="0" bIns="45720" lIns="91440" rIns="91440" rtlCol="0" tIns="45720" wrap="square">
            <a:normAutofit/>
          </a:bodyPr>
          <a:p>
            <a:pPr algn="l" lvl="0">
              <a:buClrTx/>
              <a:buSzTx/>
              <a:buFontTx/>
            </a:pPr>
            <a:r>
              <a:rPr altLang="zh-CN" dirty="0" sz="3600" lang="en-US">
                <a:ln>
                  <a:solidFill>
                    <a:schemeClr val="accent3"/>
                  </a:solidFill>
                </a:ln>
                <a:solidFill>
                  <a:schemeClr val="accent1"/>
                </a:solidFill>
                <a:latin typeface="+mj-lt"/>
                <a:ea typeface="+mj-lt"/>
                <a:cs typeface="MiSans" panose="00000500000000000000" pitchFamily="2" charset="-122"/>
                <a:sym typeface="+mn-ea"/>
              </a:rPr>
              <a:t>05</a:t>
            </a:r>
            <a:endParaRPr altLang="zh-CN" dirty="0" sz="3600" lang="en-US">
              <a:ln>
                <a:solidFill>
                  <a:schemeClr val="accent3"/>
                </a:solidFill>
              </a:ln>
              <a:solidFill>
                <a:schemeClr val="accent1"/>
              </a:solidFill>
              <a:latin typeface="+mj-lt"/>
              <a:ea typeface="+mj-lt"/>
              <a:cs typeface="MiSans" panose="00000500000000000000" pitchFamily="2" charset="-122"/>
              <a:sym typeface="+mn-ea"/>
            </a:endParaRPr>
          </a:p>
        </p:txBody>
      </p:sp>
      <p:sp>
        <p:nvSpPr>
          <p:cNvPr id="1048840" name="标题"/>
          <p:cNvSpPr txBox="1"/>
          <p:nvPr>
            <p:custDataLst>
              <p:tags r:id="rId11"/>
            </p:custDataLst>
          </p:nvPr>
        </p:nvSpPr>
        <p:spPr>
          <a:xfrm>
            <a:off x="5586730" y="4959350"/>
            <a:ext cx="1840230" cy="1163320"/>
          </a:xfrm>
          <a:prstGeom prst="rect"/>
          <a:noFill/>
        </p:spPr>
        <p:txBody>
          <a:bodyPr anchor="t" anchorCtr="0" bIns="0" lIns="71755" rIns="0" rtlCol="0" tIns="0" wrap="square">
            <a:normAutofit/>
          </a:bodyPr>
          <a:p>
            <a:pPr algn="l" lvl="0">
              <a:buClrTx/>
              <a:buSzTx/>
              <a:buFontTx/>
            </a:pPr>
            <a:r>
              <a:rPr altLang="en-US" dirty="0" sz="2000" lang="zh-CN" spc="300">
                <a:solidFill>
                  <a:schemeClr val="accent1"/>
                </a:solidFill>
                <a:latin typeface="+mj-lt"/>
                <a:ea typeface="+mj-lt"/>
                <a:cs typeface="MiSans" panose="00000500000000000000" pitchFamily="2" charset="-122"/>
                <a:sym typeface="+mn-ea"/>
              </a:rPr>
              <a:t>学生和家长在双减中的角色和责任</a:t>
            </a:r>
            <a:endParaRPr altLang="en-US" dirty="0" sz="2000" lang="zh-CN" spc="300">
              <a:solidFill>
                <a:schemeClr val="accent1"/>
              </a:solidFill>
              <a:latin typeface="+mj-lt"/>
              <a:ea typeface="+mj-lt"/>
              <a:cs typeface="MiSans" panose="00000500000000000000" pitchFamily="2" charset="-122"/>
              <a:sym typeface="+mn-ea"/>
            </a:endParaRPr>
          </a:p>
        </p:txBody>
      </p:sp>
    </p:spTree>
    <p:custDataLst>
      <p:tags r:id="rId1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70" name="文本占位符 1"/>
          <p:cNvSpPr>
            <a:spLocks noGrp="1"/>
          </p:cNvSpPr>
          <p:nvPr>
            <p:ph type="body" idx="2"/>
            <p:custDataLst>
              <p:tags r:id="rId1"/>
            </p:custDataLst>
          </p:nvPr>
        </p:nvSpPr>
        <p:spPr/>
        <p:txBody>
          <a:bodyPr>
            <a:normAutofit fontScale="96638" lnSpcReduction="10000"/>
          </a:bodyPr>
          <a:p>
            <a:r>
              <a:rPr altLang="en-US" lang="zh-CN"/>
              <a:t>01</a:t>
            </a:r>
            <a:endParaRPr altLang="en-US" lang="zh-CN"/>
          </a:p>
        </p:txBody>
      </p:sp>
      <p:sp>
        <p:nvSpPr>
          <p:cNvPr id="1048872" name="标题 4"/>
          <p:cNvSpPr>
            <a:spLocks noGrp="1"/>
          </p:cNvSpPr>
          <p:nvPr>
            <p:ph type="title" idx="1"/>
            <p:custDataLst>
              <p:tags r:id="rId2"/>
            </p:custDataLst>
          </p:nvPr>
        </p:nvSpPr>
        <p:spPr/>
        <p:txBody>
          <a:bodyPr>
            <a:normAutofit fontScale="94545"/>
          </a:bodyPr>
          <a:p>
            <a:r>
              <a:rPr altLang="en-US" lang="zh-CN"/>
              <a:t>双减背景下的学习策略</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2" name="标题 2"/>
          <p:cNvSpPr>
            <a:spLocks noGrp="1"/>
          </p:cNvSpPr>
          <p:nvPr>
            <p:ph type="title" idx="1"/>
          </p:nvPr>
        </p:nvSpPr>
        <p:spPr/>
        <p:txBody>
          <a:bodyPr/>
          <a:p>
            <a:r>
              <a:rPr altLang="en-US" lang="zh-CN"/>
              <a:t>高效利用课堂时间</a:t>
            </a:r>
            <a:endParaRPr altLang="en-US" lang="zh-CN"/>
          </a:p>
        </p:txBody>
      </p:sp>
      <p:sp>
        <p:nvSpPr>
          <p:cNvPr id="104892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2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高效利用课堂时间：积极参与课堂讨论，提高课堂学习效率</a:t>
            </a:r>
            <a:endParaRPr altLang="en-US" dirty="0" sz="2000" lang="zh-CN" spc="150">
              <a:solidFill>
                <a:schemeClr val="tx1">
                  <a:lumMod val="75000"/>
                  <a:lumOff val="25000"/>
                </a:schemeClr>
              </a:solidFill>
              <a:latin typeface="+mn-ea"/>
              <a:sym typeface="+mn-ea"/>
            </a:endParaRPr>
          </a:p>
        </p:txBody>
      </p:sp>
      <p:sp>
        <p:nvSpPr>
          <p:cNvPr id="104892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3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3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制定合理的学习计划：根据自身情况，制定科学、合理的学习计划</a:t>
            </a:r>
            <a:endParaRPr altLang="en-US" dirty="0" sz="2000" lang="zh-CN" spc="150">
              <a:solidFill>
                <a:schemeClr val="tx1">
                  <a:lumMod val="75000"/>
                  <a:lumOff val="25000"/>
                </a:schemeClr>
              </a:solidFill>
              <a:latin typeface="+mn-ea"/>
              <a:sym typeface="+mn-ea"/>
            </a:endParaRPr>
          </a:p>
        </p:txBody>
      </p:sp>
      <p:sp>
        <p:nvSpPr>
          <p:cNvPr id="104893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3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3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培养自主学习能力：学会独立思考、自主解决问题，提高自主学习能力</a:t>
            </a:r>
            <a:endParaRPr altLang="en-US" dirty="0" sz="2000" lang="zh-CN" spc="150">
              <a:solidFill>
                <a:schemeClr val="tx1">
                  <a:lumMod val="75000"/>
                  <a:lumOff val="25000"/>
                </a:schemeClr>
              </a:solidFill>
              <a:latin typeface="+mn-ea"/>
              <a:sym typeface="+mn-ea"/>
            </a:endParaRPr>
          </a:p>
        </p:txBody>
      </p:sp>
      <p:sp>
        <p:nvSpPr>
          <p:cNvPr id="104894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4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4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拓展课外知识：通过阅读、参加课外活动等方式，拓展知识面，提高综合素质</a:t>
            </a:r>
            <a:endParaRPr altLang="en-US" dirty="0" sz="2000" lang="zh-CN" spc="150">
              <a:solidFill>
                <a:schemeClr val="tx1">
                  <a:lumMod val="75000"/>
                  <a:lumOff val="25000"/>
                </a:schemeClr>
              </a:solidFill>
              <a:latin typeface="+mn-ea"/>
              <a:sym typeface="+mn-ea"/>
            </a:endParaRPr>
          </a:p>
        </p:txBody>
      </p:sp>
      <p:sp>
        <p:nvSpPr>
          <p:cNvPr id="104894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80" name="标题 2"/>
          <p:cNvSpPr>
            <a:spLocks noGrp="1"/>
          </p:cNvSpPr>
          <p:nvPr>
            <p:ph type="title" idx="1"/>
          </p:nvPr>
        </p:nvSpPr>
        <p:spPr/>
        <p:txBody>
          <a:bodyPr/>
          <a:p>
            <a:r>
              <a:rPr altLang="en-US" lang="zh-CN"/>
              <a:t>制定合理的学习计划</a:t>
            </a:r>
            <a:endParaRPr altLang="en-US" lang="zh-CN"/>
          </a:p>
        </p:txBody>
      </p:sp>
      <p:sp>
        <p:nvSpPr>
          <p:cNvPr id="104898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确定学习目标：根据个人情况，制定短期和长期学习目标</a:t>
            </a:r>
            <a:endParaRPr altLang="en-US" dirty="0" sz="2000" lang="zh-CN" spc="150">
              <a:solidFill>
                <a:schemeClr val="tx1">
                  <a:lumMod val="85000"/>
                  <a:lumOff val="15000"/>
                </a:schemeClr>
              </a:solidFill>
              <a:latin typeface="+mn-ea"/>
              <a:sym typeface="+mn-ea"/>
            </a:endParaRPr>
          </a:p>
        </p:txBody>
      </p:sp>
      <p:sp>
        <p:nvSpPr>
          <p:cNvPr id="104898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制定时间表：合理安排每日学习时间，确保充足休息和娱乐时间</a:t>
            </a:r>
            <a:endParaRPr altLang="en-US" dirty="0" sz="2000" lang="zh-CN" spc="150">
              <a:solidFill>
                <a:schemeClr val="tx1">
                  <a:lumMod val="85000"/>
                  <a:lumOff val="15000"/>
                </a:schemeClr>
              </a:solidFill>
              <a:latin typeface="+mn-ea"/>
              <a:sym typeface="+mn-ea"/>
            </a:endParaRPr>
          </a:p>
        </p:txBody>
      </p:sp>
      <p:sp>
        <p:nvSpPr>
          <p:cNvPr id="104899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分配学习任务：将学习任务分解，分阶段完成，避免一次性完成大量任务</a:t>
            </a:r>
            <a:endParaRPr altLang="en-US" dirty="0" sz="2000" lang="zh-CN" spc="150">
              <a:solidFill>
                <a:schemeClr val="tx1">
                  <a:lumMod val="85000"/>
                  <a:lumOff val="15000"/>
                </a:schemeClr>
              </a:solidFill>
              <a:latin typeface="+mn-ea"/>
              <a:sym typeface="+mn-ea"/>
            </a:endParaRPr>
          </a:p>
        </p:txBody>
      </p:sp>
      <p:sp>
        <p:nvSpPr>
          <p:cNvPr id="104900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调整学习计划：根据学习进度和效果，适时调整学习计划，保持灵活性</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38" name="标题 2"/>
          <p:cNvSpPr>
            <a:spLocks noGrp="1"/>
          </p:cNvSpPr>
          <p:nvPr>
            <p:ph type="title" idx="1"/>
          </p:nvPr>
        </p:nvSpPr>
        <p:spPr/>
        <p:txBody>
          <a:bodyPr/>
          <a:p>
            <a:r>
              <a:rPr altLang="en-US" lang="zh-CN"/>
              <a:t>培养自主学习能力</a:t>
            </a:r>
            <a:endParaRPr altLang="en-US" lang="zh-CN"/>
          </a:p>
        </p:txBody>
      </p:sp>
      <p:sp>
        <p:nvSpPr>
          <p:cNvPr id="104904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制定合理的学习计划，明确学习目标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注重实践操作，将理论知识与实践相结合</a:t>
            </a:r>
            <a:endParaRPr dirty="0" sz="2000" err="1">
              <a:solidFill>
                <a:schemeClr val="tx1">
                  <a:lumMod val="75000"/>
                  <a:lumOff val="25000"/>
                </a:schemeClr>
              </a:solidFill>
              <a:latin typeface="+mn-ea"/>
              <a:ea typeface="+mn-ea"/>
              <a:cs typeface="+mn-ea"/>
              <a:sym typeface="+mn-lt"/>
            </a:endParaRPr>
          </a:p>
        </p:txBody>
      </p:sp>
      <p:sp>
        <p:nvSpPr>
          <p:cNvPr id="104906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6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积极参与课外活动，拓宽知识面和视野</a:t>
            </a:r>
            <a:endParaRPr dirty="0" sz="2000" err="1">
              <a:solidFill>
                <a:schemeClr val="tx1">
                  <a:lumMod val="75000"/>
                  <a:lumOff val="25000"/>
                </a:schemeClr>
              </a:solidFill>
              <a:latin typeface="+mn-ea"/>
              <a:ea typeface="+mn-ea"/>
              <a:cs typeface="+mn-ea"/>
              <a:sym typeface="+mn-lt"/>
            </a:endParaRPr>
          </a:p>
        </p:txBody>
      </p:sp>
      <p:sp>
        <p:nvSpPr>
          <p:cNvPr id="10490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培养自主学习能力，学会独立思考和解决问题</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12" name="标题 2"/>
          <p:cNvSpPr>
            <a:spLocks noGrp="1"/>
          </p:cNvSpPr>
          <p:nvPr>
            <p:ph type="title" idx="1"/>
          </p:nvPr>
        </p:nvSpPr>
        <p:spPr/>
        <p:txBody>
          <a:bodyPr/>
          <a:p>
            <a:r>
              <a:rPr altLang="en-US" lang="zh-CN"/>
              <a:t>多元化的学习方式</a:t>
            </a:r>
            <a:endParaRPr altLang="en-US" lang="zh-CN"/>
          </a:p>
        </p:txBody>
      </p:sp>
      <p:sp>
        <p:nvSpPr>
          <p:cNvPr id="104911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自主学习：学生自主安排学习进度和内容，培养自我管理和自我学习能力</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探究学习：学生通过探究、发现、解决问题的过程，培养创新思维和实践能力</a:t>
            </a:r>
            <a:endParaRPr dirty="0" sz="2000" err="1">
              <a:solidFill>
                <a:schemeClr val="tx1">
                  <a:lumMod val="75000"/>
                  <a:lumOff val="25000"/>
                </a:schemeClr>
              </a:solidFill>
              <a:latin typeface="+mn-ea"/>
              <a:ea typeface="+mn-ea"/>
              <a:cs typeface="+mn-ea"/>
              <a:sym typeface="+mn-lt"/>
            </a:endParaRPr>
          </a:p>
        </p:txBody>
      </p:sp>
      <p:sp>
        <p:nvSpPr>
          <p:cNvPr id="104913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4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个性化学习：根据学生的个性特点和需求，提供个性化的学习方案和资源，促进学生全面发展</a:t>
            </a:r>
            <a:endParaRPr dirty="0" sz="2000" err="1">
              <a:solidFill>
                <a:schemeClr val="tx1">
                  <a:lumMod val="75000"/>
                  <a:lumOff val="25000"/>
                </a:schemeClr>
              </a:solidFill>
              <a:latin typeface="+mn-ea"/>
              <a:ea typeface="+mn-ea"/>
              <a:cs typeface="+mn-ea"/>
              <a:sym typeface="+mn-lt"/>
            </a:endParaRPr>
          </a:p>
        </p:txBody>
      </p:sp>
      <p:sp>
        <p:nvSpPr>
          <p:cNvPr id="10491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合作学习：学生通过小组讨论、协作完成任务，培养合作精神和团队意识</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86" name="文本占位符 1"/>
          <p:cNvSpPr>
            <a:spLocks noGrp="1"/>
          </p:cNvSpPr>
          <p:nvPr>
            <p:ph type="body" idx="2"/>
            <p:custDataLst>
              <p:tags r:id="rId1"/>
            </p:custDataLst>
          </p:nvPr>
        </p:nvSpPr>
        <p:spPr/>
        <p:txBody>
          <a:bodyPr>
            <a:normAutofit fontScale="96638" lnSpcReduction="10000"/>
          </a:bodyPr>
          <a:p>
            <a:r>
              <a:rPr altLang="en-US" lang="zh-CN"/>
              <a:t>02</a:t>
            </a:r>
            <a:endParaRPr altLang="en-US" lang="zh-CN"/>
          </a:p>
        </p:txBody>
      </p:sp>
      <p:sp>
        <p:nvSpPr>
          <p:cNvPr id="1049188" name="标题 4"/>
          <p:cNvSpPr>
            <a:spLocks noGrp="1"/>
          </p:cNvSpPr>
          <p:nvPr>
            <p:ph type="title" idx="1"/>
            <p:custDataLst>
              <p:tags r:id="rId2"/>
            </p:custDataLst>
          </p:nvPr>
        </p:nvSpPr>
        <p:spPr/>
        <p:txBody>
          <a:bodyPr/>
          <a:p>
            <a:r>
              <a:rPr altLang="en-US" lang="zh-CN"/>
              <a:t>学业规划的重要性</a:t>
            </a:r>
            <a:endParaRPr altLang="en-US"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38" name="标题 2"/>
          <p:cNvSpPr>
            <a:spLocks noGrp="1"/>
          </p:cNvSpPr>
          <p:nvPr>
            <p:ph type="title" idx="1"/>
          </p:nvPr>
        </p:nvSpPr>
        <p:spPr/>
        <p:txBody>
          <a:bodyPr/>
          <a:p>
            <a:r>
              <a:rPr altLang="en-US" lang="zh-CN"/>
              <a:t>明确学业目标</a:t>
            </a:r>
            <a:endParaRPr altLang="en-US" lang="zh-CN"/>
          </a:p>
        </p:txBody>
      </p:sp>
      <p:sp>
        <p:nvSpPr>
          <p:cNvPr id="104924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制定具体可行的学习计划，明确每个阶段的目标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保持积极心态，不断调整和优化学业规划</a:t>
            </a:r>
            <a:endParaRPr dirty="0" sz="2000" err="1">
              <a:solidFill>
                <a:schemeClr val="tx1">
                  <a:lumMod val="75000"/>
                  <a:lumOff val="25000"/>
                </a:schemeClr>
              </a:solidFill>
              <a:latin typeface="+mn-ea"/>
              <a:ea typeface="+mn-ea"/>
              <a:cs typeface="+mn-ea"/>
              <a:sym typeface="+mn-lt"/>
            </a:endParaRPr>
          </a:p>
        </p:txBody>
      </p:sp>
      <p:sp>
        <p:nvSpPr>
          <p:cNvPr id="104926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6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与老师和家长保持沟通，寻求指导和支持</a:t>
            </a:r>
            <a:endParaRPr dirty="0" sz="2000" err="1">
              <a:solidFill>
                <a:schemeClr val="tx1">
                  <a:lumMod val="75000"/>
                  <a:lumOff val="25000"/>
                </a:schemeClr>
              </a:solidFill>
              <a:latin typeface="+mn-ea"/>
              <a:ea typeface="+mn-ea"/>
              <a:cs typeface="+mn-ea"/>
              <a:sym typeface="+mn-lt"/>
            </a:endParaRPr>
          </a:p>
        </p:txBody>
      </p:sp>
      <p:sp>
        <p:nvSpPr>
          <p:cNvPr id="10492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了解自己的兴趣和优势，确定未来的专业和职业方向</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12" name="标题 2"/>
          <p:cNvSpPr>
            <a:spLocks noGrp="1"/>
          </p:cNvSpPr>
          <p:nvPr>
            <p:ph type="title" idx="1"/>
          </p:nvPr>
        </p:nvSpPr>
        <p:spPr/>
        <p:txBody>
          <a:bodyPr/>
          <a:p>
            <a:r>
              <a:rPr altLang="en-US" lang="zh-CN"/>
              <a:t>制定实现目标的计划</a:t>
            </a:r>
            <a:endParaRPr altLang="en-US" lang="zh-CN"/>
          </a:p>
        </p:txBody>
      </p:sp>
      <p:sp>
        <p:nvSpPr>
          <p:cNvPr id="104931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1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确定目标：根据个人兴趣和实际情况，制定明确、可实现的目标。</a:t>
            </a:r>
            <a:endParaRPr altLang="en-US" dirty="0" sz="2000" lang="zh-CN" spc="150">
              <a:solidFill>
                <a:schemeClr val="tx1">
                  <a:lumMod val="75000"/>
                  <a:lumOff val="25000"/>
                </a:schemeClr>
              </a:solidFill>
              <a:latin typeface="+mn-ea"/>
              <a:sym typeface="+mn-ea"/>
            </a:endParaRPr>
          </a:p>
        </p:txBody>
      </p:sp>
      <p:sp>
        <p:nvSpPr>
          <p:cNvPr id="104931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2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2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制定计划：为实现目标，制定详细的计划，包括时间安排、学习内容、方法等。</a:t>
            </a:r>
            <a:endParaRPr altLang="en-US" dirty="0" sz="2000" lang="zh-CN" spc="150">
              <a:solidFill>
                <a:schemeClr val="tx1">
                  <a:lumMod val="75000"/>
                  <a:lumOff val="25000"/>
                </a:schemeClr>
              </a:solidFill>
              <a:latin typeface="+mn-ea"/>
              <a:sym typeface="+mn-ea"/>
            </a:endParaRPr>
          </a:p>
        </p:txBody>
      </p:sp>
      <p:sp>
        <p:nvSpPr>
          <p:cNvPr id="104932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2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2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执行计划：按照计划执行，不断调整和优化，确保计划的可行性。</a:t>
            </a:r>
            <a:endParaRPr altLang="en-US" dirty="0" sz="2000" lang="zh-CN" spc="150">
              <a:solidFill>
                <a:schemeClr val="tx1">
                  <a:lumMod val="75000"/>
                  <a:lumOff val="25000"/>
                </a:schemeClr>
              </a:solidFill>
              <a:latin typeface="+mn-ea"/>
              <a:sym typeface="+mn-ea"/>
            </a:endParaRPr>
          </a:p>
        </p:txBody>
      </p:sp>
      <p:sp>
        <p:nvSpPr>
          <p:cNvPr id="104933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3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3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评估与反馈：定期评估计划的执行情况，及时调整和改进，确保目标的实现。</a:t>
            </a:r>
            <a:endParaRPr altLang="en-US" dirty="0" sz="2000" lang="zh-CN" spc="150">
              <a:solidFill>
                <a:schemeClr val="tx1">
                  <a:lumMod val="75000"/>
                  <a:lumOff val="25000"/>
                </a:schemeClr>
              </a:solidFill>
              <a:latin typeface="+mn-ea"/>
              <a:sym typeface="+mn-ea"/>
            </a:endParaRPr>
          </a:p>
        </p:txBody>
      </p:sp>
      <p:sp>
        <p:nvSpPr>
          <p:cNvPr id="104933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70" name="标题 2"/>
          <p:cNvSpPr>
            <a:spLocks noGrp="1"/>
          </p:cNvSpPr>
          <p:nvPr>
            <p:ph type="title" idx="1"/>
          </p:nvPr>
        </p:nvSpPr>
        <p:spPr/>
        <p:txBody>
          <a:bodyPr/>
          <a:p>
            <a:r>
              <a:rPr altLang="en-US" lang="zh-CN"/>
              <a:t>培养综合素质和能力</a:t>
            </a:r>
            <a:endParaRPr altLang="en-US" lang="zh-CN"/>
          </a:p>
        </p:txBody>
      </p:sp>
      <p:sp>
        <p:nvSpPr>
          <p:cNvPr id="104937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制定个性化的学业规划，发掘学生的潜力和特长</a:t>
            </a:r>
            <a:endParaRPr altLang="zh-CN" dirty="0" lang="en-US">
              <a:solidFill>
                <a:schemeClr val="dk1">
                  <a:lumMod val="80000"/>
                  <a:lumOff val="20000"/>
                </a:schemeClr>
              </a:solidFill>
              <a:latin typeface="+mn-ea"/>
              <a:sym typeface="+mn-ea"/>
            </a:endParaRPr>
          </a:p>
        </p:txBody>
      </p:sp>
      <p:sp>
        <p:nvSpPr>
          <p:cNvPr id="104938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综合素质和能力是未来社会发展的必备条件</a:t>
            </a:r>
            <a:endParaRPr altLang="en-US" dirty="0" lang="zh-CN">
              <a:solidFill>
                <a:schemeClr val="dk1">
                  <a:lumMod val="80000"/>
                  <a:lumOff val="20000"/>
                </a:schemeClr>
              </a:solidFill>
              <a:latin typeface="+mn-ea"/>
              <a:sym typeface="+mn-ea"/>
            </a:endParaRPr>
          </a:p>
        </p:txBody>
      </p:sp>
      <p:sp>
        <p:nvSpPr>
          <p:cNvPr id="104938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学业规划是培养综合素质和能力的关键途径</a:t>
            </a:r>
            <a:endParaRPr altLang="en-US" dirty="0" lang="zh-CN">
              <a:solidFill>
                <a:schemeClr val="dk1">
                  <a:lumMod val="80000"/>
                  <a:lumOff val="20000"/>
                </a:schemeClr>
              </a:solidFill>
              <a:latin typeface="+mn-ea"/>
              <a:sym typeface="+mn-ea"/>
            </a:endParaRPr>
          </a:p>
        </p:txBody>
      </p:sp>
      <p:sp>
        <p:nvSpPr>
          <p:cNvPr id="104939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注重实践和体验，提升学生的综合素质和能力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36" name="标题 2"/>
          <p:cNvSpPr>
            <a:spLocks noGrp="1"/>
          </p:cNvSpPr>
          <p:nvPr>
            <p:ph type="title" idx="1"/>
          </p:nvPr>
        </p:nvSpPr>
        <p:spPr/>
        <p:txBody>
          <a:bodyPr/>
          <a:p>
            <a:r>
              <a:rPr altLang="en-US" lang="zh-CN"/>
              <a:t>关注个人兴趣和特长</a:t>
            </a:r>
            <a:endParaRPr altLang="en-US" lang="zh-CN"/>
          </a:p>
        </p:txBody>
      </p:sp>
      <p:sp>
        <p:nvSpPr>
          <p:cNvPr id="104943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兴趣和特长是学业规划的重要基础，能够激发学生的学习动力和创造力。</a:t>
            </a:r>
            <a:endParaRPr altLang="en-US" dirty="0" sz="1200" lang="zh-CN" spc="150">
              <a:solidFill>
                <a:schemeClr val="tx1">
                  <a:lumMod val="85000"/>
                  <a:lumOff val="15000"/>
                </a:schemeClr>
              </a:solidFill>
              <a:latin typeface="+mn-ea"/>
              <a:sym typeface="+mn-ea"/>
            </a:endParaRPr>
          </a:p>
        </p:txBody>
      </p:sp>
      <p:sp>
        <p:nvSpPr>
          <p:cNvPr id="104944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4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4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关注个人兴趣和特长有助于学生选择适合自己的专业和职业发展方向，提高未来的就业竞争力。</a:t>
            </a:r>
            <a:endParaRPr altLang="en-US" dirty="0" sz="1200" lang="zh-CN" spc="150">
              <a:solidFill>
                <a:schemeClr val="tx1">
                  <a:lumMod val="85000"/>
                  <a:lumOff val="15000"/>
                </a:schemeClr>
              </a:solidFill>
              <a:latin typeface="+mn-ea"/>
              <a:sym typeface="+mn-ea"/>
            </a:endParaRPr>
          </a:p>
        </p:txBody>
      </p:sp>
      <p:sp>
        <p:nvSpPr>
          <p:cNvPr id="104944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4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5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在学业规划中关注个人兴趣和特长，能够帮助学生更好地发掘自己的潜力和优势，提升自我认知和自信心。</a:t>
            </a:r>
            <a:endParaRPr altLang="en-US" dirty="0" sz="1200" lang="zh-CN" spc="150">
              <a:solidFill>
                <a:schemeClr val="tx1">
                  <a:lumMod val="85000"/>
                  <a:lumOff val="15000"/>
                </a:schemeClr>
              </a:solidFill>
              <a:latin typeface="+mn-ea"/>
              <a:sym typeface="+mn-ea"/>
            </a:endParaRPr>
          </a:p>
        </p:txBody>
      </p:sp>
      <p:sp>
        <p:nvSpPr>
          <p:cNvPr id="104945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5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5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关注个人兴趣和特长还有助于培养学生的创新思维和实践能力，促进个人全面发展。</a:t>
            </a:r>
            <a:endParaRPr altLang="en-US" dirty="0" sz="1200" lang="zh-CN" spc="150">
              <a:solidFill>
                <a:schemeClr val="tx1">
                  <a:lumMod val="85000"/>
                  <a:lumOff val="15000"/>
                </a:schemeClr>
              </a:solidFill>
              <a:latin typeface="+mn-ea"/>
              <a:sym typeface="+mn-ea"/>
            </a:endParaRPr>
          </a:p>
        </p:txBody>
      </p:sp>
      <p:sp>
        <p:nvSpPr>
          <p:cNvPr id="104945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6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94" name="文本占位符 1"/>
          <p:cNvSpPr>
            <a:spLocks noGrp="1"/>
          </p:cNvSpPr>
          <p:nvPr>
            <p:ph type="body" idx="2"/>
            <p:custDataLst>
              <p:tags r:id="rId1"/>
            </p:custDataLst>
          </p:nvPr>
        </p:nvSpPr>
        <p:spPr/>
        <p:txBody>
          <a:bodyPr>
            <a:normAutofit fontScale="96638" lnSpcReduction="10000"/>
          </a:bodyPr>
          <a:p>
            <a:r>
              <a:rPr altLang="en-US" lang="zh-CN"/>
              <a:t>03</a:t>
            </a:r>
            <a:endParaRPr altLang="en-US" lang="zh-CN"/>
          </a:p>
        </p:txBody>
      </p:sp>
      <p:sp>
        <p:nvSpPr>
          <p:cNvPr id="1049496" name="标题 4"/>
          <p:cNvSpPr>
            <a:spLocks noGrp="1"/>
          </p:cNvSpPr>
          <p:nvPr>
            <p:ph type="title" idx="1"/>
            <p:custDataLst>
              <p:tags r:id="rId2"/>
            </p:custDataLst>
          </p:nvPr>
        </p:nvSpPr>
        <p:spPr/>
        <p:txBody>
          <a:bodyPr>
            <a:normAutofit fontScale="90000"/>
          </a:bodyPr>
          <a:p>
            <a:r>
              <a:rPr altLang="en-US" lang="zh-CN"/>
              <a:t>双减政策对学业规划的影响</a:t>
            </a:r>
            <a:endParaRPr altLang="en-US"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46" name="标题 2"/>
          <p:cNvSpPr>
            <a:spLocks noGrp="1"/>
          </p:cNvSpPr>
          <p:nvPr>
            <p:ph type="title" idx="1"/>
          </p:nvPr>
        </p:nvSpPr>
        <p:spPr/>
        <p:txBody>
          <a:bodyPr/>
          <a:p>
            <a:r>
              <a:rPr altLang="en-US" lang="zh-CN"/>
              <a:t>减轻学业负担，提高学习效率</a:t>
            </a:r>
            <a:endParaRPr altLang="en-US" lang="zh-CN"/>
          </a:p>
        </p:txBody>
      </p:sp>
      <p:sp>
        <p:nvSpPr>
          <p:cNvPr id="104954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增加课外活动时间，促进学生全面发展</a:t>
            </a:r>
            <a:endParaRPr altLang="en-US" sz="1400" lang="zh-CN" spc="150">
              <a:solidFill>
                <a:schemeClr val="tx1"/>
              </a:solidFill>
              <a:effectLst/>
              <a:latin typeface="+mn-ea"/>
              <a:sym typeface="+mn-ea"/>
            </a:endParaRPr>
          </a:p>
        </p:txBody>
      </p:sp>
      <p:sp>
        <p:nvSpPr>
          <p:cNvPr id="104955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减少作业量，注重质量而非数量</a:t>
            </a:r>
            <a:endParaRPr altLang="en-US" dirty="0" sz="1400" lang="zh-CN" spc="150">
              <a:solidFill>
                <a:schemeClr val="tx1"/>
              </a:solidFill>
              <a:effectLst/>
              <a:latin typeface="+mn-ea"/>
              <a:sym typeface="+mn-ea"/>
            </a:endParaRPr>
          </a:p>
        </p:txBody>
      </p:sp>
      <p:sp>
        <p:nvSpPr>
          <p:cNvPr id="104956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提倡自主学习，培养学生的独立思考能力</a:t>
            </a:r>
            <a:endParaRPr altLang="en-US" sz="1400" lang="zh-CN" spc="150">
              <a:solidFill>
                <a:schemeClr val="tx1"/>
              </a:solidFill>
              <a:effectLst/>
              <a:latin typeface="+mn-ea"/>
              <a:sym typeface="+mn-ea"/>
            </a:endParaRPr>
          </a:p>
        </p:txBody>
      </p:sp>
      <p:sp>
        <p:nvSpPr>
          <p:cNvPr id="104956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优化课程设置，提高课堂教学效率</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96" name="标题 2"/>
          <p:cNvSpPr>
            <a:spLocks noGrp="1"/>
          </p:cNvSpPr>
          <p:nvPr>
            <p:ph type="title" idx="1"/>
          </p:nvPr>
        </p:nvSpPr>
        <p:spPr/>
        <p:txBody>
          <a:bodyPr/>
          <a:p>
            <a:r>
              <a:rPr altLang="en-US" lang="zh-CN"/>
              <a:t>增加课外活动，促进学生全面发展</a:t>
            </a:r>
            <a:endParaRPr altLang="en-US" lang="zh-CN"/>
          </a:p>
        </p:txBody>
      </p:sp>
      <p:sp>
        <p:nvSpPr>
          <p:cNvPr id="104959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0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0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0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0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课外活动可以增强学生的社交能力和团队合作精神</a:t>
            </a:r>
            <a:endParaRPr altLang="en-US" sz="1400" lang="zh-CN" spc="150">
              <a:solidFill>
                <a:schemeClr val="tx1"/>
              </a:solidFill>
              <a:effectLst/>
              <a:latin typeface="+mn-ea"/>
              <a:sym typeface="+mn-ea"/>
            </a:endParaRPr>
          </a:p>
        </p:txBody>
      </p:sp>
      <p:sp>
        <p:nvSpPr>
          <p:cNvPr id="104960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课外活动有助于培养学生的兴趣爱好和特长</a:t>
            </a:r>
            <a:endParaRPr altLang="en-US" dirty="0" sz="1400" lang="zh-CN" spc="150">
              <a:solidFill>
                <a:schemeClr val="tx1"/>
              </a:solidFill>
              <a:effectLst/>
              <a:latin typeface="+mn-ea"/>
              <a:sym typeface="+mn-ea"/>
            </a:endParaRPr>
          </a:p>
        </p:txBody>
      </p:sp>
      <p:sp>
        <p:nvSpPr>
          <p:cNvPr id="104961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课外活动有助于提高学生的创新能力和实践能力</a:t>
            </a:r>
            <a:endParaRPr altLang="en-US" sz="1400" lang="zh-CN" spc="150">
              <a:solidFill>
                <a:schemeClr val="tx1"/>
              </a:solidFill>
              <a:effectLst/>
              <a:latin typeface="+mn-ea"/>
              <a:sym typeface="+mn-ea"/>
            </a:endParaRPr>
          </a:p>
        </p:txBody>
      </p:sp>
      <p:sp>
        <p:nvSpPr>
          <p:cNvPr id="104961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课外活动可以减轻学生的学习压力，促进身心健康</a:t>
            </a:r>
            <a:endParaRPr altLang="en-US" sz="1400" lang="zh-CN" spc="150">
              <a:solidFill>
                <a:schemeClr val="tx1"/>
              </a:solidFill>
              <a:effectLst/>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46" name="标题 2"/>
          <p:cNvSpPr>
            <a:spLocks noGrp="1"/>
          </p:cNvSpPr>
          <p:nvPr>
            <p:ph type="title" idx="1"/>
          </p:nvPr>
        </p:nvSpPr>
        <p:spPr/>
        <p:txBody>
          <a:bodyPr/>
          <a:p>
            <a:r>
              <a:rPr altLang="en-US" lang="zh-CN"/>
              <a:t>调整课程设置，注重素质教育</a:t>
            </a:r>
            <a:endParaRPr altLang="en-US" lang="zh-CN"/>
          </a:p>
        </p:txBody>
      </p:sp>
      <p:sp>
        <p:nvSpPr>
          <p:cNvPr id="104964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5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减少作业量，减轻学生负担</a:t>
            </a:r>
            <a:endParaRPr altLang="en-US" dirty="0" sz="2000" lang="zh-CN" spc="150">
              <a:solidFill>
                <a:schemeClr val="tx1">
                  <a:lumMod val="85000"/>
                  <a:lumOff val="15000"/>
                </a:schemeClr>
              </a:solidFill>
              <a:latin typeface="+mn-ea"/>
              <a:sym typeface="+mn-ea"/>
            </a:endParaRPr>
          </a:p>
        </p:txBody>
      </p:sp>
      <p:sp>
        <p:nvSpPr>
          <p:cNvPr id="104965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增加课外活动，促进学生全面发展</a:t>
            </a:r>
            <a:endParaRPr altLang="en-US" dirty="0" sz="2000" lang="zh-CN" spc="150">
              <a:solidFill>
                <a:schemeClr val="tx1">
                  <a:lumMod val="85000"/>
                  <a:lumOff val="15000"/>
                </a:schemeClr>
              </a:solidFill>
              <a:latin typeface="+mn-ea"/>
              <a:sym typeface="+mn-ea"/>
            </a:endParaRPr>
          </a:p>
        </p:txBody>
      </p:sp>
      <p:sp>
        <p:nvSpPr>
          <p:cNvPr id="104966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优化课程设置，注重素质教育</a:t>
            </a:r>
            <a:endParaRPr altLang="en-US" dirty="0" sz="2000" lang="zh-CN" spc="150">
              <a:solidFill>
                <a:schemeClr val="tx1">
                  <a:lumMod val="85000"/>
                  <a:lumOff val="15000"/>
                </a:schemeClr>
              </a:solidFill>
              <a:latin typeface="+mn-ea"/>
              <a:sym typeface="+mn-ea"/>
            </a:endParaRPr>
          </a:p>
        </p:txBody>
      </p:sp>
      <p:sp>
        <p:nvSpPr>
          <p:cNvPr id="104966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提高教学质量，提升学生学习效果</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04" name="标题 2"/>
          <p:cNvSpPr>
            <a:spLocks noGrp="1"/>
          </p:cNvSpPr>
          <p:nvPr>
            <p:ph type="title" idx="1"/>
          </p:nvPr>
        </p:nvSpPr>
        <p:spPr/>
        <p:txBody>
          <a:bodyPr/>
          <a:p>
            <a:r>
              <a:rPr altLang="en-US" lang="zh-CN"/>
              <a:t>关注学生心理健康，促进健康成长</a:t>
            </a:r>
            <a:endParaRPr altLang="en-US" lang="zh-CN"/>
          </a:p>
        </p:txBody>
      </p:sp>
      <p:sp>
        <p:nvSpPr>
          <p:cNvPr id="1049706"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08"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710"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双减政策减轻学业负担，减少课外辅导，有助于减少学生心理压力</a:t>
            </a:r>
            <a:endParaRPr altLang="en-US" dirty="0" sz="2000" lang="zh-CN" spc="200">
              <a:solidFill>
                <a:schemeClr val="tx1">
                  <a:lumMod val="85000"/>
                  <a:lumOff val="15000"/>
                </a:schemeClr>
              </a:solidFill>
              <a:latin typeface="+mn-ea"/>
              <a:sym typeface="+mn-ea"/>
            </a:endParaRPr>
          </a:p>
        </p:txBody>
      </p:sp>
      <p:sp>
        <p:nvSpPr>
          <p:cNvPr id="1049712"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14"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16"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关注学生心理健康，需要提供心理辅导和关爱，帮助学生建立自信</a:t>
            </a:r>
            <a:endParaRPr altLang="en-US" dirty="0" sz="2000" lang="zh-CN" spc="200">
              <a:solidFill>
                <a:schemeClr val="tx1">
                  <a:lumMod val="85000"/>
                  <a:lumOff val="15000"/>
                </a:schemeClr>
              </a:solidFill>
              <a:latin typeface="+mn-ea"/>
              <a:sym typeface="+mn-ea"/>
            </a:endParaRPr>
          </a:p>
        </p:txBody>
      </p:sp>
      <p:sp>
        <p:nvSpPr>
          <p:cNvPr id="1049718"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20"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22"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促进健康成长，需要注重学生的全面素质培养，包括体育、艺术等方面的培养</a:t>
            </a:r>
            <a:endParaRPr altLang="en-US" dirty="0" sz="2000" lang="zh-CN" spc="200">
              <a:solidFill>
                <a:schemeClr val="tx1">
                  <a:lumMod val="85000"/>
                  <a:lumOff val="15000"/>
                </a:schemeClr>
              </a:solidFill>
              <a:latin typeface="+mn-ea"/>
              <a:sym typeface="+mn-ea"/>
            </a:endParaRPr>
          </a:p>
        </p:txBody>
      </p:sp>
      <p:sp>
        <p:nvSpPr>
          <p:cNvPr id="1049724"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26"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28"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学校和家庭应该共同关注学生的心理健康，建立良好的沟通机制，共同促进学生的健康成长</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62" name="文本占位符 1"/>
          <p:cNvSpPr>
            <a:spLocks noGrp="1"/>
          </p:cNvSpPr>
          <p:nvPr>
            <p:ph type="body" idx="2"/>
            <p:custDataLst>
              <p:tags r:id="rId1"/>
            </p:custDataLst>
          </p:nvPr>
        </p:nvSpPr>
        <p:spPr/>
        <p:txBody>
          <a:bodyPr>
            <a:normAutofit fontScale="96638" lnSpcReduction="10000"/>
          </a:bodyPr>
          <a:p>
            <a:r>
              <a:rPr altLang="en-US" lang="zh-CN"/>
              <a:t>04</a:t>
            </a:r>
            <a:endParaRPr altLang="en-US" lang="zh-CN"/>
          </a:p>
        </p:txBody>
      </p:sp>
      <p:sp>
        <p:nvSpPr>
          <p:cNvPr id="1049764" name="标题 4"/>
          <p:cNvSpPr>
            <a:spLocks noGrp="1"/>
          </p:cNvSpPr>
          <p:nvPr>
            <p:ph type="title" idx="1"/>
            <p:custDataLst>
              <p:tags r:id="rId2"/>
            </p:custDataLst>
          </p:nvPr>
        </p:nvSpPr>
        <p:spPr/>
        <p:txBody>
          <a:bodyPr>
            <a:normAutofit fontScale="90000"/>
          </a:bodyPr>
          <a:p>
            <a:r>
              <a:rPr altLang="en-US" lang="zh-CN"/>
              <a:t>学校在双减中的角色和责任</a:t>
            </a:r>
            <a:endParaRPr altLang="en-US"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14" name="标题 2"/>
          <p:cNvSpPr>
            <a:spLocks noGrp="1"/>
          </p:cNvSpPr>
          <p:nvPr>
            <p:ph type="title" idx="1"/>
          </p:nvPr>
        </p:nvSpPr>
        <p:spPr/>
        <p:txBody>
          <a:bodyPr/>
          <a:p>
            <a:r>
              <a:rPr altLang="en-US" lang="zh-CN"/>
              <a:t>优化课程设置和教学方式</a:t>
            </a:r>
            <a:endParaRPr altLang="en-US" lang="zh-CN"/>
          </a:p>
        </p:txBody>
      </p:sp>
      <p:sp>
        <p:nvSpPr>
          <p:cNvPr id="104981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1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学校应根据学生需求，合理设置课程，注重培养学生的综合素质和创新能力。</a:t>
            </a:r>
            <a:endParaRPr altLang="en-US" dirty="0" sz="2000" lang="zh-CN" spc="150">
              <a:solidFill>
                <a:schemeClr val="tx1">
                  <a:lumMod val="75000"/>
                  <a:lumOff val="25000"/>
                </a:schemeClr>
              </a:solidFill>
              <a:latin typeface="+mn-ea"/>
              <a:sym typeface="+mn-ea"/>
            </a:endParaRPr>
          </a:p>
        </p:txBody>
      </p:sp>
      <p:sp>
        <p:nvSpPr>
          <p:cNvPr id="104982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2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2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学校应采用多样化的教学方式，如项目式学习、合作学习等，以激发学生的学习兴趣和主动性。</a:t>
            </a:r>
            <a:endParaRPr altLang="en-US" dirty="0" sz="2000" lang="zh-CN" spc="150">
              <a:solidFill>
                <a:schemeClr val="tx1">
                  <a:lumMod val="75000"/>
                  <a:lumOff val="25000"/>
                </a:schemeClr>
              </a:solidFill>
              <a:latin typeface="+mn-ea"/>
              <a:sym typeface="+mn-ea"/>
            </a:endParaRPr>
          </a:p>
        </p:txBody>
      </p:sp>
      <p:sp>
        <p:nvSpPr>
          <p:cNvPr id="104982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2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3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8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学校应注重课程内容的更新和优化，及时将新知识、新技能纳入课程中，保持课程的前沿性和实用性。</a:t>
            </a:r>
            <a:endParaRPr altLang="en-US" dirty="0" sz="2000" lang="zh-CN" spc="150">
              <a:solidFill>
                <a:schemeClr val="tx1">
                  <a:lumMod val="75000"/>
                  <a:lumOff val="25000"/>
                </a:schemeClr>
              </a:solidFill>
              <a:latin typeface="+mn-ea"/>
              <a:sym typeface="+mn-ea"/>
            </a:endParaRPr>
          </a:p>
        </p:txBody>
      </p:sp>
      <p:sp>
        <p:nvSpPr>
          <p:cNvPr id="104983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3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3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学校应加强与家长的沟通和合作，共同关注学生的学习状况，为学生的全面发展提供有力支持。</a:t>
            </a:r>
            <a:endParaRPr altLang="en-US" dirty="0" sz="2000" lang="zh-CN" spc="150">
              <a:solidFill>
                <a:schemeClr val="tx1">
                  <a:lumMod val="75000"/>
                  <a:lumOff val="25000"/>
                </a:schemeClr>
              </a:solidFill>
              <a:latin typeface="+mn-ea"/>
              <a:sym typeface="+mn-ea"/>
            </a:endParaRPr>
          </a:p>
        </p:txBody>
      </p:sp>
      <p:sp>
        <p:nvSpPr>
          <p:cNvPr id="104983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72" name="标题 2"/>
          <p:cNvSpPr>
            <a:spLocks noGrp="1"/>
          </p:cNvSpPr>
          <p:nvPr>
            <p:ph type="title" idx="1"/>
          </p:nvPr>
        </p:nvSpPr>
        <p:spPr/>
        <p:txBody>
          <a:bodyPr/>
          <a:p>
            <a:r>
              <a:rPr altLang="en-US" lang="zh-CN"/>
              <a:t>加强家校沟通，共同推进双减工作</a:t>
            </a:r>
            <a:endParaRPr altLang="en-US" lang="zh-CN"/>
          </a:p>
        </p:txBody>
      </p:sp>
      <p:sp>
        <p:nvSpPr>
          <p:cNvPr id="104987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7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加强家校沟通：建立有效的沟通机制，让家长了解学校的教育理念和双减政策的具体措施。</a:t>
            </a:r>
            <a:endParaRPr altLang="en-US" dirty="0" sz="2000" lang="zh-CN" spc="150">
              <a:solidFill>
                <a:schemeClr val="tx1">
                  <a:lumMod val="75000"/>
                  <a:lumOff val="25000"/>
                </a:schemeClr>
              </a:solidFill>
              <a:latin typeface="+mn-ea"/>
              <a:sym typeface="+mn-ea"/>
            </a:endParaRPr>
          </a:p>
        </p:txBody>
      </p:sp>
      <p:sp>
        <p:nvSpPr>
          <p:cNvPr id="104987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8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8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共同推进双减工作：学校和家长应共同参与双减工作，形成教育合力，提高教育质量。</a:t>
            </a:r>
            <a:endParaRPr altLang="en-US" dirty="0" sz="2000" lang="zh-CN" spc="150">
              <a:solidFill>
                <a:schemeClr val="tx1">
                  <a:lumMod val="75000"/>
                  <a:lumOff val="25000"/>
                </a:schemeClr>
              </a:solidFill>
              <a:latin typeface="+mn-ea"/>
              <a:sym typeface="+mn-ea"/>
            </a:endParaRPr>
          </a:p>
        </p:txBody>
      </p:sp>
      <p:sp>
        <p:nvSpPr>
          <p:cNvPr id="104988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8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8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8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明确学校和家长的责任：学校和家长应明确各自在双减工作中的责任，共同为学生的健康成长负责。</a:t>
            </a:r>
            <a:endParaRPr altLang="en-US" dirty="0" sz="2000" lang="zh-CN" spc="150">
              <a:solidFill>
                <a:schemeClr val="tx1">
                  <a:lumMod val="75000"/>
                  <a:lumOff val="25000"/>
                </a:schemeClr>
              </a:solidFill>
              <a:latin typeface="+mn-ea"/>
              <a:sym typeface="+mn-ea"/>
            </a:endParaRPr>
          </a:p>
        </p:txBody>
      </p:sp>
      <p:sp>
        <p:nvSpPr>
          <p:cNvPr id="104989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9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9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促进家校合作：通过加强家校沟通，促进学校和家长之间的合作，形成良好的教育环境。</a:t>
            </a:r>
            <a:endParaRPr altLang="en-US" dirty="0" sz="2000" lang="zh-CN" spc="150">
              <a:solidFill>
                <a:schemeClr val="tx1">
                  <a:lumMod val="75000"/>
                  <a:lumOff val="25000"/>
                </a:schemeClr>
              </a:solidFill>
              <a:latin typeface="+mn-ea"/>
              <a:sym typeface="+mn-ea"/>
            </a:endParaRPr>
          </a:p>
        </p:txBody>
      </p:sp>
      <p:sp>
        <p:nvSpPr>
          <p:cNvPr id="104989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30" name="标题 2"/>
          <p:cNvSpPr>
            <a:spLocks noGrp="1"/>
          </p:cNvSpPr>
          <p:nvPr>
            <p:ph type="title" idx="1"/>
          </p:nvPr>
        </p:nvSpPr>
        <p:spPr/>
        <p:txBody>
          <a:bodyPr/>
          <a:p>
            <a:r>
              <a:rPr altLang="en-US" lang="zh-CN"/>
              <a:t>提高教师素质，培养专业能力</a:t>
            </a:r>
            <a:endParaRPr altLang="en-US" lang="zh-CN"/>
          </a:p>
        </p:txBody>
      </p:sp>
      <p:sp>
        <p:nvSpPr>
          <p:cNvPr id="104993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提高教师素质：加强教师培训，提升教师的专业素养和教学能力，确保教学质量。</a:t>
            </a:r>
            <a:endParaRPr altLang="en-US" dirty="0" sz="1200" lang="zh-CN" spc="150">
              <a:solidFill>
                <a:schemeClr val="tx1">
                  <a:lumMod val="65000"/>
                  <a:lumOff val="35000"/>
                </a:schemeClr>
              </a:solidFill>
              <a:latin typeface="+mn-ea"/>
              <a:sym typeface="+mn-ea"/>
            </a:endParaRPr>
          </a:p>
        </p:txBody>
      </p:sp>
      <p:sp>
        <p:nvSpPr>
          <p:cNvPr id="104993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培养专业能力：鼓励教师不断学习和进修，掌握最新的教育理念和教学方法，提高教学效果。</a:t>
            </a:r>
            <a:endParaRPr altLang="en-US" dirty="0" sz="1200" lang="zh-CN" spc="150">
              <a:solidFill>
                <a:schemeClr val="tx1">
                  <a:lumMod val="65000"/>
                  <a:lumOff val="35000"/>
                </a:schemeClr>
              </a:solidFill>
              <a:latin typeface="+mn-ea"/>
              <a:sym typeface="+mn-ea"/>
            </a:endParaRPr>
          </a:p>
        </p:txBody>
      </p:sp>
      <p:sp>
        <p:nvSpPr>
          <p:cNvPr id="104993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优化教育环境：营造良好的学习氛围，提供丰富的学习资源，促进学生的全面发展。</a:t>
            </a:r>
            <a:endParaRPr altLang="en-US" dirty="0" sz="1200" lang="zh-CN" spc="150">
              <a:solidFill>
                <a:schemeClr val="tx1">
                  <a:lumMod val="65000"/>
                  <a:lumOff val="35000"/>
                </a:schemeClr>
              </a:solidFill>
              <a:latin typeface="+mn-ea"/>
              <a:sym typeface="+mn-ea"/>
            </a:endParaRPr>
          </a:p>
        </p:txBody>
      </p:sp>
      <p:sp>
        <p:nvSpPr>
          <p:cNvPr id="104993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关注学生需求：关注学生的学习需求，了解学生的学习情况，提供个性化的辅导和支持。</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72" name="标题 2"/>
          <p:cNvSpPr>
            <a:spLocks noGrp="1"/>
          </p:cNvSpPr>
          <p:nvPr>
            <p:ph type="title" idx="1"/>
          </p:nvPr>
        </p:nvSpPr>
        <p:spPr/>
        <p:txBody>
          <a:bodyPr/>
          <a:p>
            <a:r>
              <a:rPr altLang="en-US" lang="zh-CN"/>
              <a:t>关注学生个性化需求，提供定制化服务</a:t>
            </a:r>
            <a:endParaRPr altLang="en-US" lang="zh-CN"/>
          </a:p>
        </p:txBody>
      </p:sp>
      <p:sp>
        <p:nvSpPr>
          <p:cNvPr id="104997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0"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84444" lnSpcReduction="20000"/>
          </a:bodyPr>
          <a:p>
            <a:pPr>
              <a:lnSpc>
                <a:spcPct val="150000"/>
              </a:lnSpc>
            </a:pPr>
            <a:r>
              <a:rPr altLang="zh-CN" dirty="0" lang="en-US">
                <a:solidFill>
                  <a:schemeClr val="dk1">
                    <a:lumMod val="80000"/>
                    <a:lumOff val="20000"/>
                  </a:schemeClr>
                </a:solidFill>
                <a:latin typeface="+mn-ea"/>
                <a:sym typeface="+mn-ea"/>
              </a:rPr>
              <a:t>学校应加强与家长的沟通与合作，共同关注学生的成长，为学生的全面发展创造良好的教育环境。</a:t>
            </a:r>
            <a:endParaRPr altLang="zh-CN" dirty="0" lang="en-US">
              <a:solidFill>
                <a:schemeClr val="dk1">
                  <a:lumMod val="80000"/>
                  <a:lumOff val="20000"/>
                </a:schemeClr>
              </a:solidFill>
              <a:latin typeface="+mn-ea"/>
              <a:sym typeface="+mn-ea"/>
            </a:endParaRPr>
          </a:p>
        </p:txBody>
      </p:sp>
      <p:sp>
        <p:nvSpPr>
          <p:cNvPr id="104998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8"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84444" lnSpcReduction="20000"/>
          </a:bodyPr>
          <a:p>
            <a:pPr>
              <a:lnSpc>
                <a:spcPct val="150000"/>
              </a:lnSpc>
            </a:pPr>
            <a:r>
              <a:rPr altLang="en-US" dirty="0" lang="zh-CN">
                <a:solidFill>
                  <a:schemeClr val="dk1">
                    <a:lumMod val="80000"/>
                    <a:lumOff val="20000"/>
                  </a:schemeClr>
                </a:solidFill>
                <a:latin typeface="+mn-ea"/>
                <a:sym typeface="+mn-ea"/>
              </a:rPr>
              <a:t>学校应关注学生的个性化需求，提供定制化的学习服务，确保每个学生都能得到适合自己的教育。</a:t>
            </a:r>
            <a:endParaRPr altLang="en-US" dirty="0" lang="zh-CN">
              <a:solidFill>
                <a:schemeClr val="dk1">
                  <a:lumMod val="80000"/>
                  <a:lumOff val="20000"/>
                </a:schemeClr>
              </a:solidFill>
              <a:latin typeface="+mn-ea"/>
              <a:sym typeface="+mn-ea"/>
            </a:endParaRPr>
          </a:p>
        </p:txBody>
      </p:sp>
      <p:sp>
        <p:nvSpPr>
          <p:cNvPr id="104999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6"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84444" lnSpcReduction="20000"/>
          </a:bodyPr>
          <a:p>
            <a:pPr>
              <a:lnSpc>
                <a:spcPct val="150000"/>
              </a:lnSpc>
            </a:pPr>
            <a:r>
              <a:rPr altLang="en-US" dirty="0" lang="zh-CN">
                <a:solidFill>
                  <a:schemeClr val="dk1">
                    <a:lumMod val="80000"/>
                    <a:lumOff val="20000"/>
                  </a:schemeClr>
                </a:solidFill>
                <a:latin typeface="+mn-ea"/>
                <a:sym typeface="+mn-ea"/>
              </a:rPr>
              <a:t>学校需制定科学合理的教学计划，优化课程设置，提高课堂教学质量，减轻学生的学业负担。</a:t>
            </a:r>
            <a:endParaRPr altLang="en-US" dirty="0" lang="zh-CN">
              <a:solidFill>
                <a:schemeClr val="dk1">
                  <a:lumMod val="80000"/>
                  <a:lumOff val="20000"/>
                </a:schemeClr>
              </a:solidFill>
              <a:latin typeface="+mn-ea"/>
              <a:sym typeface="+mn-ea"/>
            </a:endParaRPr>
          </a:p>
        </p:txBody>
      </p:sp>
      <p:sp>
        <p:nvSpPr>
          <p:cNvPr id="104999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学校还需积极开展课外拓展活动，丰富学生的课余生活，培养学生的兴趣爱好和特长，促进学生综合素质的提升。</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38" name="文本占位符 1"/>
          <p:cNvSpPr>
            <a:spLocks noGrp="1"/>
          </p:cNvSpPr>
          <p:nvPr>
            <p:ph type="body" idx="2"/>
            <p:custDataLst>
              <p:tags r:id="rId1"/>
            </p:custDataLst>
          </p:nvPr>
        </p:nvSpPr>
        <p:spPr/>
        <p:txBody>
          <a:bodyPr>
            <a:normAutofit fontScale="96638" lnSpcReduction="10000"/>
          </a:bodyPr>
          <a:p>
            <a:r>
              <a:rPr altLang="en-US" lang="zh-CN"/>
              <a:t>05</a:t>
            </a:r>
            <a:endParaRPr altLang="en-US" lang="zh-CN"/>
          </a:p>
        </p:txBody>
      </p:sp>
      <p:sp>
        <p:nvSpPr>
          <p:cNvPr id="1050040" name="标题 4"/>
          <p:cNvSpPr>
            <a:spLocks noGrp="1"/>
          </p:cNvSpPr>
          <p:nvPr>
            <p:ph type="title" idx="1"/>
            <p:custDataLst>
              <p:tags r:id="rId2"/>
            </p:custDataLst>
          </p:nvPr>
        </p:nvSpPr>
        <p:spPr/>
        <p:txBody>
          <a:bodyPr>
            <a:normAutofit fontScale="90000"/>
          </a:bodyPr>
          <a:p>
            <a:r>
              <a:rPr altLang="en-US" lang="zh-CN"/>
              <a:t>学生和家长在双减中的角色和责任</a:t>
            </a:r>
            <a:endParaRPr altLang="en-US"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90" name="标题 2"/>
          <p:cNvSpPr>
            <a:spLocks noGrp="1"/>
          </p:cNvSpPr>
          <p:nvPr>
            <p:ph type="title" idx="1"/>
          </p:nvPr>
        </p:nvSpPr>
        <p:spPr/>
        <p:txBody>
          <a:bodyPr/>
          <a:p>
            <a:r>
              <a:rPr altLang="en-US" lang="zh-CN"/>
              <a:t>树立正确的教育观念</a:t>
            </a:r>
            <a:endParaRPr altLang="en-US" lang="zh-CN"/>
          </a:p>
        </p:txBody>
      </p:sp>
      <p:sp>
        <p:nvSpPr>
          <p:cNvPr id="105009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9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9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9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0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0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0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0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0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1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1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1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1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1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2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2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2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2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2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尊重孩子的个性发展，关注孩子的兴趣和特长。</a:t>
            </a:r>
            <a:endParaRPr altLang="en-US" dirty="0" sz="1200" lang="zh-CN" spc="150">
              <a:solidFill>
                <a:schemeClr val="tx1">
                  <a:lumMod val="65000"/>
                  <a:lumOff val="35000"/>
                </a:schemeClr>
              </a:solidFill>
              <a:latin typeface="+mn-ea"/>
              <a:sym typeface="+mn-ea"/>
            </a:endParaRPr>
          </a:p>
        </p:txBody>
      </p:sp>
      <p:sp>
        <p:nvSpPr>
          <p:cNvPr id="1050130"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培养孩子的责任感和担当精神，让孩子成为有道德、有文化、有纪律的公民。</a:t>
            </a:r>
            <a:endParaRPr altLang="en-US" dirty="0" sz="1200" lang="zh-CN" spc="150">
              <a:solidFill>
                <a:schemeClr val="tx1">
                  <a:lumMod val="65000"/>
                  <a:lumOff val="35000"/>
                </a:schemeClr>
              </a:solidFill>
              <a:latin typeface="+mn-ea"/>
              <a:sym typeface="+mn-ea"/>
            </a:endParaRPr>
          </a:p>
        </p:txBody>
      </p:sp>
      <p:sp>
        <p:nvSpPr>
          <p:cNvPr id="105013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关注孩子的心理健康，加强与孩子的沟通和交流。</a:t>
            </a:r>
            <a:endParaRPr altLang="en-US" dirty="0" sz="1200" lang="zh-CN" spc="150">
              <a:solidFill>
                <a:schemeClr val="tx1">
                  <a:lumMod val="65000"/>
                  <a:lumOff val="35000"/>
                </a:schemeClr>
              </a:solidFill>
              <a:latin typeface="+mn-ea"/>
              <a:sym typeface="+mn-ea"/>
            </a:endParaRPr>
          </a:p>
        </p:txBody>
      </p:sp>
      <p:sp>
        <p:nvSpPr>
          <p:cNvPr id="1050134"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培养孩子的自主学习和创新能力，鼓励孩子探索未知领域。</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68" name="标题 2"/>
          <p:cNvSpPr>
            <a:spLocks noGrp="1"/>
          </p:cNvSpPr>
          <p:nvPr>
            <p:ph type="title" idx="1"/>
          </p:nvPr>
        </p:nvSpPr>
        <p:spPr/>
        <p:txBody>
          <a:bodyPr/>
          <a:p>
            <a:r>
              <a:rPr altLang="en-US" lang="zh-CN"/>
              <a:t>培养良好的学习习惯和态度</a:t>
            </a:r>
            <a:endParaRPr altLang="en-US" lang="zh-CN"/>
          </a:p>
        </p:txBody>
      </p:sp>
      <p:sp>
        <p:nvSpPr>
          <p:cNvPr id="105017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注重课堂听讲，积极参与讨论</a:t>
            </a:r>
            <a:endParaRPr altLang="zh-CN" dirty="0" lang="en-US">
              <a:solidFill>
                <a:schemeClr val="dk1">
                  <a:lumMod val="80000"/>
                  <a:lumOff val="20000"/>
                </a:schemeClr>
              </a:solidFill>
              <a:latin typeface="+mn-ea"/>
              <a:sym typeface="+mn-ea"/>
            </a:endParaRPr>
          </a:p>
        </p:txBody>
      </p:sp>
      <p:sp>
        <p:nvSpPr>
          <p:cNvPr id="105017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制定学习计划，合理安排时间</a:t>
            </a:r>
            <a:endParaRPr altLang="en-US" dirty="0" lang="zh-CN">
              <a:solidFill>
                <a:schemeClr val="dk1">
                  <a:lumMod val="80000"/>
                  <a:lumOff val="20000"/>
                </a:schemeClr>
              </a:solidFill>
              <a:latin typeface="+mn-ea"/>
              <a:sym typeface="+mn-ea"/>
            </a:endParaRPr>
          </a:p>
        </p:txBody>
      </p:sp>
      <p:sp>
        <p:nvSpPr>
          <p:cNvPr id="105018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培养自主学习能力，独立思考</a:t>
            </a:r>
            <a:endParaRPr altLang="en-US" dirty="0" lang="zh-CN">
              <a:solidFill>
                <a:schemeClr val="dk1">
                  <a:lumMod val="80000"/>
                  <a:lumOff val="20000"/>
                </a:schemeClr>
              </a:solidFill>
              <a:latin typeface="+mn-ea"/>
              <a:sym typeface="+mn-ea"/>
            </a:endParaRPr>
          </a:p>
        </p:txBody>
      </p:sp>
      <p:sp>
        <p:nvSpPr>
          <p:cNvPr id="105019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养成阅读习惯，拓宽知识面</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34" name="标题 2"/>
          <p:cNvSpPr>
            <a:spLocks noGrp="1"/>
          </p:cNvSpPr>
          <p:nvPr>
            <p:ph type="title" idx="1"/>
          </p:nvPr>
        </p:nvSpPr>
        <p:spPr/>
        <p:txBody>
          <a:bodyPr/>
          <a:p>
            <a:r>
              <a:rPr altLang="en-US" lang="zh-CN"/>
              <a:t>加强自我管理和时间规划</a:t>
            </a:r>
            <a:endParaRPr altLang="en-US" lang="zh-CN"/>
          </a:p>
        </p:txBody>
      </p:sp>
      <p:sp>
        <p:nvSpPr>
          <p:cNvPr id="105023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学生和家长都需要积极参与学校和社区的教育活动，了解最新的教育政策和动态。</a:t>
            </a:r>
            <a:endParaRPr altLang="zh-CN" dirty="0" sz="1600" lang="en-US">
              <a:solidFill>
                <a:schemeClr val="dk1">
                  <a:lumMod val="80000"/>
                  <a:lumOff val="20000"/>
                </a:schemeClr>
              </a:solidFill>
              <a:latin typeface="+mn-ea"/>
              <a:sym typeface="+mn-ea"/>
            </a:endParaRPr>
          </a:p>
        </p:txBody>
      </p:sp>
      <p:sp>
        <p:nvSpPr>
          <p:cNvPr id="105024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学生需要提高自主学习能力，合理安排学习时间，做到劳逸结合。</a:t>
            </a:r>
            <a:endParaRPr altLang="en-US" dirty="0" sz="1600" lang="zh-CN">
              <a:solidFill>
                <a:schemeClr val="dk1">
                  <a:lumMod val="80000"/>
                  <a:lumOff val="20000"/>
                </a:schemeClr>
              </a:solidFill>
              <a:latin typeface="+mn-ea"/>
              <a:sym typeface="+mn-ea"/>
            </a:endParaRPr>
          </a:p>
        </p:txBody>
      </p:sp>
      <p:sp>
        <p:nvSpPr>
          <p:cNvPr id="105025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8"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84444" lnSpcReduction="20000"/>
          </a:bodyPr>
          <a:p>
            <a:pPr>
              <a:lnSpc>
                <a:spcPct val="150000"/>
              </a:lnSpc>
            </a:pPr>
            <a:r>
              <a:rPr altLang="en-US" dirty="0" lang="zh-CN">
                <a:solidFill>
                  <a:schemeClr val="dk1">
                    <a:lumMod val="80000"/>
                    <a:lumOff val="20000"/>
                  </a:schemeClr>
                </a:solidFill>
                <a:latin typeface="+mn-ea"/>
                <a:sym typeface="+mn-ea"/>
              </a:rPr>
              <a:t>家长要关注孩子的学习情况，督促孩子按时完成作业，同时也要注意培养孩子的兴趣爱好和特长。</a:t>
            </a:r>
            <a:endParaRPr altLang="en-US" dirty="0" lang="zh-CN">
              <a:solidFill>
                <a:schemeClr val="dk1">
                  <a:lumMod val="80000"/>
                  <a:lumOff val="20000"/>
                </a:schemeClr>
              </a:solidFill>
              <a:latin typeface="+mn-ea"/>
              <a:sym typeface="+mn-ea"/>
            </a:endParaRPr>
          </a:p>
        </p:txBody>
      </p:sp>
      <p:sp>
        <p:nvSpPr>
          <p:cNvPr id="105026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学生和家长要共同制定学习计划和目标，及时调整学习策略和方法，提高学习效果。</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300" name="标题 2"/>
          <p:cNvSpPr>
            <a:spLocks noGrp="1"/>
          </p:cNvSpPr>
          <p:nvPr>
            <p:ph type="title" idx="1"/>
          </p:nvPr>
        </p:nvSpPr>
        <p:spPr/>
        <p:txBody>
          <a:bodyPr/>
          <a:p>
            <a:r>
              <a:rPr altLang="en-US" lang="zh-CN"/>
              <a:t>关注孩子的心理健康和情感需求</a:t>
            </a:r>
            <a:endParaRPr altLang="en-US" lang="zh-CN"/>
          </a:p>
        </p:txBody>
      </p:sp>
      <p:sp>
        <p:nvSpPr>
          <p:cNvPr id="105030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0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0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0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1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家长应该鼓励孩子表达自己的情感，与孩子进行情感交流。</a:t>
            </a:r>
            <a:endParaRPr altLang="en-US" sz="1400" lang="zh-CN" spc="150">
              <a:solidFill>
                <a:schemeClr val="tx1"/>
              </a:solidFill>
              <a:effectLst/>
              <a:latin typeface="+mn-ea"/>
              <a:sym typeface="+mn-ea"/>
            </a:endParaRPr>
          </a:p>
        </p:txBody>
      </p:sp>
      <p:sp>
        <p:nvSpPr>
          <p:cNvPr id="105031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家长需要关注孩子的心理健康，及时发现和解决孩子的心理问题。</a:t>
            </a:r>
            <a:endParaRPr altLang="en-US" dirty="0" sz="1400" lang="zh-CN" spc="150">
              <a:solidFill>
                <a:schemeClr val="tx1"/>
              </a:solidFill>
              <a:effectLst/>
              <a:latin typeface="+mn-ea"/>
              <a:sym typeface="+mn-ea"/>
            </a:endParaRPr>
          </a:p>
        </p:txBody>
      </p:sp>
      <p:sp>
        <p:nvSpPr>
          <p:cNvPr id="105031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家长需要理解孩子的需求，尊重孩子的个性和兴趣。</a:t>
            </a:r>
            <a:endParaRPr altLang="en-US" sz="1400" lang="zh-CN" spc="150">
              <a:solidFill>
                <a:schemeClr val="tx1"/>
              </a:solidFill>
              <a:effectLst/>
              <a:latin typeface="+mn-ea"/>
              <a:sym typeface="+mn-ea"/>
            </a:endParaRPr>
          </a:p>
        </p:txBody>
      </p:sp>
      <p:sp>
        <p:nvSpPr>
          <p:cNvPr id="105031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家长应该为孩子提供支持和帮助，帮助孩子建立自信心和解决问题的能力。</a:t>
            </a:r>
            <a:endParaRPr altLang="en-US" sz="1400" lang="zh-CN" spc="150">
              <a:solidFill>
                <a:schemeClr val="tx1"/>
              </a:solidFill>
              <a:effectLst/>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350" name="文本占位符 3"/>
          <p:cNvSpPr>
            <a:spLocks noGrp="1"/>
          </p:cNvSpPr>
          <p:nvPr>
            <p:ph type="body" idx="3"/>
            <p:custDataLst>
              <p:tags r:id="rId1"/>
            </p:custDataLst>
          </p:nvPr>
        </p:nvSpPr>
        <p:spPr/>
        <p:txBody>
          <a:bodyPr/>
          <a:p>
            <a:r>
              <a:rPr altLang="en-US" lang="zh-CN"/>
              <a:t>汇报人：</a:t>
            </a:r>
            <a:r>
              <a:rPr altLang="zh-CN" lang="en-US"/>
              <a:t>XX</a:t>
            </a:r>
            <a:endParaRPr altLang="en-US" lang="zh-CN"/>
          </a:p>
        </p:txBody>
      </p:sp>
      <p:sp>
        <p:nvSpPr>
          <p:cNvPr id="1050352" name="标题 6"/>
          <p:cNvSpPr>
            <a:spLocks noGrp="1"/>
          </p:cNvSpPr>
          <p:nvPr>
            <p:ph type="title" idx="2"/>
            <p:custDataLst>
              <p:tags r:id="rId2"/>
            </p:custDataLst>
          </p:nvPr>
        </p:nvSpPr>
        <p:spPr/>
        <p:txBody>
          <a:bodyPr/>
          <a:p>
            <a:r>
              <a:rPr altLang="en-US" lang="zh-CN"/>
              <a:t>感谢观看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FILL_FORE_SCHEMECOLOR_INDEX_BRIGHTNESS" val="0"/>
  <p:tag name="KSO_WM_UNIT_FILL_FORE_SCHEMECOLOR_INDEX" val="8"/>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7"/>
  <p:tag name="KSO_WM_UNIT_FILL_TYPE"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CONTENT_GROUP_TYPE" val="contentchip"/>
  <p:tag name="KSO_WM_UNIT_TYPE" val="i"/>
  <p:tag name="KSO_WM_UNIT_INDEX" val="2"/>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26.xml><?xml version="1.0" encoding="utf-8"?>
<p:tagLst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2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28.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29.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3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4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5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xml><?xml version="1.0" encoding="utf-8"?>
<p:tagLst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64.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65.xml><?xml version="1.0" encoding="utf-8"?>
<p:tagLst xmlns:p="http://schemas.openxmlformats.org/presentationml/2006/main">
  <p:tag name="KSO_WM_UNIT_FILL_FORE_SCHEMECOLOR_INDEX_BRIGHTNESS" val="0"/>
  <p:tag name="KSO_WM_UNIT_FILL_FORE_SCHEMECOLOR_INDEX" val="8"/>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66.xml><?xml version="1.0" encoding="utf-8"?>
<p:tagLst xmlns:p="http://schemas.openxmlformats.org/presentationml/2006/main">
  <p:tag name="KSO_WM_UNIT_FILL_FORE_SCHEMECOLOR_INDEX_BRIGHTNESS" val="0"/>
  <p:tag name="KSO_WM_UNIT_FILL_FORE_SCHEMECOLOR_INDEX" val="7"/>
  <p:tag name="KSO_WM_UNIT_FILL_TYPE"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6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9.xml><?xml version="1.0" encoding="utf-8"?>
<p:tagLst xmlns:p="http://schemas.openxmlformats.org/presentationml/2006/main">
  <p:tag name="KSO_WM_UNIT_ISCONTENTSTITLE" val="0"/>
  <p:tag name="KSO_WM_UNIT_ISNUMDGMTITLE" val="0"/>
  <p:tag name="KSO_WM_UNIT_PRESET_TEXT" val="感谢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0.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1.0"/>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7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70"/>
</p:tagLst>
</file>

<file path=ppt/tags/tag79.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70"/>
  <p:tag name="KSO_WM_SPECIAL_SOURCE" val="bdnull"/>
  <p:tag name="KSO_WM_TEMPLATE_THUMBS_INDEX" val="1、11"/>
</p:tagLst>
</file>

<file path=ppt/tags/tag80.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8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0_1*f*1"/>
  <p:tag name="KSO_WM_TEMPLATE_CATEGORY" val="custom"/>
  <p:tag name="KSO_WM_TEMPLATE_INDEX" val="20230270"/>
  <p:tag name="KSO_WM_UNIT_LAYERLEVEL" val="1"/>
  <p:tag name="KSO_WM_TAG_VERSION" val="1.0"/>
  <p:tag name="KSO_WM_BEAUTIFY_FLAG" val="#wm#"/>
  <p:tag name="KSO_WM_UNIT_PRESET_TEXT" val="汇报人：WPS"/>
</p:tagLst>
</file>

<file path=ppt/tags/tag82.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0_1*b*1"/>
  <p:tag name="KSO_WM_TEMPLATE_CATEGORY" val="custom"/>
  <p:tag name="KSO_WM_TEMPLATE_INDEX" val="20230270"/>
  <p:tag name="KSO_WM_UNIT_LAYERLEVEL" val="1"/>
  <p:tag name="KSO_WM_TAG_VERSION" val="1.0"/>
  <p:tag name="KSO_WM_BEAUTIFY_FLAG" val="#wm#"/>
  <p:tag name="KSO_WM_UNIT_PRESET_TEXT" val="WPS,a click to unlimited possibilities"/>
</p:tagLst>
</file>

<file path=ppt/tags/tag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0_1*a*1"/>
  <p:tag name="KSO_WM_TEMPLATE_CATEGORY" val="custom"/>
  <p:tag name="KSO_WM_TEMPLATE_INDEX" val="20230270"/>
  <p:tag name="KSO_WM_UNIT_LAYERLEVEL" val="1"/>
  <p:tag name="KSO_WM_TAG_VERSION" val="1.0"/>
  <p:tag name="KSO_WM_BEAUTIFY_FLAG" val="#wm#"/>
  <p:tag name="KSO_WM_UNIT_PRESET_TEXT" val="单击此处 添加文档标题"/>
</p:tagLst>
</file>

<file path=ppt/tags/tag84.xml><?xml version="1.0" encoding="utf-8"?>
<p:tagLst xmlns:p="http://schemas.openxmlformats.org/presentationml/2006/main">
  <p:tag name="KSO_WM_SLIDE_ID" val="custom2023027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70"/>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48.4&quot;,&quot;top&quot;:&quot;87.45&quot;,&quot;width&quot;:&quot;505.15&quot;,&quot;height&quot;:&quot;339.1&quot;}"/>
</p:tagLst>
</file>

<file path=ppt/tags/tag85.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0_5*a*1"/>
  <p:tag name="KSO_WM_TEMPLATE_CATEGORY" val="custom"/>
  <p:tag name="KSO_WM_TEMPLATE_INDEX" val="20230270"/>
  <p:tag name="KSO_WM_UNIT_LAYERLEVEL" val="1"/>
  <p:tag name="KSO_WM_TAG_VERSION" val="1.0"/>
  <p:tag name="KSO_WM_DIAGRAM_GROUP_CODE" val="l1-1"/>
  <p:tag name="KSO_WM_BEAUTIFY_FLAG" val="#wm#"/>
  <p:tag name="KSO_WM_UNIT_PRESET_TEXT" val="目录"/>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70_5*l_h_i*1_1_1"/>
  <p:tag name="KSO_WM_TEMPLATE_CATEGORY" val="custom"/>
  <p:tag name="KSO_WM_TEMPLATE_INDEX" val="20230270"/>
  <p:tag name="KSO_WM_UNIT_LAYERLEVEL" val="1_1_1"/>
  <p:tag name="KSO_WM_TAG_VERSION" val="1.0"/>
  <p:tag name="KSO_WM_BEAUTIFY_FLAG" val="#wm#"/>
  <p:tag name="KSO_WM_DIAGRAM_GROUP_CODE" val="l1-1"/>
  <p:tag name="KSO_WM_DIAGRAM_VERSION" val="3"/>
  <p:tag name="KSO_WM_UNIT_PRESET_TEXT" val="01"/>
  <p:tag name="KSO_WM_DIAGRAM_MAX_ITEMCNT" val="8"/>
  <p:tag name="KSO_WM_DIAGRAM_MIN_ITEMCNT" val="2"/>
  <p:tag name="KSO_WM_DIAGRAM_VIRTUALLY_FRAME" val="{&quot;height&quot;:303.8,&quot;width&quot;:6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70"/>
  <p:tag name="KSO_WM_UNIT_LAYERLEVEL" val="1_1_1"/>
  <p:tag name="KSO_WM_TAG_VERSION" val="1.0"/>
  <p:tag name="KSO_WM_BEAUTIFY_FLAG" val="#wm#"/>
  <p:tag name="KSO_WM_DIAGRAM_GROUP_CODE" val="l1-1"/>
  <p:tag name="KSO_WM_UNIT_TYPE" val="l_h_a"/>
  <p:tag name="KSO_WM_UNIT_ID" val="custom20230270_5*l_h_a*1_1_1"/>
  <p:tag name="KSO_WM_DIAGRAM_VERSION" val="3"/>
  <p:tag name="KSO_WM_UNIT_PRESET_TEXT" val="添加目录标题"/>
  <p:tag name="KSO_WM_DIAGRAM_MAX_ITEMCNT" val="8"/>
  <p:tag name="KSO_WM_DIAGRAM_MIN_ITEMCNT" val="2"/>
  <p:tag name="KSO_WM_DIAGRAM_VIRTUALLY_FRAME" val="{&quot;height&quot;:303.8,&quot;width&quot;:6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70_5*l_h_i*1_2_1"/>
  <p:tag name="KSO_WM_TEMPLATE_CATEGORY" val="custom"/>
  <p:tag name="KSO_WM_TEMPLATE_INDEX" val="20230270"/>
  <p:tag name="KSO_WM_UNIT_LAYERLEVEL" val="1_1_1"/>
  <p:tag name="KSO_WM_TAG_VERSION" val="1.0"/>
  <p:tag name="KSO_WM_BEAUTIFY_FLAG" val="#wm#"/>
  <p:tag name="KSO_WM_DIAGRAM_GROUP_CODE" val="l1-1"/>
  <p:tag name="KSO_WM_DIAGRAM_VERSION" val="3"/>
  <p:tag name="KSO_WM_UNIT_PRESET_TEXT" val="02"/>
  <p:tag name="KSO_WM_DIAGRAM_MAX_ITEMCNT" val="8"/>
  <p:tag name="KSO_WM_DIAGRAM_MIN_ITEMCNT" val="2"/>
  <p:tag name="KSO_WM_DIAGRAM_VIRTUALLY_FRAME" val="{&quot;height&quot;:303.8,&quot;width&quot;:6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70"/>
  <p:tag name="KSO_WM_UNIT_LAYERLEVEL" val="1_1_1"/>
  <p:tag name="KSO_WM_TAG_VERSION" val="1.0"/>
  <p:tag name="KSO_WM_BEAUTIFY_FLAG" val="#wm#"/>
  <p:tag name="KSO_WM_DIAGRAM_GROUP_CODE" val="l1-1"/>
  <p:tag name="KSO_WM_UNIT_TYPE" val="l_h_a"/>
  <p:tag name="KSO_WM_UNIT_ID" val="custom20230270_5*l_h_a*1_2_1"/>
  <p:tag name="KSO_WM_DIAGRAM_VERSION" val="3"/>
  <p:tag name="KSO_WM_UNIT_PRESET_TEXT" val="添加目录标题"/>
  <p:tag name="KSO_WM_DIAGRAM_MAX_ITEMCNT" val="8"/>
  <p:tag name="KSO_WM_DIAGRAM_MIN_ITEMCNT" val="2"/>
  <p:tag name="KSO_WM_DIAGRAM_VIRTUALLY_FRAME" val="{&quot;height&quot;:303.8,&quot;width&quot;:6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70_5*l_h_i*1_3_1"/>
  <p:tag name="KSO_WM_TEMPLATE_CATEGORY" val="custom"/>
  <p:tag name="KSO_WM_TEMPLATE_INDEX" val="20230270"/>
  <p:tag name="KSO_WM_UNIT_LAYERLEVEL" val="1_1_1"/>
  <p:tag name="KSO_WM_TAG_VERSION" val="1.0"/>
  <p:tag name="KSO_WM_BEAUTIFY_FLAG" val="#wm#"/>
  <p:tag name="KSO_WM_DIAGRAM_GROUP_CODE" val="l1-1"/>
  <p:tag name="KSO_WM_DIAGRAM_VERSION" val="3"/>
  <p:tag name="KSO_WM_UNIT_PRESET_TEXT" val="03"/>
  <p:tag name="KSO_WM_DIAGRAM_MAX_ITEMCNT" val="8"/>
  <p:tag name="KSO_WM_DIAGRAM_MIN_ITEMCNT" val="2"/>
  <p:tag name="KSO_WM_DIAGRAM_VIRTUALLY_FRAME" val="{&quot;height&quot;:303.8,&quot;width&quot;:6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70"/>
  <p:tag name="KSO_WM_UNIT_LAYERLEVEL" val="1_1_1"/>
  <p:tag name="KSO_WM_TAG_VERSION" val="1.0"/>
  <p:tag name="KSO_WM_BEAUTIFY_FLAG" val="#wm#"/>
  <p:tag name="KSO_WM_DIAGRAM_GROUP_CODE" val="l1-1"/>
  <p:tag name="KSO_WM_UNIT_TYPE" val="l_h_a"/>
  <p:tag name="KSO_WM_UNIT_ID" val="custom20230270_5*l_h_a*1_3_1"/>
  <p:tag name="KSO_WM_DIAGRAM_VERSION" val="3"/>
  <p:tag name="KSO_WM_UNIT_PRESET_TEXT" val="添加目录标题"/>
  <p:tag name="KSO_WM_DIAGRAM_MAX_ITEMCNT" val="8"/>
  <p:tag name="KSO_WM_DIAGRAM_MIN_ITEMCNT" val="2"/>
  <p:tag name="KSO_WM_DIAGRAM_VIRTUALLY_FRAME" val="{&quot;height&quot;:303.8,&quot;width&quot;:6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70_5*l_h_i*1_4_1"/>
  <p:tag name="KSO_WM_TEMPLATE_CATEGORY" val="custom"/>
  <p:tag name="KSO_WM_TEMPLATE_INDEX" val="20230270"/>
  <p:tag name="KSO_WM_UNIT_LAYERLEVEL" val="1_1_1"/>
  <p:tag name="KSO_WM_TAG_VERSION" val="1.0"/>
  <p:tag name="KSO_WM_BEAUTIFY_FLAG" val="#wm#"/>
  <p:tag name="KSO_WM_DIAGRAM_GROUP_CODE" val="l1-1"/>
  <p:tag name="KSO_WM_DIAGRAM_VERSION" val="3"/>
  <p:tag name="KSO_WM_UNIT_PRESET_TEXT" val="04"/>
  <p:tag name="KSO_WM_DIAGRAM_MAX_ITEMCNT" val="8"/>
  <p:tag name="KSO_WM_DIAGRAM_MIN_ITEMCNT" val="2"/>
  <p:tag name="KSO_WM_DIAGRAM_VIRTUALLY_FRAME" val="{&quot;height&quot;:303.8,&quot;width&quot;:6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70"/>
  <p:tag name="KSO_WM_UNIT_LAYERLEVEL" val="1_1_1"/>
  <p:tag name="KSO_WM_TAG_VERSION" val="1.0"/>
  <p:tag name="KSO_WM_BEAUTIFY_FLAG" val="#wm#"/>
  <p:tag name="KSO_WM_DIAGRAM_GROUP_CODE" val="l1-1"/>
  <p:tag name="KSO_WM_UNIT_TYPE" val="l_h_a"/>
  <p:tag name="KSO_WM_UNIT_ID" val="custom20230270_5*l_h_a*1_4_1"/>
  <p:tag name="KSO_WM_DIAGRAM_VERSION" val="3"/>
  <p:tag name="KSO_WM_UNIT_PRESET_TEXT" val="添加目录标题"/>
  <p:tag name="KSO_WM_DIAGRAM_MAX_ITEMCNT" val="8"/>
  <p:tag name="KSO_WM_DIAGRAM_MIN_ITEMCNT" val="2"/>
  <p:tag name="KSO_WM_DIAGRAM_VIRTUALLY_FRAME" val="{&quot;height&quot;:303.8,&quot;width&quot;:6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70_5*l_h_i*1_5_1"/>
  <p:tag name="KSO_WM_TEMPLATE_CATEGORY" val="custom"/>
  <p:tag name="KSO_WM_TEMPLATE_INDEX" val="20230270"/>
  <p:tag name="KSO_WM_UNIT_LAYERLEVEL" val="1_1_1"/>
  <p:tag name="KSO_WM_TAG_VERSION" val="1.0"/>
  <p:tag name="KSO_WM_BEAUTIFY_FLAG" val="#wm#"/>
  <p:tag name="KSO_WM_DIAGRAM_GROUP_CODE" val="l1-1"/>
  <p:tag name="KSO_WM_DIAGRAM_VERSION" val="3"/>
  <p:tag name="KSO_WM_UNIT_PRESET_TEXT" val="05"/>
  <p:tag name="KSO_WM_DIAGRAM_MAX_ITEMCNT" val="8"/>
  <p:tag name="KSO_WM_DIAGRAM_MIN_ITEMCNT" val="2"/>
  <p:tag name="KSO_WM_DIAGRAM_VIRTUALLY_FRAME" val="{&quot;height&quot;:303.8,&quot;width&quot;:6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70"/>
  <p:tag name="KSO_WM_UNIT_LAYERLEVEL" val="1_1_1"/>
  <p:tag name="KSO_WM_TAG_VERSION" val="1.0"/>
  <p:tag name="KSO_WM_BEAUTIFY_FLAG" val="#wm#"/>
  <p:tag name="KSO_WM_DIAGRAM_GROUP_CODE" val="l1-1"/>
  <p:tag name="KSO_WM_UNIT_TYPE" val="l_h_a"/>
  <p:tag name="KSO_WM_UNIT_ID" val="custom20230270_5*l_h_a*1_5_1"/>
  <p:tag name="KSO_WM_DIAGRAM_VERSION" val="3"/>
  <p:tag name="KSO_WM_UNIT_PRESET_TEXT" val="添加目录标题"/>
  <p:tag name="KSO_WM_DIAGRAM_MAX_ITEMCNT" val="8"/>
  <p:tag name="KSO_WM_DIAGRAM_MIN_ITEMCNT" val="2"/>
  <p:tag name="KSO_WM_DIAGRAM_VIRTUALLY_FRAME" val="{&quot;height&quot;:303.8,&quot;width&quot;:6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SLIDE_ID" val="custom2023027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70"/>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9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0_9*e*1"/>
  <p:tag name="KSO_WM_TEMPLATE_CATEGORY" val="custom"/>
  <p:tag name="KSO_WM_TEMPLATE_INDEX" val="20230270"/>
  <p:tag name="KSO_WM_UNIT_LAYERLEVEL" val="1"/>
  <p:tag name="KSO_WM_TAG_VERSION" val="1.0"/>
  <p:tag name="KSO_WM_BEAUTIFY_FLAG" val="#wm#"/>
  <p:tag name="KSO_WM_UNIT_CONTENT_GROUP_TYPE" val="contentchip"/>
  <p:tag name="KSO_WM_UNIT_PRESET_TEXT" val="01"/>
</p:tagLst>
</file>

<file path=ppt/tags/tag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0_9*a*1"/>
  <p:tag name="KSO_WM_TEMPLATE_CATEGORY" val="custom"/>
  <p:tag name="KSO_WM_TEMPLATE_INDEX" val="20230270"/>
  <p:tag name="KSO_WM_UNIT_LAYERLEVEL" val="1"/>
  <p:tag name="KSO_WM_TAG_VERSION" val="1.0"/>
  <p:tag name="KSO_WM_BEAUTIFY_FLAG" val="#wm#"/>
  <p:tag name="KSO_WM_UNIT_CONTENT_GROUP_TYPE" val="contentchip"/>
  <p:tag name="KSO_WM_UNIT_PRESET_TEXT" val="添加章节标题"/>
</p:tagLst>
</file>

<file path=ppt/tags/tag99.xml><?xml version="1.0" encoding="utf-8"?>
<p:tagLst xmlns:p="http://schemas.openxmlformats.org/presentationml/2006/main">
  <p:tag name="KSO_WM_SLIDE_ID" val="custom2023027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0"/>
  <p:tag name="KSO_WM_SLIDE_TYPE" val="sectionTitle"/>
  <p:tag name="KSO_WM_SLIDE_SUBTYPE" val="pureTxt"/>
  <p:tag name="KSO_WM_SLIDE_LAYOUT" val="a_e"/>
  <p:tag name="KSO_WM_SLIDE_LAYOUT_CNT" val="1_1"/>
  <p:tag name="KSO_WM_SPECIAL_SOURCE" val="bdnull"/>
  <p:tag name="KSO_WM_SLIDE_CONTENT_AREA" val="{&quot;left&quot;:&quot;48.4&quot;,&quot;top&quot;:&quot;87.45&quot;,&quot;width&quot;:&quot;511.35&quot;,&quot;height&quot;:&quot;342.95&quot;}"/>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0_9*e*1"/>
  <p:tag name="KSO_WM_TEMPLATE_CATEGORY" val="custom"/>
  <p:tag name="KSO_WM_TEMPLATE_INDEX" val="20230270"/>
  <p:tag name="KSO_WM_UNIT_LAYERLEVEL" val="1"/>
  <p:tag name="KSO_WM_TAG_VERSION" val="1.0"/>
  <p:tag name="KSO_WM_BEAUTIFY_FLAG" val="#wm#"/>
  <p:tag name="KSO_WM_UNIT_CONTENT_GROUP_TYPE" val="contentchip"/>
  <p:tag name="KSO_WM_UNIT_PRESET_TEXT" val="02"/>
</p:tagLst>
</file>

<file path=ppt/tags/tag1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0_9*a*1"/>
  <p:tag name="KSO_WM_TEMPLATE_CATEGORY" val="custom"/>
  <p:tag name="KSO_WM_TEMPLATE_INDEX" val="20230270"/>
  <p:tag name="KSO_WM_UNIT_LAYERLEVEL" val="1"/>
  <p:tag name="KSO_WM_TAG_VERSION" val="1.0"/>
  <p:tag name="KSO_WM_BEAUTIFY_FLAG" val="#wm#"/>
  <p:tag name="KSO_WM_UNIT_CONTENT_GROUP_TYPE" val="contentchip"/>
  <p:tag name="KSO_WM_UNIT_PRESET_TEXT" val="添加章节标题"/>
</p:tagLst>
</file>

<file path=ppt/tags/tag166.xml><?xml version="1.0" encoding="utf-8"?>
<p:tagLst xmlns:p="http://schemas.openxmlformats.org/presentationml/2006/main">
  <p:tag name="KSO_WM_SLIDE_ID" val="custom2023027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0"/>
  <p:tag name="KSO_WM_SLIDE_TYPE" val="sectionTitle"/>
  <p:tag name="KSO_WM_SLIDE_SUBTYPE" val="pureTxt"/>
  <p:tag name="KSO_WM_SLIDE_LAYOUT" val="a_e"/>
  <p:tag name="KSO_WM_SLIDE_LAYOUT_CNT" val="1_1"/>
  <p:tag name="KSO_WM_SPECIAL_SOURCE" val="bdnull"/>
  <p:tag name="KSO_WM_SLIDE_CONTENT_AREA" val="{&quot;left&quot;:&quot;48.4&quot;,&quot;top&quot;:&quot;87.45&quot;,&quot;width&quot;:&quot;511.35&quot;,&quot;height&quot;:&quot;342.95&quot;}"/>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0_9*e*1"/>
  <p:tag name="KSO_WM_TEMPLATE_CATEGORY" val="custom"/>
  <p:tag name="KSO_WM_TEMPLATE_INDEX" val="20230270"/>
  <p:tag name="KSO_WM_UNIT_LAYERLEVEL" val="1"/>
  <p:tag name="KSO_WM_TAG_VERSION" val="1.0"/>
  <p:tag name="KSO_WM_BEAUTIFY_FLAG" val="#wm#"/>
  <p:tag name="KSO_WM_UNIT_CONTENT_GROUP_TYPE" val="contentchip"/>
  <p:tag name="KSO_WM_UNIT_PRESET_TEXT" val="03"/>
</p:tagLst>
</file>

<file path=ppt/tags/tag2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0_9*a*1"/>
  <p:tag name="KSO_WM_TEMPLATE_CATEGORY" val="custom"/>
  <p:tag name="KSO_WM_TEMPLATE_INDEX" val="20230270"/>
  <p:tag name="KSO_WM_UNIT_LAYERLEVEL" val="1"/>
  <p:tag name="KSO_WM_TAG_VERSION" val="1.0"/>
  <p:tag name="KSO_WM_BEAUTIFY_FLAG" val="#wm#"/>
  <p:tag name="KSO_WM_UNIT_CONTENT_GROUP_TYPE" val="contentchip"/>
  <p:tag name="KSO_WM_UNIT_PRESET_TEXT" val="添加章节标题"/>
</p:tagLst>
</file>

<file path=ppt/tags/tag229.xml><?xml version="1.0" encoding="utf-8"?>
<p:tagLst xmlns:p="http://schemas.openxmlformats.org/presentationml/2006/main">
  <p:tag name="KSO_WM_SLIDE_ID" val="custom2023027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0"/>
  <p:tag name="KSO_WM_SLIDE_TYPE" val="sectionTitle"/>
  <p:tag name="KSO_WM_SLIDE_SUBTYPE" val="pureTxt"/>
  <p:tag name="KSO_WM_SLIDE_LAYOUT" val="a_e"/>
  <p:tag name="KSO_WM_SLIDE_LAYOUT_CNT" val="1_1"/>
  <p:tag name="KSO_WM_SPECIAL_SOURCE" val="bdnull"/>
  <p:tag name="KSO_WM_SLIDE_CONTENT_AREA" val="{&quot;left&quot;:&quot;48.4&quot;,&quot;top&quot;:&quot;87.45&quot;,&quot;width&quot;:&quot;511.35&quot;,&quot;height&quot;:&quot;342.95&quot;}"/>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0_9*e*1"/>
  <p:tag name="KSO_WM_TEMPLATE_CATEGORY" val="custom"/>
  <p:tag name="KSO_WM_TEMPLATE_INDEX" val="20230270"/>
  <p:tag name="KSO_WM_UNIT_LAYERLEVEL" val="1"/>
  <p:tag name="KSO_WM_TAG_VERSION" val="1.0"/>
  <p:tag name="KSO_WM_BEAUTIFY_FLAG" val="#wm#"/>
  <p:tag name="KSO_WM_UNIT_CONTENT_GROUP_TYPE" val="contentchip"/>
  <p:tag name="KSO_WM_UNIT_PRESET_TEXT" val="04"/>
</p:tagLst>
</file>

<file path=ppt/tags/tag2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0_9*a*1"/>
  <p:tag name="KSO_WM_TEMPLATE_CATEGORY" val="custom"/>
  <p:tag name="KSO_WM_TEMPLATE_INDEX" val="20230270"/>
  <p:tag name="KSO_WM_UNIT_LAYERLEVEL" val="1"/>
  <p:tag name="KSO_WM_TAG_VERSION" val="1.0"/>
  <p:tag name="KSO_WM_BEAUTIFY_FLAG" val="#wm#"/>
  <p:tag name="KSO_WM_UNIT_CONTENT_GROUP_TYPE" val="contentchip"/>
  <p:tag name="KSO_WM_UNIT_PRESET_TEXT" val="添加章节标题"/>
</p:tagLst>
</file>

<file path=ppt/tags/tag272.xml><?xml version="1.0" encoding="utf-8"?>
<p:tagLst xmlns:p="http://schemas.openxmlformats.org/presentationml/2006/main">
  <p:tag name="KSO_WM_SLIDE_ID" val="custom2023027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0"/>
  <p:tag name="KSO_WM_SLIDE_TYPE" val="sectionTitle"/>
  <p:tag name="KSO_WM_SLIDE_SUBTYPE" val="pureTxt"/>
  <p:tag name="KSO_WM_SLIDE_LAYOUT" val="a_e"/>
  <p:tag name="KSO_WM_SLIDE_LAYOUT_CNT" val="1_1"/>
  <p:tag name="KSO_WM_SPECIAL_SOURCE" val="bdnull"/>
  <p:tag name="KSO_WM_SLIDE_CONTENT_AREA" val="{&quot;left&quot;:&quot;48.4&quot;,&quot;top&quot;:&quot;87.45&quot;,&quot;width&quot;:&quot;511.35&quot;,&quot;height&quot;:&quot;342.95&quot;}"/>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0_9*e*1"/>
  <p:tag name="KSO_WM_TEMPLATE_CATEGORY" val="custom"/>
  <p:tag name="KSO_WM_TEMPLATE_INDEX" val="20230270"/>
  <p:tag name="KSO_WM_UNIT_LAYERLEVEL" val="1"/>
  <p:tag name="KSO_WM_TAG_VERSION" val="1.0"/>
  <p:tag name="KSO_WM_BEAUTIFY_FLAG" val="#wm#"/>
  <p:tag name="KSO_WM_UNIT_CONTENT_GROUP_TYPE" val="contentchip"/>
  <p:tag name="KSO_WM_UNIT_PRESET_TEXT" val="05"/>
</p:tagLst>
</file>

<file path=ppt/tags/tag3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0_9*a*1"/>
  <p:tag name="KSO_WM_TEMPLATE_CATEGORY" val="custom"/>
  <p:tag name="KSO_WM_TEMPLATE_INDEX" val="20230270"/>
  <p:tag name="KSO_WM_UNIT_LAYERLEVEL" val="1"/>
  <p:tag name="KSO_WM_TAG_VERSION" val="1.0"/>
  <p:tag name="KSO_WM_BEAUTIFY_FLAG" val="#wm#"/>
  <p:tag name="KSO_WM_UNIT_CONTENT_GROUP_TYPE" val="contentchip"/>
  <p:tag name="KSO_WM_UNIT_PRESET_TEXT" val="添加章节标题"/>
</p:tagLst>
</file>

<file path=ppt/tags/tag319.xml><?xml version="1.0" encoding="utf-8"?>
<p:tagLst xmlns:p="http://schemas.openxmlformats.org/presentationml/2006/main">
  <p:tag name="KSO_WM_SLIDE_ID" val="custom2023027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0"/>
  <p:tag name="KSO_WM_SLIDE_TYPE" val="sectionTitle"/>
  <p:tag name="KSO_WM_SLIDE_SUBTYPE" val="pureTxt"/>
  <p:tag name="KSO_WM_SLIDE_LAYOUT" val="a_e"/>
  <p:tag name="KSO_WM_SLIDE_LAYOUT_CNT" val="1_1"/>
  <p:tag name="KSO_WM_SPECIAL_SOURCE" val="bdnull"/>
  <p:tag name="KSO_WM_SLIDE_CONTENT_AREA" val="{&quot;left&quot;:&quot;48.4&quot;,&quot;top&quot;:&quot;87.45&quot;,&quot;width&quot;:&quot;511.35&quot;,&quot;height&quot;:&quot;342.95&quot;}"/>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0_11*f*1"/>
  <p:tag name="KSO_WM_TEMPLATE_CATEGORY" val="custom"/>
  <p:tag name="KSO_WM_TEMPLATE_INDEX" val="20230270"/>
  <p:tag name="KSO_WM_UNIT_LAYERLEVEL" val="1"/>
  <p:tag name="KSO_WM_TAG_VERSION" val="1.0"/>
  <p:tag name="KSO_WM_BEAUTIFY_FLAG" val="#wm#"/>
  <p:tag name="KSO_WM_UNIT_CONTENT_GROUP_TYPE" val="contentchip"/>
  <p:tag name="KSO_WM_UNIT_PRESET_TEXT" val="汇报人：WPS"/>
</p:tagLst>
</file>

<file path=ppt/tags/tag3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0_11*a*1"/>
  <p:tag name="KSO_WM_TEMPLATE_CATEGORY" val="custom"/>
  <p:tag name="KSO_WM_TEMPLATE_INDEX" val="20230270"/>
  <p:tag name="KSO_WM_UNIT_LAYERLEVEL" val="1"/>
  <p:tag name="KSO_WM_TAG_VERSION" val="1.0"/>
  <p:tag name="KSO_WM_BEAUTIFY_FLAG" val="#wm#"/>
  <p:tag name="KSO_WM_UNIT_CONTENT_GROUP_TYPE" val="contentchip"/>
  <p:tag name="KSO_WM_UNIT_PRESET_TEXT" val="感谢观看"/>
</p:tagLst>
</file>

<file path=ppt/tags/tag391.xml><?xml version="1.0" encoding="utf-8"?>
<p:tagLst xmlns:p="http://schemas.openxmlformats.org/presentationml/2006/main">
  <p:tag name="KSO_WM_SLIDE_ID" val="custom20230270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270"/>
  <p:tag name="KSO_WM_SLIDE_TYPE" val="endPage"/>
  <p:tag name="KSO_WM_SLIDE_SUBTYPE" val="pureTxt"/>
  <p:tag name="KSO_WM_SLIDE_LAYOUT" val="a_f"/>
  <p:tag name="KSO_WM_SLIDE_LAYOUT_CNT" val="1_1"/>
  <p:tag name="KSO_WM_SPECIAL_SOURCE" val="bdnull"/>
  <p:tag name="KSO_WM_SLIDE_CONTENT_AREA" val="{&quot;left&quot;:&quot;48.4&quot;,&quot;top&quot;:&quot;87.45&quot;,&quot;width&quot;:&quot;505.15&quot;,&quot;height&quot;:&quot;339.1&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6">
      <a:dk1>
        <a:srgbClr val="000000"/>
      </a:dk1>
      <a:lt1>
        <a:srgbClr val="FFFFFF"/>
      </a:lt1>
      <a:dk2>
        <a:srgbClr val="49412A"/>
      </a:dk2>
      <a:lt2>
        <a:srgbClr val="F9F8F5"/>
      </a:lt2>
      <a:accent1>
        <a:srgbClr val="458731"/>
      </a:accent1>
      <a:accent2>
        <a:srgbClr val="629532"/>
      </a:accent2>
      <a:accent3>
        <a:srgbClr val="7FA333"/>
      </a:accent3>
      <a:accent4>
        <a:srgbClr val="9BB135"/>
      </a:accent4>
      <a:accent5>
        <a:srgbClr val="B8BF36"/>
      </a:accent5>
      <a:accent6>
        <a:srgbClr val="D5CD37"/>
      </a:accent6>
      <a:hlink>
        <a:srgbClr val="0563C1"/>
      </a:hlink>
      <a:folHlink>
        <a:srgbClr val="954D72"/>
      </a:folHlink>
    </a:clrScheme>
    <a:fontScheme name="自定义 10">
      <a:majorFont>
        <a:latin typeface="汉仪书宋二简"/>
        <a:ea typeface="汉仪书宋二简"/>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SM-N9760</dc:creator>
  <dcterms:created xsi:type="dcterms:W3CDTF">2024-01-05T09:33:58Z</dcterms:created>
  <dcterms:modified xsi:type="dcterms:W3CDTF">2024-01-05T09:33:58Z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72b3158b690744a19dd1ceda85406ed0_21</vt:lpwstr>
  </property>
</Properties>
</file>