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457" r:id="rId4"/>
    <p:sldId id="480" r:id="rId5"/>
    <p:sldId id="481" r:id="rId6"/>
    <p:sldId id="482" r:id="rId7"/>
    <p:sldId id="483" r:id="rId8"/>
    <p:sldId id="484" r:id="rId9"/>
    <p:sldId id="485" r:id="rId10"/>
    <p:sldId id="486" r:id="rId11"/>
    <p:sldId id="487" r:id="rId12"/>
    <p:sldId id="499" r:id="rId13"/>
    <p:sldId id="500" r:id="rId14"/>
    <p:sldId id="502" r:id="rId15"/>
    <p:sldId id="377" r:id="rId16"/>
    <p:sldId id="383" r:id="rId17"/>
    <p:sldId id="390" r:id="rId18"/>
    <p:sldId id="395" r:id="rId19"/>
    <p:sldId id="378" r:id="rId20"/>
    <p:sldId id="417" r:id="rId21"/>
    <p:sldId id="415" r:id="rId22"/>
    <p:sldId id="419" r:id="rId23"/>
    <p:sldId id="391" r:id="rId24"/>
    <p:sldId id="421" r:id="rId25"/>
    <p:sldId id="280" r:id="rId26"/>
  </p:sldIdLst>
  <p:sldSz cx="15544800" cy="10058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487"/>
    <a:srgbClr val="264410"/>
    <a:srgbClr val="10350D"/>
    <a:srgbClr val="204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69"/>
    <p:restoredTop sz="94720"/>
  </p:normalViewPr>
  <p:slideViewPr>
    <p:cSldViewPr snapToGrid="0" snapToObjects="1">
      <p:cViewPr varScale="1">
        <p:scale>
          <a:sx n="47" d="100"/>
          <a:sy n="47" d="100"/>
        </p:scale>
        <p:origin x="14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 panose="02010600030101010101" charset="-122"/>
      </a:defRPr>
    </a:lvl1pPr>
    <a:lvl2pPr indent="228600" latinLnBrk="0">
      <a:defRPr sz="1200">
        <a:latin typeface="+mn-lt"/>
        <a:ea typeface="+mn-ea"/>
        <a:cs typeface="+mn-cs"/>
        <a:sym typeface="等线" panose="02010600030101010101" charset="-122"/>
      </a:defRPr>
    </a:lvl2pPr>
    <a:lvl3pPr indent="457200" latinLnBrk="0">
      <a:defRPr sz="1200">
        <a:latin typeface="+mn-lt"/>
        <a:ea typeface="+mn-ea"/>
        <a:cs typeface="+mn-cs"/>
        <a:sym typeface="等线" panose="02010600030101010101" charset="-122"/>
      </a:defRPr>
    </a:lvl3pPr>
    <a:lvl4pPr indent="685800" latinLnBrk="0">
      <a:defRPr sz="1200">
        <a:latin typeface="+mn-lt"/>
        <a:ea typeface="+mn-ea"/>
        <a:cs typeface="+mn-cs"/>
        <a:sym typeface="等线" panose="02010600030101010101" charset="-122"/>
      </a:defRPr>
    </a:lvl4pPr>
    <a:lvl5pPr indent="914400" latinLnBrk="0">
      <a:defRPr sz="1200">
        <a:latin typeface="+mn-lt"/>
        <a:ea typeface="+mn-ea"/>
        <a:cs typeface="+mn-cs"/>
        <a:sym typeface="等线" panose="02010600030101010101" charset="-122"/>
      </a:defRPr>
    </a:lvl5pPr>
    <a:lvl6pPr indent="1143000" latinLnBrk="0">
      <a:defRPr sz="1200">
        <a:latin typeface="+mn-lt"/>
        <a:ea typeface="+mn-ea"/>
        <a:cs typeface="+mn-cs"/>
        <a:sym typeface="等线" panose="02010600030101010101" charset="-122"/>
      </a:defRPr>
    </a:lvl6pPr>
    <a:lvl7pPr indent="1371600" latinLnBrk="0">
      <a:defRPr sz="1200">
        <a:latin typeface="+mn-lt"/>
        <a:ea typeface="+mn-ea"/>
        <a:cs typeface="+mn-cs"/>
        <a:sym typeface="等线" panose="02010600030101010101" charset="-122"/>
      </a:defRPr>
    </a:lvl7pPr>
    <a:lvl8pPr indent="1600200" latinLnBrk="0">
      <a:defRPr sz="1200">
        <a:latin typeface="+mn-lt"/>
        <a:ea typeface="+mn-ea"/>
        <a:cs typeface="+mn-cs"/>
        <a:sym typeface="等线" panose="02010600030101010101" charset="-122"/>
      </a:defRPr>
    </a:lvl8pPr>
    <a:lvl9pPr indent="1828800" latinLnBrk="0">
      <a:defRPr sz="1200">
        <a:latin typeface="+mn-lt"/>
        <a:ea typeface="+mn-ea"/>
        <a:cs typeface="+mn-cs"/>
        <a:sym typeface="等线" panose="02010600030101010101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1165860" y="3118104"/>
            <a:ext cx="13213081" cy="2112265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331720" y="5632703"/>
            <a:ext cx="10881360" cy="2514601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1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0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77240" y="2313432"/>
            <a:ext cx="6761989" cy="6638544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11"/>
          <p:cNvSpPr txBox="1"/>
          <p:nvPr/>
        </p:nvSpPr>
        <p:spPr>
          <a:xfrm>
            <a:off x="0" y="333685"/>
            <a:ext cx="15544557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 defTabSz="1798955">
              <a:defRPr spc="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t>滨江壹十八-赵总宅邸</a:t>
            </a:r>
          </a:p>
        </p:txBody>
      </p:sp>
      <p:pic>
        <p:nvPicPr>
          <p:cNvPr id="61" name="Picture 15" descr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419" y="9147456"/>
            <a:ext cx="2986278" cy="67159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64" name="Line 2"/>
          <p:cNvGrpSpPr/>
          <p:nvPr/>
        </p:nvGrpSpPr>
        <p:grpSpPr>
          <a:xfrm>
            <a:off x="3475832" y="9147456"/>
            <a:ext cx="12068725" cy="363693"/>
            <a:chOff x="0" y="0"/>
            <a:chExt cx="12068724" cy="363691"/>
          </a:xfrm>
        </p:grpSpPr>
        <p:sp>
          <p:nvSpPr>
            <p:cNvPr id="62" name="线条"/>
            <p:cNvSpPr/>
            <p:nvPr/>
          </p:nvSpPr>
          <p:spPr>
            <a:xfrm>
              <a:off x="0" y="0"/>
              <a:ext cx="12068725" cy="57726"/>
            </a:xfrm>
            <a:prstGeom prst="line">
              <a:avLst/>
            </a:prstGeom>
            <a:noFill/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3" name="文本"/>
            <p:cNvSpPr txBox="1"/>
            <p:nvPr/>
          </p:nvSpPr>
          <p:spPr>
            <a:xfrm>
              <a:off x="0" y="0"/>
              <a:ext cx="12068724" cy="3636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5796" tIns="35796" rIns="35796" bIns="35796" numCol="1" anchor="t">
              <a:spAutoFit/>
            </a:bodyPr>
            <a:lstStyle>
              <a:lvl1pPr algn="ctr" defTabSz="650240">
                <a:defRPr sz="2000"/>
              </a:lvl1pPr>
            </a:lstStyle>
            <a:p>
              <a:r>
                <a:t> </a:t>
              </a:r>
            </a:p>
          </p:txBody>
        </p:sp>
      </p:grpSp>
      <p:pic>
        <p:nvPicPr>
          <p:cNvPr id="65" name="Picture 5" descr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05168" y="9262908"/>
            <a:ext cx="2954458" cy="1295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6" name="矩形 16"/>
          <p:cNvSpPr txBox="1"/>
          <p:nvPr/>
        </p:nvSpPr>
        <p:spPr>
          <a:xfrm>
            <a:off x="14121101" y="9147456"/>
            <a:ext cx="1290053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marL="457200" indent="-457200" algn="r" defTabSz="1279525">
              <a:lnSpc>
                <a:spcPct val="150000"/>
              </a:lnSpc>
              <a:defRPr sz="80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t>Shanghai China  中国上海</a:t>
            </a:r>
          </a:p>
        </p:txBody>
      </p:sp>
      <p:sp>
        <p:nvSpPr>
          <p:cNvPr id="67" name="Line 5"/>
          <p:cNvSpPr/>
          <p:nvPr/>
        </p:nvSpPr>
        <p:spPr>
          <a:xfrm>
            <a:off x="56298" y="525027"/>
            <a:ext cx="5952976" cy="1"/>
          </a:xfrm>
          <a:prstGeom prst="line">
            <a:avLst/>
          </a:prstGeom>
          <a:ln>
            <a:solidFill>
              <a:srgbClr val="A6A6A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8" name="Line 5"/>
          <p:cNvSpPr/>
          <p:nvPr/>
        </p:nvSpPr>
        <p:spPr>
          <a:xfrm>
            <a:off x="9497342" y="525027"/>
            <a:ext cx="5954199" cy="1"/>
          </a:xfrm>
          <a:prstGeom prst="line">
            <a:avLst/>
          </a:prstGeom>
          <a:ln>
            <a:solidFill>
              <a:srgbClr val="A6A6A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9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4284150" y="9354203"/>
            <a:ext cx="483239" cy="472107"/>
          </a:xfrm>
          <a:prstGeom prst="rect">
            <a:avLst/>
          </a:prstGeom>
        </p:spPr>
        <p:txBody>
          <a:bodyPr lIns="90002" tIns="90002" rIns="90002" bIns="90002" anchor="ctr"/>
          <a:lstStyle>
            <a:lvl1pPr algn="r"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4284150" y="9354203"/>
            <a:ext cx="483239" cy="472107"/>
          </a:xfrm>
          <a:prstGeom prst="rect">
            <a:avLst/>
          </a:prstGeom>
        </p:spPr>
        <p:txBody>
          <a:bodyPr lIns="90002" tIns="90002" rIns="90002" bIns="90002" anchor="ctr"/>
          <a:lstStyle>
            <a:lvl1pPr algn="r"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777240" y="402336"/>
            <a:ext cx="13990320" cy="160934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777240" y="2313432"/>
            <a:ext cx="13990320" cy="663854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4738621" y="9277346"/>
            <a:ext cx="319356" cy="2837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indent="25400">
              <a:defRPr sz="2000" spc="-4">
                <a:solidFill>
                  <a:srgbClr val="BCBE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9pPr>
    </p:bodyStyle>
    <p:otherStyle>
      <a:lvl1pPr marL="0" marR="0" indent="25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-4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7.png"/><Relationship Id="rId7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7.png"/><Relationship Id="rId9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6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7.png"/><Relationship Id="rId9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.png"/><Relationship Id="rId7" Type="http://schemas.openxmlformats.org/officeDocument/2006/relationships/image" Target="../media/image63.png"/><Relationship Id="rId12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67.jpeg"/><Relationship Id="rId5" Type="http://schemas.openxmlformats.org/officeDocument/2006/relationships/image" Target="../media/image61.png"/><Relationship Id="rId10" Type="http://schemas.openxmlformats.org/officeDocument/2006/relationships/image" Target="../media/image66.jpeg"/><Relationship Id="rId4" Type="http://schemas.openxmlformats.org/officeDocument/2006/relationships/image" Target="../media/image7.png"/><Relationship Id="rId9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object 24"/>
          <p:cNvSpPr/>
          <p:nvPr/>
        </p:nvSpPr>
        <p:spPr>
          <a:xfrm>
            <a:off x="12560913" y="7009199"/>
            <a:ext cx="1" cy="836104"/>
          </a:xfrm>
          <a:prstGeom prst="line">
            <a:avLst/>
          </a:prstGeom>
          <a:ln w="12700">
            <a:solidFill>
              <a:srgbClr val="6C6D7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9" name="object 28"/>
          <p:cNvSpPr txBox="1"/>
          <p:nvPr/>
        </p:nvSpPr>
        <p:spPr>
          <a:xfrm>
            <a:off x="9588500" y="2416168"/>
            <a:ext cx="1922146" cy="18415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900" spc="110">
                <a:solidFill>
                  <a:srgbClr val="A8A9AC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/>
              <a:t>design </a:t>
            </a:r>
            <a:r>
              <a:rPr spc="160" dirty="0"/>
              <a:t>concept </a:t>
            </a:r>
            <a:r>
              <a:rPr sz="1200" spc="-50" dirty="0"/>
              <a:t>|</a:t>
            </a:r>
            <a:r>
              <a:rPr sz="1200" spc="-229" dirty="0"/>
              <a:t> </a:t>
            </a:r>
            <a:r>
              <a:rPr lang="en-US" sz="1200" spc="-229" dirty="0"/>
              <a:t>11</a:t>
            </a:r>
            <a:r>
              <a:rPr sz="1200" spc="-30" dirty="0"/>
              <a:t>.</a:t>
            </a:r>
            <a:r>
              <a:rPr lang="en-US" sz="1200" spc="-30" dirty="0"/>
              <a:t>14</a:t>
            </a:r>
            <a:r>
              <a:rPr sz="1200" spc="-30" dirty="0"/>
              <a:t>.20</a:t>
            </a:r>
            <a:r>
              <a:rPr lang="en-US" altLang="zh-CN" sz="1200" spc="-30" dirty="0"/>
              <a:t>20</a:t>
            </a:r>
            <a:endParaRPr sz="1200" spc="-30" dirty="0"/>
          </a:p>
        </p:txBody>
      </p:sp>
      <p:sp>
        <p:nvSpPr>
          <p:cNvPr id="90" name="object 26"/>
          <p:cNvSpPr txBox="1"/>
          <p:nvPr/>
        </p:nvSpPr>
        <p:spPr>
          <a:xfrm>
            <a:off x="9862820" y="7009130"/>
            <a:ext cx="2550160" cy="38417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indent="12700">
              <a:spcBef>
                <a:spcPts val="100"/>
              </a:spcBef>
              <a:defRPr sz="25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altLang="zh-CN" dirty="0">
                <a:sym typeface="Arial" panose="020B0604020202020204"/>
              </a:rPr>
              <a:t>INVSON</a:t>
            </a:r>
            <a:r>
              <a:rPr lang="zh-CN" altLang="en-US" dirty="0">
                <a:sym typeface="Arial" panose="020B0604020202020204"/>
              </a:rPr>
              <a:t>应尚服饰</a:t>
            </a:r>
          </a:p>
        </p:txBody>
      </p:sp>
      <p:grpSp>
        <p:nvGrpSpPr>
          <p:cNvPr id="93" name="组合 33"/>
          <p:cNvGrpSpPr/>
          <p:nvPr/>
        </p:nvGrpSpPr>
        <p:grpSpPr>
          <a:xfrm>
            <a:off x="9613900" y="8852534"/>
            <a:ext cx="5116196" cy="634366"/>
            <a:chOff x="0" y="0"/>
            <a:chExt cx="5116195" cy="634365"/>
          </a:xfrm>
        </p:grpSpPr>
        <p:pic>
          <p:nvPicPr>
            <p:cNvPr id="91" name="图片 31" descr="图片 3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379345" y="265429"/>
              <a:ext cx="2736851" cy="3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92" name="图片 32" descr="图片 3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736850" cy="63436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pic>
        <p:nvPicPr>
          <p:cNvPr id="2" name="图片 1" descr="jhk-160424761916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8500" y="2758440"/>
            <a:ext cx="2971800" cy="39719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平面方案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80" y="1435735"/>
            <a:ext cx="14749145" cy="76619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8" name="图片 7" descr="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225" y="1149350"/>
            <a:ext cx="15522575" cy="798004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00990" y="1121410"/>
            <a:ext cx="15831820" cy="797623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325" y="1516380"/>
            <a:ext cx="12883515" cy="72472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5" y="1456690"/>
            <a:ext cx="13096875" cy="736727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585" y="1374775"/>
            <a:ext cx="12994005" cy="73094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540" y="1663065"/>
            <a:ext cx="12745720" cy="71697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8" name="图片 7" descr="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540" y="1668780"/>
            <a:ext cx="12746355" cy="71704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965" y="1526540"/>
            <a:ext cx="12848590" cy="722757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415" y="1630680"/>
            <a:ext cx="12713970" cy="71520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8" name="图片 7" descr="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7780" y="1492885"/>
            <a:ext cx="12969875" cy="72955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8" name="图片 7" descr="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540" y="1574800"/>
            <a:ext cx="12947015" cy="72828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43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44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3" name="object 2"/>
          <p:cNvSpPr txBox="1"/>
          <p:nvPr/>
        </p:nvSpPr>
        <p:spPr>
          <a:xfrm>
            <a:off x="904875" y="424815"/>
            <a:ext cx="2729865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透视模型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图片 1" descr="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290" y="1517650"/>
            <a:ext cx="12880975" cy="72459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2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23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24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25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835" y="2773680"/>
            <a:ext cx="15438120" cy="4335780"/>
            <a:chOff x="36" y="4624"/>
            <a:chExt cx="23472" cy="6592"/>
          </a:xfrm>
        </p:grpSpPr>
        <p:pic>
          <p:nvPicPr>
            <p:cNvPr id="3" name="图片 2" descr="IMG_0722(20201106-215007)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6" y="4624"/>
              <a:ext cx="9421" cy="6592"/>
            </a:xfrm>
            <a:prstGeom prst="rect">
              <a:avLst/>
            </a:prstGeom>
          </p:spPr>
        </p:pic>
        <p:pic>
          <p:nvPicPr>
            <p:cNvPr id="4" name="图片 3" descr="jhk-160424493340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15" y="4624"/>
              <a:ext cx="4751" cy="6592"/>
            </a:xfrm>
            <a:prstGeom prst="rect">
              <a:avLst/>
            </a:prstGeom>
          </p:spPr>
        </p:pic>
        <p:pic>
          <p:nvPicPr>
            <p:cNvPr id="5" name="图片 4" descr="1535532627974709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66" y="4624"/>
              <a:ext cx="4743" cy="6592"/>
            </a:xfrm>
            <a:prstGeom prst="rect">
              <a:avLst/>
            </a:prstGeom>
          </p:spPr>
        </p:pic>
        <p:pic>
          <p:nvPicPr>
            <p:cNvPr id="7" name="图片 6" descr="jhk-1604246504636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57" y="4624"/>
              <a:ext cx="4558" cy="6592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7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18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19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20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1733550"/>
            <a:ext cx="15544165" cy="6420485"/>
            <a:chOff x="0" y="2419"/>
            <a:chExt cx="25232" cy="10422"/>
          </a:xfrm>
        </p:grpSpPr>
        <p:pic>
          <p:nvPicPr>
            <p:cNvPr id="3" name="图片 2" descr="1d424e6083391fa36d72833a55df5e6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2419"/>
              <a:ext cx="6989" cy="10422"/>
            </a:xfrm>
            <a:prstGeom prst="rect">
              <a:avLst/>
            </a:prstGeom>
          </p:spPr>
        </p:pic>
        <p:pic>
          <p:nvPicPr>
            <p:cNvPr id="4" name="图片 3" descr="jhk-160424633368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9" y="2419"/>
              <a:ext cx="6340" cy="10420"/>
            </a:xfrm>
            <a:prstGeom prst="rect">
              <a:avLst/>
            </a:prstGeom>
          </p:spPr>
        </p:pic>
        <p:pic>
          <p:nvPicPr>
            <p:cNvPr id="5" name="图片 4" descr="jhk-1604246964567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329" y="2419"/>
              <a:ext cx="5163" cy="10420"/>
            </a:xfrm>
            <a:prstGeom prst="rect">
              <a:avLst/>
            </a:prstGeom>
          </p:spPr>
        </p:pic>
        <p:pic>
          <p:nvPicPr>
            <p:cNvPr id="7" name="图片 6" descr="jhk-1604243243814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8492" y="2419"/>
              <a:ext cx="6740" cy="1042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2161540" y="8348345"/>
            <a:ext cx="1697990" cy="368300"/>
          </a:xfrm>
          <a:prstGeom prst="rect">
            <a:avLst/>
          </a:prstGeom>
        </p:spPr>
      </p:pic>
      <p:grpSp>
        <p:nvGrpSpPr>
          <p:cNvPr id="18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19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20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21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0" y="3336925"/>
            <a:ext cx="15545435" cy="3384550"/>
            <a:chOff x="0" y="5510"/>
            <a:chExt cx="23717" cy="5210"/>
          </a:xfrm>
        </p:grpSpPr>
        <p:pic>
          <p:nvPicPr>
            <p:cNvPr id="23" name="图片 22" descr="IMG_070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510"/>
              <a:ext cx="10878" cy="5210"/>
            </a:xfrm>
            <a:prstGeom prst="rect">
              <a:avLst/>
            </a:prstGeom>
          </p:spPr>
        </p:pic>
        <p:pic>
          <p:nvPicPr>
            <p:cNvPr id="25" name="图片 24" descr="IMG_0703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78" y="5510"/>
              <a:ext cx="9365" cy="5210"/>
            </a:xfrm>
            <a:prstGeom prst="rect">
              <a:avLst/>
            </a:prstGeom>
          </p:spPr>
        </p:pic>
        <p:pic>
          <p:nvPicPr>
            <p:cNvPr id="26" name="图片 25" descr="IMG_0704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243" y="5510"/>
              <a:ext cx="3475" cy="521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1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12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13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14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1435" y="3142615"/>
            <a:ext cx="15479395" cy="3999230"/>
            <a:chOff x="611" y="2624"/>
            <a:chExt cx="23828" cy="6156"/>
          </a:xfrm>
        </p:grpSpPr>
        <p:pic>
          <p:nvPicPr>
            <p:cNvPr id="7" name="图片 6" descr="jhk-160424686266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0" y="2630"/>
              <a:ext cx="8679" cy="6138"/>
            </a:xfrm>
            <a:prstGeom prst="rect">
              <a:avLst/>
            </a:prstGeom>
          </p:spPr>
        </p:pic>
        <p:pic>
          <p:nvPicPr>
            <p:cNvPr id="9" name="图片 8" descr="jhk-160424690992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89" y="2630"/>
              <a:ext cx="4347" cy="6151"/>
            </a:xfrm>
            <a:prstGeom prst="rect">
              <a:avLst/>
            </a:prstGeom>
          </p:spPr>
        </p:pic>
        <p:pic>
          <p:nvPicPr>
            <p:cNvPr id="10" name="图片 9" descr="The-Webster-Store-Los-Angeles-by-David-Adjaye-Yellowtrace-0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1" y="2624"/>
              <a:ext cx="6139" cy="6139"/>
            </a:xfrm>
            <a:prstGeom prst="rect">
              <a:avLst/>
            </a:prstGeom>
          </p:spPr>
        </p:pic>
        <p:pic>
          <p:nvPicPr>
            <p:cNvPr id="19" name="图片 18" descr="jhk-1604246762302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1" y="2624"/>
              <a:ext cx="4699" cy="6123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19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8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39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40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41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985" y="2719705"/>
            <a:ext cx="15544165" cy="4620895"/>
            <a:chOff x="0" y="4941"/>
            <a:chExt cx="23794" cy="7150"/>
          </a:xfrm>
        </p:grpSpPr>
        <p:pic>
          <p:nvPicPr>
            <p:cNvPr id="15" name="图片 14" descr="156715016287261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631" y="4941"/>
              <a:ext cx="4058" cy="7146"/>
            </a:xfrm>
            <a:prstGeom prst="rect">
              <a:avLst/>
            </a:prstGeom>
          </p:spPr>
        </p:pic>
        <p:pic>
          <p:nvPicPr>
            <p:cNvPr id="4" name="图片 3" descr="jhk-160424331074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41"/>
              <a:ext cx="5631" cy="7146"/>
            </a:xfrm>
            <a:prstGeom prst="rect">
              <a:avLst/>
            </a:prstGeom>
          </p:spPr>
        </p:pic>
        <p:pic>
          <p:nvPicPr>
            <p:cNvPr id="6" name="图片 5" descr="jhk-1604244912257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89" y="4941"/>
              <a:ext cx="5720" cy="7146"/>
            </a:xfrm>
            <a:prstGeom prst="rect">
              <a:avLst/>
            </a:prstGeom>
          </p:spPr>
        </p:pic>
        <p:pic>
          <p:nvPicPr>
            <p:cNvPr id="7" name="图片 6" descr="jhk-1604245251078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09" y="4941"/>
              <a:ext cx="5242" cy="714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632" y="4941"/>
              <a:ext cx="3163" cy="7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19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0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41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42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43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0" y="2033905"/>
            <a:ext cx="15544800" cy="5555615"/>
            <a:chOff x="1470" y="2841"/>
            <a:chExt cx="22963" cy="8226"/>
          </a:xfrm>
        </p:grpSpPr>
        <p:pic>
          <p:nvPicPr>
            <p:cNvPr id="2" name="图片 1" descr="154417766774368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0" y="2841"/>
              <a:ext cx="5480" cy="8227"/>
            </a:xfrm>
            <a:prstGeom prst="rect">
              <a:avLst/>
            </a:prstGeom>
          </p:spPr>
        </p:pic>
        <p:pic>
          <p:nvPicPr>
            <p:cNvPr id="3" name="图片 2" descr="152956495232353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50" y="2841"/>
              <a:ext cx="6103" cy="8227"/>
            </a:xfrm>
            <a:prstGeom prst="rect">
              <a:avLst/>
            </a:prstGeom>
          </p:spPr>
        </p:pic>
        <p:pic>
          <p:nvPicPr>
            <p:cNvPr id="22" name="图片 21" descr="jhk-160424661347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53" y="2841"/>
              <a:ext cx="5912" cy="8227"/>
            </a:xfrm>
            <a:prstGeom prst="rect">
              <a:avLst/>
            </a:prstGeom>
          </p:spPr>
        </p:pic>
        <p:pic>
          <p:nvPicPr>
            <p:cNvPr id="24" name="图片 23" descr="jhk-1604244169275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65" y="2841"/>
              <a:ext cx="5468" cy="82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19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45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46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47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29845" y="3226435"/>
            <a:ext cx="15570200" cy="3604260"/>
            <a:chOff x="450" y="4346"/>
            <a:chExt cx="19803" cy="4584"/>
          </a:xfrm>
        </p:grpSpPr>
        <p:pic>
          <p:nvPicPr>
            <p:cNvPr id="2" name="图片 1" descr="IMG_0721(20201106-215006)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6" y="4346"/>
              <a:ext cx="3056" cy="4585"/>
            </a:xfrm>
            <a:prstGeom prst="rect">
              <a:avLst/>
            </a:prstGeom>
          </p:spPr>
        </p:pic>
        <p:pic>
          <p:nvPicPr>
            <p:cNvPr id="3" name="图片 2" descr="jhk-16042434006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0" y="4346"/>
              <a:ext cx="3056" cy="4585"/>
            </a:xfrm>
            <a:prstGeom prst="rect">
              <a:avLst/>
            </a:prstGeom>
          </p:spPr>
        </p:pic>
        <p:pic>
          <p:nvPicPr>
            <p:cNvPr id="4" name="图片 3" descr="157708040116023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2" y="4346"/>
              <a:ext cx="6606" cy="4585"/>
            </a:xfrm>
            <a:prstGeom prst="rect">
              <a:avLst/>
            </a:prstGeom>
          </p:spPr>
        </p:pic>
        <p:pic>
          <p:nvPicPr>
            <p:cNvPr id="7" name="图片 6" descr="jhk-160424636595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68" y="4346"/>
              <a:ext cx="3649" cy="4558"/>
            </a:xfrm>
            <a:prstGeom prst="rect">
              <a:avLst/>
            </a:prstGeom>
          </p:spPr>
        </p:pic>
        <p:pic>
          <p:nvPicPr>
            <p:cNvPr id="8" name="图片 7" descr="IMG_2414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817" y="4346"/>
              <a:ext cx="3437" cy="4584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2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2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23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24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25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0" y="3350260"/>
            <a:ext cx="15544800" cy="3886835"/>
            <a:chOff x="72" y="5316"/>
            <a:chExt cx="23517" cy="5884"/>
          </a:xfrm>
        </p:grpSpPr>
        <p:pic>
          <p:nvPicPr>
            <p:cNvPr id="5" name="图片 4" descr="155747264357358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" y="5316"/>
              <a:ext cx="7836" cy="5859"/>
            </a:xfrm>
            <a:prstGeom prst="rect">
              <a:avLst/>
            </a:prstGeom>
          </p:spPr>
        </p:pic>
        <p:pic>
          <p:nvPicPr>
            <p:cNvPr id="3" name="图片 2" descr="20191211_165444_79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34" y="5316"/>
              <a:ext cx="7611" cy="588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94" y="5316"/>
              <a:ext cx="4940" cy="5852"/>
            </a:xfrm>
            <a:prstGeom prst="rect">
              <a:avLst/>
            </a:prstGeom>
          </p:spPr>
        </p:pic>
        <p:pic>
          <p:nvPicPr>
            <p:cNvPr id="9" name="图片 8" descr="jhk-1604245863309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97" y="5316"/>
              <a:ext cx="7293" cy="5835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8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7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9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10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894205" y="1068070"/>
            <a:ext cx="12180570" cy="8029575"/>
            <a:chOff x="3942" y="1826"/>
            <a:chExt cx="17476" cy="11520"/>
          </a:xfrm>
        </p:grpSpPr>
        <p:pic>
          <p:nvPicPr>
            <p:cNvPr id="3" name="图片 2" descr="jhk-160424604616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42" y="1828"/>
              <a:ext cx="4209" cy="5613"/>
            </a:xfrm>
            <a:prstGeom prst="rect">
              <a:avLst/>
            </a:prstGeom>
          </p:spPr>
        </p:pic>
        <p:pic>
          <p:nvPicPr>
            <p:cNvPr id="20" name="图片 19" descr="IMG_0713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88" y="1826"/>
              <a:ext cx="9530" cy="5614"/>
            </a:xfrm>
            <a:prstGeom prst="rect">
              <a:avLst/>
            </a:prstGeom>
          </p:spPr>
        </p:pic>
        <p:pic>
          <p:nvPicPr>
            <p:cNvPr id="13" name="图片 12" descr="1559618922658657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1" y="1828"/>
              <a:ext cx="3737" cy="5612"/>
            </a:xfrm>
            <a:prstGeom prst="rect">
              <a:avLst/>
            </a:prstGeom>
          </p:spPr>
        </p:pic>
        <p:pic>
          <p:nvPicPr>
            <p:cNvPr id="5" name="图片 4" descr="jhk-1604246052511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42" y="7441"/>
              <a:ext cx="4414" cy="5887"/>
            </a:xfrm>
            <a:prstGeom prst="rect">
              <a:avLst/>
            </a:prstGeom>
          </p:spPr>
        </p:pic>
        <p:pic>
          <p:nvPicPr>
            <p:cNvPr id="6" name="图片 5" descr="jhk-1604246164916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56" y="7441"/>
              <a:ext cx="4436" cy="5887"/>
            </a:xfrm>
            <a:prstGeom prst="rect">
              <a:avLst/>
            </a:prstGeom>
          </p:spPr>
        </p:pic>
        <p:pic>
          <p:nvPicPr>
            <p:cNvPr id="24" name="图片 23" descr="1580810529912537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54" y="7442"/>
              <a:ext cx="8744" cy="5904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783"/>
          <p:cNvGrpSpPr/>
          <p:nvPr/>
        </p:nvGrpSpPr>
        <p:grpSpPr>
          <a:xfrm>
            <a:off x="6118224" y="9097644"/>
            <a:ext cx="3454401" cy="428420"/>
            <a:chOff x="0" y="0"/>
            <a:chExt cx="3454399" cy="428418"/>
          </a:xfrm>
        </p:grpSpPr>
        <p:pic>
          <p:nvPicPr>
            <p:cNvPr id="165" name="图片 1784" descr="图片 178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6508" y="179258"/>
              <a:ext cx="1847892" cy="24916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166" name="图片 1785" descr="图片 17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847892" cy="42841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19" name="object 2"/>
          <p:cNvSpPr txBox="1"/>
          <p:nvPr/>
        </p:nvSpPr>
        <p:spPr>
          <a:xfrm>
            <a:off x="905149" y="424661"/>
            <a:ext cx="2513330" cy="5791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CONCEPT </a:t>
            </a:r>
            <a:r>
              <a:rPr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|</a:t>
            </a:r>
            <a:r>
              <a:rPr lang="zh-CN" sz="3000" spc="-120" baseline="30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参考图</a:t>
            </a:r>
            <a:r>
              <a:rPr sz="1200" spc="-5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PROPOSED </a:t>
            </a:r>
            <a:r>
              <a:rPr sz="1200" spc="-65" dirty="0">
                <a:solidFill>
                  <a:srgbClr val="4C4D4F"/>
                </a:solidFill>
                <a:latin typeface="Arial" panose="020B0604020202020204"/>
                <a:cs typeface="Arial" panose="020B0604020202020204"/>
              </a:rPr>
              <a:t>LAYOUT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04875" y="1403350"/>
            <a:ext cx="13852525" cy="7294245"/>
            <a:chOff x="1918" y="2710"/>
            <a:chExt cx="20475" cy="1056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295" y="8236"/>
              <a:ext cx="4098" cy="5036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55" y="8236"/>
              <a:ext cx="4343" cy="503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98" y="8235"/>
              <a:ext cx="4497" cy="503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98" y="2710"/>
              <a:ext cx="4532" cy="553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18" y="8235"/>
              <a:ext cx="7537" cy="503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919" y="2710"/>
              <a:ext cx="7769" cy="552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04" y="2710"/>
              <a:ext cx="4194" cy="5526"/>
            </a:xfrm>
            <a:prstGeom prst="rect">
              <a:avLst/>
            </a:prstGeom>
          </p:spPr>
        </p:pic>
        <p:pic>
          <p:nvPicPr>
            <p:cNvPr id="21" name="图片 20" descr="14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8295" y="2710"/>
              <a:ext cx="4099" cy="5537"/>
            </a:xfrm>
            <a:prstGeom prst="rect">
              <a:avLst/>
            </a:prstGeom>
          </p:spPr>
        </p:pic>
      </p:grpSp>
      <p:grpSp>
        <p:nvGrpSpPr>
          <p:cNvPr id="26" name="组合 1789"/>
          <p:cNvGrpSpPr/>
          <p:nvPr/>
        </p:nvGrpSpPr>
        <p:grpSpPr>
          <a:xfrm>
            <a:off x="13316585" y="638175"/>
            <a:ext cx="1332232" cy="216003"/>
            <a:chOff x="60325" y="0"/>
            <a:chExt cx="1332231" cy="216002"/>
          </a:xfrm>
        </p:grpSpPr>
        <p:sp>
          <p:nvSpPr>
            <p:cNvPr id="27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28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29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0" name="组合 1789"/>
          <p:cNvGrpSpPr/>
          <p:nvPr/>
        </p:nvGrpSpPr>
        <p:grpSpPr>
          <a:xfrm>
            <a:off x="13443585" y="765175"/>
            <a:ext cx="1332232" cy="216003"/>
            <a:chOff x="60325" y="0"/>
            <a:chExt cx="1332231" cy="216002"/>
          </a:xfrm>
        </p:grpSpPr>
        <p:sp>
          <p:nvSpPr>
            <p:cNvPr id="31" name="object 11"/>
            <p:cNvSpPr txBox="1"/>
            <p:nvPr/>
          </p:nvSpPr>
          <p:spPr>
            <a:xfrm>
              <a:off x="60325" y="19050"/>
              <a:ext cx="1056006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altLang="zh-CN" dirty="0">
                  <a:sym typeface="Arial" panose="020B0604020202020204"/>
                </a:rPr>
                <a:t>INVSON</a:t>
              </a:r>
              <a:r>
                <a:rPr lang="zh-CN" altLang="en-US" dirty="0">
                  <a:sym typeface="Arial" panose="020B0604020202020204"/>
                </a:rPr>
                <a:t>应尚</a:t>
              </a:r>
              <a:endParaRPr lang="zh-CN">
                <a:latin typeface="+mj-lt"/>
                <a:ea typeface="宋体" panose="02010600030101010101" pitchFamily="2" charset="-122"/>
                <a:cs typeface="+mj-cs"/>
                <a:sym typeface="Helvetica"/>
              </a:endParaRPr>
            </a:p>
          </p:txBody>
        </p:sp>
        <p:sp>
          <p:nvSpPr>
            <p:cNvPr id="32" name="object 12"/>
            <p:cNvSpPr txBox="1"/>
            <p:nvPr/>
          </p:nvSpPr>
          <p:spPr>
            <a:xfrm>
              <a:off x="1056005" y="6984"/>
              <a:ext cx="336551" cy="15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indent="12700">
                <a:spcBef>
                  <a:spcPts val="100"/>
                </a:spcBef>
                <a:defRPr sz="10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zh-CN">
                  <a:latin typeface="+mj-lt"/>
                  <a:ea typeface="宋体" panose="02010600030101010101" pitchFamily="2" charset="-122"/>
                  <a:cs typeface="+mj-cs"/>
                  <a:sym typeface="Helvetica"/>
                </a:rPr>
                <a:t>浙江</a:t>
              </a:r>
            </a:p>
          </p:txBody>
        </p:sp>
        <p:sp>
          <p:nvSpPr>
            <p:cNvPr id="33" name="object 13"/>
            <p:cNvSpPr/>
            <p:nvPr/>
          </p:nvSpPr>
          <p:spPr>
            <a:xfrm>
              <a:off x="963295" y="0"/>
              <a:ext cx="1" cy="216002"/>
            </a:xfrm>
            <a:prstGeom prst="line">
              <a:avLst/>
            </a:prstGeom>
            <a:noFill/>
            <a:ln w="3175" cap="flat">
              <a:solidFill>
                <a:srgbClr val="93959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组合 1"/>
          <p:cNvGrpSpPr/>
          <p:nvPr/>
        </p:nvGrpSpPr>
        <p:grpSpPr>
          <a:xfrm>
            <a:off x="276597" y="4093173"/>
            <a:ext cx="15544801" cy="1542094"/>
            <a:chOff x="0" y="0"/>
            <a:chExt cx="15544800" cy="1542093"/>
          </a:xfrm>
        </p:grpSpPr>
        <p:sp>
          <p:nvSpPr>
            <p:cNvPr id="405" name="Rectangle 1"/>
            <p:cNvSpPr txBox="1"/>
            <p:nvPr/>
          </p:nvSpPr>
          <p:spPr>
            <a:xfrm>
              <a:off x="0" y="1014892"/>
              <a:ext cx="15544800" cy="445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128" tIns="50128" rIns="50128" bIns="50128" numCol="1" anchor="ctr">
              <a:spAutoFit/>
            </a:bodyPr>
            <a:lstStyle>
              <a:lvl1pPr algn="ctr" defTabSz="1798955">
                <a:defRPr sz="2400" b="1" spc="600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</a:lstStyle>
            <a:p>
              <a:r>
                <a:t> THANKS </a:t>
              </a:r>
            </a:p>
          </p:txBody>
        </p:sp>
        <p:pic>
          <p:nvPicPr>
            <p:cNvPr id="406" name="图片 2" descr="图片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464888" y="0"/>
              <a:ext cx="1443695" cy="154209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407" name="图片 3" descr="图片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72975" y="129242"/>
              <a:ext cx="2109978" cy="74754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DengXian"/>
        <a:ea typeface="DengXian"/>
        <a:cs typeface="DengXi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DengXian"/>
        <a:ea typeface="DengXian"/>
        <a:cs typeface="DengXi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自定义</PresentationFormat>
  <Paragraphs>74</Paragraphs>
  <Slides>25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DengXian</vt:lpstr>
      <vt:lpstr>微软雅黑</vt:lpstr>
      <vt:lpstr>Arial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 </cp:lastModifiedBy>
  <cp:revision>110</cp:revision>
  <dcterms:created xsi:type="dcterms:W3CDTF">2020-01-06T06:43:00Z</dcterms:created>
  <dcterms:modified xsi:type="dcterms:W3CDTF">2021-06-28T11:01:59Z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