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2908" r:id="rId1"/>
    <p:sldMasterId id="2147502945" r:id="rId2"/>
  </p:sldMasterIdLst>
  <p:notesMasterIdLst>
    <p:notesMasterId r:id="rId3"/>
  </p:notesMasterIdLst>
  <p:sldIdLst>
    <p:sldId id="9219" r:id="rId4"/>
    <p:sldId id="9222" r:id="rId5"/>
    <p:sldId id="9225" r:id="rId6"/>
    <p:sldId id="9228" r:id="rId7"/>
    <p:sldId id="9231" r:id="rId8"/>
    <p:sldId id="9234" r:id="rId9"/>
    <p:sldId id="9237" r:id="rId10"/>
    <p:sldId id="9240" r:id="rId11"/>
    <p:sldId id="9243" r:id="rId12"/>
    <p:sldId id="9246" r:id="rId13"/>
    <p:sldId id="9249" r:id="rId14"/>
    <p:sldId id="9252" r:id="rId15"/>
    <p:sldId id="9255" r:id="rId16"/>
    <p:sldId id="9258" r:id="rId17"/>
    <p:sldId id="9261" r:id="rId18"/>
    <p:sldId id="9264" r:id="rId19"/>
    <p:sldId id="9267" r:id="rId20"/>
    <p:sldId id="9270" r:id="rId21"/>
    <p:sldId id="9273" r:id="rId22"/>
    <p:sldId id="9276" r:id="rId23"/>
    <p:sldId id="9279" r:id="rId24"/>
    <p:sldId id="9282" r:id="rId25"/>
    <p:sldId id="9285" r:id="rId26"/>
    <p:sldId id="9288" r:id="rId27"/>
    <p:sldId id="9291" r:id="rId28"/>
    <p:sldId id="9295" r:id="rId2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tableStyles" Target="tableStyles.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tags" Target="../tags/tag16.xml"/><Relationship Id="rId18" Type="http://schemas.openxmlformats.org/officeDocument/2006/relationships/tags" Target="../tags/tag17.xml"/><Relationship Id="rId1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image" Target="../media/image2.png"/><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3.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4.png"/><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tags" Target="../tags/tag39.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tags" Target="../tags/tag72.xml"/><Relationship Id="rId4" Type="http://schemas.openxmlformats.org/officeDocument/2006/relationships/image" Target="../media/image1.png"/><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tags" Target="../tags/tag85.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任意多边形: 形状 6"/>
          <p:cNvSpPr/>
          <p:nvPr userDrawn="1">
            <p:custDataLst>
              <p:tags r:id="rId1"/>
            </p:custDataLst>
          </p:nvPr>
        </p:nvSpPr>
        <p:spPr>
          <a:xfrm flipH="1">
            <a:off x="1" y="0"/>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
        <p:nvSpPr>
          <p:cNvPr id="1048672" name="任意多边形 13"/>
          <p:cNvSpPr/>
          <p:nvPr userDrawn="1">
            <p:custDataLst>
              <p:tags r:id="rId2"/>
            </p:custDataLst>
          </p:nvPr>
        </p:nvSpPr>
        <p:spPr>
          <a:xfrm>
            <a:off x="4511040" y="2021840"/>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5" name="图片 10"/>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0" y="2849880"/>
            <a:ext cx="9394825" cy="4008120"/>
          </a:xfrm>
          <a:prstGeom prst="rect"/>
        </p:spPr>
      </p:pic>
      <p:cxnSp>
        <p:nvCxnSpPr>
          <p:cNvPr id="3145729" name="直接连接符 12"/>
          <p:cNvCxnSpPr>
            <a:cxnSpLocks/>
          </p:cNvCxnSpPr>
          <p:nvPr userDrawn="1">
            <p:custDataLst>
              <p:tags r:id="rId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15"/>
          <p:cNvCxnSpPr>
            <a:cxnSpLocks/>
          </p:cNvCxnSpPr>
          <p:nvPr userDrawn="1">
            <p:custDataLst>
              <p:tags r:id="rId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48674" name="标题 1"/>
          <p:cNvSpPr>
            <a:spLocks noGrp="1"/>
          </p:cNvSpPr>
          <p:nvPr>
            <p:ph type="ctrTitle" hasCustomPrompt="1"/>
            <p:custDataLst>
              <p:tags r:id="rId8"/>
            </p:custDataLst>
          </p:nvPr>
        </p:nvSpPr>
        <p:spPr>
          <a:xfrm>
            <a:off x="5856514" y="754533"/>
            <a:ext cx="5375326" cy="1859048"/>
          </a:xfrm>
        </p:spPr>
        <p:txBody>
          <a:bodyPr anchor="b">
            <a:normAutofit/>
          </a:bodyPr>
          <a:lstStyle>
            <a:lvl1pPr algn="l">
              <a:lnSpc>
                <a:spcPct val="100000"/>
              </a:lnSpc>
              <a:defRPr sz="4800"/>
            </a:lvl1pPr>
          </a:lstStyle>
          <a:p>
            <a:r>
              <a:rPr altLang="en-US" dirty="0" lang="zh-CN"/>
              <a:t>编辑母版标题</a:t>
            </a:r>
            <a:endParaRPr altLang="en-US" dirty="0" lang="zh-CN"/>
          </a:p>
        </p:txBody>
      </p:sp>
      <p:sp>
        <p:nvSpPr>
          <p:cNvPr id="1048676" name="副标题 2"/>
          <p:cNvSpPr>
            <a:spLocks noGrp="1"/>
          </p:cNvSpPr>
          <p:nvPr>
            <p:ph type="subTitle" idx="1"/>
            <p:custDataLst>
              <p:tags r:id="rId9"/>
            </p:custDataLst>
          </p:nvPr>
        </p:nvSpPr>
        <p:spPr>
          <a:xfrm>
            <a:off x="5856513" y="2773054"/>
            <a:ext cx="5375325" cy="370742"/>
          </a:xfrm>
        </p:spPr>
        <p:txBody>
          <a:bodyPr>
            <a:normAutofit/>
          </a:bodyPr>
          <a:lstStyle>
            <a:lvl1pPr algn="l" indent="0" marL="0">
              <a:lnSpc>
                <a:spcPct val="100000"/>
              </a:lnSpc>
              <a:buNone/>
              <a:defRPr sz="18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8" name="日期占位符 3"/>
          <p:cNvSpPr>
            <a:spLocks noGrp="1"/>
          </p:cNvSpPr>
          <p:nvPr>
            <p:ph type="dt" sz="half" idx="10"/>
            <p:custDataLst>
              <p:tags r:id="rId10"/>
            </p:custDataLst>
          </p:nvPr>
        </p:nvSpPr>
        <p:spPr/>
        <p:txBody>
          <a:bodyPr>
            <a:normAutofit/>
          </a:bodyPr>
          <a:p>
            <a:fld id="{5592522B-0F24-4480-B9DD-A9474A6880D6}" type="datetimeFigureOut">
              <a:rPr altLang="en-US" lang="zh-CN" smtClean="0"/>
            </a:fld>
            <a:endParaRPr altLang="en-US" lang="zh-CN"/>
          </a:p>
        </p:txBody>
      </p:sp>
      <p:sp>
        <p:nvSpPr>
          <p:cNvPr id="1048680" name="页脚占位符 4"/>
          <p:cNvSpPr>
            <a:spLocks noGrp="1"/>
          </p:cNvSpPr>
          <p:nvPr>
            <p:ph type="ftr" sz="quarter" idx="11"/>
            <p:custDataLst>
              <p:tags r:id="rId11"/>
            </p:custDataLst>
          </p:nvPr>
        </p:nvSpPr>
        <p:spPr/>
        <p:txBody>
          <a:bodyPr>
            <a:normAutofit/>
          </a:bodyPr>
          <a:p>
            <a:endParaRPr altLang="en-US" dirty="0" lang="zh-CN"/>
          </a:p>
        </p:txBody>
      </p:sp>
      <p:sp>
        <p:nvSpPr>
          <p:cNvPr id="1048682" name="灯片编号占位符 5"/>
          <p:cNvSpPr>
            <a:spLocks noGrp="1"/>
          </p:cNvSpPr>
          <p:nvPr>
            <p:ph type="sldNum" sz="quarter" idx="12"/>
            <p:custDataLst>
              <p:tags r:id="rId12"/>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4" name="文本占位符 9"/>
          <p:cNvSpPr>
            <a:spLocks noGrp="1"/>
          </p:cNvSpPr>
          <p:nvPr>
            <p:ph type="body" sz="quarter" idx="13" hasCustomPrompt="1"/>
            <p:custDataLst>
              <p:tags r:id="rId13"/>
            </p:custDataLst>
          </p:nvPr>
        </p:nvSpPr>
        <p:spPr>
          <a:xfrm>
            <a:off x="838199" y="504000"/>
            <a:ext cx="274319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686" name="文本占位符 13"/>
          <p:cNvSpPr>
            <a:spLocks noGrp="1"/>
          </p:cNvSpPr>
          <p:nvPr>
            <p:ph type="body" sz="quarter" idx="14" hasCustomPrompt="1"/>
            <p:custDataLst>
              <p:tags r:id="rId14"/>
            </p:custDataLst>
          </p:nvPr>
        </p:nvSpPr>
        <p:spPr>
          <a:xfrm>
            <a:off x="8488638" y="3597814"/>
            <a:ext cx="2743200"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日期时间占位符</a:t>
            </a:r>
            <a:endParaRPr altLang="en-US" dirty="0" lang="zh-CN"/>
          </a:p>
        </p:txBody>
      </p:sp>
      <p:sp>
        <p:nvSpPr>
          <p:cNvPr id="1048688" name="文本占位符 23"/>
          <p:cNvSpPr>
            <a:spLocks noGrp="1"/>
          </p:cNvSpPr>
          <p:nvPr>
            <p:ph type="body" sz="quarter" idx="17" hasCustomPrompt="1"/>
            <p:custDataLst>
              <p:tags r:id="rId15"/>
            </p:custDataLst>
          </p:nvPr>
        </p:nvSpPr>
        <p:spPr>
          <a:xfrm>
            <a:off x="5856514" y="3597814"/>
            <a:ext cx="2533699"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署名占位符</a:t>
            </a:r>
            <a:endParaRPr altLang="en-US" dirty="0" lang="zh-CN"/>
          </a:p>
        </p:txBody>
      </p:sp>
      <p:cxnSp>
        <p:nvCxnSpPr>
          <p:cNvPr id="3145735" name="直接箭头连接符 18"/>
          <p:cNvCxnSpPr>
            <a:cxnSpLocks/>
          </p:cNvCxnSpPr>
          <p:nvPr userDrawn="1">
            <p:custDataLst>
              <p:tags r:id="rId16"/>
            </p:custDataLst>
          </p:nvPr>
        </p:nvCxnSpPr>
        <p:spPr>
          <a:xfrm>
            <a:off x="5831840" y="3316790"/>
            <a:ext cx="5400000" cy="0"/>
          </a:xfrm>
          <a:prstGeom prst="straightConnector1"/>
          <a:ln>
            <a:solidFill>
              <a:schemeClr val="accent3">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690" name="任意多边形: 形状 28"/>
          <p:cNvSpPr/>
          <p:nvPr userDrawn="1">
            <p:custDataLst>
              <p:tags r:id="rId17"/>
            </p:custDataLst>
          </p:nvPr>
        </p:nvSpPr>
        <p:spPr>
          <a:xfrm>
            <a:off x="1" y="-19685"/>
            <a:ext cx="5213351" cy="4836161"/>
          </a:xfrm>
          <a:custGeom>
            <a:avLst/>
            <a:gdLst>
              <a:gd name="connsiteX0" fmla="*/ 3621057 w 5213351"/>
              <a:gd name="connsiteY0" fmla="*/ 0 h 4836161"/>
              <a:gd name="connsiteX1" fmla="*/ 4926428 w 5213351"/>
              <a:gd name="connsiteY1" fmla="*/ 0 h 4836161"/>
              <a:gd name="connsiteX2" fmla="*/ 4941563 w 5213351"/>
              <a:gd name="connsiteY2" fmla="*/ 31418 h 4836161"/>
              <a:gd name="connsiteX3" fmla="*/ 5213351 w 5213351"/>
              <a:gd name="connsiteY3" fmla="*/ 1377633 h 4836161"/>
              <a:gd name="connsiteX4" fmla="*/ 1754823 w 5213351"/>
              <a:gd name="connsiteY4" fmla="*/ 4836161 h 4836161"/>
              <a:gd name="connsiteX5" fmla="*/ 106283 w 5213351"/>
              <a:gd name="connsiteY5" fmla="*/ 4418735 h 4836161"/>
              <a:gd name="connsiteX6" fmla="*/ 0 w 5213351"/>
              <a:gd name="connsiteY6" fmla="*/ 4354167 h 4836161"/>
              <a:gd name="connsiteX7" fmla="*/ 0 w 5213351"/>
              <a:gd name="connsiteY7" fmla="*/ 2895476 h 4836161"/>
              <a:gd name="connsiteX8" fmla="*/ 112833 w 5213351"/>
              <a:gd name="connsiteY8" fmla="*/ 3019623 h 4836161"/>
              <a:gd name="connsiteX9" fmla="*/ 1754823 w 5213351"/>
              <a:gd name="connsiteY9" fmla="*/ 3699758 h 4836161"/>
              <a:gd name="connsiteX10" fmla="*/ 4076948 w 5213351"/>
              <a:gd name="connsiteY10" fmla="*/ 1377633 h 4836161"/>
              <a:gd name="connsiteX11" fmla="*/ 3680365 w 5213351"/>
              <a:gd name="connsiteY11" fmla="*/ 79311 h 4836161"/>
              <a:gd name="connsiteX12" fmla="*/ 3621057 w 5213351"/>
              <a:gd name="connsiteY12" fmla="*/ 0 h 4836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13351" h="4836161">
                <a:moveTo>
                  <a:pt x="3621057" y="0"/>
                </a:moveTo>
                <a:lnTo>
                  <a:pt x="4926428" y="0"/>
                </a:lnTo>
                <a:lnTo>
                  <a:pt x="4941563" y="31418"/>
                </a:lnTo>
                <a:cubicBezTo>
                  <a:pt x="5116574" y="445191"/>
                  <a:pt x="5213351" y="900110"/>
                  <a:pt x="5213351" y="1377633"/>
                </a:cubicBezTo>
                <a:cubicBezTo>
                  <a:pt x="5213351" y="3287725"/>
                  <a:pt x="3664915" y="4836161"/>
                  <a:pt x="1754823" y="4836161"/>
                </a:cubicBezTo>
                <a:cubicBezTo>
                  <a:pt x="1157919" y="4836161"/>
                  <a:pt x="596334" y="4684947"/>
                  <a:pt x="106283" y="4418735"/>
                </a:cubicBezTo>
                <a:lnTo>
                  <a:pt x="0" y="4354167"/>
                </a:lnTo>
                <a:lnTo>
                  <a:pt x="0" y="2895476"/>
                </a:lnTo>
                <a:lnTo>
                  <a:pt x="112833" y="3019623"/>
                </a:lnTo>
                <a:cubicBezTo>
                  <a:pt x="533055" y="3439845"/>
                  <a:pt x="1113586" y="3699758"/>
                  <a:pt x="1754823" y="3699758"/>
                </a:cubicBezTo>
                <a:cubicBezTo>
                  <a:pt x="3037297" y="3699758"/>
                  <a:pt x="4076948" y="2660107"/>
                  <a:pt x="4076948" y="1377633"/>
                </a:cubicBezTo>
                <a:cubicBezTo>
                  <a:pt x="4076948" y="896705"/>
                  <a:pt x="3930747" y="449925"/>
                  <a:pt x="3680365" y="79311"/>
                </a:cubicBezTo>
                <a:lnTo>
                  <a:pt x="3621057"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692" name="任意多边形: 形状 38"/>
          <p:cNvSpPr/>
          <p:nvPr userDrawn="1">
            <p:custDataLst>
              <p:tags r:id="rId18"/>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0" name="页脚占位符 4"/>
          <p:cNvSpPr>
            <a:spLocks noGrp="1"/>
          </p:cNvSpPr>
          <p:nvPr>
            <p:ph type="ftr" sz="quarter" idx="11"/>
            <p:custDataLst>
              <p:tags r:id="rId4"/>
            </p:custDataLst>
          </p:nvPr>
        </p:nvSpPr>
        <p:spPr/>
        <p:txBody>
          <a:bodyPr/>
          <a:p>
            <a:endParaRPr altLang="en-US" lang="zh-CN"/>
          </a:p>
        </p:txBody>
      </p:sp>
      <p:sp>
        <p:nvSpPr>
          <p:cNvPr id="104870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4" name="矩形 10"/>
          <p:cNvSpPr/>
          <p:nvPr userDrawn="1">
            <p:custDataLst>
              <p:tags r:id="rId1"/>
            </p:custDataLst>
          </p:nvPr>
        </p:nvSpPr>
        <p:spPr>
          <a:xfrm flipH="1">
            <a:off x="-251" y="26726"/>
            <a:ext cx="12192000" cy="3486150"/>
          </a:xfrm>
          <a:prstGeom prst="rect"/>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7" name="图片 11"/>
          <p:cNvPicPr>
            <a:picLocks noChangeAspect="1"/>
          </p:cNvPicPr>
          <p:nvPr userDrawn="1">
            <p:custDataLst>
              <p:tags r:id="rId2"/>
            </p:custDataLst>
          </p:nvPr>
        </p:nvPicPr>
        <p:blipFill>
          <a:blip xmlns:r="http://schemas.openxmlformats.org/officeDocument/2006/relationships" r:embed="rId3"/>
          <a:stretch>
            <a:fillRect/>
          </a:stretch>
        </p:blipFill>
        <p:spPr>
          <a:xfrm>
            <a:off x="4559398" y="422380"/>
            <a:ext cx="7632854" cy="5456393"/>
          </a:xfrm>
          <a:prstGeom prst="rect"/>
        </p:spPr>
      </p:pic>
      <p:sp>
        <p:nvSpPr>
          <p:cNvPr id="1048706" name="标题 1"/>
          <p:cNvSpPr>
            <a:spLocks noGrp="1"/>
          </p:cNvSpPr>
          <p:nvPr>
            <p:ph type="title" hasCustomPrompt="1"/>
            <p:custDataLst>
              <p:tags r:id="rId4"/>
            </p:custDataLst>
          </p:nvPr>
        </p:nvSpPr>
        <p:spPr>
          <a:xfrm>
            <a:off x="839788" y="1136700"/>
            <a:ext cx="2880000" cy="1081088"/>
          </a:xfrm>
        </p:spPr>
        <p:txBody>
          <a:bodyPr anchor="b">
            <a:normAutofit/>
          </a:bodyPr>
          <a:lstStyle>
            <a:lvl1pPr>
              <a:defRPr sz="6000">
                <a:solidFill>
                  <a:schemeClr val="lt1">
                    <a:lumMod val="100000"/>
                  </a:schemeClr>
                </a:solidFill>
              </a:defRPr>
            </a:lvl1pPr>
          </a:lstStyle>
          <a:p>
            <a:r>
              <a:rPr altLang="en-US" dirty="0" lang="zh-CN"/>
              <a:t>标题</a:t>
            </a:r>
            <a:endParaRPr altLang="en-US" dirty="0" lang="zh-CN"/>
          </a:p>
        </p:txBody>
      </p:sp>
      <p:sp>
        <p:nvSpPr>
          <p:cNvPr id="1048708"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10" name="页脚占位符 7"/>
          <p:cNvSpPr>
            <a:spLocks noGrp="1"/>
          </p:cNvSpPr>
          <p:nvPr>
            <p:ph type="ftr" sz="quarter" idx="11"/>
            <p:custDataLst>
              <p:tags r:id="rId6"/>
            </p:custDataLst>
          </p:nvPr>
        </p:nvSpPr>
        <p:spPr/>
        <p:txBody>
          <a:bodyPr/>
          <a:p>
            <a:endParaRPr altLang="en-US" lang="zh-CN"/>
          </a:p>
        </p:txBody>
      </p:sp>
      <p:sp>
        <p:nvSpPr>
          <p:cNvPr id="1048712"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4" name="任意多边形: 形状 20"/>
          <p:cNvSpPr/>
          <p:nvPr userDrawn="1">
            <p:custDataLst>
              <p:tags r:id="rId1"/>
            </p:custDataLst>
          </p:nvPr>
        </p:nvSpPr>
        <p:spPr>
          <a:xfrm>
            <a:off x="6744970" y="-24650"/>
            <a:ext cx="5447030" cy="5344045"/>
          </a:xfrm>
          <a:custGeom>
            <a:avLst/>
            <a:gdLst>
              <a:gd name="connsiteX0" fmla="*/ 886420 w 5447030"/>
              <a:gd name="connsiteY0" fmla="*/ 0 h 5344045"/>
              <a:gd name="connsiteX1" fmla="*/ 5422940 w 5447030"/>
              <a:gd name="connsiteY1" fmla="*/ 0 h 5344045"/>
              <a:gd name="connsiteX2" fmla="*/ 5447030 w 5447030"/>
              <a:gd name="connsiteY2" fmla="*/ 26506 h 5344045"/>
              <a:gd name="connsiteX3" fmla="*/ 5447030 w 5447030"/>
              <a:gd name="connsiteY3" fmla="*/ 4352225 h 5344045"/>
              <a:gd name="connsiteX4" fmla="*/ 5385376 w 5447030"/>
              <a:gd name="connsiteY4" fmla="*/ 4420061 h 5344045"/>
              <a:gd name="connsiteX5" fmla="*/ 3154680 w 5447030"/>
              <a:gd name="connsiteY5" fmla="*/ 5344045 h 5344045"/>
              <a:gd name="connsiteX6" fmla="*/ 0 w 5447030"/>
              <a:gd name="connsiteY6" fmla="*/ 2189365 h 5344045"/>
              <a:gd name="connsiteX7" fmla="*/ 720375 w 5447030"/>
              <a:gd name="connsiteY7" fmla="*/ 182695 h 5344045"/>
              <a:gd name="connsiteX8" fmla="*/ 886420 w 5447030"/>
              <a:gd name="connsiteY8" fmla="*/ 0 h 5344045"/>
              <a:gd name="connsiteX9" fmla="*/ 3154680 w 5447030"/>
              <a:gd name="connsiteY9" fmla="*/ 474670 h 5344045"/>
              <a:gd name="connsiteX10" fmla="*/ 1439985 w 5447030"/>
              <a:gd name="connsiteY10" fmla="*/ 2189365 h 5344045"/>
              <a:gd name="connsiteX11" fmla="*/ 3154680 w 5447030"/>
              <a:gd name="connsiteY11" fmla="*/ 3904060 h 5344045"/>
              <a:gd name="connsiteX12" fmla="*/ 4869375 w 5447030"/>
              <a:gd name="connsiteY12" fmla="*/ 2189365 h 5344045"/>
              <a:gd name="connsiteX13" fmla="*/ 3154680 w 5447030"/>
              <a:gd name="connsiteY13" fmla="*/ 474670 h 534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47030" h="5344045">
                <a:moveTo>
                  <a:pt x="886420" y="0"/>
                </a:moveTo>
                <a:lnTo>
                  <a:pt x="5422940" y="0"/>
                </a:lnTo>
                <a:lnTo>
                  <a:pt x="5447030" y="26506"/>
                </a:lnTo>
                <a:lnTo>
                  <a:pt x="5447030" y="4352225"/>
                </a:lnTo>
                <a:lnTo>
                  <a:pt x="5385376" y="4420061"/>
                </a:lnTo>
                <a:cubicBezTo>
                  <a:pt x="4814491" y="4990946"/>
                  <a:pt x="4025821" y="5344045"/>
                  <a:pt x="3154680" y="5344045"/>
                </a:cubicBezTo>
                <a:cubicBezTo>
                  <a:pt x="1412398" y="5344045"/>
                  <a:pt x="0" y="3931647"/>
                  <a:pt x="0" y="2189365"/>
                </a:cubicBezTo>
                <a:cubicBezTo>
                  <a:pt x="0" y="1427117"/>
                  <a:pt x="270342" y="728010"/>
                  <a:pt x="720375" y="182695"/>
                </a:cubicBezTo>
                <a:lnTo>
                  <a:pt x="886420" y="0"/>
                </a:lnTo>
                <a:close/>
                <a:moveTo>
                  <a:pt x="3154680" y="474670"/>
                </a:moveTo>
                <a:cubicBezTo>
                  <a:pt x="2207680" y="474670"/>
                  <a:pt x="1439985" y="1242365"/>
                  <a:pt x="1439985" y="2189365"/>
                </a:cubicBezTo>
                <a:cubicBezTo>
                  <a:pt x="1439985" y="3136365"/>
                  <a:pt x="2207680" y="3904060"/>
                  <a:pt x="3154680" y="3904060"/>
                </a:cubicBezTo>
                <a:cubicBezTo>
                  <a:pt x="4101680" y="3904060"/>
                  <a:pt x="4869375" y="3136365"/>
                  <a:pt x="4869375" y="2189365"/>
                </a:cubicBezTo>
                <a:cubicBezTo>
                  <a:pt x="4869375" y="1242365"/>
                  <a:pt x="4101680" y="474670"/>
                  <a:pt x="3154680" y="474670"/>
                </a:cubicBezTo>
                <a:close/>
              </a:path>
            </a:pathLst>
          </a:custGeom>
          <a:gradFill>
            <a:gsLst>
              <a:gs pos="0">
                <a:schemeClr val="bg1"/>
              </a:gs>
              <a:gs pos="100000">
                <a:schemeClr val="accent1">
                  <a:lumMod val="20000"/>
                  <a:lumOff val="80000"/>
                  <a:alpha val="7000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16" name="任意多边形: 形状 8"/>
          <p:cNvSpPr/>
          <p:nvPr userDrawn="1">
            <p:custDataLst>
              <p:tags r:id="rId2"/>
            </p:custDataLst>
          </p:nvPr>
        </p:nvSpPr>
        <p:spPr>
          <a:xfrm>
            <a:off x="-1270" y="4457739"/>
            <a:ext cx="12192000" cy="2401531"/>
          </a:xfrm>
          <a:custGeom>
            <a:avLst/>
            <a:gdLst>
              <a:gd name="connsiteX0" fmla="*/ 0 w 12192000"/>
              <a:gd name="connsiteY0" fmla="*/ 0 h 1888180"/>
              <a:gd name="connsiteX1" fmla="*/ 12192000 w 12192000"/>
              <a:gd name="connsiteY1" fmla="*/ 0 h 1888180"/>
              <a:gd name="connsiteX2" fmla="*/ 12192000 w 12192000"/>
              <a:gd name="connsiteY2" fmla="*/ 1888180 h 1888180"/>
              <a:gd name="connsiteX3" fmla="*/ 0 w 12192000"/>
              <a:gd name="connsiteY3" fmla="*/ 1888180 h 1888180"/>
            </a:gdLst>
            <a:ahLst/>
            <a:cxnLst>
              <a:cxn ang="0">
                <a:pos x="connsiteX0" y="connsiteY0"/>
              </a:cxn>
              <a:cxn ang="0">
                <a:pos x="connsiteX1" y="connsiteY1"/>
              </a:cxn>
              <a:cxn ang="0">
                <a:pos x="connsiteX2" y="connsiteY2"/>
              </a:cxn>
              <a:cxn ang="0">
                <a:pos x="connsiteX3" y="connsiteY3"/>
              </a:cxn>
            </a:cxnLst>
            <a:rect l="l" t="t" r="r" b="b"/>
            <a:pathLst>
              <a:path w="12192000" h="1888180">
                <a:moveTo>
                  <a:pt x="0" y="0"/>
                </a:moveTo>
                <a:lnTo>
                  <a:pt x="12192000" y="0"/>
                </a:lnTo>
                <a:lnTo>
                  <a:pt x="12192000" y="1888180"/>
                </a:lnTo>
                <a:lnTo>
                  <a:pt x="0" y="1888180"/>
                </a:lnTo>
                <a:close/>
              </a:path>
            </a:pathLst>
          </a:custGeom>
          <a:gradFill flip="none" rotWithShape="1">
            <a:gsLst>
              <a:gs pos="0">
                <a:schemeClr val="accent1">
                  <a:alpha val="0"/>
                </a:schemeClr>
              </a:gs>
              <a:gs pos="100000">
                <a:schemeClr val="accent1"/>
              </a:gs>
            </a:gsLst>
            <a:lin ang="54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9" name="图片 9"/>
          <p:cNvPicPr>
            <a:picLocks noChangeAspect="1"/>
          </p:cNvPicPr>
          <p:nvPr userDrawn="1">
            <p:custDataLst>
              <p:tags r:id="rId3"/>
            </p:custDataLst>
          </p:nvPr>
        </p:nvPicPr>
        <p:blipFill>
          <a:blip xmlns:r="http://schemas.openxmlformats.org/officeDocument/2006/relationships" r:embed="rId4"/>
          <a:srcRect b="6302"/>
          <a:stretch>
            <a:fillRect/>
          </a:stretch>
        </p:blipFill>
        <p:spPr>
          <a:xfrm>
            <a:off x="4735830" y="711835"/>
            <a:ext cx="7456170" cy="6146165"/>
          </a:xfrm>
          <a:prstGeom prst="rect"/>
        </p:spPr>
      </p:pic>
      <p:sp>
        <p:nvSpPr>
          <p:cNvPr id="1048718" name="矩形 12"/>
          <p:cNvSpPr/>
          <p:nvPr userDrawn="1">
            <p:custDataLst>
              <p:tags r:id="rId5"/>
            </p:custDataLst>
          </p:nvPr>
        </p:nvSpPr>
        <p:spPr>
          <a:xfrm>
            <a:off x="797560" y="4177665"/>
            <a:ext cx="2743200" cy="1494155"/>
          </a:xfrm>
          <a:prstGeom prst="rect"/>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1" name="图片 13" descr="窗户外的景色  中度可信度描述已自动生成"/>
          <p:cNvPicPr>
            <a:picLocks noChangeAspect="1"/>
          </p:cNvPicPr>
          <p:nvPr userDrawn="1">
            <p:custDataLst>
              <p:tags r:id="rId6"/>
            </p:custDataLst>
          </p:nvPr>
        </p:nvPicPr>
        <p:blipFill rotWithShape="1">
          <a:blip xmlns:r="http://schemas.openxmlformats.org/officeDocument/2006/relationships" r:embed="rId7" cstate="print"/>
          <a:srcRect t="2459" b="7771"/>
          <a:stretch>
            <a:fillRect/>
          </a:stretch>
        </p:blipFill>
        <p:spPr>
          <a:xfrm>
            <a:off x="876300" y="4272280"/>
            <a:ext cx="2585085" cy="1305560"/>
          </a:xfrm>
          <a:prstGeom prst="rect"/>
        </p:spPr>
      </p:pic>
      <p:cxnSp>
        <p:nvCxnSpPr>
          <p:cNvPr id="3145737" name="直接连接符 11"/>
          <p:cNvCxnSpPr>
            <a:cxnSpLocks/>
          </p:cNvCxnSpPr>
          <p:nvPr userDrawn="1">
            <p:custDataLst>
              <p:tags r:id="rId8"/>
            </p:custDataLst>
          </p:nvPr>
        </p:nvCxnSpPr>
        <p:spPr>
          <a:xfrm>
            <a:off x="822114" y="3665894"/>
            <a:ext cx="828000" cy="10388"/>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标题 1"/>
          <p:cNvSpPr>
            <a:spLocks noGrp="1"/>
          </p:cNvSpPr>
          <p:nvPr>
            <p:ph type="title" hasCustomPrompt="1"/>
            <p:custDataLst>
              <p:tags r:id="rId9"/>
            </p:custDataLst>
          </p:nvPr>
        </p:nvSpPr>
        <p:spPr>
          <a:xfrm>
            <a:off x="833988" y="2314650"/>
            <a:ext cx="7557025" cy="787008"/>
          </a:xfrm>
        </p:spPr>
        <p:txBody>
          <a:bodyPr anchor="b">
            <a:normAutofit/>
          </a:bodyPr>
          <a:lstStyle>
            <a:lvl1pPr algn="l">
              <a:defRPr sz="5000">
                <a:solidFill>
                  <a:schemeClr val="tx1">
                    <a:lumMod val="75000"/>
                    <a:lumOff val="25000"/>
                  </a:schemeClr>
                </a:solidFill>
              </a:defRPr>
            </a:lvl1pPr>
          </a:lstStyle>
          <a:p>
            <a:r>
              <a:rPr altLang="en-US" dirty="0" lang="zh-CN"/>
              <a:t>单击此处编辑母版</a:t>
            </a:r>
            <a:endParaRPr altLang="en-US" dirty="0" lang="zh-CN"/>
          </a:p>
        </p:txBody>
      </p:sp>
      <p:sp>
        <p:nvSpPr>
          <p:cNvPr id="1048722"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4" name="页脚占位符 4"/>
          <p:cNvSpPr>
            <a:spLocks noGrp="1"/>
          </p:cNvSpPr>
          <p:nvPr>
            <p:ph type="ftr" sz="quarter" idx="11"/>
            <p:custDataLst>
              <p:tags r:id="rId11"/>
            </p:custDataLst>
          </p:nvPr>
        </p:nvSpPr>
        <p:spPr/>
        <p:txBody>
          <a:bodyPr/>
          <a:p>
            <a:endParaRPr altLang="en-US" lang="zh-CN"/>
          </a:p>
        </p:txBody>
      </p:sp>
      <p:sp>
        <p:nvSpPr>
          <p:cNvPr id="1048726"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
        <p:nvSpPr>
          <p:cNvPr id="1048728" name="文本占位符 7"/>
          <p:cNvSpPr>
            <a:spLocks noGrp="1"/>
          </p:cNvSpPr>
          <p:nvPr>
            <p:ph type="body" sz="quarter" idx="13" hasCustomPrompt="1"/>
            <p:custDataLst>
              <p:tags r:id="rId13"/>
            </p:custDataLst>
          </p:nvPr>
        </p:nvSpPr>
        <p:spPr>
          <a:xfrm>
            <a:off x="831588" y="1029450"/>
            <a:ext cx="7557025" cy="1224000"/>
          </a:xfrm>
        </p:spPr>
        <p:txBody>
          <a:bodyPr anchor="ctr">
            <a:normAutofit/>
          </a:bodyPr>
          <a:lstStyle>
            <a:lvl1pPr algn="l" indent="0" marL="0">
              <a:buNone/>
              <a:defRPr b="1" sz="6000">
                <a:solidFill>
                  <a:schemeClr val="accent1"/>
                </a:soli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3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38" name="页脚占位符 5"/>
          <p:cNvSpPr>
            <a:spLocks noGrp="1"/>
          </p:cNvSpPr>
          <p:nvPr>
            <p:ph type="ftr" sz="quarter" idx="11"/>
            <p:custDataLst>
              <p:tags r:id="rId5"/>
            </p:custDataLst>
          </p:nvPr>
        </p:nvSpPr>
        <p:spPr/>
        <p:txBody>
          <a:bodyPr/>
          <a:p>
            <a:endParaRPr altLang="en-US" lang="zh-CN"/>
          </a:p>
        </p:txBody>
      </p:sp>
      <p:sp>
        <p:nvSpPr>
          <p:cNvPr id="104874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54" name="页脚占位符 7"/>
          <p:cNvSpPr>
            <a:spLocks noGrp="1"/>
          </p:cNvSpPr>
          <p:nvPr>
            <p:ph type="ftr" sz="quarter" idx="11"/>
            <p:custDataLst>
              <p:tags r:id="rId7"/>
            </p:custDataLst>
          </p:nvPr>
        </p:nvSpPr>
        <p:spPr/>
        <p:txBody>
          <a:bodyPr/>
          <a:p>
            <a:endParaRPr altLang="en-US" lang="zh-CN"/>
          </a:p>
        </p:txBody>
      </p:sp>
      <p:sp>
        <p:nvSpPr>
          <p:cNvPr id="104875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5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2" name="页脚占位符 3"/>
          <p:cNvSpPr>
            <a:spLocks noGrp="1"/>
          </p:cNvSpPr>
          <p:nvPr>
            <p:ph type="ftr" sz="quarter" idx="11"/>
            <p:custDataLst>
              <p:tags r:id="rId3"/>
            </p:custDataLst>
          </p:nvPr>
        </p:nvSpPr>
        <p:spPr/>
        <p:txBody>
          <a:bodyPr/>
          <a:p>
            <a:endParaRPr altLang="en-US" lang="zh-CN"/>
          </a:p>
        </p:txBody>
      </p:sp>
      <p:sp>
        <p:nvSpPr>
          <p:cNvPr id="104876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6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68" name="页脚占位符 2"/>
          <p:cNvSpPr>
            <a:spLocks noGrp="1"/>
          </p:cNvSpPr>
          <p:nvPr>
            <p:ph type="ftr" sz="quarter" idx="11"/>
            <p:custDataLst>
              <p:tags r:id="rId2"/>
            </p:custDataLst>
          </p:nvPr>
        </p:nvSpPr>
        <p:spPr/>
        <p:txBody>
          <a:bodyPr/>
          <a:p>
            <a:endParaRPr altLang="en-US" lang="zh-CN"/>
          </a:p>
        </p:txBody>
      </p:sp>
      <p:sp>
        <p:nvSpPr>
          <p:cNvPr id="104877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7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7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4"/>
          <p:cNvSpPr>
            <a:spLocks noGrp="1"/>
          </p:cNvSpPr>
          <p:nvPr>
            <p:ph type="ftr" sz="quarter" idx="11"/>
            <p:custDataLst>
              <p:tags r:id="rId3"/>
            </p:custDataLst>
          </p:nvPr>
        </p:nvSpPr>
        <p:spPr/>
        <p:txBody>
          <a:bodyPr/>
          <a:p>
            <a:endParaRPr altLang="en-US" lang="zh-CN"/>
          </a:p>
        </p:txBody>
      </p:sp>
      <p:sp>
        <p:nvSpPr>
          <p:cNvPr id="104877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8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8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8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6" name="页脚占位符 7"/>
          <p:cNvSpPr>
            <a:spLocks noGrp="1"/>
          </p:cNvSpPr>
          <p:nvPr>
            <p:ph type="ftr" sz="quarter" idx="11"/>
            <p:custDataLst>
              <p:tags r:id="rId4"/>
            </p:custDataLst>
          </p:nvPr>
        </p:nvSpPr>
        <p:spPr/>
        <p:txBody>
          <a:bodyPr/>
          <a:p>
            <a:endParaRPr altLang="en-US" lang="zh-CN"/>
          </a:p>
        </p:txBody>
      </p:sp>
      <p:sp>
        <p:nvSpPr>
          <p:cNvPr id="104878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790" name="任意多边形: 形状 49"/>
          <p:cNvSpPr/>
          <p:nvPr userDrawn="1">
            <p:custDataLst>
              <p:tags r:id="rId1"/>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2" name="任意多边形: 形状 20"/>
          <p:cNvSpPr/>
          <p:nvPr userDrawn="1">
            <p:custDataLst>
              <p:tags r:id="rId2"/>
            </p:custDataLst>
          </p:nvPr>
        </p:nvSpPr>
        <p:spPr>
          <a:xfrm flipH="1">
            <a:off x="26218" y="-23812"/>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3" name="图片 24"/>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26217" y="2826068"/>
            <a:ext cx="9394825" cy="4008120"/>
          </a:xfrm>
          <a:prstGeom prst="rect"/>
        </p:spPr>
      </p:pic>
      <p:cxnSp>
        <p:nvCxnSpPr>
          <p:cNvPr id="3145739" name="直接箭头连接符 25"/>
          <p:cNvCxnSpPr>
            <a:cxnSpLocks/>
          </p:cNvCxnSpPr>
          <p:nvPr userDrawn="1">
            <p:custDataLst>
              <p:tags r:id="rId5"/>
            </p:custDataLst>
          </p:nvPr>
        </p:nvCxnSpPr>
        <p:spPr>
          <a:xfrm>
            <a:off x="5998392" y="3009583"/>
            <a:ext cx="5400000" cy="0"/>
          </a:xfrm>
          <a:prstGeom prst="straightConnector1"/>
          <a:ln>
            <a:solidFill>
              <a:schemeClr val="accent4">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794" name="任意多边形: 形状 38"/>
          <p:cNvSpPr/>
          <p:nvPr userDrawn="1">
            <p:custDataLst>
              <p:tags r:id="rId6"/>
            </p:custDataLst>
          </p:nvPr>
        </p:nvSpPr>
        <p:spPr>
          <a:xfrm>
            <a:off x="1" y="-23812"/>
            <a:ext cx="5240473" cy="4816476"/>
          </a:xfrm>
          <a:custGeom>
            <a:avLst/>
            <a:gdLst>
              <a:gd name="connsiteX0" fmla="*/ 3662900 w 5240473"/>
              <a:gd name="connsiteY0" fmla="*/ 0 h 4816476"/>
              <a:gd name="connsiteX1" fmla="*/ 4963033 w 5240473"/>
              <a:gd name="connsiteY1" fmla="*/ 0 h 4816476"/>
              <a:gd name="connsiteX2" fmla="*/ 4968685 w 5240473"/>
              <a:gd name="connsiteY2" fmla="*/ 11733 h 4816476"/>
              <a:gd name="connsiteX3" fmla="*/ 5240473 w 5240473"/>
              <a:gd name="connsiteY3" fmla="*/ 1357948 h 4816476"/>
              <a:gd name="connsiteX4" fmla="*/ 1781945 w 5240473"/>
              <a:gd name="connsiteY4" fmla="*/ 4816476 h 4816476"/>
              <a:gd name="connsiteX5" fmla="*/ 133405 w 5240473"/>
              <a:gd name="connsiteY5" fmla="*/ 4399050 h 4816476"/>
              <a:gd name="connsiteX6" fmla="*/ 0 w 5240473"/>
              <a:gd name="connsiteY6" fmla="*/ 4318005 h 4816476"/>
              <a:gd name="connsiteX7" fmla="*/ 0 w 5240473"/>
              <a:gd name="connsiteY7" fmla="*/ 2845949 h 4816476"/>
              <a:gd name="connsiteX8" fmla="*/ 139955 w 5240473"/>
              <a:gd name="connsiteY8" fmla="*/ 2999938 h 4816476"/>
              <a:gd name="connsiteX9" fmla="*/ 1781945 w 5240473"/>
              <a:gd name="connsiteY9" fmla="*/ 3680073 h 4816476"/>
              <a:gd name="connsiteX10" fmla="*/ 4104070 w 5240473"/>
              <a:gd name="connsiteY10" fmla="*/ 1357948 h 4816476"/>
              <a:gd name="connsiteX11" fmla="*/ 3707487 w 5240473"/>
              <a:gd name="connsiteY11" fmla="*/ 59626 h 4816476"/>
              <a:gd name="connsiteX12" fmla="*/ 3662900 w 5240473"/>
              <a:gd name="connsiteY12" fmla="*/ 0 h 481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40473" h="4816476">
                <a:moveTo>
                  <a:pt x="3662900" y="0"/>
                </a:moveTo>
                <a:lnTo>
                  <a:pt x="4963033" y="0"/>
                </a:lnTo>
                <a:lnTo>
                  <a:pt x="4968685" y="11733"/>
                </a:lnTo>
                <a:cubicBezTo>
                  <a:pt x="5143696" y="425506"/>
                  <a:pt x="5240473" y="880425"/>
                  <a:pt x="5240473" y="1357948"/>
                </a:cubicBezTo>
                <a:cubicBezTo>
                  <a:pt x="5240473" y="3268040"/>
                  <a:pt x="3692037" y="4816476"/>
                  <a:pt x="1781945" y="4816476"/>
                </a:cubicBezTo>
                <a:cubicBezTo>
                  <a:pt x="1185041" y="4816476"/>
                  <a:pt x="623456" y="4665262"/>
                  <a:pt x="133405" y="4399050"/>
                </a:cubicBezTo>
                <a:lnTo>
                  <a:pt x="0" y="4318005"/>
                </a:lnTo>
                <a:lnTo>
                  <a:pt x="0" y="2845949"/>
                </a:lnTo>
                <a:lnTo>
                  <a:pt x="139955" y="2999938"/>
                </a:lnTo>
                <a:cubicBezTo>
                  <a:pt x="560177" y="3420160"/>
                  <a:pt x="1140708" y="3680073"/>
                  <a:pt x="1781945" y="3680073"/>
                </a:cubicBezTo>
                <a:cubicBezTo>
                  <a:pt x="3064419" y="3680073"/>
                  <a:pt x="4104070" y="2640422"/>
                  <a:pt x="4104070" y="1357948"/>
                </a:cubicBezTo>
                <a:cubicBezTo>
                  <a:pt x="4104070" y="877020"/>
                  <a:pt x="3957869" y="430240"/>
                  <a:pt x="3707487" y="59626"/>
                </a:cubicBezTo>
                <a:lnTo>
                  <a:pt x="3662900"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6" name="任意多边形 12"/>
          <p:cNvSpPr/>
          <p:nvPr userDrawn="1">
            <p:custDataLst>
              <p:tags r:id="rId7"/>
            </p:custDataLst>
          </p:nvPr>
        </p:nvSpPr>
        <p:spPr>
          <a:xfrm>
            <a:off x="4537257" y="1998028"/>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p>
        </p:txBody>
      </p:sp>
      <p:sp>
        <p:nvSpPr>
          <p:cNvPr id="1048798" name="标题 1"/>
          <p:cNvSpPr>
            <a:spLocks noGrp="1"/>
          </p:cNvSpPr>
          <p:nvPr>
            <p:ph type="ctrTitle"/>
            <p:custDataLst>
              <p:tags r:id="rId8"/>
            </p:custDataLst>
          </p:nvPr>
        </p:nvSpPr>
        <p:spPr>
          <a:xfrm>
            <a:off x="5867400" y="786765"/>
            <a:ext cx="5768142" cy="1977391"/>
          </a:xfrm>
        </p:spPr>
        <p:txBody>
          <a:bodyPr anchor="b">
            <a:normAutofit/>
          </a:bodyPr>
          <a:lstStyle>
            <a:lvl1pPr algn="l">
              <a:lnSpc>
                <a:spcPct val="100000"/>
              </a:lnSpc>
              <a:defRPr sz="5400"/>
            </a:lvl1pPr>
          </a:lstStyle>
          <a:p>
            <a:r>
              <a:rPr altLang="en-US" dirty="0" lang="zh-CN"/>
              <a:t>单击此处编辑母版标题样式</a:t>
            </a:r>
            <a:endParaRPr altLang="en-US" dirty="0" lang="zh-CN"/>
          </a:p>
        </p:txBody>
      </p:sp>
      <p:sp>
        <p:nvSpPr>
          <p:cNvPr id="1048800" name="日期占位符 3"/>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802" name="页脚占位符 4"/>
          <p:cNvSpPr>
            <a:spLocks noGrp="1"/>
          </p:cNvSpPr>
          <p:nvPr>
            <p:ph type="ftr" sz="quarter" idx="11"/>
            <p:custDataLst>
              <p:tags r:id="rId10"/>
            </p:custDataLst>
          </p:nvPr>
        </p:nvSpPr>
        <p:spPr/>
        <p:txBody>
          <a:bodyPr/>
          <a:p>
            <a:endParaRPr altLang="en-US" lang="zh-CN"/>
          </a:p>
        </p:txBody>
      </p:sp>
      <p:sp>
        <p:nvSpPr>
          <p:cNvPr id="1048804" name="灯片编号占位符 5"/>
          <p:cNvSpPr>
            <a:spLocks noGrp="1"/>
          </p:cNvSpPr>
          <p:nvPr>
            <p:ph type="sldNum" sz="quarter" idx="12"/>
            <p:custDataLst>
              <p:tags r:id="rId11"/>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06" name="文本占位符 9"/>
          <p:cNvSpPr>
            <a:spLocks noGrp="1"/>
          </p:cNvSpPr>
          <p:nvPr>
            <p:ph type="body" sz="quarter" idx="13" hasCustomPrompt="1"/>
            <p:custDataLst>
              <p:tags r:id="rId12"/>
            </p:custDataLst>
          </p:nvPr>
        </p:nvSpPr>
        <p:spPr>
          <a:xfrm>
            <a:off x="838799" y="504000"/>
            <a:ext cx="265706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808" name="文本占位符 13"/>
          <p:cNvSpPr>
            <a:spLocks noGrp="1"/>
          </p:cNvSpPr>
          <p:nvPr>
            <p:ph type="body" sz="quarter" idx="14" hasCustomPrompt="1"/>
            <p:custDataLst>
              <p:tags r:id="rId13"/>
            </p:custDataLst>
          </p:nvPr>
        </p:nvSpPr>
        <p:spPr>
          <a:xfrm>
            <a:off x="8774592" y="3353879"/>
            <a:ext cx="2880000" cy="1527175"/>
          </a:xfrm>
        </p:spPr>
        <p:txBody>
          <a:bodyPr anchor="t">
            <a:normAutofit/>
          </a:bodyPr>
          <a:lstStyle>
            <a:lvl1pPr algn="l" indent="0" marL="0">
              <a:lnSpc>
                <a:spcPct val="100000"/>
              </a:lnSpc>
              <a:buNone/>
              <a:defRPr b="1" sz="1600">
                <a:solidFill>
                  <a:schemeClr val="accent1"/>
                </a:solidFill>
              </a:defRPr>
            </a:lvl1pPr>
          </a:lstStyle>
          <a:p>
            <a:pPr lvl="0"/>
            <a:r>
              <a:rPr altLang="en-US" dirty="0" lang="zh-CN"/>
              <a:t>日期时间占位符</a:t>
            </a:r>
            <a:endParaRPr altLang="en-US" dirty="0" lang="zh-CN"/>
          </a:p>
        </p:txBody>
      </p:sp>
      <p:sp>
        <p:nvSpPr>
          <p:cNvPr id="1048810" name="文本占位符 23"/>
          <p:cNvSpPr>
            <a:spLocks noGrp="1"/>
          </p:cNvSpPr>
          <p:nvPr>
            <p:ph type="body" sz="quarter" idx="17" hasCustomPrompt="1"/>
            <p:custDataLst>
              <p:tags r:id="rId14"/>
            </p:custDataLst>
          </p:nvPr>
        </p:nvSpPr>
        <p:spPr>
          <a:xfrm>
            <a:off x="5943600" y="3353880"/>
            <a:ext cx="2743200" cy="1527154"/>
          </a:xfrm>
        </p:spPr>
        <p:txBody>
          <a:bodyPr anchor="t">
            <a:normAutofit/>
          </a:bodyPr>
          <a:lstStyle>
            <a:lvl1pPr algn="l" indent="0" marL="0">
              <a:lnSpc>
                <a:spcPct val="100000"/>
              </a:lnSpc>
              <a:buNone/>
              <a:defRPr b="1" sz="1600">
                <a:solidFill>
                  <a:schemeClr val="accent1"/>
                </a:solidFill>
              </a:defRPr>
            </a:lvl1pPr>
          </a:lstStyle>
          <a:p>
            <a:pPr lvl="0"/>
            <a:r>
              <a:rPr altLang="en-US" dirty="0" lang="zh-CN"/>
              <a:t>署名占位符</a:t>
            </a:r>
            <a:endParaRPr altLang="en-US" dirty="0" lang="zh-CN"/>
          </a:p>
        </p:txBody>
      </p:sp>
      <p:cxnSp>
        <p:nvCxnSpPr>
          <p:cNvPr id="3145741" name="直接连接符 46"/>
          <p:cNvCxnSpPr>
            <a:cxnSpLocks/>
          </p:cNvCxnSpPr>
          <p:nvPr userDrawn="1">
            <p:custDataLst>
              <p:tags r:id="rId1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3" name="直接连接符 47"/>
          <p:cNvCxnSpPr>
            <a:cxnSpLocks/>
          </p:cNvCxnSpPr>
          <p:nvPr userDrawn="1">
            <p:custDataLst>
              <p:tags r:id="rId1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48"/>
          <p:cNvCxnSpPr>
            <a:cxnSpLocks/>
          </p:cNvCxnSpPr>
          <p:nvPr userDrawn="1">
            <p:custDataLst>
              <p:tags r:id="rId1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6.xml"/><Relationship Id="rId13" Type="http://schemas.openxmlformats.org/officeDocument/2006/relationships/image" Target="../media/image1.png"/><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2909" r:id="rId1"/>
    <p:sldLayoutId id="2147502910" r:id="rId2"/>
    <p:sldLayoutId id="2147502911" r:id="rId3"/>
    <p:sldLayoutId id="2147502912" r:id="rId4"/>
    <p:sldLayoutId id="2147502913" r:id="rId5"/>
    <p:sldLayoutId id="2147502914" r:id="rId6"/>
    <p:sldLayoutId id="2147502915" r:id="rId7"/>
    <p:sldLayoutId id="2147502916" r:id="rId8"/>
    <p:sldLayoutId id="2147502917" r:id="rId9"/>
    <p:sldLayoutId id="2147502918" r:id="rId10"/>
    <p:sldLayoutId id="214750291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p:cNvPicPr>
            <a:picLocks noChangeAspect="1"/>
          </p:cNvPicPr>
          <p:nvPr userDrawn="1">
            <p:custDataLst>
              <p:tags r:id="rId12"/>
            </p:custDataLst>
          </p:nvPr>
        </p:nvPicPr>
        <p:blipFill>
          <a:blip xmlns:r="http://schemas.openxmlformats.org/officeDocument/2006/relationships" r:embed="rId13">
            <a:alphaModFix amt="8000"/>
          </a:blip>
          <a:srcRect b="7246"/>
          <a:stretch>
            <a:fillRect/>
          </a:stretch>
        </p:blipFill>
        <p:spPr>
          <a:xfrm>
            <a:off x="-1270" y="2696210"/>
            <a:ext cx="9394825" cy="416179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gradFill flip="none" rotWithShape="1">
            <a:gsLst>
              <a:gs pos="0">
                <a:schemeClr val="accent1">
                  <a:alpha val="33000"/>
                </a:schemeClr>
              </a:gs>
              <a:gs pos="95000">
                <a:schemeClr val="accent1"/>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Tree>
  </p:cSld>
  <p:clrMap accent1="accent1" accent2="accent2" accent3="accent3" accent4="accent4" accent5="accent5" accent6="accent6" bg1="lt1" bg2="lt2" tx1="dk1" tx2="dk2" hlink="hlink" folHlink="folHlink"/>
  <p:sldLayoutIdLst>
    <p:sldLayoutId id="2147502946" r:id="rId1"/>
    <p:sldLayoutId id="2147502947" r:id="rId2"/>
    <p:sldLayoutId id="2147502948" r:id="rId3"/>
    <p:sldLayoutId id="2147502949" r:id="rId4"/>
    <p:sldLayoutId id="2147502950" r:id="rId5"/>
    <p:sldLayoutId id="2147502951" r:id="rId6"/>
    <p:sldLayoutId id="2147502952" r:id="rId7"/>
    <p:sldLayoutId id="2147502953" r:id="rId8"/>
    <p:sldLayoutId id="2147502954" r:id="rId9"/>
    <p:sldLayoutId id="2147502955" r:id="rId10"/>
    <p:sldLayoutId id="2147502956" r:id="rId11"/>
  </p:sldLayoutIdLst>
  <p:txStyles>
    <p:titleStyle>
      <a:lvl1pPr algn="l" defTabSz="914400" eaLnBrk="1" hangingPunct="1" latinLnBrk="0" rtl="0">
        <a:lnSpc>
          <a:spcPct val="100000"/>
        </a:lnSpc>
        <a:spcBef>
          <a:spcPct val="0"/>
        </a:spcBef>
        <a:buNone/>
        <a:defRPr b="1" sz="40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tags" Target="../tags/tag105.xml"/><Relationship Id="rId8" Type="http://schemas.openxmlformats.org/officeDocument/2006/relationships/tags" Target="../tags/tag106.xml"/><Relationship Id="rId9" Type="http://schemas.openxmlformats.org/officeDocument/2006/relationships/tags" Target="../tags/tag107.xml"/><Relationship Id="rId10" Type="http://schemas.openxmlformats.org/officeDocument/2006/relationships/tags" Target="../tags/tag108.xml"/><Relationship Id="rId11" Type="http://schemas.openxmlformats.org/officeDocument/2006/relationships/tags" Target="../tags/tag109.xml"/><Relationship Id="rId12" Type="http://schemas.openxmlformats.org/officeDocument/2006/relationships/tags" Target="../tags/tag110.xml"/><Relationship Id="rId13" Type="http://schemas.openxmlformats.org/officeDocument/2006/relationships/tags" Target="../tags/tag111.xml"/><Relationship Id="rId14" Type="http://schemas.openxmlformats.org/officeDocument/2006/relationships/tags" Target="../tags/tag112.xml"/><Relationship Id="rId15" Type="http://schemas.openxmlformats.org/officeDocument/2006/relationships/tags" Target="../tags/tag113.xml"/><Relationship Id="rId16" Type="http://schemas.openxmlformats.org/officeDocument/2006/relationships/tags" Target="../tags/tag114.xml"/><Relationship Id="rId17" Type="http://schemas.openxmlformats.org/officeDocument/2006/relationships/tags" Target="../tags/tag115.xml"/><Relationship Id="rId1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tags" Target="../tags/tag133.xml"/><Relationship Id="rId14" Type="http://schemas.openxmlformats.org/officeDocument/2006/relationships/tags" Target="../tags/tag134.xml"/><Relationship Id="rId15" Type="http://schemas.openxmlformats.org/officeDocument/2006/relationships/tags" Target="../tags/tag135.xml"/><Relationship Id="rId16" Type="http://schemas.openxmlformats.org/officeDocument/2006/relationships/tags" Target="../tags/tag136.xml"/><Relationship Id="rId17" Type="http://schemas.openxmlformats.org/officeDocument/2006/relationships/tags" Target="../tags/tag137.xml"/><Relationship Id="rId18" Type="http://schemas.openxmlformats.org/officeDocument/2006/relationships/tags" Target="../tags/tag138.xml"/><Relationship Id="rId19" Type="http://schemas.openxmlformats.org/officeDocument/2006/relationships/tags" Target="../tags/tag139.xml"/><Relationship Id="rId20" Type="http://schemas.openxmlformats.org/officeDocument/2006/relationships/tags" Target="../tags/tag140.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tags" Target="../tags/tag145.xml"/><Relationship Id="rId6" Type="http://schemas.openxmlformats.org/officeDocument/2006/relationships/tags" Target="../tags/tag146.xml"/><Relationship Id="rId7" Type="http://schemas.openxmlformats.org/officeDocument/2006/relationships/tags" Target="../tags/tag147.xml"/><Relationship Id="rId8" Type="http://schemas.openxmlformats.org/officeDocument/2006/relationships/tags" Target="../tags/tag148.xml"/><Relationship Id="rId9" Type="http://schemas.openxmlformats.org/officeDocument/2006/relationships/tags" Target="../tags/tag149.xml"/><Relationship Id="rId10" Type="http://schemas.openxmlformats.org/officeDocument/2006/relationships/tags" Target="../tags/tag150.xml"/><Relationship Id="rId11" Type="http://schemas.openxmlformats.org/officeDocument/2006/relationships/tags" Target="../tags/tag151.xml"/><Relationship Id="rId12" Type="http://schemas.openxmlformats.org/officeDocument/2006/relationships/tags" Target="../tags/tag152.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tags" Target="../tags/tag160.xml"/><Relationship Id="rId6" Type="http://schemas.openxmlformats.org/officeDocument/2006/relationships/tags" Target="../tags/tag161.xml"/><Relationship Id="rId7" Type="http://schemas.openxmlformats.org/officeDocument/2006/relationships/tags" Target="../tags/tag162.xml"/><Relationship Id="rId8" Type="http://schemas.openxmlformats.org/officeDocument/2006/relationships/tags" Target="../tags/tag163.xml"/><Relationship Id="rId9" Type="http://schemas.openxmlformats.org/officeDocument/2006/relationships/tags" Target="../tags/tag164.xml"/><Relationship Id="rId10" Type="http://schemas.openxmlformats.org/officeDocument/2006/relationships/tags" Target="../tags/tag165.xml"/><Relationship Id="rId11" Type="http://schemas.openxmlformats.org/officeDocument/2006/relationships/tags" Target="../tags/tag166.xml"/><Relationship Id="rId12" Type="http://schemas.openxmlformats.org/officeDocument/2006/relationships/tags" Target="../tags/tag167.xml"/><Relationship Id="rId13" Type="http://schemas.openxmlformats.org/officeDocument/2006/relationships/tags" Target="../tags/tag168.xml"/><Relationship Id="rId14" Type="http://schemas.openxmlformats.org/officeDocument/2006/relationships/tags" Target="../tags/tag169.xml"/><Relationship Id="rId15" Type="http://schemas.openxmlformats.org/officeDocument/2006/relationships/tags" Target="../tags/tag170.xml"/><Relationship Id="rId16" Type="http://schemas.openxmlformats.org/officeDocument/2006/relationships/tags" Target="../tags/tag171.xml"/><Relationship Id="rId17" Type="http://schemas.openxmlformats.org/officeDocument/2006/relationships/tags" Target="../tags/tag172.xml"/><Relationship Id="rId18" Type="http://schemas.openxmlformats.org/officeDocument/2006/relationships/tags" Target="../tags/tag173.xml"/><Relationship Id="rId19" Type="http://schemas.openxmlformats.org/officeDocument/2006/relationships/tags" Target="../tags/tag174.xml"/><Relationship Id="rId20" Type="http://schemas.openxmlformats.org/officeDocument/2006/relationships/tags" Target="../tags/tag175.xml"/><Relationship Id="rId2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tags" Target="../tags/tag211.xml"/><Relationship Id="rId14" Type="http://schemas.openxmlformats.org/officeDocument/2006/relationships/tags" Target="../tags/tag212.xml"/><Relationship Id="rId15" Type="http://schemas.openxmlformats.org/officeDocument/2006/relationships/tags" Target="../tags/tag213.xml"/><Relationship Id="rId16" Type="http://schemas.openxmlformats.org/officeDocument/2006/relationships/tags" Target="../tags/tag214.xml"/><Relationship Id="rId17" Type="http://schemas.openxmlformats.org/officeDocument/2006/relationships/tags" Target="../tags/tag215.xml"/><Relationship Id="rId18" Type="http://schemas.openxmlformats.org/officeDocument/2006/relationships/tags" Target="../tags/tag216.xml"/><Relationship Id="rId19" Type="http://schemas.openxmlformats.org/officeDocument/2006/relationships/tags" Target="../tags/tag217.xml"/><Relationship Id="rId20" Type="http://schemas.openxmlformats.org/officeDocument/2006/relationships/tags" Target="../tags/tag218.xml"/><Relationship Id="rId2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tags" Target="../tags/tag234.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tags" Target="../tags/tag247.xml"/><Relationship Id="rId14" Type="http://schemas.openxmlformats.org/officeDocument/2006/relationships/tags" Target="../tags/tag248.xml"/><Relationship Id="rId15" Type="http://schemas.openxmlformats.org/officeDocument/2006/relationships/tags" Target="../tags/tag249.xml"/><Relationship Id="rId16" Type="http://schemas.openxmlformats.org/officeDocument/2006/relationships/tags" Target="../tags/tag250.xml"/><Relationship Id="rId17" Type="http://schemas.openxmlformats.org/officeDocument/2006/relationships/tags" Target="../tags/tag251.xml"/><Relationship Id="rId18" Type="http://schemas.openxmlformats.org/officeDocument/2006/relationships/tags" Target="../tags/tag252.xml"/><Relationship Id="rId19" Type="http://schemas.openxmlformats.org/officeDocument/2006/relationships/tags" Target="../tags/tag253.xml"/><Relationship Id="rId20" Type="http://schemas.openxmlformats.org/officeDocument/2006/relationships/tags" Target="../tags/tag254.xml"/><Relationship Id="rId21" Type="http://schemas.openxmlformats.org/officeDocument/2006/relationships/tags" Target="../tags/tag255.xml"/><Relationship Id="rId22" Type="http://schemas.openxmlformats.org/officeDocument/2006/relationships/tags" Target="../tags/tag256.xml"/><Relationship Id="rId23" Type="http://schemas.openxmlformats.org/officeDocument/2006/relationships/tags" Target="../tags/tag257.xml"/><Relationship Id="rId24" Type="http://schemas.openxmlformats.org/officeDocument/2006/relationships/tags" Target="../tags/tag258.xml"/><Relationship Id="rId25" Type="http://schemas.openxmlformats.org/officeDocument/2006/relationships/tags" Target="../tags/tag259.xml"/><Relationship Id="rId26" Type="http://schemas.openxmlformats.org/officeDocument/2006/relationships/tags" Target="../tags/tag260.xml"/><Relationship Id="rId27" Type="http://schemas.openxmlformats.org/officeDocument/2006/relationships/tags" Target="../tags/tag261.xml"/><Relationship Id="rId28" Type="http://schemas.openxmlformats.org/officeDocument/2006/relationships/tags" Target="../tags/tag262.xml"/><Relationship Id="rId29" Type="http://schemas.openxmlformats.org/officeDocument/2006/relationships/tags" Target="../tags/tag263.xml"/><Relationship Id="rId30"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tags" Target="../tags/tag271.xml"/><Relationship Id="rId6" Type="http://schemas.openxmlformats.org/officeDocument/2006/relationships/tags" Target="../tags/tag272.xml"/><Relationship Id="rId7" Type="http://schemas.openxmlformats.org/officeDocument/2006/relationships/tags" Target="../tags/tag273.xml"/><Relationship Id="rId8" Type="http://schemas.openxmlformats.org/officeDocument/2006/relationships/tags" Target="../tags/tag274.xml"/><Relationship Id="rId9" Type="http://schemas.openxmlformats.org/officeDocument/2006/relationships/tags" Target="../tags/tag275.xml"/><Relationship Id="rId10" Type="http://schemas.openxmlformats.org/officeDocument/2006/relationships/tags" Target="../tags/tag276.xml"/><Relationship Id="rId11" Type="http://schemas.openxmlformats.org/officeDocument/2006/relationships/tags" Target="../tags/tag277.xml"/><Relationship Id="rId12" Type="http://schemas.openxmlformats.org/officeDocument/2006/relationships/tags" Target="../tags/tag278.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tags" Target="../tags/tag282.xml"/><Relationship Id="rId5" Type="http://schemas.openxmlformats.org/officeDocument/2006/relationships/tags" Target="../tags/tag283.xml"/><Relationship Id="rId6" Type="http://schemas.openxmlformats.org/officeDocument/2006/relationships/tags" Target="../tags/tag284.xml"/><Relationship Id="rId7" Type="http://schemas.openxmlformats.org/officeDocument/2006/relationships/tags" Target="../tags/tag285.xml"/><Relationship Id="rId8" Type="http://schemas.openxmlformats.org/officeDocument/2006/relationships/tags" Target="../tags/tag286.xml"/><Relationship Id="rId9" Type="http://schemas.openxmlformats.org/officeDocument/2006/relationships/tags" Target="../tags/tag287.xml"/><Relationship Id="rId10" Type="http://schemas.openxmlformats.org/officeDocument/2006/relationships/tags" Target="../tags/tag288.xml"/><Relationship Id="rId11" Type="http://schemas.openxmlformats.org/officeDocument/2006/relationships/tags" Target="../tags/tag289.xml"/><Relationship Id="rId12" Type="http://schemas.openxmlformats.org/officeDocument/2006/relationships/tags" Target="../tags/tag290.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tags" Target="../tags/tag294.xml"/><Relationship Id="rId5" Type="http://schemas.openxmlformats.org/officeDocument/2006/relationships/tags" Target="../tags/tag295.xml"/><Relationship Id="rId6" Type="http://schemas.openxmlformats.org/officeDocument/2006/relationships/tags" Target="../tags/tag296.xml"/><Relationship Id="rId7" Type="http://schemas.openxmlformats.org/officeDocument/2006/relationships/tags" Target="../tags/tag297.xml"/><Relationship Id="rId8" Type="http://schemas.openxmlformats.org/officeDocument/2006/relationships/tags" Target="../tags/tag298.xml"/><Relationship Id="rId9" Type="http://schemas.openxmlformats.org/officeDocument/2006/relationships/tags" Target="../tags/tag299.xml"/><Relationship Id="rId10" Type="http://schemas.openxmlformats.org/officeDocument/2006/relationships/tags" Target="../tags/tag300.xml"/><Relationship Id="rId11" Type="http://schemas.openxmlformats.org/officeDocument/2006/relationships/tags" Target="../tags/tag301.xml"/><Relationship Id="rId12" Type="http://schemas.openxmlformats.org/officeDocument/2006/relationships/tags" Target="../tags/tag302.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tags" Target="../tags/tag311.xml"/><Relationship Id="rId10" Type="http://schemas.openxmlformats.org/officeDocument/2006/relationships/tags" Target="../tags/tag312.xml"/><Relationship Id="rId11" Type="http://schemas.openxmlformats.org/officeDocument/2006/relationships/tags" Target="../tags/tag313.xml"/><Relationship Id="rId12" Type="http://schemas.openxmlformats.org/officeDocument/2006/relationships/tags" Target="../tags/tag314.xml"/><Relationship Id="rId13" Type="http://schemas.openxmlformats.org/officeDocument/2006/relationships/tags" Target="../tags/tag315.xml"/><Relationship Id="rId14" Type="http://schemas.openxmlformats.org/officeDocument/2006/relationships/tags" Target="../tags/tag316.xml"/><Relationship Id="rId15" Type="http://schemas.openxmlformats.org/officeDocument/2006/relationships/tags" Target="../tags/tag317.xml"/><Relationship Id="rId16" Type="http://schemas.openxmlformats.org/officeDocument/2006/relationships/tags" Target="../tags/tag318.xml"/><Relationship Id="rId17" Type="http://schemas.openxmlformats.org/officeDocument/2006/relationships/tags" Target="../tags/tag319.xml"/><Relationship Id="rId18" Type="http://schemas.openxmlformats.org/officeDocument/2006/relationships/tags" Target="../tags/tag320.xml"/><Relationship Id="rId19" Type="http://schemas.openxmlformats.org/officeDocument/2006/relationships/tags" Target="../tags/tag321.xml"/><Relationship Id="rId20" Type="http://schemas.openxmlformats.org/officeDocument/2006/relationships/tags" Target="../tags/tag322.xml"/><Relationship Id="rId21" Type="http://schemas.openxmlformats.org/officeDocument/2006/relationships/tags" Target="../tags/tag323.xml"/><Relationship Id="rId22" Type="http://schemas.openxmlformats.org/officeDocument/2006/relationships/tags" Target="../tags/tag324.xml"/><Relationship Id="rId23" Type="http://schemas.openxmlformats.org/officeDocument/2006/relationships/tags" Target="../tags/tag325.xml"/><Relationship Id="rId24" Type="http://schemas.openxmlformats.org/officeDocument/2006/relationships/tags" Target="../tags/tag326.xml"/><Relationship Id="rId25" Type="http://schemas.openxmlformats.org/officeDocument/2006/relationships/tags" Target="../tags/tag327.xml"/><Relationship Id="rId26" Type="http://schemas.openxmlformats.org/officeDocument/2006/relationships/tags" Target="../tags/tag328.xml"/><Relationship Id="rId27" Type="http://schemas.openxmlformats.org/officeDocument/2006/relationships/tags" Target="../tags/tag329.xml"/><Relationship Id="rId28" Type="http://schemas.openxmlformats.org/officeDocument/2006/relationships/tags" Target="../tags/tag330.xml"/><Relationship Id="rId29" Type="http://schemas.openxmlformats.org/officeDocument/2006/relationships/tags" Target="../tags/tag331.xml"/><Relationship Id="rId30"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32.xml"/><Relationship Id="rId2" Type="http://schemas.openxmlformats.org/officeDocument/2006/relationships/tags" Target="../tags/tag333.xml"/><Relationship Id="rId3" Type="http://schemas.openxmlformats.org/officeDocument/2006/relationships/tags" Target="../tags/tag334.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tags" Target="../tags/tag338.xml"/><Relationship Id="rId5" Type="http://schemas.openxmlformats.org/officeDocument/2006/relationships/tags" Target="../tags/tag339.xml"/><Relationship Id="rId6" Type="http://schemas.openxmlformats.org/officeDocument/2006/relationships/tags" Target="../tags/tag340.xml"/><Relationship Id="rId7" Type="http://schemas.openxmlformats.org/officeDocument/2006/relationships/tags" Target="../tags/tag341.xml"/><Relationship Id="rId8" Type="http://schemas.openxmlformats.org/officeDocument/2006/relationships/tags" Target="../tags/tag342.xml"/><Relationship Id="rId9" Type="http://schemas.openxmlformats.org/officeDocument/2006/relationships/tags" Target="../tags/tag343.xml"/><Relationship Id="rId10" Type="http://schemas.openxmlformats.org/officeDocument/2006/relationships/tags" Target="../tags/tag344.xml"/><Relationship Id="rId11" Type="http://schemas.openxmlformats.org/officeDocument/2006/relationships/tags" Target="../tags/tag345.xml"/><Relationship Id="rId12" Type="http://schemas.openxmlformats.org/officeDocument/2006/relationships/tags" Target="../tags/tag346.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tags" Target="../tags/tag350.xml"/><Relationship Id="rId5" Type="http://schemas.openxmlformats.org/officeDocument/2006/relationships/tags" Target="../tags/tag351.xml"/><Relationship Id="rId6" Type="http://schemas.openxmlformats.org/officeDocument/2006/relationships/tags" Target="../tags/tag352.xml"/><Relationship Id="rId7" Type="http://schemas.openxmlformats.org/officeDocument/2006/relationships/tags" Target="../tags/tag353.xml"/><Relationship Id="rId8" Type="http://schemas.openxmlformats.org/officeDocument/2006/relationships/tags" Target="../tags/tag354.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55.xml"/><Relationship Id="rId2" Type="http://schemas.openxmlformats.org/officeDocument/2006/relationships/tags" Target="../tags/tag356.xml"/><Relationship Id="rId3" Type="http://schemas.openxmlformats.org/officeDocument/2006/relationships/tags" Target="../tags/tag357.xml"/><Relationship Id="rId4" Type="http://schemas.openxmlformats.org/officeDocument/2006/relationships/tags" Target="../tags/tag358.xml"/><Relationship Id="rId5" Type="http://schemas.openxmlformats.org/officeDocument/2006/relationships/tags" Target="../tags/tag359.xml"/><Relationship Id="rId6" Type="http://schemas.openxmlformats.org/officeDocument/2006/relationships/tags" Target="../tags/tag360.xml"/><Relationship Id="rId7" Type="http://schemas.openxmlformats.org/officeDocument/2006/relationships/tags" Target="../tags/tag361.xml"/><Relationship Id="rId8" Type="http://schemas.openxmlformats.org/officeDocument/2006/relationships/tags" Target="../tags/tag362.xml"/><Relationship Id="rId9"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63.xml"/><Relationship Id="rId2" Type="http://schemas.openxmlformats.org/officeDocument/2006/relationships/tags" Target="../tags/tag364.xml"/><Relationship Id="rId3" Type="http://schemas.openxmlformats.org/officeDocument/2006/relationships/tags" Target="../tags/tag365.xml"/><Relationship Id="rId4" Type="http://schemas.openxmlformats.org/officeDocument/2006/relationships/tags" Target="../tags/tag366.xml"/><Relationship Id="rId5" Type="http://schemas.openxmlformats.org/officeDocument/2006/relationships/tags" Target="../tags/tag367.xml"/><Relationship Id="rId6" Type="http://schemas.openxmlformats.org/officeDocument/2006/relationships/tags" Target="../tags/tag368.xml"/><Relationship Id="rId7" Type="http://schemas.openxmlformats.org/officeDocument/2006/relationships/tags" Target="../tags/tag369.xml"/><Relationship Id="rId8" Type="http://schemas.openxmlformats.org/officeDocument/2006/relationships/tags" Target="../tags/tag370.xml"/><Relationship Id="rId9" Type="http://schemas.openxmlformats.org/officeDocument/2006/relationships/tags" Target="../tags/tag371.xml"/><Relationship Id="rId10" Type="http://schemas.openxmlformats.org/officeDocument/2006/relationships/tags" Target="../tags/tag372.xml"/><Relationship Id="rId11" Type="http://schemas.openxmlformats.org/officeDocument/2006/relationships/tags" Target="../tags/tag373.xml"/><Relationship Id="rId12" Type="http://schemas.openxmlformats.org/officeDocument/2006/relationships/tags" Target="../tags/tag374.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slideLayout" Target="../slideLayouts/slideLayout22.xml"/><Relationship Id="rId7"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856514" y="754533"/>
            <a:ext cx="5375326" cy="1859048"/>
          </a:xfrm>
        </p:spPr>
        <p:txBody>
          <a:bodyPr>
            <a:normAutofit fontScale="90000"/>
          </a:bodyPr>
          <a:p>
            <a:r>
              <a:rPr altLang="en-US" dirty="0" lang="zh-CN"/>
              <a:t>人力资源与招聘行业市场分析及2024年投资前景预测</a:t>
            </a:r>
            <a:endParaRPr altLang="en-US" dirty="0" lang="zh-CN"/>
          </a:p>
        </p:txBody>
      </p:sp>
      <p:sp>
        <p:nvSpPr>
          <p:cNvPr id="1048650" name="副标题"/>
          <p:cNvSpPr>
            <a:spLocks noGrp="1"/>
          </p:cNvSpPr>
          <p:nvPr>
            <p:ph type="subTitle" idx="1"/>
            <p:custDataLst>
              <p:tags r:id="rId2"/>
            </p:custDataLst>
          </p:nvPr>
        </p:nvSpPr>
        <p:spPr>
          <a:xfrm>
            <a:off x="5856513" y="2773054"/>
            <a:ext cx="5375325" cy="370742"/>
          </a:xfrm>
        </p:spPr>
        <p:txBody>
          <a:bodyPr/>
          <a:p>
            <a:r>
              <a:rPr altLang="zh-CN" dirty="0" lang="en-US" err="1"/>
              <a:t>XX,a</a:t>
            </a:r>
            <a:r>
              <a:rPr altLang="zh-CN" dirty="0" lang="en-US"/>
              <a:t> click to unlimited possibilities</a:t>
            </a:r>
            <a:endParaRPr altLang="en-US" dirty="0" lang="zh-CN"/>
          </a:p>
        </p:txBody>
      </p:sp>
      <p:sp>
        <p:nvSpPr>
          <p:cNvPr id="1048652" name="日期时间"/>
          <p:cNvSpPr>
            <a:spLocks noGrp="1"/>
          </p:cNvSpPr>
          <p:nvPr>
            <p:ph type="body" sz="quarter" idx="13"/>
            <p:custDataLst>
              <p:tags r:id="rId3"/>
            </p:custDataLst>
          </p:nvPr>
        </p:nvSpPr>
        <p:spPr>
          <a:xfrm>
            <a:off x="838199" y="504000"/>
            <a:ext cx="2743199" cy="504000"/>
          </a:xfrm>
        </p:spPr>
        <p:txBody>
          <a:bodyPr/>
          <a:p>
            <a:r>
              <a:rPr altLang="zh-CN" dirty="0" lang="en-US"/>
              <a:t>YOUR LOGO</a:t>
            </a:r>
            <a:endParaRPr altLang="zh-CN" dirty="0" lang="en-US"/>
          </a:p>
        </p:txBody>
      </p:sp>
      <p:sp>
        <p:nvSpPr>
          <p:cNvPr id="1048654" name="联系方式"/>
          <p:cNvSpPr>
            <a:spLocks noGrp="1"/>
          </p:cNvSpPr>
          <p:nvPr>
            <p:ph type="body" sz="quarter" idx="14"/>
            <p:custDataLst>
              <p:tags r:id="rId4"/>
            </p:custDataLst>
          </p:nvPr>
        </p:nvSpPr>
        <p:spPr>
          <a:xfrm>
            <a:off x="8488638" y="3597814"/>
            <a:ext cx="2743200" cy="1322534"/>
          </a:xfrm>
        </p:spPr>
        <p:txBody>
          <a:bodyPr>
            <a:normAutofit/>
          </a:bodyPr>
          <a:p>
            <a:r>
              <a:rPr altLang="en-US" dirty="0" lang="zh-CN"/>
              <a:t>时间：</a:t>
            </a:r>
            <a:r>
              <a:rPr altLang="zh-CN" dirty="0" lang="en-US"/>
              <a:t>20XX-XX-XX</a:t>
            </a:r>
            <a:endParaRPr altLang="zh-CN" dirty="0" lang="zh-CN"/>
          </a:p>
        </p:txBody>
      </p:sp>
      <p:sp>
        <p:nvSpPr>
          <p:cNvPr id="1048656" name="年份"/>
          <p:cNvSpPr>
            <a:spLocks noGrp="1"/>
          </p:cNvSpPr>
          <p:nvPr>
            <p:ph type="body" sz="quarter" idx="17"/>
            <p:custDataLst>
              <p:tags r:id="rId5"/>
            </p:custDataLst>
          </p:nvPr>
        </p:nvSpPr>
        <p:spPr>
          <a:xfrm>
            <a:off x="5856514" y="3597814"/>
            <a:ext cx="2533699" cy="1322534"/>
          </a:xfrm>
        </p:spPr>
        <p:txBody>
          <a:bodyPr/>
          <a:p>
            <a:r>
              <a:rPr altLang="en-US" lang="zh-CN"/>
              <a:t>汇报人：</a:t>
            </a:r>
            <a:r>
              <a:rPr altLang="zh-CN" lang="en-US"/>
              <a:t>XX</a:t>
            </a:r>
            <a:endParaRPr altLang="en-US" dirty="0" 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6" name="标题"/>
          <p:cNvSpPr>
            <a:spLocks noGrp="1"/>
          </p:cNvSpPr>
          <p:nvPr>
            <p:ph type="title"/>
            <p:custDataLst>
              <p:tags r:id="rId1"/>
            </p:custDataLst>
          </p:nvPr>
        </p:nvSpPr>
        <p:spPr>
          <a:xfrm>
            <a:off x="839788" y="565200"/>
            <a:ext cx="2880000" cy="1081088"/>
          </a:xfrm>
        </p:spPr>
        <p:txBody>
          <a:bodyPr/>
          <a:p>
            <a:r>
              <a:rPr altLang="en-US" dirty="0" lang="zh-CN"/>
              <a:t>目录</a:t>
            </a:r>
            <a:endParaRPr altLang="en-US" dirty="0" lang="zh-CN"/>
          </a:p>
        </p:txBody>
      </p:sp>
      <p:sp>
        <p:nvSpPr>
          <p:cNvPr id="1048838" name="矩形 1"/>
          <p:cNvSpPr/>
          <p:nvPr>
            <p:custDataLst>
              <p:tags r:id="rId2"/>
            </p:custDataLst>
          </p:nvPr>
        </p:nvSpPr>
        <p:spPr>
          <a:xfrm>
            <a:off x="643890" y="3145155"/>
            <a:ext cx="10904220" cy="3006090"/>
          </a:xfrm>
          <a:prstGeom prst="rect"/>
          <a:solidFill>
            <a:schemeClr val="bg1"/>
          </a:solidFill>
          <a:ln>
            <a:solidFill>
              <a:schemeClr val="accent1">
                <a:alpha val="57000"/>
              </a:schemeClr>
            </a:solidFill>
            <a:prstDash val="solid"/>
          </a:ln>
          <a:effectLst>
            <a:outerShdw algn="t" blurRad="508000" dir="5400000" dist="241300" rotWithShape="0" sx="95000" sy="95000">
              <a:schemeClr val="accent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endParaRPr>
          </a:p>
        </p:txBody>
      </p:sp>
      <p:cxnSp>
        <p:nvCxnSpPr>
          <p:cNvPr id="3145755" name="直接连接符 2"/>
          <p:cNvCxnSpPr>
            <a:cxnSpLocks/>
          </p:cNvCxnSpPr>
          <p:nvPr>
            <p:custDataLst>
              <p:tags r:id="rId3"/>
            </p:custDataLst>
          </p:nvPr>
        </p:nvCxnSpPr>
        <p:spPr>
          <a:xfrm>
            <a:off x="2860778" y="345415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7" name="直接连接符 8"/>
          <p:cNvCxnSpPr>
            <a:cxnSpLocks/>
          </p:cNvCxnSpPr>
          <p:nvPr>
            <p:custDataLst>
              <p:tags r:id="rId4"/>
            </p:custDataLst>
          </p:nvPr>
        </p:nvCxnSpPr>
        <p:spPr>
          <a:xfrm>
            <a:off x="5024395" y="345415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9" name="直接连接符 9"/>
          <p:cNvCxnSpPr>
            <a:cxnSpLocks/>
          </p:cNvCxnSpPr>
          <p:nvPr>
            <p:custDataLst>
              <p:tags r:id="rId5"/>
            </p:custDataLst>
          </p:nvPr>
        </p:nvCxnSpPr>
        <p:spPr>
          <a:xfrm>
            <a:off x="7188012" y="345415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40" name="序号"/>
          <p:cNvSpPr txBox="1">
            <a:spLocks noChangeAspect="1"/>
          </p:cNvSpPr>
          <p:nvPr>
            <p:custDataLst>
              <p:tags r:id="rId6"/>
            </p:custDataLst>
          </p:nvPr>
        </p:nvSpPr>
        <p:spPr>
          <a:xfrm>
            <a:off x="1043340"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01</a:t>
            </a:r>
            <a:endParaRPr b="1" dirty="0" sz="2400" lang="en-US">
              <a:solidFill>
                <a:schemeClr val="lt1">
                  <a:lumMod val="100000"/>
                </a:schemeClr>
              </a:solidFill>
              <a:latin typeface="+mj-ea"/>
              <a:ea typeface="+mj-ea"/>
            </a:endParaRPr>
          </a:p>
        </p:txBody>
      </p:sp>
      <p:sp>
        <p:nvSpPr>
          <p:cNvPr id="1048842" name="项标题"/>
          <p:cNvSpPr txBox="1"/>
          <p:nvPr>
            <p:custDataLst>
              <p:tags r:id="rId7"/>
            </p:custDataLst>
          </p:nvPr>
        </p:nvSpPr>
        <p:spPr>
          <a:xfrm>
            <a:off x="1062390" y="4909915"/>
            <a:ext cx="1782409" cy="919029"/>
          </a:xfrm>
          <a:prstGeom prst="rect"/>
          <a:noFill/>
        </p:spPr>
        <p:txBody>
          <a:bodyPr anchor="t" bIns="0" lIns="0" rIns="0" rtlCol="0" tIns="0" wrap="square">
            <a:normAutofit/>
          </a:bodyPr>
          <a:p>
            <a:pPr>
              <a:lnSpc>
                <a:spcPct val="100000"/>
              </a:lnSpc>
            </a:pPr>
            <a:r>
              <a:rPr altLang="en-US" b="1" dirty="0" sz="1700" lang="zh-CN" spc="300">
                <a:solidFill>
                  <a:schemeClr val="tx1">
                    <a:lumMod val="85000"/>
                    <a:lumOff val="15000"/>
                  </a:schemeClr>
                </a:solidFill>
                <a:latin typeface="+mj-ea"/>
                <a:ea typeface="+mj-ea"/>
              </a:rPr>
              <a:t>人力资源与招聘行业概述</a:t>
            </a:r>
            <a:endParaRPr altLang="en-US" b="1" dirty="0" sz="1700" lang="zh-CN" spc="300">
              <a:solidFill>
                <a:schemeClr val="tx1">
                  <a:lumMod val="85000"/>
                  <a:lumOff val="15000"/>
                </a:schemeClr>
              </a:solidFill>
              <a:latin typeface="+mj-ea"/>
              <a:ea typeface="+mj-ea"/>
            </a:endParaRPr>
          </a:p>
        </p:txBody>
      </p:sp>
      <p:sp>
        <p:nvSpPr>
          <p:cNvPr id="1048844" name="序号"/>
          <p:cNvSpPr txBox="1">
            <a:spLocks noChangeAspect="1"/>
          </p:cNvSpPr>
          <p:nvPr>
            <p:custDataLst>
              <p:tags r:id="rId8"/>
            </p:custDataLst>
          </p:nvPr>
        </p:nvSpPr>
        <p:spPr>
          <a:xfrm>
            <a:off x="5370574"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03</a:t>
            </a:r>
            <a:endParaRPr b="1" dirty="0" sz="2400" lang="en-US">
              <a:solidFill>
                <a:schemeClr val="lt1">
                  <a:lumMod val="100000"/>
                </a:schemeClr>
              </a:solidFill>
              <a:latin typeface="+mj-ea"/>
              <a:ea typeface="+mj-ea"/>
            </a:endParaRPr>
          </a:p>
        </p:txBody>
      </p:sp>
      <p:sp>
        <p:nvSpPr>
          <p:cNvPr id="1048846" name="项标题"/>
          <p:cNvSpPr txBox="1"/>
          <p:nvPr>
            <p:custDataLst>
              <p:tags r:id="rId9"/>
            </p:custDataLst>
          </p:nvPr>
        </p:nvSpPr>
        <p:spPr>
          <a:xfrm>
            <a:off x="5389624" y="4909915"/>
            <a:ext cx="1782409" cy="919029"/>
          </a:xfrm>
          <a:prstGeom prst="rect"/>
          <a:noFill/>
        </p:spPr>
        <p:txBody>
          <a:bodyPr anchor="t" bIns="0" lIns="0" rIns="0" rtlCol="0" tIns="0" wrap="square">
            <a:normAutofit/>
          </a:bodyPr>
          <a:p>
            <a:pPr>
              <a:lnSpc>
                <a:spcPct val="100000"/>
              </a:lnSpc>
            </a:pPr>
            <a:r>
              <a:rPr altLang="en-US" b="1" dirty="0" sz="1700" lang="zh-CN" spc="300">
                <a:solidFill>
                  <a:schemeClr val="tx1">
                    <a:lumMod val="85000"/>
                    <a:lumOff val="15000"/>
                  </a:schemeClr>
                </a:solidFill>
                <a:latin typeface="+mj-ea"/>
                <a:ea typeface="+mj-ea"/>
              </a:rPr>
              <a:t>人力资源与招聘行业市场细分</a:t>
            </a:r>
            <a:endParaRPr altLang="en-US" b="1" dirty="0" sz="1700" lang="zh-CN" spc="300">
              <a:solidFill>
                <a:schemeClr val="tx1">
                  <a:lumMod val="85000"/>
                  <a:lumOff val="15000"/>
                </a:schemeClr>
              </a:solidFill>
              <a:latin typeface="+mj-ea"/>
              <a:ea typeface="+mj-ea"/>
            </a:endParaRPr>
          </a:p>
        </p:txBody>
      </p:sp>
      <p:sp>
        <p:nvSpPr>
          <p:cNvPr id="1048848" name="序号"/>
          <p:cNvSpPr txBox="1">
            <a:spLocks noChangeAspect="1"/>
          </p:cNvSpPr>
          <p:nvPr>
            <p:custDataLst>
              <p:tags r:id="rId10"/>
            </p:custDataLst>
          </p:nvPr>
        </p:nvSpPr>
        <p:spPr>
          <a:xfrm>
            <a:off x="3206957"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02</a:t>
            </a:r>
            <a:endParaRPr b="1" dirty="0" sz="2400" lang="en-US">
              <a:solidFill>
                <a:schemeClr val="lt1">
                  <a:lumMod val="100000"/>
                </a:schemeClr>
              </a:solidFill>
              <a:latin typeface="+mj-ea"/>
              <a:ea typeface="+mj-ea"/>
            </a:endParaRPr>
          </a:p>
        </p:txBody>
      </p:sp>
      <p:sp>
        <p:nvSpPr>
          <p:cNvPr id="1048850" name="项标题"/>
          <p:cNvSpPr txBox="1"/>
          <p:nvPr>
            <p:custDataLst>
              <p:tags r:id="rId11"/>
            </p:custDataLst>
          </p:nvPr>
        </p:nvSpPr>
        <p:spPr>
          <a:xfrm>
            <a:off x="3226007" y="4909915"/>
            <a:ext cx="1782409" cy="919029"/>
          </a:xfrm>
          <a:prstGeom prst="rect"/>
          <a:noFill/>
        </p:spPr>
        <p:txBody>
          <a:bodyPr anchor="t" bIns="0" lIns="0" rIns="0" rtlCol="0" tIns="0" wrap="square">
            <a:normAutofit/>
          </a:bodyPr>
          <a:p>
            <a:pPr>
              <a:lnSpc>
                <a:spcPct val="100000"/>
              </a:lnSpc>
            </a:pPr>
            <a:r>
              <a:rPr altLang="en-US" b="1" dirty="0" sz="1700" lang="zh-CN" spc="300">
                <a:solidFill>
                  <a:schemeClr val="tx1">
                    <a:lumMod val="85000"/>
                    <a:lumOff val="15000"/>
                  </a:schemeClr>
                </a:solidFill>
                <a:latin typeface="+mj-ea"/>
                <a:ea typeface="+mj-ea"/>
              </a:rPr>
              <a:t>人力资源与招聘行业竞争格局</a:t>
            </a:r>
            <a:endParaRPr altLang="en-US" b="1" dirty="0" sz="1700" lang="zh-CN" spc="300">
              <a:solidFill>
                <a:schemeClr val="tx1">
                  <a:lumMod val="85000"/>
                  <a:lumOff val="15000"/>
                </a:schemeClr>
              </a:solidFill>
              <a:latin typeface="+mj-ea"/>
              <a:ea typeface="+mj-ea"/>
            </a:endParaRPr>
          </a:p>
        </p:txBody>
      </p:sp>
      <p:sp>
        <p:nvSpPr>
          <p:cNvPr id="1048852" name="序号"/>
          <p:cNvSpPr txBox="1">
            <a:spLocks noChangeAspect="1"/>
          </p:cNvSpPr>
          <p:nvPr>
            <p:custDataLst>
              <p:tags r:id="rId12"/>
            </p:custDataLst>
          </p:nvPr>
        </p:nvSpPr>
        <p:spPr>
          <a:xfrm>
            <a:off x="7534191"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04</a:t>
            </a:r>
            <a:endParaRPr b="1" dirty="0" sz="2400" lang="en-US">
              <a:solidFill>
                <a:schemeClr val="lt1">
                  <a:lumMod val="100000"/>
                </a:schemeClr>
              </a:solidFill>
              <a:latin typeface="+mj-ea"/>
              <a:ea typeface="+mj-ea"/>
            </a:endParaRPr>
          </a:p>
        </p:txBody>
      </p:sp>
      <p:sp>
        <p:nvSpPr>
          <p:cNvPr id="1048854" name="项标题"/>
          <p:cNvSpPr txBox="1"/>
          <p:nvPr>
            <p:custDataLst>
              <p:tags r:id="rId13"/>
            </p:custDataLst>
          </p:nvPr>
        </p:nvSpPr>
        <p:spPr>
          <a:xfrm>
            <a:off x="7553241" y="4909915"/>
            <a:ext cx="1782409" cy="919029"/>
          </a:xfrm>
          <a:prstGeom prst="rect"/>
          <a:noFill/>
        </p:spPr>
        <p:txBody>
          <a:bodyPr anchor="t" bIns="0" lIns="0" rIns="0" rtlCol="0" tIns="0" wrap="square">
            <a:normAutofit/>
          </a:bodyPr>
          <a:p>
            <a:pPr>
              <a:lnSpc>
                <a:spcPct val="100000"/>
              </a:lnSpc>
            </a:pPr>
            <a:r>
              <a:rPr altLang="en-US" b="1" dirty="0" sz="1700" lang="zh-CN" spc="300">
                <a:solidFill>
                  <a:schemeClr val="tx1">
                    <a:lumMod val="85000"/>
                    <a:lumOff val="15000"/>
                  </a:schemeClr>
                </a:solidFill>
                <a:latin typeface="+mj-ea"/>
                <a:ea typeface="+mj-ea"/>
              </a:rPr>
              <a:t>人力资源与招聘行业发展趋势</a:t>
            </a:r>
            <a:endParaRPr altLang="en-US" b="1" dirty="0" sz="1700" lang="zh-CN" spc="300">
              <a:solidFill>
                <a:schemeClr val="tx1">
                  <a:lumMod val="85000"/>
                  <a:lumOff val="15000"/>
                </a:schemeClr>
              </a:solidFill>
              <a:latin typeface="+mj-ea"/>
              <a:ea typeface="+mj-ea"/>
            </a:endParaRPr>
          </a:p>
        </p:txBody>
      </p:sp>
      <p:sp>
        <p:nvSpPr>
          <p:cNvPr id="1048856" name="序号"/>
          <p:cNvSpPr txBox="1">
            <a:spLocks noChangeAspect="1"/>
          </p:cNvSpPr>
          <p:nvPr>
            <p:custDataLst>
              <p:tags r:id="rId14"/>
            </p:custDataLst>
          </p:nvPr>
        </p:nvSpPr>
        <p:spPr>
          <a:xfrm>
            <a:off x="9697810"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05</a:t>
            </a:r>
            <a:endParaRPr b="1" dirty="0" sz="2400" lang="en-US">
              <a:solidFill>
                <a:schemeClr val="lt1">
                  <a:lumMod val="100000"/>
                </a:schemeClr>
              </a:solidFill>
              <a:latin typeface="+mj-ea"/>
              <a:ea typeface="+mj-ea"/>
            </a:endParaRPr>
          </a:p>
        </p:txBody>
      </p:sp>
      <p:sp>
        <p:nvSpPr>
          <p:cNvPr id="1048858" name="项标题"/>
          <p:cNvSpPr txBox="1"/>
          <p:nvPr>
            <p:custDataLst>
              <p:tags r:id="rId15"/>
            </p:custDataLst>
          </p:nvPr>
        </p:nvSpPr>
        <p:spPr>
          <a:xfrm>
            <a:off x="9716860" y="4909915"/>
            <a:ext cx="1782409" cy="919029"/>
          </a:xfrm>
          <a:prstGeom prst="rect"/>
          <a:noFill/>
        </p:spPr>
        <p:txBody>
          <a:bodyPr anchor="t" bIns="0" lIns="0" rIns="0" rtlCol="0" tIns="0" wrap="square">
            <a:normAutofit fontScale="74167"/>
          </a:bodyPr>
          <a:p>
            <a:pPr>
              <a:lnSpc>
                <a:spcPct val="100000"/>
              </a:lnSpc>
            </a:pPr>
            <a:r>
              <a:rPr altLang="en-US" b="1" dirty="0" sz="2400" lang="zh-CN" spc="300">
                <a:solidFill>
                  <a:schemeClr val="tx1">
                    <a:lumMod val="85000"/>
                    <a:lumOff val="15000"/>
                  </a:schemeClr>
                </a:solidFill>
                <a:latin typeface="+mj-ea"/>
                <a:ea typeface="+mj-ea"/>
              </a:rPr>
              <a:t>2024年人力资源与招聘行业投资前景预测</a:t>
            </a:r>
            <a:endParaRPr altLang="en-US" b="1" dirty="0" sz="2400" lang="zh-CN" spc="300">
              <a:solidFill>
                <a:schemeClr val="tx1">
                  <a:lumMod val="85000"/>
                  <a:lumOff val="15000"/>
                </a:schemeClr>
              </a:solidFill>
              <a:latin typeface="+mj-ea"/>
              <a:ea typeface="+mj-ea"/>
            </a:endParaRPr>
          </a:p>
        </p:txBody>
      </p:sp>
      <p:cxnSp>
        <p:nvCxnSpPr>
          <p:cNvPr id="3145761" name="直接连接符 21"/>
          <p:cNvCxnSpPr>
            <a:cxnSpLocks/>
          </p:cNvCxnSpPr>
          <p:nvPr>
            <p:custDataLst>
              <p:tags r:id="rId16"/>
            </p:custDataLst>
          </p:nvPr>
        </p:nvCxnSpPr>
        <p:spPr>
          <a:xfrm>
            <a:off x="9351629"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2" name="标题"/>
          <p:cNvSpPr>
            <a:spLocks noGrp="1"/>
          </p:cNvSpPr>
          <p:nvPr>
            <p:ph type="title"/>
            <p:custDataLst>
              <p:tags r:id="rId1"/>
            </p:custDataLst>
          </p:nvPr>
        </p:nvSpPr>
        <p:spPr>
          <a:xfrm>
            <a:off x="833988" y="2276550"/>
            <a:ext cx="7557025" cy="787008"/>
          </a:xfrm>
        </p:spPr>
        <p:txBody>
          <a:bodyPr/>
          <a:p>
            <a:r>
              <a:rPr altLang="en-US" dirty="0" lang="zh-CN"/>
              <a:t>人力资源与招聘行业概述</a:t>
            </a:r>
            <a:endParaRPr altLang="en-US" dirty="0" lang="zh-CN"/>
          </a:p>
        </p:txBody>
      </p:sp>
      <p:sp>
        <p:nvSpPr>
          <p:cNvPr id="1048894" name="节编号"/>
          <p:cNvSpPr>
            <a:spLocks noGrp="1"/>
          </p:cNvSpPr>
          <p:nvPr>
            <p:ph type="body" sz="quarter" idx="13"/>
            <p:custDataLst>
              <p:tags r:id="rId2"/>
            </p:custDataLst>
          </p:nvPr>
        </p:nvSpPr>
        <p:spPr>
          <a:xfrm>
            <a:off x="831588" y="991350"/>
            <a:ext cx="7557025" cy="1224000"/>
          </a:xfrm>
        </p:spPr>
        <p:txBody>
          <a:bodyPr/>
          <a:p>
            <a:r>
              <a:rPr altLang="zh-CN" dirty="0" lang="en-US"/>
              <a:t>PART 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0" name="标题 1"/>
          <p:cNvSpPr>
            <a:spLocks noGrp="1"/>
          </p:cNvSpPr>
          <p:nvPr>
            <p:ph type="title"/>
          </p:nvPr>
        </p:nvSpPr>
        <p:spPr/>
        <p:txBody>
          <a:bodyPr/>
          <a:p>
            <a:r>
              <a:rPr altLang="en-US" lang="zh-CN"/>
              <a:t>行业定义与分类</a:t>
            </a:r>
            <a:endParaRPr altLang="en-US" lang="zh-CN"/>
          </a:p>
        </p:txBody>
      </p:sp>
      <p:sp>
        <p:nvSpPr>
          <p:cNvPr id="1048942" name="正文"/>
          <p:cNvSpPr txBox="1"/>
          <p:nvPr>
            <p:custDataLst>
              <p:tags r:id="rId1"/>
            </p:custDataLst>
          </p:nvPr>
        </p:nvSpPr>
        <p:spPr>
          <a:xfrm>
            <a:off x="838200" y="2171603"/>
            <a:ext cx="10515600" cy="1390158"/>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行业定义：人力资源与招聘行业是指为企业提供人力资源管理和招聘服务的行业，包括人力资源规划、招聘与配置、培训与发展、绩效管理、薪酬福利管理等业务领域。</a:t>
            </a:r>
            <a:endParaRPr altLang="en-US" dirty="0" sz="1200" lang="zh-CN" spc="150">
              <a:solidFill>
                <a:schemeClr val="tx1">
                  <a:lumMod val="65000"/>
                  <a:lumOff val="35000"/>
                </a:schemeClr>
              </a:solidFill>
              <a:latin typeface="+mn-ea"/>
              <a:sym typeface="+mn-ea"/>
            </a:endParaRPr>
          </a:p>
        </p:txBody>
      </p:sp>
      <p:sp>
        <p:nvSpPr>
          <p:cNvPr id="1048944" name="正文"/>
          <p:cNvSpPr txBox="1"/>
          <p:nvPr>
            <p:custDataLst>
              <p:tags r:id="rId2"/>
            </p:custDataLst>
          </p:nvPr>
        </p:nvSpPr>
        <p:spPr>
          <a:xfrm>
            <a:off x="838200" y="3980239"/>
            <a:ext cx="10515600" cy="1390158"/>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行业分类：根据服务范围和服务对象的不同，人力资源与招聘行业可以分为企业自建、专业猎头公司、招聘网站、职业中介机构等类型。</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78" name="标题 1"/>
          <p:cNvSpPr>
            <a:spLocks noGrp="1"/>
          </p:cNvSpPr>
          <p:nvPr>
            <p:ph type="title"/>
          </p:nvPr>
        </p:nvSpPr>
        <p:spPr/>
        <p:txBody>
          <a:bodyPr/>
          <a:p>
            <a:r>
              <a:rPr altLang="en-US" lang="zh-CN"/>
              <a:t>行业市场规模</a:t>
            </a:r>
            <a:endParaRPr altLang="en-US" lang="zh-CN"/>
          </a:p>
        </p:txBody>
      </p:sp>
      <p:sp>
        <p:nvSpPr>
          <p:cNvPr id="104898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2023年市场规模约为XX亿元</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89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同比增长率约为XX%</a:t>
            </a:r>
            <a:endParaRPr dirty="0" sz="2000" err="1">
              <a:solidFill>
                <a:schemeClr val="tx1">
                  <a:lumMod val="75000"/>
                  <a:lumOff val="25000"/>
                </a:schemeClr>
              </a:solidFill>
              <a:latin typeface="+mn-ea"/>
              <a:ea typeface="+mn-ea"/>
              <a:cs typeface="+mn-ea"/>
              <a:sym typeface="+mn-lt"/>
            </a:endParaRPr>
          </a:p>
        </p:txBody>
      </p:sp>
      <p:sp>
        <p:nvSpPr>
          <p:cNvPr id="104900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0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行业市场规模不断扩大，未来发展前景广阔</a:t>
            </a:r>
            <a:endParaRPr dirty="0" sz="2000" err="1">
              <a:solidFill>
                <a:schemeClr val="tx1">
                  <a:lumMod val="75000"/>
                  <a:lumOff val="25000"/>
                </a:schemeClr>
              </a:solidFill>
              <a:latin typeface="+mn-ea"/>
              <a:ea typeface="+mn-ea"/>
              <a:cs typeface="+mn-ea"/>
              <a:sym typeface="+mn-lt"/>
            </a:endParaRPr>
          </a:p>
        </p:txBody>
      </p:sp>
      <p:sp>
        <p:nvSpPr>
          <p:cNvPr id="10490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预计2024年将达到XX亿元</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52" name="标题 1"/>
          <p:cNvSpPr>
            <a:spLocks noGrp="1"/>
          </p:cNvSpPr>
          <p:nvPr>
            <p:ph type="title"/>
          </p:nvPr>
        </p:nvSpPr>
        <p:spPr/>
        <p:txBody>
          <a:bodyPr/>
          <a:p>
            <a:r>
              <a:rPr altLang="en-US" lang="zh-CN"/>
              <a:t>行业发展趋势</a:t>
            </a:r>
            <a:endParaRPr altLang="en-US" lang="zh-CN"/>
          </a:p>
        </p:txBody>
      </p:sp>
      <p:sp>
        <p:nvSpPr>
          <p:cNvPr id="104905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5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fontScale="85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数字化招聘：随着技术的发展，越来越多的企业开始采用数字化招聘方式，提高招聘效率和准确性。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6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6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fontScale="8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灵活用工：随着经济不确定性的增加，越来越多的企业开始采用灵活用工的方式，降低人力成本和风险。</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06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6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fontScale="8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人才竞争加剧：随着经济的发展和人口结构的变化，人才竞争越来越激烈，企业需要更加注重人才的吸引和留存。</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7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7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rPr>
              <a:t>招聘行业法规变化：随着法规的变化，招聘行业也需要不断调整和适应，以确保合规性。</a:t>
            </a:r>
            <a:endPar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10"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人力资源与招聘行业竞争格局</a:t>
            </a:r>
            <a:endParaRPr altLang="en-US" dirty="0" lang="zh-CN"/>
          </a:p>
        </p:txBody>
      </p:sp>
      <p:sp>
        <p:nvSpPr>
          <p:cNvPr id="1049112" name="节编号"/>
          <p:cNvSpPr>
            <a:spLocks noGrp="1"/>
          </p:cNvSpPr>
          <p:nvPr>
            <p:ph type="body" sz="quarter" idx="13"/>
            <p:custDataLst>
              <p:tags r:id="rId2"/>
            </p:custDataLst>
          </p:nvPr>
        </p:nvSpPr>
        <p:spPr>
          <a:xfrm>
            <a:off x="831588" y="991350"/>
            <a:ext cx="7557025" cy="1224000"/>
          </a:xfrm>
        </p:spPr>
        <p:txBody>
          <a:bodyPr/>
          <a:p>
            <a:r>
              <a:rPr altLang="zh-CN" dirty="0" lang="en-US"/>
              <a:t>PART 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58" name="标题 1"/>
          <p:cNvSpPr>
            <a:spLocks noGrp="1"/>
          </p:cNvSpPr>
          <p:nvPr>
            <p:ph type="title"/>
          </p:nvPr>
        </p:nvSpPr>
        <p:spPr/>
        <p:txBody>
          <a:bodyPr/>
          <a:p>
            <a:r>
              <a:rPr altLang="en-US" lang="zh-CN"/>
              <a:t>竞争企业类型</a:t>
            </a:r>
            <a:endParaRPr altLang="en-US" lang="zh-CN"/>
          </a:p>
        </p:txBody>
      </p:sp>
      <p:sp>
        <p:nvSpPr>
          <p:cNvPr id="104916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招聘网站：如智联招聘、前程无忧等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人力资源服务机构：如科锐国际、易才集团等</a:t>
            </a:r>
            <a:endParaRPr dirty="0" sz="2000" err="1">
              <a:solidFill>
                <a:schemeClr val="tx1">
                  <a:lumMod val="75000"/>
                  <a:lumOff val="25000"/>
                </a:schemeClr>
              </a:solidFill>
              <a:latin typeface="+mn-ea"/>
              <a:ea typeface="+mn-ea"/>
              <a:cs typeface="+mn-ea"/>
              <a:sym typeface="+mn-lt"/>
            </a:endParaRPr>
          </a:p>
        </p:txBody>
      </p:sp>
      <p:sp>
        <p:nvSpPr>
          <p:cNvPr id="104918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8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社交媒体招聘平台：如LinkedIn、脉脉等</a:t>
            </a:r>
            <a:endParaRPr dirty="0" sz="2000" err="1">
              <a:solidFill>
                <a:schemeClr val="tx1">
                  <a:lumMod val="75000"/>
                  <a:lumOff val="25000"/>
                </a:schemeClr>
              </a:solidFill>
              <a:latin typeface="+mn-ea"/>
              <a:ea typeface="+mn-ea"/>
              <a:cs typeface="+mn-ea"/>
              <a:sym typeface="+mn-lt"/>
            </a:endParaRPr>
          </a:p>
        </p:txBody>
      </p:sp>
      <p:sp>
        <p:nvSpPr>
          <p:cNvPr id="10491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猎头公司：如光辉国际、海德思哲等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32" name="标题 1"/>
          <p:cNvSpPr>
            <a:spLocks noGrp="1"/>
          </p:cNvSpPr>
          <p:nvPr>
            <p:ph type="title"/>
          </p:nvPr>
        </p:nvSpPr>
        <p:spPr/>
        <p:txBody>
          <a:bodyPr/>
          <a:p>
            <a:r>
              <a:rPr altLang="en-US" lang="zh-CN"/>
              <a:t>竞争企业市场份额</a:t>
            </a:r>
            <a:endParaRPr altLang="en-US" lang="zh-CN"/>
          </a:p>
        </p:txBody>
      </p:sp>
      <p:sp>
        <p:nvSpPr>
          <p:cNvPr id="104923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猎头公司：市场份额占比最大，提供高端人才招聘服务</a:t>
            </a:r>
            <a:endParaRPr altLang="en-US" dirty="0" sz="1200" lang="zh-CN" spc="150">
              <a:solidFill>
                <a:schemeClr val="tx1">
                  <a:lumMod val="85000"/>
                  <a:lumOff val="15000"/>
                </a:schemeClr>
              </a:solidFill>
              <a:latin typeface="+mn-ea"/>
              <a:sym typeface="+mn-ea"/>
            </a:endParaRPr>
          </a:p>
        </p:txBody>
      </p:sp>
      <p:sp>
        <p:nvSpPr>
          <p:cNvPr id="104923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3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4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招聘平台：如智联招聘、前程无忧等，提供中低端人才招聘服务</a:t>
            </a:r>
            <a:endParaRPr altLang="en-US" dirty="0" sz="1200" lang="zh-CN" spc="150">
              <a:solidFill>
                <a:schemeClr val="tx1">
                  <a:lumMod val="85000"/>
                  <a:lumOff val="15000"/>
                </a:schemeClr>
              </a:solidFill>
              <a:latin typeface="+mn-ea"/>
              <a:sym typeface="+mn-ea"/>
            </a:endParaRPr>
          </a:p>
        </p:txBody>
      </p:sp>
      <p:sp>
        <p:nvSpPr>
          <p:cNvPr id="104924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4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4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社交网络招聘：如LinkedIn等，主要面向中高端人才招聘市场</a:t>
            </a:r>
            <a:endParaRPr altLang="en-US" dirty="0" sz="1200" lang="zh-CN" spc="150">
              <a:solidFill>
                <a:schemeClr val="tx1">
                  <a:lumMod val="85000"/>
                  <a:lumOff val="15000"/>
                </a:schemeClr>
              </a:solidFill>
              <a:latin typeface="+mn-ea"/>
              <a:sym typeface="+mn-ea"/>
            </a:endParaRPr>
          </a:p>
        </p:txBody>
      </p:sp>
      <p:sp>
        <p:nvSpPr>
          <p:cNvPr id="104924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5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5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垂直行业招聘：针对特定行业提供招聘服务，市场份额较小</a:t>
            </a:r>
            <a:endParaRPr altLang="en-US" dirty="0" sz="1200" lang="zh-CN" spc="150">
              <a:solidFill>
                <a:schemeClr val="tx1">
                  <a:lumMod val="85000"/>
                  <a:lumOff val="15000"/>
                </a:schemeClr>
              </a:solidFill>
              <a:latin typeface="+mn-ea"/>
              <a:sym typeface="+mn-ea"/>
            </a:endParaRPr>
          </a:p>
        </p:txBody>
      </p:sp>
      <p:sp>
        <p:nvSpPr>
          <p:cNvPr id="104925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5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90" name="标题 1"/>
          <p:cNvSpPr>
            <a:spLocks noGrp="1"/>
          </p:cNvSpPr>
          <p:nvPr>
            <p:ph type="title"/>
          </p:nvPr>
        </p:nvSpPr>
        <p:spPr/>
        <p:txBody>
          <a:bodyPr/>
          <a:p>
            <a:r>
              <a:rPr altLang="en-US" lang="zh-CN"/>
              <a:t>竞争企业优劣势分析</a:t>
            </a:r>
            <a:endParaRPr altLang="en-US" lang="zh-CN"/>
          </a:p>
        </p:txBody>
      </p:sp>
      <p:sp>
        <p:nvSpPr>
          <p:cNvPr id="104929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9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9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9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劣势：成本较高，难以吸引和留住优秀人才，缺乏创新和变革能力，对市场变化反应不够敏捷。</a:t>
            </a:r>
            <a:endParaRPr altLang="en-US" sz="1400" lang="zh-CN" spc="150">
              <a:solidFill>
                <a:schemeClr val="tx1"/>
              </a:solidFill>
              <a:effectLst/>
              <a:latin typeface="+mn-ea"/>
              <a:sym typeface="+mn-ea"/>
            </a:endParaRPr>
          </a:p>
        </p:txBody>
      </p:sp>
      <p:sp>
        <p:nvSpPr>
          <p:cNvPr id="104930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优势：具有丰富的行业经验和资源，拥有完善的人才招聘和培养体系，良好的品牌形象和市场口碑。</a:t>
            </a:r>
            <a:endParaRPr altLang="en-US" dirty="0" sz="1400" lang="zh-CN" spc="150">
              <a:solidFill>
                <a:schemeClr val="tx1"/>
              </a:solidFill>
              <a:effectLst/>
              <a:latin typeface="+mn-ea"/>
              <a:sym typeface="+mn-ea"/>
            </a:endParaRPr>
          </a:p>
        </p:txBody>
      </p:sp>
      <p:sp>
        <p:nvSpPr>
          <p:cNvPr id="1049304" name="文本框 7"/>
          <p:cNvSpPr txBox="1"/>
          <p:nvPr>
            <p:custDataLst>
              <p:tags r:id="rId7"/>
            </p:custDataLst>
          </p:nvPr>
        </p:nvSpPr>
        <p:spPr>
          <a:xfrm>
            <a:off x="5844663" y="1633157"/>
            <a:ext cx="3005905" cy="1355952"/>
          </a:xfrm>
          <a:prstGeom prst="rect"/>
          <a:noFill/>
        </p:spPr>
        <p:txBody>
          <a:bodyPr lIns="0" rtlCol="0" wrap="square">
            <a:normAutofit lnSpcReduction="2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机会：随着经济的发展和人口结构的变化，人力资源与招聘行业市场需求不断增长，同时新兴技术的出现也为行业带来了新的发展机遇。</a:t>
            </a:r>
            <a:endParaRPr altLang="en-US" sz="1400" lang="zh-CN" spc="150">
              <a:solidFill>
                <a:schemeClr val="tx1"/>
              </a:solidFill>
              <a:effectLst/>
              <a:latin typeface="+mn-ea"/>
              <a:sym typeface="+mn-ea"/>
            </a:endParaRPr>
          </a:p>
        </p:txBody>
      </p:sp>
      <p:sp>
        <p:nvSpPr>
          <p:cNvPr id="104930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威胁：竞争对手的激烈竞争，政策法规的限制和监管，人才流失和培养难度加大，以及市场需求的波动等。</a:t>
            </a:r>
            <a:endParaRPr altLang="en-US" sz="1400" lang="zh-CN" spc="150">
              <a:solidFill>
                <a:schemeClr val="tx1"/>
              </a:solidFill>
              <a:effectLst/>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40"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人力资源与招聘行业市场细分</a:t>
            </a:r>
            <a:endParaRPr altLang="en-US" dirty="0" lang="zh-CN"/>
          </a:p>
        </p:txBody>
      </p:sp>
      <p:sp>
        <p:nvSpPr>
          <p:cNvPr id="1049342" name="节编号"/>
          <p:cNvSpPr>
            <a:spLocks noGrp="1"/>
          </p:cNvSpPr>
          <p:nvPr>
            <p:ph type="body" sz="quarter" idx="13"/>
            <p:custDataLst>
              <p:tags r:id="rId2"/>
            </p:custDataLst>
          </p:nvPr>
        </p:nvSpPr>
        <p:spPr>
          <a:xfrm>
            <a:off x="831588" y="991350"/>
            <a:ext cx="7557025" cy="1224000"/>
          </a:xfrm>
        </p:spPr>
        <p:txBody>
          <a:bodyPr/>
          <a:p>
            <a:r>
              <a:rPr altLang="zh-CN" dirty="0" lang="en-US"/>
              <a:t>PART 3</a:t>
            </a:r>
            <a:endParaRPr altLang="zh-CN" dirty="0" lang="en-US"/>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88" name="标题 1"/>
          <p:cNvSpPr>
            <a:spLocks noGrp="1"/>
          </p:cNvSpPr>
          <p:nvPr>
            <p:ph type="title"/>
          </p:nvPr>
        </p:nvSpPr>
        <p:spPr/>
        <p:txBody>
          <a:bodyPr/>
          <a:p>
            <a:r>
              <a:rPr altLang="en-US" lang="zh-CN"/>
              <a:t>招聘服务市场</a:t>
            </a:r>
            <a:endParaRPr altLang="en-US" lang="zh-CN"/>
          </a:p>
        </p:txBody>
      </p:sp>
      <p:sp>
        <p:nvSpPr>
          <p:cNvPr id="104939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招聘服务市场规模持续扩大，预计到2024年将达到XX亿元人民币。</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招聘服务市场的主要参与者包括招聘网站、招聘会、猎头公司等，各家企业竞争激烈。</a:t>
            </a:r>
            <a:endParaRPr dirty="0" sz="2000" err="1">
              <a:solidFill>
                <a:schemeClr val="tx1">
                  <a:lumMod val="75000"/>
                  <a:lumOff val="25000"/>
                </a:schemeClr>
              </a:solidFill>
              <a:latin typeface="+mn-ea"/>
              <a:ea typeface="+mn-ea"/>
              <a:cs typeface="+mn-ea"/>
              <a:sym typeface="+mn-lt"/>
            </a:endParaRPr>
          </a:p>
        </p:txBody>
      </p:sp>
      <p:sp>
        <p:nvSpPr>
          <p:cNvPr id="104941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1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随着技术的发展，智能化招聘服务逐渐兴起，提高了招聘效率和匹配度。</a:t>
            </a:r>
            <a:endParaRPr dirty="0" err="1">
              <a:solidFill>
                <a:schemeClr val="tx1">
                  <a:lumMod val="75000"/>
                  <a:lumOff val="25000"/>
                </a:schemeClr>
              </a:solidFill>
              <a:latin typeface="+mn-ea"/>
              <a:ea typeface="+mn-ea"/>
              <a:cs typeface="+mn-ea"/>
              <a:sym typeface="+mn-lt"/>
            </a:endParaRPr>
          </a:p>
        </p:txBody>
      </p:sp>
      <p:sp>
        <p:nvSpPr>
          <p:cNvPr id="10494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招聘服务市场主要分为线上和线下两个领域，线上招聘服务市场占比逐年提升。</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62" name="标题 1"/>
          <p:cNvSpPr>
            <a:spLocks noGrp="1"/>
          </p:cNvSpPr>
          <p:nvPr>
            <p:ph type="title"/>
          </p:nvPr>
        </p:nvSpPr>
        <p:spPr/>
        <p:txBody>
          <a:bodyPr/>
          <a:p>
            <a:r>
              <a:rPr altLang="en-US" lang="zh-CN"/>
              <a:t>培训服务市场</a:t>
            </a:r>
            <a:endParaRPr altLang="en-US" lang="zh-CN"/>
          </a:p>
        </p:txBody>
      </p:sp>
      <p:sp>
        <p:nvSpPr>
          <p:cNvPr id="104946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培训服务市场的定义和分类</a:t>
            </a:r>
            <a:endParaRPr altLang="en-US" dirty="0" sz="1200" lang="zh-CN" spc="150">
              <a:solidFill>
                <a:schemeClr val="tx1">
                  <a:lumMod val="65000"/>
                  <a:lumOff val="35000"/>
                </a:schemeClr>
              </a:solidFill>
              <a:latin typeface="+mn-ea"/>
              <a:sym typeface="+mn-ea"/>
            </a:endParaRPr>
          </a:p>
        </p:txBody>
      </p:sp>
      <p:sp>
        <p:nvSpPr>
          <p:cNvPr id="104946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培训服务市场的规模和增长趋势</a:t>
            </a:r>
            <a:endParaRPr altLang="en-US" dirty="0" sz="1200" lang="zh-CN" spc="150">
              <a:solidFill>
                <a:schemeClr val="tx1">
                  <a:lumMod val="65000"/>
                  <a:lumOff val="35000"/>
                </a:schemeClr>
              </a:solidFill>
              <a:latin typeface="+mn-ea"/>
              <a:sym typeface="+mn-ea"/>
            </a:endParaRPr>
          </a:p>
        </p:txBody>
      </p:sp>
      <p:sp>
        <p:nvSpPr>
          <p:cNvPr id="104946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培训服务市场的竞争格局和市场份额</a:t>
            </a:r>
            <a:endParaRPr altLang="en-US" dirty="0" sz="1200" lang="zh-CN" spc="150">
              <a:solidFill>
                <a:schemeClr val="tx1">
                  <a:lumMod val="65000"/>
                  <a:lumOff val="35000"/>
                </a:schemeClr>
              </a:solidFill>
              <a:latin typeface="+mn-ea"/>
              <a:sym typeface="+mn-ea"/>
            </a:endParaRPr>
          </a:p>
        </p:txBody>
      </p:sp>
      <p:sp>
        <p:nvSpPr>
          <p:cNvPr id="104947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培训服务市场的客户需求和消费行为</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04" name="标题 1"/>
          <p:cNvSpPr>
            <a:spLocks noGrp="1"/>
          </p:cNvSpPr>
          <p:nvPr>
            <p:ph type="title"/>
          </p:nvPr>
        </p:nvSpPr>
        <p:spPr/>
        <p:txBody>
          <a:bodyPr/>
          <a:p>
            <a:r>
              <a:rPr altLang="en-US" lang="zh-CN"/>
              <a:t>猎头服务市场</a:t>
            </a:r>
            <a:endParaRPr altLang="en-US" lang="zh-CN"/>
          </a:p>
        </p:txBody>
      </p:sp>
      <p:sp>
        <p:nvSpPr>
          <p:cNvPr id="104950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0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定义：猎头服务是一种高级人才寻访服务，为企业提供所需的中高端人才招聘服务。</a:t>
            </a:r>
            <a:endParaRPr altLang="en-US" dirty="0" sz="2000" lang="zh-CN" spc="150">
              <a:solidFill>
                <a:schemeClr val="tx1">
                  <a:lumMod val="75000"/>
                  <a:lumOff val="25000"/>
                </a:schemeClr>
              </a:solidFill>
              <a:latin typeface="+mn-ea"/>
              <a:sym typeface="+mn-ea"/>
            </a:endParaRPr>
          </a:p>
        </p:txBody>
      </p:sp>
      <p:sp>
        <p:nvSpPr>
          <p:cNvPr id="104951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1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1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市场规模：随着经济的发展和人才竞争的加剧，猎头服务市场不断扩大。</a:t>
            </a:r>
            <a:endParaRPr altLang="en-US" dirty="0" sz="2000" lang="zh-CN" spc="150">
              <a:solidFill>
                <a:schemeClr val="tx1">
                  <a:lumMod val="75000"/>
                  <a:lumOff val="25000"/>
                </a:schemeClr>
              </a:solidFill>
              <a:latin typeface="+mn-ea"/>
              <a:sym typeface="+mn-ea"/>
            </a:endParaRPr>
          </a:p>
        </p:txBody>
      </p:sp>
      <p:sp>
        <p:nvSpPr>
          <p:cNvPr id="104951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1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2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服务模式：猎头服务通常采用一对一的服务模式，为客户提供定制化的人才寻访解决方案。</a:t>
            </a:r>
            <a:endParaRPr altLang="en-US" dirty="0" sz="2000" lang="zh-CN" spc="150">
              <a:solidFill>
                <a:schemeClr val="tx1">
                  <a:lumMod val="75000"/>
                  <a:lumOff val="25000"/>
                </a:schemeClr>
              </a:solidFill>
              <a:latin typeface="+mn-ea"/>
              <a:sym typeface="+mn-ea"/>
            </a:endParaRPr>
          </a:p>
        </p:txBody>
      </p:sp>
      <p:sp>
        <p:nvSpPr>
          <p:cNvPr id="104952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2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2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行业分析：猎头服务市场发展迅速，尤其在信息技术、金融、制造业等行业领域需求旺盛。</a:t>
            </a:r>
            <a:endParaRPr altLang="en-US" dirty="0" sz="2000" lang="zh-CN" spc="150">
              <a:solidFill>
                <a:schemeClr val="tx1">
                  <a:lumMod val="75000"/>
                  <a:lumOff val="25000"/>
                </a:schemeClr>
              </a:solidFill>
              <a:latin typeface="+mn-ea"/>
              <a:sym typeface="+mn-ea"/>
            </a:endParaRPr>
          </a:p>
        </p:txBody>
      </p:sp>
      <p:sp>
        <p:nvSpPr>
          <p:cNvPr id="104952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62" name="标题 1"/>
          <p:cNvSpPr>
            <a:spLocks noGrp="1"/>
          </p:cNvSpPr>
          <p:nvPr>
            <p:ph type="title"/>
          </p:nvPr>
        </p:nvSpPr>
        <p:spPr/>
        <p:txBody>
          <a:bodyPr/>
          <a:p>
            <a:r>
              <a:rPr altLang="en-US" lang="zh-CN"/>
              <a:t>其他服务市场</a:t>
            </a:r>
            <a:endParaRPr altLang="en-US" lang="zh-CN"/>
          </a:p>
        </p:txBody>
      </p:sp>
      <p:sp>
        <p:nvSpPr>
          <p:cNvPr id="1049564"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66"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68"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70"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72"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5"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74"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76"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78"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7"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80"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9"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81"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82"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84"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86"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3"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88"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5"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90"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7"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92"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94"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96"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98"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00"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猎头服务：为企业提供高级人才寻访、招聘服务</a:t>
            </a:r>
            <a:endParaRPr altLang="en-US" dirty="0" sz="1200" lang="zh-CN" spc="150">
              <a:solidFill>
                <a:schemeClr val="tx1">
                  <a:lumMod val="65000"/>
                  <a:lumOff val="35000"/>
                </a:schemeClr>
              </a:solidFill>
              <a:latin typeface="+mn-ea"/>
              <a:sym typeface="+mn-ea"/>
            </a:endParaRPr>
          </a:p>
        </p:txBody>
      </p:sp>
      <p:sp>
        <p:nvSpPr>
          <p:cNvPr id="1049602"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劳务派遣：为企业提供劳务派遣、劳务外包等服务</a:t>
            </a:r>
            <a:endParaRPr altLang="en-US" dirty="0" sz="1200" lang="zh-CN" spc="150">
              <a:solidFill>
                <a:schemeClr val="tx1">
                  <a:lumMod val="65000"/>
                  <a:lumOff val="35000"/>
                </a:schemeClr>
              </a:solidFill>
              <a:latin typeface="+mn-ea"/>
              <a:sym typeface="+mn-ea"/>
            </a:endParaRPr>
          </a:p>
        </p:txBody>
      </p:sp>
      <p:sp>
        <p:nvSpPr>
          <p:cNvPr id="1049604"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培训与开发：为企业提供员工培训、技能提升等服务</a:t>
            </a:r>
            <a:endParaRPr altLang="en-US" dirty="0" sz="1200" lang="zh-CN" spc="150">
              <a:solidFill>
                <a:schemeClr val="tx1">
                  <a:lumMod val="65000"/>
                  <a:lumOff val="35000"/>
                </a:schemeClr>
              </a:solidFill>
              <a:latin typeface="+mn-ea"/>
              <a:sym typeface="+mn-ea"/>
            </a:endParaRPr>
          </a:p>
        </p:txBody>
      </p:sp>
      <p:sp>
        <p:nvSpPr>
          <p:cNvPr id="1049606"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职业规划：帮助个人进行职业定位、规划和发展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40"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人力资源与招聘行业发展趋势</a:t>
            </a:r>
            <a:endParaRPr altLang="en-US" dirty="0" lang="zh-CN"/>
          </a:p>
        </p:txBody>
      </p:sp>
      <p:sp>
        <p:nvSpPr>
          <p:cNvPr id="1049642" name="节编号"/>
          <p:cNvSpPr>
            <a:spLocks noGrp="1"/>
          </p:cNvSpPr>
          <p:nvPr>
            <p:ph type="body" sz="quarter" idx="13"/>
            <p:custDataLst>
              <p:tags r:id="rId2"/>
            </p:custDataLst>
          </p:nvPr>
        </p:nvSpPr>
        <p:spPr>
          <a:xfrm>
            <a:off x="831588" y="991350"/>
            <a:ext cx="7557025" cy="1224000"/>
          </a:xfrm>
        </p:spPr>
        <p:txBody>
          <a:bodyPr/>
          <a:p>
            <a:r>
              <a:rPr altLang="zh-CN" dirty="0" lang="en-US"/>
              <a:t>PART 4</a:t>
            </a:r>
            <a:endParaRPr altLang="zh-CN" dirty="0" lang="en-US"/>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88" name="标题 1"/>
          <p:cNvSpPr>
            <a:spLocks noGrp="1"/>
          </p:cNvSpPr>
          <p:nvPr>
            <p:ph type="title"/>
          </p:nvPr>
        </p:nvSpPr>
        <p:spPr/>
        <p:txBody>
          <a:bodyPr/>
          <a:p>
            <a:r>
              <a:rPr altLang="en-US" lang="zh-CN"/>
              <a:t>技术创新推动行业发展</a:t>
            </a:r>
            <a:endParaRPr altLang="en-US" lang="zh-CN"/>
          </a:p>
        </p:txBody>
      </p:sp>
      <p:sp>
        <p:nvSpPr>
          <p:cNvPr id="104969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9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9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人工智能在招聘中的应用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9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9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0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社交媒体招聘的崛起</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0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0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06"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视频面试的普及</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0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1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1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人力资源技术公司的崛起</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46" name="标题 1"/>
          <p:cNvSpPr>
            <a:spLocks noGrp="1"/>
          </p:cNvSpPr>
          <p:nvPr>
            <p:ph type="title"/>
          </p:nvPr>
        </p:nvSpPr>
        <p:spPr/>
        <p:txBody>
          <a:bodyPr/>
          <a:p>
            <a:r>
              <a:rPr altLang="en-US" lang="zh-CN"/>
              <a:t>人才流动趋势影响行业需求</a:t>
            </a:r>
            <a:endParaRPr altLang="en-US" lang="zh-CN"/>
          </a:p>
        </p:txBody>
      </p:sp>
      <p:sp>
        <p:nvSpPr>
          <p:cNvPr id="104974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5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5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5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5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5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6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6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6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跨界人才成为新宠，拓宽行业领域</a:t>
            </a:r>
            <a:endParaRPr altLang="en-US" dirty="0" sz="2400" lang="zh-CN">
              <a:latin typeface="+mn-ea"/>
              <a:ea typeface="+mn-ea"/>
            </a:endParaRPr>
          </a:p>
        </p:txBody>
      </p:sp>
      <p:sp>
        <p:nvSpPr>
          <p:cNvPr id="104976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人才竞争加剧，提升行业服务质量</a:t>
            </a:r>
            <a:endParaRPr altLang="en-US" dirty="0" sz="2400" lang="zh-CN">
              <a:latin typeface="+mn-ea"/>
              <a:ea typeface="+mn-ea"/>
            </a:endParaRPr>
          </a:p>
        </p:txBody>
      </p:sp>
      <p:sp>
        <p:nvSpPr>
          <p:cNvPr id="104976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人才流动加速，推动行业需求增长</a:t>
            </a:r>
            <a:endParaRPr altLang="en-US" dirty="0" sz="2400" lang="zh-CN">
              <a:latin typeface="+mn-ea"/>
              <a:ea typeface="+mn-ea"/>
            </a:endParaRPr>
          </a:p>
        </p:txBody>
      </p:sp>
      <p:sp>
        <p:nvSpPr>
          <p:cNvPr id="104977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高技能人才短缺，提高行业门槛</a:t>
            </a:r>
            <a:endParaRPr altLang="en-US" dirty="0" sz="2400" lang="zh-CN">
              <a:latin typeface="+mn-ea"/>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04" name="标题 1"/>
          <p:cNvSpPr>
            <a:spLocks noGrp="1"/>
          </p:cNvSpPr>
          <p:nvPr>
            <p:ph type="title"/>
          </p:nvPr>
        </p:nvSpPr>
        <p:spPr/>
        <p:txBody>
          <a:bodyPr/>
          <a:p>
            <a:r>
              <a:rPr altLang="en-US" lang="zh-CN"/>
              <a:t>企业转型升级对行业的影响</a:t>
            </a:r>
            <a:endParaRPr altLang="en-US" lang="zh-CN"/>
          </a:p>
        </p:txBody>
      </p:sp>
      <p:sp>
        <p:nvSpPr>
          <p:cNvPr id="104980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0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1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1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1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1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1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2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2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行业将更加注重人才的培养和引进</a:t>
            </a:r>
            <a:endParaRPr altLang="en-US" dirty="0" sz="2400" lang="zh-CN">
              <a:latin typeface="+mn-ea"/>
              <a:ea typeface="+mn-ea"/>
            </a:endParaRPr>
          </a:p>
        </p:txBody>
      </p:sp>
      <p:sp>
        <p:nvSpPr>
          <p:cNvPr id="104982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企业转型升级将促进人力资源与招聘行业的创新发展</a:t>
            </a:r>
            <a:endParaRPr altLang="en-US" dirty="0" sz="2400" lang="zh-CN">
              <a:latin typeface="+mn-ea"/>
              <a:ea typeface="+mn-ea"/>
            </a:endParaRPr>
          </a:p>
        </p:txBody>
      </p:sp>
      <p:sp>
        <p:nvSpPr>
          <p:cNvPr id="104982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人力资源与招聘行业将面临更多挑战和机遇</a:t>
            </a:r>
            <a:endParaRPr altLang="en-US" dirty="0" sz="2400" lang="zh-CN">
              <a:latin typeface="+mn-ea"/>
              <a:ea typeface="+mn-ea"/>
            </a:endParaRPr>
          </a:p>
        </p:txBody>
      </p:sp>
      <p:sp>
        <p:nvSpPr>
          <p:cNvPr id="104982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企业转型升级将推动人力资源与招聘行业的发展</a:t>
            </a:r>
            <a:endParaRPr altLang="en-US" dirty="0" sz="2400" lang="zh-CN">
              <a:latin typeface="+mn-ea"/>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62" name="标题 1"/>
          <p:cNvSpPr>
            <a:spLocks noGrp="1"/>
          </p:cNvSpPr>
          <p:nvPr>
            <p:ph type="title"/>
          </p:nvPr>
        </p:nvSpPr>
        <p:spPr/>
        <p:txBody>
          <a:bodyPr/>
          <a:p>
            <a:r>
              <a:rPr altLang="en-US" lang="zh-CN"/>
              <a:t>政策法规对行业发展的影响</a:t>
            </a:r>
            <a:endParaRPr altLang="en-US" lang="zh-CN"/>
          </a:p>
        </p:txBody>
      </p:sp>
      <p:sp>
        <p:nvSpPr>
          <p:cNvPr id="1049864"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866"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868"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870"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872"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9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74"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876"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878"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9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80"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9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9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82"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884"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886"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0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88"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0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90"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0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92"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94"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96"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98"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00"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政策法规对人力资源与招聘行业的发展具有重要影响，如劳动法、就业促进法等。</a:t>
            </a:r>
            <a:endParaRPr altLang="en-US" dirty="0" sz="1200" lang="zh-CN" spc="150">
              <a:solidFill>
                <a:schemeClr val="tx1">
                  <a:lumMod val="65000"/>
                  <a:lumOff val="35000"/>
                </a:schemeClr>
              </a:solidFill>
              <a:latin typeface="+mn-ea"/>
              <a:sym typeface="+mn-ea"/>
            </a:endParaRPr>
          </a:p>
        </p:txBody>
      </p:sp>
      <p:sp>
        <p:nvSpPr>
          <p:cNvPr id="1049902"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政策法规的变化将带来行业的机遇和挑战，企业需密切关注并适应变化。</a:t>
            </a:r>
            <a:endParaRPr altLang="en-US" dirty="0" sz="1200" lang="zh-CN" spc="150">
              <a:solidFill>
                <a:schemeClr val="tx1">
                  <a:lumMod val="65000"/>
                  <a:lumOff val="35000"/>
                </a:schemeClr>
              </a:solidFill>
              <a:latin typeface="+mn-ea"/>
              <a:sym typeface="+mn-ea"/>
            </a:endParaRPr>
          </a:p>
        </p:txBody>
      </p:sp>
      <p:sp>
        <p:nvSpPr>
          <p:cNvPr id="1049904"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政策法规的完善和执行将有助于提高行业的规范化和专业化水平。</a:t>
            </a:r>
            <a:endParaRPr altLang="en-US" dirty="0" sz="1200" lang="zh-CN" spc="150">
              <a:solidFill>
                <a:schemeClr val="tx1">
                  <a:lumMod val="65000"/>
                  <a:lumOff val="35000"/>
                </a:schemeClr>
              </a:solidFill>
              <a:latin typeface="+mn-ea"/>
              <a:sym typeface="+mn-ea"/>
            </a:endParaRPr>
          </a:p>
        </p:txBody>
      </p:sp>
      <p:sp>
        <p:nvSpPr>
          <p:cNvPr id="1049906"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政策法规的制定和调整将直接影响行业的竞争格局和发展方向。</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40"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2024年人力资源与招聘行业投资前景预测</a:t>
            </a:r>
            <a:endParaRPr altLang="en-US" dirty="0" lang="zh-CN"/>
          </a:p>
        </p:txBody>
      </p:sp>
      <p:sp>
        <p:nvSpPr>
          <p:cNvPr id="1049942" name="节编号"/>
          <p:cNvSpPr>
            <a:spLocks noGrp="1"/>
          </p:cNvSpPr>
          <p:nvPr>
            <p:ph type="body" sz="quarter" idx="13"/>
            <p:custDataLst>
              <p:tags r:id="rId2"/>
            </p:custDataLst>
          </p:nvPr>
        </p:nvSpPr>
        <p:spPr>
          <a:xfrm>
            <a:off x="831588" y="991350"/>
            <a:ext cx="7557025" cy="1224000"/>
          </a:xfrm>
        </p:spPr>
        <p:txBody>
          <a:bodyPr/>
          <a:p>
            <a:r>
              <a:rPr altLang="zh-CN" dirty="0" lang="en-US"/>
              <a:t>PART 5</a:t>
            </a:r>
            <a:endParaRPr altLang="zh-CN" dirty="0" lang="en-US"/>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88" name="标题 1"/>
          <p:cNvSpPr>
            <a:spLocks noGrp="1"/>
          </p:cNvSpPr>
          <p:nvPr>
            <p:ph type="title"/>
          </p:nvPr>
        </p:nvSpPr>
        <p:spPr/>
        <p:txBody>
          <a:bodyPr/>
          <a:p>
            <a:r>
              <a:rPr altLang="en-US" lang="zh-CN"/>
              <a:t>投资机会分析</a:t>
            </a:r>
            <a:endParaRPr altLang="en-US" lang="zh-CN"/>
          </a:p>
        </p:txBody>
      </p:sp>
      <p:sp>
        <p:nvSpPr>
          <p:cNvPr id="104999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行业增长趋势：预计2024年人力资源与招聘行业将保持稳定增长，市场规模持续扩大。</a:t>
            </a:r>
            <a:endParaRPr altLang="en-US" dirty="0" sz="1200" lang="zh-CN" spc="150">
              <a:solidFill>
                <a:schemeClr val="tx1">
                  <a:lumMod val="85000"/>
                  <a:lumOff val="15000"/>
                </a:schemeClr>
              </a:solidFill>
              <a:latin typeface="+mn-ea"/>
              <a:sym typeface="+mn-ea"/>
            </a:endParaRPr>
          </a:p>
        </p:txBody>
      </p:sp>
      <p:sp>
        <p:nvSpPr>
          <p:cNvPr id="104999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9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9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技术创新：随着人工智能、大数据等技术的不断进步，人力资源与招聘行业将迎来更多创新机会。</a:t>
            </a:r>
            <a:endParaRPr altLang="en-US" dirty="0" sz="1200" lang="zh-CN" spc="150">
              <a:solidFill>
                <a:schemeClr val="tx1">
                  <a:lumMod val="85000"/>
                  <a:lumOff val="15000"/>
                </a:schemeClr>
              </a:solidFill>
              <a:latin typeface="+mn-ea"/>
              <a:sym typeface="+mn-ea"/>
            </a:endParaRPr>
          </a:p>
        </p:txBody>
      </p:sp>
      <p:sp>
        <p:nvSpPr>
          <p:cNvPr id="104999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0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0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政策支持：政府对人力资源与招聘行业的支持力度加大，将为投资者提供更多政策红利。</a:t>
            </a:r>
            <a:endParaRPr altLang="en-US" dirty="0" sz="1200" lang="zh-CN" spc="150">
              <a:solidFill>
                <a:schemeClr val="tx1">
                  <a:lumMod val="85000"/>
                  <a:lumOff val="15000"/>
                </a:schemeClr>
              </a:solidFill>
              <a:latin typeface="+mn-ea"/>
              <a:sym typeface="+mn-ea"/>
            </a:endParaRPr>
          </a:p>
        </p:txBody>
      </p:sp>
      <p:sp>
        <p:nvSpPr>
          <p:cNvPr id="105000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0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0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市场需求：随着经济的发展和人口结构的变化，人力资源与招聘市场需求不断增长，为投资者提供了广阔的市场空间。</a:t>
            </a:r>
            <a:endParaRPr altLang="en-US" dirty="0" sz="1200" lang="zh-CN" spc="150">
              <a:solidFill>
                <a:schemeClr val="tx1">
                  <a:lumMod val="85000"/>
                  <a:lumOff val="15000"/>
                </a:schemeClr>
              </a:solidFill>
              <a:latin typeface="+mn-ea"/>
              <a:sym typeface="+mn-ea"/>
            </a:endParaRPr>
          </a:p>
        </p:txBody>
      </p:sp>
      <p:sp>
        <p:nvSpPr>
          <p:cNvPr id="105001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1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46" name="标题 1"/>
          <p:cNvSpPr>
            <a:spLocks noGrp="1"/>
          </p:cNvSpPr>
          <p:nvPr>
            <p:ph type="title"/>
          </p:nvPr>
        </p:nvSpPr>
        <p:spPr/>
        <p:txBody>
          <a:bodyPr/>
          <a:p>
            <a:r>
              <a:rPr altLang="en-US" lang="zh-CN"/>
              <a:t>投资风险分析</a:t>
            </a:r>
            <a:endParaRPr altLang="en-US" lang="zh-CN"/>
          </a:p>
        </p:txBody>
      </p:sp>
      <p:sp>
        <p:nvSpPr>
          <p:cNvPr id="105004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5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5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5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5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法律法规变化：政府对人力资源与招聘行业的监管政策可能发生变化，对企业的经营产生影响。</a:t>
            </a:r>
            <a:endParaRPr altLang="en-US" sz="1400" lang="zh-CN" spc="150">
              <a:solidFill>
                <a:schemeClr val="tx1"/>
              </a:solidFill>
              <a:effectLst/>
              <a:latin typeface="+mn-ea"/>
              <a:sym typeface="+mn-ea"/>
            </a:endParaRPr>
          </a:p>
        </p:txBody>
      </p:sp>
      <p:sp>
        <p:nvSpPr>
          <p:cNvPr id="105005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市场竞争加剧：随着行业的快速发展，竞争将更加激烈，企业需要不断提升自身竞争力以保持市场份额。</a:t>
            </a:r>
            <a:endParaRPr altLang="en-US" dirty="0" sz="1400" lang="zh-CN" spc="150">
              <a:solidFill>
                <a:schemeClr val="tx1"/>
              </a:solidFill>
              <a:effectLst/>
              <a:latin typeface="+mn-ea"/>
              <a:sym typeface="+mn-ea"/>
            </a:endParaRPr>
          </a:p>
        </p:txBody>
      </p:sp>
      <p:sp>
        <p:nvSpPr>
          <p:cNvPr id="105006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经济波动风险：全球经济形势的不确定性可能导致人力资源与招聘行业出现波动，影响企业的经营业绩。</a:t>
            </a:r>
            <a:endParaRPr altLang="en-US" sz="1400" lang="zh-CN" spc="150">
              <a:solidFill>
                <a:schemeClr val="tx1"/>
              </a:solidFill>
              <a:effectLst/>
              <a:latin typeface="+mn-ea"/>
              <a:sym typeface="+mn-ea"/>
            </a:endParaRPr>
          </a:p>
        </p:txBody>
      </p:sp>
      <p:sp>
        <p:nvSpPr>
          <p:cNvPr id="105006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技术变革风险：新兴技术的应用可能对人力资源与招聘行业产生重大影响，企业需要不断更新技术以适应市场变化。</a:t>
            </a:r>
            <a:endParaRPr altLang="en-US" sz="1400" lang="zh-CN" spc="150">
              <a:solidFill>
                <a:schemeClr val="tx1"/>
              </a:solidFill>
              <a:effectLst/>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96" name="标题 1"/>
          <p:cNvSpPr>
            <a:spLocks noGrp="1"/>
          </p:cNvSpPr>
          <p:nvPr>
            <p:ph type="title"/>
          </p:nvPr>
        </p:nvSpPr>
        <p:spPr/>
        <p:txBody>
          <a:bodyPr/>
          <a:p>
            <a:r>
              <a:rPr altLang="en-US" lang="zh-CN"/>
              <a:t>投资策略建议</a:t>
            </a:r>
            <a:endParaRPr altLang="en-US" lang="zh-CN"/>
          </a:p>
        </p:txBody>
      </p:sp>
      <p:sp>
        <p:nvSpPr>
          <p:cNvPr id="105009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0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0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0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0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深入研究目标企业，评估其潜力和风险</a:t>
            </a:r>
            <a:endParaRPr altLang="en-US" sz="1400" lang="zh-CN" spc="150">
              <a:solidFill>
                <a:schemeClr val="tx1"/>
              </a:solidFill>
              <a:effectLst/>
              <a:latin typeface="+mn-ea"/>
              <a:sym typeface="+mn-ea"/>
            </a:endParaRPr>
          </a:p>
        </p:txBody>
      </p:sp>
      <p:sp>
        <p:nvSpPr>
          <p:cNvPr id="105010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关注行业发展趋势，把握市场动态</a:t>
            </a:r>
            <a:endParaRPr altLang="en-US" dirty="0" sz="1400" lang="zh-CN" spc="150">
              <a:solidFill>
                <a:schemeClr val="tx1"/>
              </a:solidFill>
              <a:effectLst/>
              <a:latin typeface="+mn-ea"/>
              <a:sym typeface="+mn-ea"/>
            </a:endParaRPr>
          </a:p>
        </p:txBody>
      </p:sp>
      <p:sp>
        <p:nvSpPr>
          <p:cNvPr id="105011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多元化投资组合，降低单一项目风险</a:t>
            </a:r>
            <a:endParaRPr altLang="en-US" sz="1400" lang="zh-CN" spc="150">
              <a:solidFill>
                <a:schemeClr val="tx1"/>
              </a:solidFill>
              <a:effectLst/>
              <a:latin typeface="+mn-ea"/>
              <a:sym typeface="+mn-ea"/>
            </a:endParaRPr>
          </a:p>
        </p:txBody>
      </p:sp>
      <p:sp>
        <p:nvSpPr>
          <p:cNvPr id="105011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合理配置资金，保持流动性与收益性的平衡</a:t>
            </a:r>
            <a:endParaRPr altLang="en-US" sz="1400" lang="zh-CN" spc="150">
              <a:solidFill>
                <a:schemeClr val="tx1"/>
              </a:solidFill>
              <a:effectLst/>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46" name="标题 1"/>
          <p:cNvSpPr>
            <a:spLocks noGrp="1"/>
          </p:cNvSpPr>
          <p:nvPr>
            <p:ph type="title"/>
          </p:nvPr>
        </p:nvSpPr>
        <p:spPr/>
        <p:txBody>
          <a:bodyPr/>
          <a:p>
            <a:r>
              <a:rPr altLang="en-US" lang="zh-CN"/>
              <a:t>未来投资趋势预测</a:t>
            </a:r>
            <a:endParaRPr altLang="en-US" lang="zh-CN"/>
          </a:p>
        </p:txBody>
      </p:sp>
      <p:sp>
        <p:nvSpPr>
          <p:cNvPr id="105014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人工智能和自动化技术的应用将进一步普及，提高招聘效率和精准度。</a:t>
            </a:r>
            <a:endParaRPr altLang="en-US" dirty="0" sz="1200" lang="zh-CN" spc="150">
              <a:solidFill>
                <a:schemeClr val="tx1">
                  <a:lumMod val="85000"/>
                  <a:lumOff val="15000"/>
                </a:schemeClr>
              </a:solidFill>
              <a:latin typeface="+mn-ea"/>
              <a:sym typeface="+mn-ea"/>
            </a:endParaRPr>
          </a:p>
        </p:txBody>
      </p:sp>
      <p:sp>
        <p:nvSpPr>
          <p:cNvPr id="105015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灵活用工和零工经济模式将持续发展，为人力资源服务行业带来新的机遇和挑战。</a:t>
            </a:r>
            <a:endParaRPr altLang="en-US" dirty="0" sz="1200" lang="zh-CN" spc="150">
              <a:solidFill>
                <a:schemeClr val="tx1">
                  <a:lumMod val="85000"/>
                  <a:lumOff val="15000"/>
                </a:schemeClr>
              </a:solidFill>
              <a:latin typeface="+mn-ea"/>
              <a:sym typeface="+mn-ea"/>
            </a:endParaRPr>
          </a:p>
        </p:txBody>
      </p:sp>
      <p:sp>
        <p:nvSpPr>
          <p:cNvPr id="105015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远程办公和灵活工作模式的兴起将促进人力资源服务行业向云端和数字化转型。</a:t>
            </a:r>
            <a:endParaRPr altLang="en-US" dirty="0" sz="1200" lang="zh-CN" spc="150">
              <a:solidFill>
                <a:schemeClr val="tx1">
                  <a:lumMod val="85000"/>
                  <a:lumOff val="15000"/>
                </a:schemeClr>
              </a:solidFill>
              <a:latin typeface="+mn-ea"/>
              <a:sym typeface="+mn-ea"/>
            </a:endParaRPr>
          </a:p>
        </p:txBody>
      </p:sp>
      <p:sp>
        <p:nvSpPr>
          <p:cNvPr id="105016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技能需求变化加速，将推动人力资源服务行业对人才培训和职业发展规划的需求增长。</a:t>
            </a:r>
            <a:endParaRPr altLang="en-US" dirty="0" sz="1200" lang="zh-CN" spc="150">
              <a:solidFill>
                <a:schemeClr val="tx1">
                  <a:lumMod val="85000"/>
                  <a:lumOff val="15000"/>
                </a:schemeClr>
              </a:solidFill>
              <a:latin typeface="+mn-ea"/>
              <a:sym typeface="+mn-ea"/>
            </a:endParaRPr>
          </a:p>
        </p:txBody>
      </p:sp>
      <p:sp>
        <p:nvSpPr>
          <p:cNvPr id="105016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7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04" name="标题"/>
          <p:cNvSpPr>
            <a:spLocks noGrp="1"/>
          </p:cNvSpPr>
          <p:nvPr>
            <p:ph type="ctrTitle"/>
            <p:custDataLst>
              <p:tags r:id="rId1"/>
            </p:custDataLst>
          </p:nvPr>
        </p:nvSpPr>
        <p:spPr>
          <a:xfrm>
            <a:off x="5867400" y="786765"/>
            <a:ext cx="5768142" cy="1977391"/>
          </a:xfrm>
        </p:spPr>
        <p:txBody>
          <a:bodyPr/>
          <a:p>
            <a:r>
              <a:rPr altLang="zh-CN" dirty="0" lang="en-US"/>
              <a:t>THANK YOU</a:t>
            </a:r>
            <a:endParaRPr altLang="en-US" dirty="0" lang="zh-CN"/>
          </a:p>
        </p:txBody>
      </p:sp>
      <p:sp>
        <p:nvSpPr>
          <p:cNvPr id="1050206" name="公司名"/>
          <p:cNvSpPr>
            <a:spLocks noGrp="1"/>
          </p:cNvSpPr>
          <p:nvPr>
            <p:ph type="body" sz="quarter" idx="13"/>
            <p:custDataLst>
              <p:tags r:id="rId2"/>
            </p:custDataLst>
          </p:nvPr>
        </p:nvSpPr>
        <p:spPr>
          <a:xfrm>
            <a:off x="838799" y="504000"/>
            <a:ext cx="2657069" cy="504000"/>
          </a:xfrm>
        </p:spPr>
        <p:txBody>
          <a:bodyPr/>
          <a:p>
            <a:r>
              <a:rPr altLang="en-US" dirty="0" lang="zh-CN"/>
              <a:t>稻壳学院</a:t>
            </a:r>
            <a:endParaRPr altLang="en-US" dirty="0" lang="zh-CN"/>
          </a:p>
        </p:txBody>
      </p:sp>
      <p:sp>
        <p:nvSpPr>
          <p:cNvPr id="1050208" name="日期时间"/>
          <p:cNvSpPr>
            <a:spLocks noGrp="1"/>
          </p:cNvSpPr>
          <p:nvPr>
            <p:ph type="body" sz="quarter" idx="14"/>
            <p:custDataLst>
              <p:tags r:id="rId3"/>
            </p:custDataLst>
          </p:nvPr>
        </p:nvSpPr>
        <p:spPr>
          <a:xfrm>
            <a:off x="8774592" y="3353879"/>
            <a:ext cx="2880000" cy="1527175"/>
          </a:xfrm>
        </p:spPr>
        <p:txBody>
          <a:bodyPr/>
          <a:p>
            <a:r>
              <a:rPr altLang="en-US" dirty="0" lang="zh-CN"/>
              <a:t>汇报时间：</a:t>
            </a:r>
            <a:r>
              <a:rPr altLang="zh-CN" dirty="0" lang="en-US"/>
              <a:t>20XX/01/01</a:t>
            </a:r>
            <a:endParaRPr altLang="zh-CN" dirty="0" lang="en-US"/>
          </a:p>
        </p:txBody>
      </p:sp>
      <p:sp>
        <p:nvSpPr>
          <p:cNvPr id="1050210" name="署名"/>
          <p:cNvSpPr>
            <a:spLocks noGrp="1"/>
          </p:cNvSpPr>
          <p:nvPr>
            <p:ph type="body" sz="quarter" idx="17"/>
            <p:custDataLst>
              <p:tags r:id="rId4"/>
            </p:custDataLst>
          </p:nvPr>
        </p:nvSpPr>
        <p:spPr>
          <a:xfrm>
            <a:off x="5943600" y="3353880"/>
            <a:ext cx="2743200" cy="1527154"/>
          </a:xfrm>
        </p:spPr>
        <p:txBody>
          <a:bodyPr>
            <a:normAutofit/>
          </a:bodyPr>
          <a:p>
            <a:r>
              <a:rPr altLang="en-US" lang="zh-CN"/>
              <a:t>汇报人：</a:t>
            </a:r>
            <a:r>
              <a:rPr altLang="zh-CN" lang="en-US"/>
              <a:t>XX</a:t>
            </a:r>
            <a:endParaRPr altLang="en-US" dirty="0" lang="zh-CN"/>
          </a:p>
        </p:txBody>
      </p:sp>
    </p:spTree>
    <p:custDataLst>
      <p:tags r:id="rId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1"/>
  <p:tag name="KSO_WM_UNIT_TYPE" val="f"/>
  <p:tag name="KSO_WM_UNIT_INDEX" val="3"/>
  <p:tag name="KSO_WM_UNIT_SUBTYPE" val="g"/>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4*i*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4*i*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4*i*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1_1"/>
  <p:tag name="KSO_WM_UNIT_VALUE" val="128"/>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2_1"/>
  <p:tag name="KSO_WM_UNIT_VALUE" val="128"/>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1*i*5"/>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10"/>
  <p:tag name="KSO_WM_UNIT_TYPE" val="f"/>
  <p:tag name="KSO_WM_UNIT_INDEX" val="3"/>
  <p:tag name="KSO_WM_UNIT_SUBTYPE" val="g"/>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1.0"/>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7"/>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7"/>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7"/>
  <p:tag name="KSO_WM_TEMPLATE_THUMBS_INDEX" val="1、9"/>
</p:tagLst>
</file>

<file path=ppt/tags/tag9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7_1*a*1"/>
  <p:tag name="KSO_WM_TEMPLATE_CATEGORY" val="custom"/>
  <p:tag name="KSO_WM_TEMPLATE_INDEX" val="20230987"/>
  <p:tag name="KSO_WM_UNIT_LAYERLEVEL" val="1"/>
  <p:tag name="KSO_WM_TAG_VERSION" val="1.0"/>
  <p:tag name="KSO_WM_BEAUTIFY_FLAG" val="#wm#"/>
  <p:tag name="KSO_WM_UNIT_PRESET_TEXT" val="单击此处添加标题"/>
</p:tagLst>
</file>

<file path=ppt/tags/tag94.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7_1*b*1"/>
  <p:tag name="KSO_WM_TEMPLATE_CATEGORY" val="custom"/>
  <p:tag name="KSO_WM_TEMPLATE_INDEX" val="20230987"/>
  <p:tag name="KSO_WM_UNIT_LAYERLEVEL" val="1"/>
  <p:tag name="KSO_WM_TAG_VERSION" val="1.0"/>
  <p:tag name="KSO_WM_BEAUTIFY_FLAG" val="#wm#"/>
  <p:tag name="KSO_WM_UNIT_PRESET_TEXT" val="WPS,a click to unlimited possibilities"/>
</p:tagLst>
</file>

<file path=ppt/tags/tag95.xml><?xml version="1.0" encoding="utf-8"?>
<p:tagLst xmlns:p="http://schemas.openxmlformats.org/presentationml/2006/main">
  <p:tag name="KSO_WM_UNIT_SUBTYPE" val="g"/>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7_1*f*1"/>
  <p:tag name="KSO_WM_TEMPLATE_CATEGORY" val="custom"/>
  <p:tag name="KSO_WM_TEMPLATE_INDEX" val="20230987"/>
  <p:tag name="KSO_WM_UNIT_LAYERLEVEL" val="1"/>
  <p:tag name="KSO_WM_TAG_VERSION" val="1.0"/>
  <p:tag name="KSO_WM_BEAUTIFY_FLAG" val="#wm#"/>
  <p:tag name="KSO_WM_UNIT_PRESET_TEXT" val="YOUR LOGO"/>
</p:tagLst>
</file>

<file path=ppt/tags/tag96.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0987_1*f*3"/>
  <p:tag name="KSO_WM_TEMPLATE_CATEGORY" val="custom"/>
  <p:tag name="KSO_WM_TEMPLATE_INDEX" val="20230987"/>
  <p:tag name="KSO_WM_UNIT_LAYERLEVEL" val="1"/>
  <p:tag name="KSO_WM_TAG_VERSION" val="1.0"/>
  <p:tag name="KSO_WM_BEAUTIFY_FLAG" val="#wm#"/>
  <p:tag name="KSO_WM_UNIT_PRESET_TEXT" val="时间：20XX-XX-XX"/>
</p:tagLst>
</file>

<file path=ppt/tags/tag97.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7_1*f*2"/>
  <p:tag name="KSO_WM_TEMPLATE_CATEGORY" val="custom"/>
  <p:tag name="KSO_WM_TEMPLATE_INDEX" val="20230987"/>
  <p:tag name="KSO_WM_UNIT_LAYERLEVEL" val="1"/>
  <p:tag name="KSO_WM_TAG_VERSION" val="1.0"/>
  <p:tag name="KSO_WM_BEAUTIFY_FLAG" val="#wm#"/>
  <p:tag name="KSO_WM_UNIT_PRESET_TEXT" val="汇报人：WPS"/>
</p:tagLst>
</file>

<file path=ppt/tags/tag98.xml><?xml version="1.0" encoding="utf-8"?>
<p:tagLst xmlns:p="http://schemas.openxmlformats.org/presentationml/2006/main">
  <p:tag name="KSO_WM_SLIDE_ID" val="custom2023098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7"/>
  <p:tag name="KSO_WM_SLIDE_LAYOUT" val="a_b_f"/>
  <p:tag name="KSO_WM_SLIDE_LAYOUT_CNT" val="1_1_3"/>
  <p:tag name="KSO_WM_SLIDE_TYPE" val="title"/>
  <p:tag name="KSO_WM_SLIDE_SUBTYPE" val="pureTxt"/>
  <p:tag name="KSO_WM_TEMPLATE_THUMBS_INDEX" val="1、9"/>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5*a*1"/>
  <p:tag name="KSO_WM_TEMPLATE_CATEGORY" val="custom"/>
  <p:tag name="KSO_WM_TEMPLATE_INDEX" val="2023098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custom20230987_5*l_i*1_1"/>
  <p:tag name="KSO_WM_TEMPLATE_CATEGORY" val="custom"/>
  <p:tag name="KSO_WM_TEMPLATE_INDEX" val="20230987"/>
  <p:tag name="KSO_WM_UNIT_LAYERLEVEL" val="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4300000071525574},&quot;type&quot;:1},&quot;shadow&quot;:{&quot;brightness&quot;:0,&quot;colorType&quot;:1,&quot;foreColorIndex&quot;:5,&quot;transparency&quot;:0.77999997138977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987_5*l_h_i*1_2_1"/>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987_5*l_h_i*1_3_1"/>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987_5*l_h_i*1_4_1"/>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7_5*l_h_i*1_1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7_5*l_h_a*1_1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87_5*l_h_i*1_3_2"/>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7_5*l_h_a*1_3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87_5*l_h_i*1_2_2"/>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7_5*l_h_a*1_2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87_5*l_h_i*1_4_2"/>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7_5*l_h_a*1_4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7_5*l_h_i*1_5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7_5*l_h_a*1_5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custom20230987_5*l_h_i*1_5_2"/>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SLIDE_ID" val="custom20230987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87"/>
  <p:tag name="KSO_WM_SLIDE_LAYOUT" val="a_l"/>
  <p:tag name="KSO_WM_SLIDE_LAYOUT_CNT" val="1_1"/>
  <p:tag name="KSO_WM_SLIDE_TYPE" val="contents"/>
  <p:tag name="KSO_WM_SLIDE_SUBTYPE" val="diag"/>
  <p:tag name="KSO_WM_DIAGRAM_GROUP_CODE" val="l1-1"/>
  <p:tag name="KSO_WM_SLIDE_DIAGTYPE" val="l"/>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1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1"/>
</p:tagLst>
</file>

<file path=ppt/tags/tag118.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1*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1*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5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2"/>
</p:tagLst>
</file>

<file path=ppt/tags/tag155.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9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3"/>
</p:tagLst>
</file>

<file path=ppt/tags/tag198.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6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4"/>
</p:tagLst>
</file>

<file path=ppt/tags/tag266.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33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5"/>
</p:tagLst>
</file>

<file path=ppt/tags/tag334.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2"/>
  <p:tag name="KSO_WM_TEMPLATE_CATEGORY" val="custom"/>
  <p:tag name="KSO_WM_TEMPLATE_INDEX" val="20230987"/>
  <p:tag name="KSO_WM_UNIT_LAYERLEVEL" val="1"/>
  <p:tag name="KSO_WM_TAG_VERSION" val="1.0"/>
  <p:tag name="KSO_WM_BEAUTIFY_FLAG" val="#wm#"/>
  <p:tag name="KSO_WM_UNIT_NOCLEAR" val="0"/>
  <p:tag name="KSO_WM_UNIT_VALUE" val="10"/>
  <p:tag name="KSO_WM_UNIT_TYPE" val="f"/>
  <p:tag name="KSO_WM_UNIT_INDEX" val="2"/>
  <p:tag name="KSO_WM_UNIT_SUBTYPE" val="g"/>
  <p:tag name="KSO_WM_UNIT_PRESET_TEXT" val="稻壳学院"/>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1"/>
  <p:tag name="KSO_WM_TEMPLATE_CATEGORY" val="custom"/>
  <p:tag name="KSO_WM_TEMPLATE_INDEX" val="20230987"/>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3"/>
  <p:tag name="KSO_WM_TEMPLATE_CATEGORY" val="custom"/>
  <p:tag name="KSO_WM_TEMPLATE_INDEX" val="20230987"/>
  <p:tag name="KSO_WM_UNIT_LAYERLEVEL" val="1"/>
  <p:tag name="KSO_WM_TAG_VERSION" val="1.0"/>
  <p:tag name="KSO_WM_BEAUTIFY_FLAG" val="#wm#"/>
  <p:tag name="KSO_WM_UNIT_SUBTYPE" val="b"/>
  <p:tag name="KSO_WM_UNIT_NOCLEAR" val="0"/>
  <p:tag name="KSO_WM_UNIT_VALUE" val="72"/>
  <p:tag name="KSO_WM_UNIT_TYPE" val="f"/>
  <p:tag name="KSO_WM_UNIT_INDEX" val="3"/>
  <p:tag name="KSO_WM_UNIT_PRESET_TEXT" val="汇报人：WPS"/>
</p:tagLst>
</file>

<file path=ppt/tags/tag379.xml><?xml version="1.0" encoding="utf-8"?>
<p:tagLst xmlns:p="http://schemas.openxmlformats.org/presentationml/2006/main">
  <p:tag name="KSO_WM_SLIDE_ID" val="custom202309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7"/>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41">
      <a:dk1>
        <a:srgbClr val="000000"/>
      </a:dk1>
      <a:lt1>
        <a:srgbClr val="FFFFFF"/>
      </a:lt1>
      <a:dk2>
        <a:srgbClr val="08173E"/>
      </a:dk2>
      <a:lt2>
        <a:srgbClr val="E1F3FF"/>
      </a:lt2>
      <a:accent1>
        <a:srgbClr val="0099FF"/>
      </a:accent1>
      <a:accent2>
        <a:srgbClr val="1088F9"/>
      </a:accent2>
      <a:accent3>
        <a:srgbClr val="2076F3"/>
      </a:accent3>
      <a:accent4>
        <a:srgbClr val="3065EC"/>
      </a:accent4>
      <a:accent5>
        <a:srgbClr val="4053E6"/>
      </a:accent5>
      <a:accent6>
        <a:srgbClr val="5042E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accent1">
                <a:alpha val="33000"/>
              </a:schemeClr>
            </a:gs>
            <a:gs pos="95000">
              <a:schemeClr val="accent1"/>
            </a:gs>
          </a:gsLst>
          <a:lin ang="2700000" scaled="1"/>
        </a:gradFill>
        <a:ln>
          <a:noFill/>
          <a:prstDash val="solid"/>
        </a:ln>
      </a:spPr>
      <a:bodyPr anchor="ctr" rtlCol="0" wrap="square">
        <a:noAutofit/>
      </a:bodyPr>
      <a:lstStyle>
        <a:defPPr algn="ctr">
          <a:defRPr>
            <a:ea typeface="微软雅黑" panose="020B0503020204020204" charset="-122"/>
            <a:cs typeface="微软雅黑" panose="020B0503020204020204" charset="-122"/>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2024-01-03T14:17:27Z</dcterms:created>
  <dcterms:modified xsi:type="dcterms:W3CDTF">2024-01-03T14:17:27Z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c4f9f47a24194ffeb09a48e4e9840403_21</vt:lpwstr>
  </property>
</Properties>
</file>