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44" r:id="rId1"/>
    <p:sldMasterId id="2147483981" r:id="rId2"/>
  </p:sldMasterIdLst>
  <p:notesMasterIdLst>
    <p:notesMasterId r:id="rId3"/>
  </p:notesMasterIdLst>
  <p:sldIdLst>
    <p:sldId id="407" r:id="rId4"/>
    <p:sldId id="412" r:id="rId5"/>
    <p:sldId id="416" r:id="rId6"/>
    <p:sldId id="419" r:id="rId7"/>
    <p:sldId id="425" r:id="rId9"/>
    <p:sldId id="428" r:id="rId10"/>
    <p:sldId id="431" r:id="rId11"/>
    <p:sldId id="434" r:id="rId12"/>
    <p:sldId id="440" r:id="rId14"/>
    <p:sldId id="443" r:id="rId15"/>
    <p:sldId id="446" r:id="rId16"/>
    <p:sldId id="449" r:id="rId17"/>
    <p:sldId id="455" r:id="rId19"/>
    <p:sldId id="458" r:id="rId20"/>
    <p:sldId id="461" r:id="rId21"/>
    <p:sldId id="464" r:id="rId22"/>
    <p:sldId id="470" r:id="rId24"/>
    <p:sldId id="473" r:id="rId25"/>
    <p:sldId id="476" r:id="rId26"/>
    <p:sldId id="479" r:id="rId27"/>
    <p:sldId id="485" r:id="rId29"/>
    <p:sldId id="488" r:id="rId30"/>
    <p:sldId id="491" r:id="rId31"/>
    <p:sldId id="494" r:id="rId32"/>
    <p:sldId id="500" r:id="rId34"/>
    <p:sldId id="503" r:id="rId35"/>
    <p:sldId id="50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tags" Target="../tags/tag320.xml"/><Relationship Id="rId22" Type="http://schemas.openxmlformats.org/officeDocument/2006/relationships/tags" Target="../tags/tag321.xml"/><Relationship Id="rId23" Type="http://schemas.openxmlformats.org/officeDocument/2006/relationships/tags" Target="../tags/tag322.xml"/><Relationship Id="rId24" Type="http://schemas.openxmlformats.org/officeDocument/2006/relationships/tags" Target="../tags/tag323.xml"/><Relationship Id="rId25" Type="http://schemas.openxmlformats.org/officeDocument/2006/relationships/tags" Target="../tags/tag324.xml"/><Relationship Id="rId26" Type="http://schemas.openxmlformats.org/officeDocument/2006/relationships/tags" Target="../tags/tag325.xml"/><Relationship Id="rId27" Type="http://schemas.openxmlformats.org/officeDocument/2006/relationships/tags" Target="../tags/tag326.xml"/><Relationship Id="rId28" Type="http://schemas.openxmlformats.org/officeDocument/2006/relationships/tags" Target="../tags/tag327.xml"/><Relationship Id="rId29" Type="http://schemas.openxmlformats.org/officeDocument/2006/relationships/tags" Target="../tags/tag328.xml"/><Relationship Id="rId30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虚拟现实技术在沉浸式学习环境中的应用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虚拟现实技术概述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沉浸式学习环境的概念和优势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虚拟现实技术在沉浸式学习环境中的应用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虚拟现实技术在沉浸式学习环境中的优势和局限性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虚拟现实技术在教育领域的应用前景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虚拟现实技术的定义和特点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185885" y="2181671"/>
            <a:ext cx="10391878" cy="154451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608330" y="2181671"/>
            <a:ext cx="281824" cy="154451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484440" y="2314652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定义：虚拟现实技术是一种计算机仿真技术，通过模拟人的视听和触觉，使用户仿佛身临其境地进入一个虚拟世界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185885" y="4014722"/>
            <a:ext cx="10391878" cy="154451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608330" y="4014722"/>
            <a:ext cx="281824" cy="154451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484440" y="4148355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特点：沉浸式体验、交互性、高度逼真、可定制性、可扩展性等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虚拟现实技术的发展历程</a:t>
            </a:r>
            <a:endParaRPr altLang="en-US" lang="zh-CN"/>
          </a:p>
        </p:txBody>
      </p:sp>
      <p:sp>
        <p:nvSpPr>
          <p:cNvPr id="1049044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虚拟现实技术的起源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虚拟现实技术的发展阶段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虚拟现实技术的现状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虚拟现实技术的未来趋势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虚拟现实技术的应用领域</a:t>
            </a:r>
            <a:endParaRPr altLang="en-US" lang="zh-CN"/>
          </a:p>
        </p:txBody>
      </p:sp>
      <p:sp>
        <p:nvSpPr>
          <p:cNvPr id="104910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教育领域：通过虚拟现实技术，学生可以更加直观地了解抽象的概念和理论，提高学习效果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医疗领域：虚拟现实技术可以模拟手术过程，帮助医生进行手术训练和操作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娱乐领域：虚拟现实技术可以提供沉浸式的游戏体验，让玩家更加身临其境地感受游戏的乐趣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军事领域：虚拟现实技术可以模拟战场环境，帮助士兵进行训练和作战计划制定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沉浸式学习环境的概念和优势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沉浸式学习环境的定义</a:t>
            </a:r>
            <a:endParaRPr altLang="en-US" lang="zh-CN"/>
          </a:p>
        </p:txBody>
      </p:sp>
      <p:sp>
        <p:nvSpPr>
          <p:cNvPr id="1049224" name="图形"/>
          <p:cNvSpPr/>
          <p:nvPr>
            <p:custDataLst>
              <p:tags r:id="rId1"/>
            </p:custDataLst>
          </p:nvPr>
        </p:nvSpPr>
        <p:spPr>
          <a:xfrm>
            <a:off x="608330" y="1562100"/>
            <a:ext cx="10944146" cy="1011978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226" name="任意多边形 18"/>
          <p:cNvSpPr/>
          <p:nvPr>
            <p:custDataLst>
              <p:tags r:id="rId2"/>
            </p:custDataLst>
          </p:nvPr>
        </p:nvSpPr>
        <p:spPr>
          <a:xfrm>
            <a:off x="10639425" y="1562100"/>
            <a:ext cx="938366" cy="979262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28" name="标题"/>
          <p:cNvSpPr txBox="1"/>
          <p:nvPr>
            <p:custDataLst>
              <p:tags r:id="rId3"/>
            </p:custDataLst>
          </p:nvPr>
        </p:nvSpPr>
        <p:spPr>
          <a:xfrm>
            <a:off x="638175" y="1632585"/>
            <a:ext cx="1023804" cy="86995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4"/>
            </p:custDataLst>
          </p:nvPr>
        </p:nvSpPr>
        <p:spPr>
          <a:xfrm>
            <a:off x="1758315" y="1632585"/>
            <a:ext cx="9793864" cy="8707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定义：沉浸式学习环境是一种通过虚拟现实技术，将学生带入一个高度逼真的虚拟世界中，让学生在其中进行学习、探索和实践，从而获得更加深入和全面的知识和技能。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795" y="1730375"/>
            <a:ext cx="0" cy="675147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232" name="图形"/>
          <p:cNvSpPr/>
          <p:nvPr>
            <p:custDataLst>
              <p:tags r:id="rId6"/>
            </p:custDataLst>
          </p:nvPr>
        </p:nvSpPr>
        <p:spPr>
          <a:xfrm>
            <a:off x="608330" y="2763520"/>
            <a:ext cx="10944146" cy="1011978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234" name="任意多边形 22"/>
          <p:cNvSpPr/>
          <p:nvPr>
            <p:custDataLst>
              <p:tags r:id="rId7"/>
            </p:custDataLst>
          </p:nvPr>
        </p:nvSpPr>
        <p:spPr>
          <a:xfrm>
            <a:off x="10639425" y="2763520"/>
            <a:ext cx="938366" cy="979262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36" name="标题"/>
          <p:cNvSpPr txBox="1"/>
          <p:nvPr>
            <p:custDataLst>
              <p:tags r:id="rId8"/>
            </p:custDataLst>
          </p:nvPr>
        </p:nvSpPr>
        <p:spPr>
          <a:xfrm>
            <a:off x="638175" y="2834005"/>
            <a:ext cx="1023804" cy="86995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38" name="正文"/>
          <p:cNvSpPr txBox="1"/>
          <p:nvPr>
            <p:custDataLst>
              <p:tags r:id="rId9"/>
            </p:custDataLst>
          </p:nvPr>
        </p:nvSpPr>
        <p:spPr>
          <a:xfrm>
            <a:off x="1758315" y="2834005"/>
            <a:ext cx="9793864" cy="8707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沉浸式学习环境具有高度交互性、沉浸感和自主性，能够激发学生的学习兴趣和主动性，提高学习效果和体验。同时，沉浸式学习环境还能够提供更加真实和生动的学习场景，帮助学生更好地理解和掌握知识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795" y="2931160"/>
            <a:ext cx="0" cy="675147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240" name="图形"/>
          <p:cNvSpPr/>
          <p:nvPr>
            <p:custDataLst>
              <p:tags r:id="rId11"/>
            </p:custDataLst>
          </p:nvPr>
        </p:nvSpPr>
        <p:spPr>
          <a:xfrm>
            <a:off x="608330" y="3964940"/>
            <a:ext cx="10944146" cy="1011978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242" name="任意多边形 22"/>
          <p:cNvSpPr/>
          <p:nvPr>
            <p:custDataLst>
              <p:tags r:id="rId12"/>
            </p:custDataLst>
          </p:nvPr>
        </p:nvSpPr>
        <p:spPr>
          <a:xfrm>
            <a:off x="10639425" y="3964940"/>
            <a:ext cx="938366" cy="979262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44" name="标题"/>
          <p:cNvSpPr txBox="1"/>
          <p:nvPr>
            <p:custDataLst>
              <p:tags r:id="rId13"/>
            </p:custDataLst>
          </p:nvPr>
        </p:nvSpPr>
        <p:spPr>
          <a:xfrm>
            <a:off x="638175" y="4035425"/>
            <a:ext cx="1023804" cy="86995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46" name="正文"/>
          <p:cNvSpPr txBox="1"/>
          <p:nvPr>
            <p:custDataLst>
              <p:tags r:id="rId14"/>
            </p:custDataLst>
          </p:nvPr>
        </p:nvSpPr>
        <p:spPr>
          <a:xfrm>
            <a:off x="1758315" y="4035425"/>
            <a:ext cx="9793864" cy="8707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应用领域：沉浸式学习环境在教育、培训、游戏等领域都有广泛的应用，能够为学生提供更加丰富和多样化的学习体验。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795" y="4132580"/>
            <a:ext cx="0" cy="675147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248" name="图形"/>
          <p:cNvSpPr/>
          <p:nvPr>
            <p:custDataLst>
              <p:tags r:id="rId16"/>
            </p:custDataLst>
          </p:nvPr>
        </p:nvSpPr>
        <p:spPr>
          <a:xfrm>
            <a:off x="608330" y="5165725"/>
            <a:ext cx="10944146" cy="1011978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250" name="任意多边形 22"/>
          <p:cNvSpPr/>
          <p:nvPr>
            <p:custDataLst>
              <p:tags r:id="rId17"/>
            </p:custDataLst>
          </p:nvPr>
        </p:nvSpPr>
        <p:spPr>
          <a:xfrm>
            <a:off x="10639425" y="5165725"/>
            <a:ext cx="938366" cy="979262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52" name="标题"/>
          <p:cNvSpPr txBox="1"/>
          <p:nvPr>
            <p:custDataLst>
              <p:tags r:id="rId18"/>
            </p:custDataLst>
          </p:nvPr>
        </p:nvSpPr>
        <p:spPr>
          <a:xfrm>
            <a:off x="638175" y="5236845"/>
            <a:ext cx="1023804" cy="86995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54" name="正文"/>
          <p:cNvSpPr txBox="1"/>
          <p:nvPr>
            <p:custDataLst>
              <p:tags r:id="rId19"/>
            </p:custDataLst>
          </p:nvPr>
        </p:nvSpPr>
        <p:spPr>
          <a:xfrm>
            <a:off x="1758315" y="5236845"/>
            <a:ext cx="9793864" cy="8707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技术支持：沉浸式学习环境需要借助虚拟现实技术、增强现实技术等先进的技术手段来实现，这些技术能够提供更加逼真和生动的虚拟场景和学习体验。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795" y="5334000"/>
            <a:ext cx="0" cy="675147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沉浸式学习环境的优势</a:t>
            </a:r>
            <a:endParaRPr altLang="en-US" lang="zh-CN"/>
          </a:p>
        </p:txBody>
      </p:sp>
      <p:sp>
        <p:nvSpPr>
          <p:cNvPr id="1049290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15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高度真实感：提供与现实世界相似的体验，增强学习者的感知和认知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2"/>
          <p:cNvSpPr/>
          <p:nvPr>
            <p:custDataLst>
              <p:tags r:id="rId3"/>
            </p:custDataLst>
          </p:nvPr>
        </p:nvSpPr>
        <p:spPr>
          <a:xfrm>
            <a:off x="733296" y="2896256"/>
            <a:ext cx="1635790" cy="1158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68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81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交互性：学习者可以与虚拟环境中的对象进行互动，提高学习效果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3"/>
          <p:cNvSpPr/>
          <p:nvPr>
            <p:custDataLst>
              <p:tags r:id="rId6"/>
            </p:custDataLst>
          </p:nvPr>
        </p:nvSpPr>
        <p:spPr>
          <a:xfrm>
            <a:off x="3004447" y="2896256"/>
            <a:ext cx="1635790" cy="1158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917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930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个性化：根据学习者的需求和能力，提供个性化的学习体验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4"/>
          <p:cNvSpPr/>
          <p:nvPr>
            <p:custDataLst>
              <p:tags r:id="rId9"/>
            </p:custDataLst>
          </p:nvPr>
        </p:nvSpPr>
        <p:spPr>
          <a:xfrm>
            <a:off x="5275598" y="2896256"/>
            <a:ext cx="1635790" cy="11583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8068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1081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安全性：避免真实环境中可能存在的风险，保障学习者的安全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5"/>
          <p:cNvSpPr/>
          <p:nvPr>
            <p:custDataLst>
              <p:tags r:id="rId12"/>
            </p:custDataLst>
          </p:nvPr>
        </p:nvSpPr>
        <p:spPr>
          <a:xfrm>
            <a:off x="7546047" y="2896256"/>
            <a:ext cx="1635790" cy="11583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922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2233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便捷性：不受时间和地点的限制，随时随地可以进行学习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5"/>
          <p:cNvSpPr/>
          <p:nvPr>
            <p:custDataLst>
              <p:tags r:id="rId15"/>
            </p:custDataLst>
          </p:nvPr>
        </p:nvSpPr>
        <p:spPr>
          <a:xfrm>
            <a:off x="9817199" y="2896256"/>
            <a:ext cx="1635790" cy="115839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沉浸式学习环境的应用场景</a:t>
            </a:r>
            <a:endParaRPr altLang="en-US" lang="zh-CN"/>
          </a:p>
        </p:txBody>
      </p:sp>
      <p:sp>
        <p:nvSpPr>
          <p:cNvPr id="104935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虚拟实验室：模拟真实实验环境，提供沉浸式学习体验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语言学习：模拟真实语言环境，提高语言学习效果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历史重现：还原历史事件，让学生身临其境地感受历史变迁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虚拟旅行：通过虚拟现实技术，让学生足不出户地领略世界各地的风景名胜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虚拟现实技术在沉浸式学习环境中的应用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虚拟现实技术为沉浸式学习环境提供技术支持</a:t>
            </a:r>
            <a:endParaRPr altLang="en-US" lang="zh-CN"/>
          </a:p>
        </p:txBody>
      </p:sp>
      <p:sp>
        <p:nvSpPr>
          <p:cNvPr id="1049496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虚拟现实技术对沉浸式学习环境的影响与作用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6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虚拟现实技术在沉浸式学习环境中的应用实例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沉浸式学习环境概念及其优势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8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虚拟现实技术打造沉浸式学习环境的实现方式</a:t>
            </a:r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1"/>
            </p:custDataLst>
          </p:nvPr>
        </p:nvSpPr>
        <p:spPr>
          <a:xfrm>
            <a:off x="2880926" y="1490345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虚拟现实技术概述：介绍虚拟现实技术的定义、原理和特点，为后续的应用打下基础。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"/>
            </p:custDataLst>
          </p:nvPr>
        </p:nvSpPr>
        <p:spPr>
          <a:xfrm>
            <a:off x="2880926" y="2467849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沉浸式学习环境的需求：分析当前学习环境存在的问题，提出沉浸式学习环境的需求和优势。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3"/>
            </p:custDataLst>
          </p:nvPr>
        </p:nvSpPr>
        <p:spPr>
          <a:xfrm>
            <a:off x="2880926" y="3445354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虚拟现实技术在沉浸式学习环境中的应用：介绍虚拟现实技术在沉浸式学习环境中的具体应用，如模拟实验、场景再现、互动教学等。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4"/>
            </p:custDataLst>
          </p:nvPr>
        </p:nvSpPr>
        <p:spPr>
          <a:xfrm>
            <a:off x="2880926" y="4422858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虚拟现实技术打造沉浸式学习环境的实现方式：详细介绍如何利用虚拟现实技术打造沉浸式学习环境，包括硬件设备、软件系统、教学内容设计等方面。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5"/>
            </p:custDataLst>
          </p:nvPr>
        </p:nvSpPr>
        <p:spPr>
          <a:xfrm>
            <a:off x="2880926" y="5400363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案例分析：介绍一些成功的虚拟现实技术在沉浸式学习环境中的应用案例，进一步说明其价值和意义。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虚拟现实技术在沉浸式学习环境中的应用案例</a:t>
            </a:r>
            <a:endParaRPr altLang="en-US" lang="zh-CN"/>
          </a:p>
        </p:txBody>
      </p:sp>
      <p:sp>
        <p:nvSpPr>
          <p:cNvPr id="10496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案例一：虚拟实验室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案例二：虚拟历史博物馆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案例三：虚拟语言学习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案例四：虚拟职业培训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6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虚拟现实技术在沉浸式学习环境中的优势和局限性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虚拟现实技术在沉浸式学习环境中的优势</a:t>
            </a:r>
            <a:endParaRPr altLang="en-US" lang="zh-CN"/>
          </a:p>
        </p:txBody>
      </p:sp>
      <p:sp>
        <p:nvSpPr>
          <p:cNvPr id="104972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沉浸式体验：虚拟现实技术能够提供身临其境的学习体验，使学生更加深入地理解和掌握知识。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交互性：虚拟现实技术能够实现学生与学习内容的互动，提高学生的参与度和学习兴趣。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多元化学习资源：虚拟现实技术可以创建各种类型的学习资源，如三维模型、虚拟实验等，丰富学生的学习内容。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个性化学习：虚拟现实技术可以根据学生的需求和兴趣定制学习体验，实现个性化教学。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虚拟现实技术在沉浸式学习环境中的局限性</a:t>
            </a:r>
            <a:endParaRPr altLang="en-US" lang="zh-CN"/>
          </a:p>
        </p:txBody>
      </p:sp>
      <p:sp>
        <p:nvSpPr>
          <p:cNvPr id="104978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技术成本高：虚拟现实技术需要昂贵的硬件设备和软件支持，限制了其在教育领域的普及。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技术成熟度不足：虚拟现实技术仍处于发展阶段，尚未达到完全成熟的地步，可能存在一些技术缺陷和不稳定因素。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用户体验差异：每个人的视觉、听觉等感官体验不同，对虚拟现实技术的接受程度也存在差异，可能导致学习效果的差异。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内容更新缓慢：虚拟现实技术的学习内容需要不断更新和优化，但目前该领域的内容更新速度相对较慢，无法满足不断变化的学习需求。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如何克服虚拟现实技术在沉浸式学习环境中的局限性</a:t>
            </a:r>
            <a:endParaRPr altLang="en-US" lang="zh-CN"/>
          </a:p>
        </p:txBody>
      </p:sp>
      <p:sp>
        <p:nvSpPr>
          <p:cNvPr id="10498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提升硬件设备性能：提高虚拟现实设备的稳定性和舒适度，降低眩晕感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丰富教学资源：开发多样化的虚拟现实教学内容，满足不同学习需求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加强教师培训：提高教师对虚拟现实技术的掌握程度，使其能够更好地应用于教学实践中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优化软件算法：改进图像渲染和交互逻辑，提高虚拟环境的真实感和沉浸感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虚拟现实技术在教育领域的应用前景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虚拟现实技术在教育领域的应用现状</a:t>
            </a:r>
            <a:endParaRPr altLang="en-US" lang="zh-CN"/>
          </a:p>
        </p:txBody>
      </p:sp>
      <p:sp>
        <p:nvSpPr>
          <p:cNvPr id="104997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虚拟现实技术在教育领域的应用范围不断扩大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虚拟现实技术在教育领域的应用前景广阔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虚拟现实技术在教育领域的应用模式不断创新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虚拟现实技术在教育领域的应用效果不断提升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虚拟现实技术在教育领域的未来发展趋势</a:t>
            </a:r>
            <a:endParaRPr altLang="en-US" lang="zh-CN"/>
          </a:p>
        </p:txBody>
      </p:sp>
      <p:sp>
        <p:nvSpPr>
          <p:cNvPr id="105005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虚拟现实技术将与教育内容深度融合，为学生提供更加沉浸式的学习体验。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虚拟现实技术将推动教育模式的变革，实现个性化教学和自主学习。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虚拟现实技术将促进教育资源的均衡分配，缩小城乡、区域之间的教育差距。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虚拟现实技术将提高教育质量，培养更多具备创新能力和实践能力的优秀人才。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虚拟现实技术对教育领域的影响和挑战</a:t>
            </a:r>
            <a:endParaRPr altLang="en-US" lang="zh-CN"/>
          </a:p>
        </p:txBody>
      </p:sp>
      <p:sp>
        <p:nvSpPr>
          <p:cNvPr id="1050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提升学习体验：虚拟现实技术能够提供沉浸式的学习环境，让学生更加深入地理解和掌握知识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创新教学方式：虚拟现实技术可以改变传统的教学方式，实现更加灵活、多样化的教学方式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拓展教育资源：虚拟现实技术可以打破地域和时间的限制，让更多人获得优质的教育资源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挑战与应对：虚拟现实技术在教育领域的应用也面临着一些挑战，如设备成本、技术成熟度等，需要采取相应的措施加以应对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总结虚拟现实技术在沉浸式学习环境中的应用和优势</a:t>
            </a:r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1"/>
            </p:custDataLst>
          </p:nvPr>
        </p:nvSpPr>
        <p:spPr>
          <a:xfrm>
            <a:off x="2821191" y="2000033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提供更加真实、生动的学习体验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增强学习者的参与度和兴趣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提高学习效果和记忆能力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2"/>
            </p:custDataLst>
          </p:nvPr>
        </p:nvSpPr>
        <p:spPr>
          <a:xfrm>
            <a:off x="2821863" y="1490345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虚拟现实技术对沉浸式学习环境的促进作用  * 提供更加真实、生动的学习体验 * 增强学习者的参与度和兴趣 * 提高学习效果和记忆能力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0" name="标题"/>
          <p:cNvSpPr txBox="1"/>
          <p:nvPr>
            <p:custDataLst>
              <p:tags r:id="rId3"/>
            </p:custDataLst>
          </p:nvPr>
        </p:nvSpPr>
        <p:spPr>
          <a:xfrm>
            <a:off x="2821863" y="5142881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未来展望与挑战  * 进一步拓展虚拟现实技术的应用领域 * 提高技术成熟度和稳定性，降低使用门槛 * 关注隐私和伦理问题，确保技术健康、可持续发展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2" name="正文"/>
          <p:cNvSpPr txBox="1"/>
          <p:nvPr>
            <p:custDataLst>
              <p:tags r:id="rId4"/>
            </p:custDataLst>
          </p:nvPr>
        </p:nvSpPr>
        <p:spPr>
          <a:xfrm>
            <a:off x="2821863" y="5652569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进一步拓展虚拟现实技术的应用领域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提高技术成熟度和稳定性，降低使用门槛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关注隐私和伦理问题，确保技术健康、可持续发展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正文"/>
          <p:cNvSpPr txBox="1"/>
          <p:nvPr>
            <p:custDataLst>
              <p:tags r:id="rId5"/>
            </p:custDataLst>
          </p:nvPr>
        </p:nvSpPr>
        <p:spPr>
          <a:xfrm>
            <a:off x="2821863" y="3217096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模拟实验和操作过程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历史场景和事件的再现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语言和文化的学习体验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6"/>
            </p:custDataLst>
          </p:nvPr>
        </p:nvSpPr>
        <p:spPr>
          <a:xfrm>
            <a:off x="2822535" y="2708081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虚拟现实技术在沉浸式学习环境中的具体应用  * 模拟实验和操作过程 * 历史场景和事件的再现 * 语言和文化的学习体验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8" name="标题"/>
          <p:cNvSpPr txBox="1"/>
          <p:nvPr>
            <p:custDataLst>
              <p:tags r:id="rId7"/>
            </p:custDataLst>
          </p:nvPr>
        </p:nvSpPr>
        <p:spPr>
          <a:xfrm>
            <a:off x="2822535" y="3925145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虚拟现实技术在沉浸式学习环境中的优势  * 降低学习成本，提高资源利用效率 * 减少时间和空间限制，实现个性化学习 * 提高学习者的自主学习能力和创新思维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0" name="正文"/>
          <p:cNvSpPr txBox="1"/>
          <p:nvPr>
            <p:custDataLst>
              <p:tags r:id="rId8"/>
            </p:custDataLst>
          </p:nvPr>
        </p:nvSpPr>
        <p:spPr>
          <a:xfrm>
            <a:off x="2821863" y="4434833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降低学习成本，提高资源利用效率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减少时间和空间限制，实现个性化学习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提高学习者的自主学习能力和创新思维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展望虚拟现实技术在教育领域的未来发展前景</a:t>
            </a:r>
            <a:endParaRPr altLang="en-US" lang="zh-CN"/>
          </a:p>
        </p:txBody>
      </p:sp>
      <p:sp>
        <p:nvSpPr>
          <p:cNvPr id="10502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虚拟现实技术将为个性化教育提供更多可能性，满足不同学生的需求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4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虚拟现实技术将促进教育公平，让更多地区和学校的学生能够享受到优质教育资源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6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虚拟现实技术将更加普及，成为教育领域的重要辅助工具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8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虚拟现实技术将与人工智能、大数据等先进技术相结合，提高教育质量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4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2023-12-16T06:56:14Z</dcterms:created>
  <dcterms:modified xsi:type="dcterms:W3CDTF">2023-12-16T06:56:14Z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c3792c9f0b8249dbb1f0fcf9f6883b62_21</vt:lpwstr>
  </property>
</Properties>
</file>