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258" r:id="rId1"/>
    <p:sldMasterId id="2147486295" r:id="rId2"/>
  </p:sldMasterIdLst>
  <p:notesMasterIdLst>
    <p:notesMasterId r:id="rId3"/>
  </p:notesMasterIdLst>
  <p:sldIdLst>
    <p:sldId id="1443" r:id="rId4"/>
    <p:sldId id="1448" r:id="rId5"/>
    <p:sldId id="1452" r:id="rId6"/>
    <p:sldId id="1455" r:id="rId7"/>
    <p:sldId id="1458" r:id="rId8"/>
    <p:sldId id="1461" r:id="rId9"/>
    <p:sldId id="1464" r:id="rId10"/>
    <p:sldId id="1467" r:id="rId11"/>
    <p:sldId id="1470" r:id="rId12"/>
    <p:sldId id="1473" r:id="rId13"/>
    <p:sldId id="1476" r:id="rId14"/>
    <p:sldId id="1479" r:id="rId15"/>
    <p:sldId id="1482" r:id="rId16"/>
    <p:sldId id="1485" r:id="rId17"/>
    <p:sldId id="1488" r:id="rId18"/>
    <p:sldId id="1491" r:id="rId19"/>
    <p:sldId id="1494" r:id="rId20"/>
    <p:sldId id="1497" r:id="rId21"/>
    <p:sldId id="1500" r:id="rId22"/>
    <p:sldId id="1503" r:id="rId23"/>
    <p:sldId id="1506" r:id="rId24"/>
    <p:sldId id="1509" r:id="rId25"/>
    <p:sldId id="1512" r:id="rId26"/>
    <p:sldId id="1515" r:id="rId27"/>
    <p:sldId id="1518" r:id="rId28"/>
    <p:sldId id="1521" r:id="rId29"/>
    <p:sldId id="1524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259" r:id="rId1"/>
    <p:sldLayoutId id="2147486260" r:id="rId2"/>
    <p:sldLayoutId id="2147486261" r:id="rId3"/>
    <p:sldLayoutId id="2147486262" r:id="rId4"/>
    <p:sldLayoutId id="2147486263" r:id="rId5"/>
    <p:sldLayoutId id="2147486264" r:id="rId6"/>
    <p:sldLayoutId id="2147486265" r:id="rId7"/>
    <p:sldLayoutId id="2147486266" r:id="rId8"/>
    <p:sldLayoutId id="2147486267" r:id="rId9"/>
    <p:sldLayoutId id="2147486268" r:id="rId10"/>
    <p:sldLayoutId id="214748626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296" r:id="rId1"/>
    <p:sldLayoutId id="2147486297" r:id="rId2"/>
    <p:sldLayoutId id="2147486298" r:id="rId3"/>
    <p:sldLayoutId id="2147486299" r:id="rId4"/>
    <p:sldLayoutId id="2147486300" r:id="rId5"/>
    <p:sldLayoutId id="2147486301" r:id="rId6"/>
    <p:sldLayoutId id="2147486302" r:id="rId7"/>
    <p:sldLayoutId id="2147486303" r:id="rId8"/>
    <p:sldLayoutId id="2147486304" r:id="rId9"/>
    <p:sldLayoutId id="2147486305" r:id="rId10"/>
    <p:sldLayoutId id="214748630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tags" Target="../tags/tag735.xml"/><Relationship Id="rId6" Type="http://schemas.openxmlformats.org/officeDocument/2006/relationships/tags" Target="../tags/tag736.xml"/><Relationship Id="rId7" Type="http://schemas.openxmlformats.org/officeDocument/2006/relationships/tags" Target="../tags/tag737.xml"/><Relationship Id="rId8" Type="http://schemas.openxmlformats.org/officeDocument/2006/relationships/tags" Target="../tags/tag738.xml"/><Relationship Id="rId9" Type="http://schemas.openxmlformats.org/officeDocument/2006/relationships/tags" Target="../tags/tag739.xml"/><Relationship Id="rId10" Type="http://schemas.openxmlformats.org/officeDocument/2006/relationships/tags" Target="../tags/tag740.xml"/><Relationship Id="rId11" Type="http://schemas.openxmlformats.org/officeDocument/2006/relationships/tags" Target="../tags/tag741.xml"/><Relationship Id="rId12" Type="http://schemas.openxmlformats.org/officeDocument/2006/relationships/tags" Target="../tags/tag74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43.xml"/><Relationship Id="rId2" Type="http://schemas.openxmlformats.org/officeDocument/2006/relationships/tags" Target="../tags/tag744.xml"/><Relationship Id="rId3" Type="http://schemas.openxmlformats.org/officeDocument/2006/relationships/tags" Target="../tags/tag745.xml"/><Relationship Id="rId4" Type="http://schemas.openxmlformats.org/officeDocument/2006/relationships/tags" Target="../tags/tag746.xml"/><Relationship Id="rId5" Type="http://schemas.openxmlformats.org/officeDocument/2006/relationships/tags" Target="../tags/tag747.xml"/><Relationship Id="rId6" Type="http://schemas.openxmlformats.org/officeDocument/2006/relationships/tags" Target="../tags/tag748.xml"/><Relationship Id="rId7" Type="http://schemas.openxmlformats.org/officeDocument/2006/relationships/tags" Target="../tags/tag749.xml"/><Relationship Id="rId8" Type="http://schemas.openxmlformats.org/officeDocument/2006/relationships/tags" Target="../tags/tag750.xml"/><Relationship Id="rId9" Type="http://schemas.openxmlformats.org/officeDocument/2006/relationships/tags" Target="../tags/tag751.xml"/><Relationship Id="rId10" Type="http://schemas.openxmlformats.org/officeDocument/2006/relationships/tags" Target="../tags/tag752.xml"/><Relationship Id="rId11" Type="http://schemas.openxmlformats.org/officeDocument/2006/relationships/tags" Target="../tags/tag753.xml"/><Relationship Id="rId12" Type="http://schemas.openxmlformats.org/officeDocument/2006/relationships/tags" Target="../tags/tag75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5.xml"/><Relationship Id="rId2" Type="http://schemas.openxmlformats.org/officeDocument/2006/relationships/tags" Target="../tags/tag756.xml"/><Relationship Id="rId3" Type="http://schemas.openxmlformats.org/officeDocument/2006/relationships/tags" Target="../tags/tag757.xml"/><Relationship Id="rId4" Type="http://schemas.openxmlformats.org/officeDocument/2006/relationships/tags" Target="../tags/tag758.xml"/><Relationship Id="rId5" Type="http://schemas.openxmlformats.org/officeDocument/2006/relationships/tags" Target="../tags/tag759.xml"/><Relationship Id="rId6" Type="http://schemas.openxmlformats.org/officeDocument/2006/relationships/tags" Target="../tags/tag760.xml"/><Relationship Id="rId7" Type="http://schemas.openxmlformats.org/officeDocument/2006/relationships/tags" Target="../tags/tag761.xml"/><Relationship Id="rId8" Type="http://schemas.openxmlformats.org/officeDocument/2006/relationships/tags" Target="../tags/tag762.xml"/><Relationship Id="rId9" Type="http://schemas.openxmlformats.org/officeDocument/2006/relationships/tags" Target="../tags/tag763.xml"/><Relationship Id="rId10" Type="http://schemas.openxmlformats.org/officeDocument/2006/relationships/tags" Target="../tags/tag764.xml"/><Relationship Id="rId11" Type="http://schemas.openxmlformats.org/officeDocument/2006/relationships/tags" Target="../tags/tag765.xml"/><Relationship Id="rId12" Type="http://schemas.openxmlformats.org/officeDocument/2006/relationships/tags" Target="../tags/tag76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7.xml"/><Relationship Id="rId2" Type="http://schemas.openxmlformats.org/officeDocument/2006/relationships/tags" Target="../tags/tag768.xml"/><Relationship Id="rId3" Type="http://schemas.openxmlformats.org/officeDocument/2006/relationships/tags" Target="../tags/tag76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0.xml"/><Relationship Id="rId2" Type="http://schemas.openxmlformats.org/officeDocument/2006/relationships/tags" Target="../tags/tag771.xml"/><Relationship Id="rId3" Type="http://schemas.openxmlformats.org/officeDocument/2006/relationships/tags" Target="../tags/tag772.xml"/><Relationship Id="rId4" Type="http://schemas.openxmlformats.org/officeDocument/2006/relationships/tags" Target="../tags/tag773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4.xml"/><Relationship Id="rId2" Type="http://schemas.openxmlformats.org/officeDocument/2006/relationships/tags" Target="../tags/tag775.xml"/><Relationship Id="rId3" Type="http://schemas.openxmlformats.org/officeDocument/2006/relationships/tags" Target="../tags/tag776.xml"/><Relationship Id="rId4" Type="http://schemas.openxmlformats.org/officeDocument/2006/relationships/tags" Target="../tags/tag777.xml"/><Relationship Id="rId5" Type="http://schemas.openxmlformats.org/officeDocument/2006/relationships/tags" Target="../tags/tag778.xml"/><Relationship Id="rId6" Type="http://schemas.openxmlformats.org/officeDocument/2006/relationships/tags" Target="../tags/tag779.xml"/><Relationship Id="rId7" Type="http://schemas.openxmlformats.org/officeDocument/2006/relationships/tags" Target="../tags/tag780.xml"/><Relationship Id="rId8" Type="http://schemas.openxmlformats.org/officeDocument/2006/relationships/tags" Target="../tags/tag781.xml"/><Relationship Id="rId9" Type="http://schemas.openxmlformats.org/officeDocument/2006/relationships/tags" Target="../tags/tag782.xml"/><Relationship Id="rId10" Type="http://schemas.openxmlformats.org/officeDocument/2006/relationships/tags" Target="../tags/tag783.xml"/><Relationship Id="rId11" Type="http://schemas.openxmlformats.org/officeDocument/2006/relationships/tags" Target="../tags/tag784.xml"/><Relationship Id="rId12" Type="http://schemas.openxmlformats.org/officeDocument/2006/relationships/tags" Target="../tags/tag78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6.xml"/><Relationship Id="rId2" Type="http://schemas.openxmlformats.org/officeDocument/2006/relationships/tags" Target="../tags/tag787.xml"/><Relationship Id="rId3" Type="http://schemas.openxmlformats.org/officeDocument/2006/relationships/tags" Target="../tags/tag788.xml"/><Relationship Id="rId4" Type="http://schemas.openxmlformats.org/officeDocument/2006/relationships/tags" Target="../tags/tag789.xml"/><Relationship Id="rId5" Type="http://schemas.openxmlformats.org/officeDocument/2006/relationships/tags" Target="../tags/tag790.xml"/><Relationship Id="rId6" Type="http://schemas.openxmlformats.org/officeDocument/2006/relationships/tags" Target="../tags/tag791.xml"/><Relationship Id="rId7" Type="http://schemas.openxmlformats.org/officeDocument/2006/relationships/tags" Target="../tags/tag792.xml"/><Relationship Id="rId8" Type="http://schemas.openxmlformats.org/officeDocument/2006/relationships/tags" Target="../tags/tag793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94.xml"/><Relationship Id="rId2" Type="http://schemas.openxmlformats.org/officeDocument/2006/relationships/tags" Target="../tags/tag795.xml"/><Relationship Id="rId3" Type="http://schemas.openxmlformats.org/officeDocument/2006/relationships/tags" Target="../tags/tag796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797.xml"/><Relationship Id="rId2" Type="http://schemas.openxmlformats.org/officeDocument/2006/relationships/tags" Target="../tags/tag798.xml"/><Relationship Id="rId3" Type="http://schemas.openxmlformats.org/officeDocument/2006/relationships/tags" Target="../tags/tag799.xml"/><Relationship Id="rId4" Type="http://schemas.openxmlformats.org/officeDocument/2006/relationships/tags" Target="../tags/tag800.xml"/><Relationship Id="rId5" Type="http://schemas.openxmlformats.org/officeDocument/2006/relationships/tags" Target="../tags/tag801.xml"/><Relationship Id="rId6" Type="http://schemas.openxmlformats.org/officeDocument/2006/relationships/tags" Target="../tags/tag802.xml"/><Relationship Id="rId7" Type="http://schemas.openxmlformats.org/officeDocument/2006/relationships/tags" Target="../tags/tag803.xml"/><Relationship Id="rId8" Type="http://schemas.openxmlformats.org/officeDocument/2006/relationships/tags" Target="../tags/tag804.xml"/><Relationship Id="rId9" Type="http://schemas.openxmlformats.org/officeDocument/2006/relationships/tags" Target="../tags/tag805.xml"/><Relationship Id="rId10" Type="http://schemas.openxmlformats.org/officeDocument/2006/relationships/tags" Target="../tags/tag806.xml"/><Relationship Id="rId11" Type="http://schemas.openxmlformats.org/officeDocument/2006/relationships/tags" Target="../tags/tag807.xml"/><Relationship Id="rId12" Type="http://schemas.openxmlformats.org/officeDocument/2006/relationships/tags" Target="../tags/tag80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09.xml"/><Relationship Id="rId2" Type="http://schemas.openxmlformats.org/officeDocument/2006/relationships/tags" Target="../tags/tag810.xml"/><Relationship Id="rId3" Type="http://schemas.openxmlformats.org/officeDocument/2006/relationships/tags" Target="../tags/tag811.xml"/><Relationship Id="rId4" Type="http://schemas.openxmlformats.org/officeDocument/2006/relationships/tags" Target="../tags/tag812.xml"/><Relationship Id="rId5" Type="http://schemas.openxmlformats.org/officeDocument/2006/relationships/tags" Target="../tags/tag813.xml"/><Relationship Id="rId6" Type="http://schemas.openxmlformats.org/officeDocument/2006/relationships/tags" Target="../tags/tag814.xml"/><Relationship Id="rId7" Type="http://schemas.openxmlformats.org/officeDocument/2006/relationships/tags" Target="../tags/tag815.xml"/><Relationship Id="rId8" Type="http://schemas.openxmlformats.org/officeDocument/2006/relationships/tags" Target="../tags/tag816.xml"/><Relationship Id="rId9" Type="http://schemas.openxmlformats.org/officeDocument/2006/relationships/tags" Target="../tags/tag817.xml"/><Relationship Id="rId10" Type="http://schemas.openxmlformats.org/officeDocument/2006/relationships/tags" Target="../tags/tag818.xml"/><Relationship Id="rId11" Type="http://schemas.openxmlformats.org/officeDocument/2006/relationships/tags" Target="../tags/tag819.xml"/><Relationship Id="rId12" Type="http://schemas.openxmlformats.org/officeDocument/2006/relationships/tags" Target="../tags/tag82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21.xml"/><Relationship Id="rId2" Type="http://schemas.openxmlformats.org/officeDocument/2006/relationships/tags" Target="../tags/tag822.xml"/><Relationship Id="rId3" Type="http://schemas.openxmlformats.org/officeDocument/2006/relationships/tags" Target="../tags/tag823.xml"/><Relationship Id="rId4" Type="http://schemas.openxmlformats.org/officeDocument/2006/relationships/tags" Target="../tags/tag824.xml"/><Relationship Id="rId5" Type="http://schemas.openxmlformats.org/officeDocument/2006/relationships/tags" Target="../tags/tag825.xml"/><Relationship Id="rId6" Type="http://schemas.openxmlformats.org/officeDocument/2006/relationships/tags" Target="../tags/tag826.xml"/><Relationship Id="rId7" Type="http://schemas.openxmlformats.org/officeDocument/2006/relationships/tags" Target="../tags/tag827.xml"/><Relationship Id="rId8" Type="http://schemas.openxmlformats.org/officeDocument/2006/relationships/tags" Target="../tags/tag828.xml"/><Relationship Id="rId9" Type="http://schemas.openxmlformats.org/officeDocument/2006/relationships/tags" Target="../tags/tag829.xml"/><Relationship Id="rId10" Type="http://schemas.openxmlformats.org/officeDocument/2006/relationships/tags" Target="../tags/tag830.xml"/><Relationship Id="rId11" Type="http://schemas.openxmlformats.org/officeDocument/2006/relationships/tags" Target="../tags/tag831.xml"/><Relationship Id="rId12" Type="http://schemas.openxmlformats.org/officeDocument/2006/relationships/tags" Target="../tags/tag832.xml"/><Relationship Id="rId13" Type="http://schemas.openxmlformats.org/officeDocument/2006/relationships/tags" Target="../tags/tag833.xml"/><Relationship Id="rId14" Type="http://schemas.openxmlformats.org/officeDocument/2006/relationships/tags" Target="../tags/tag834.xml"/><Relationship Id="rId15" Type="http://schemas.openxmlformats.org/officeDocument/2006/relationships/tags" Target="../tags/tag835.xml"/><Relationship Id="rId16" Type="http://schemas.openxmlformats.org/officeDocument/2006/relationships/tags" Target="../tags/tag836.xml"/><Relationship Id="rId17" Type="http://schemas.openxmlformats.org/officeDocument/2006/relationships/tags" Target="../tags/tag837.xml"/><Relationship Id="rId18" Type="http://schemas.openxmlformats.org/officeDocument/2006/relationships/tags" Target="../tags/tag838.xml"/><Relationship Id="rId19" Type="http://schemas.openxmlformats.org/officeDocument/2006/relationships/tags" Target="../tags/tag839.xml"/><Relationship Id="rId20" Type="http://schemas.openxmlformats.org/officeDocument/2006/relationships/tags" Target="../tags/tag840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1.xml"/><Relationship Id="rId2" Type="http://schemas.openxmlformats.org/officeDocument/2006/relationships/tags" Target="../tags/tag842.xml"/><Relationship Id="rId3" Type="http://schemas.openxmlformats.org/officeDocument/2006/relationships/tags" Target="../tags/tag843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44.xml"/><Relationship Id="rId2" Type="http://schemas.openxmlformats.org/officeDocument/2006/relationships/tags" Target="../tags/tag845.xml"/><Relationship Id="rId3" Type="http://schemas.openxmlformats.org/officeDocument/2006/relationships/tags" Target="../tags/tag846.xml"/><Relationship Id="rId4" Type="http://schemas.openxmlformats.org/officeDocument/2006/relationships/tags" Target="../tags/tag847.xml"/><Relationship Id="rId5" Type="http://schemas.openxmlformats.org/officeDocument/2006/relationships/tags" Target="../tags/tag848.xml"/><Relationship Id="rId6" Type="http://schemas.openxmlformats.org/officeDocument/2006/relationships/tags" Target="../tags/tag849.xml"/><Relationship Id="rId7" Type="http://schemas.openxmlformats.org/officeDocument/2006/relationships/tags" Target="../tags/tag850.xml"/><Relationship Id="rId8" Type="http://schemas.openxmlformats.org/officeDocument/2006/relationships/tags" Target="../tags/tag851.xml"/><Relationship Id="rId9" Type="http://schemas.openxmlformats.org/officeDocument/2006/relationships/tags" Target="../tags/tag852.xml"/><Relationship Id="rId10" Type="http://schemas.openxmlformats.org/officeDocument/2006/relationships/tags" Target="../tags/tag853.xml"/><Relationship Id="rId11" Type="http://schemas.openxmlformats.org/officeDocument/2006/relationships/tags" Target="../tags/tag854.xml"/><Relationship Id="rId12" Type="http://schemas.openxmlformats.org/officeDocument/2006/relationships/tags" Target="../tags/tag855.xml"/><Relationship Id="rId13" Type="http://schemas.openxmlformats.org/officeDocument/2006/relationships/tags" Target="../tags/tag856.xml"/><Relationship Id="rId14" Type="http://schemas.openxmlformats.org/officeDocument/2006/relationships/tags" Target="../tags/tag857.xml"/><Relationship Id="rId15" Type="http://schemas.openxmlformats.org/officeDocument/2006/relationships/tags" Target="../tags/tag858.xml"/><Relationship Id="rId16" Type="http://schemas.openxmlformats.org/officeDocument/2006/relationships/tags" Target="../tags/tag859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0.xml"/><Relationship Id="rId2" Type="http://schemas.openxmlformats.org/officeDocument/2006/relationships/tags" Target="../tags/tag861.xml"/><Relationship Id="rId3" Type="http://schemas.openxmlformats.org/officeDocument/2006/relationships/tags" Target="../tags/tag862.xml"/><Relationship Id="rId4" Type="http://schemas.openxmlformats.org/officeDocument/2006/relationships/tags" Target="../tags/tag863.xml"/><Relationship Id="rId5" Type="http://schemas.openxmlformats.org/officeDocument/2006/relationships/tags" Target="../tags/tag864.xml"/><Relationship Id="rId6" Type="http://schemas.openxmlformats.org/officeDocument/2006/relationships/tags" Target="../tags/tag865.xml"/><Relationship Id="rId7" Type="http://schemas.openxmlformats.org/officeDocument/2006/relationships/tags" Target="../tags/tag866.xml"/><Relationship Id="rId8" Type="http://schemas.openxmlformats.org/officeDocument/2006/relationships/tags" Target="../tags/tag867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68.xml"/><Relationship Id="rId2" Type="http://schemas.openxmlformats.org/officeDocument/2006/relationships/tags" Target="../tags/tag869.xml"/><Relationship Id="rId3" Type="http://schemas.openxmlformats.org/officeDocument/2006/relationships/tags" Target="../tags/tag870.xml"/><Relationship Id="rId4" Type="http://schemas.openxmlformats.org/officeDocument/2006/relationships/tags" Target="../tags/tag871.xml"/><Relationship Id="rId5" Type="http://schemas.openxmlformats.org/officeDocument/2006/relationships/tags" Target="../tags/tag872.xml"/><Relationship Id="rId6" Type="http://schemas.openxmlformats.org/officeDocument/2006/relationships/tags" Target="../tags/tag873.xml"/><Relationship Id="rId7" Type="http://schemas.openxmlformats.org/officeDocument/2006/relationships/tags" Target="../tags/tag874.xml"/><Relationship Id="rId8" Type="http://schemas.openxmlformats.org/officeDocument/2006/relationships/tags" Target="../tags/tag875.xml"/><Relationship Id="rId9" Type="http://schemas.openxmlformats.org/officeDocument/2006/relationships/tags" Target="../tags/tag876.xml"/><Relationship Id="rId10" Type="http://schemas.openxmlformats.org/officeDocument/2006/relationships/tags" Target="../tags/tag877.xml"/><Relationship Id="rId11" Type="http://schemas.openxmlformats.org/officeDocument/2006/relationships/tags" Target="../tags/tag878.xml"/><Relationship Id="rId12" Type="http://schemas.openxmlformats.org/officeDocument/2006/relationships/tags" Target="../tags/tag879.xml"/><Relationship Id="rId13" Type="http://schemas.openxmlformats.org/officeDocument/2006/relationships/tags" Target="../tags/tag880.xml"/><Relationship Id="rId14" Type="http://schemas.openxmlformats.org/officeDocument/2006/relationships/tags" Target="../tags/tag881.xml"/><Relationship Id="rId15" Type="http://schemas.openxmlformats.org/officeDocument/2006/relationships/tags" Target="../tags/tag882.xml"/><Relationship Id="rId16" Type="http://schemas.openxmlformats.org/officeDocument/2006/relationships/tags" Target="../tags/tag883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4.xml"/><Relationship Id="rId2" Type="http://schemas.openxmlformats.org/officeDocument/2006/relationships/tags" Target="../tags/tag885.xml"/><Relationship Id="rId3" Type="http://schemas.openxmlformats.org/officeDocument/2006/relationships/tags" Target="../tags/tag88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87.xml"/><Relationship Id="rId2" Type="http://schemas.openxmlformats.org/officeDocument/2006/relationships/tags" Target="../tags/tag888.xml"/><Relationship Id="rId3" Type="http://schemas.openxmlformats.org/officeDocument/2006/relationships/tags" Target="../tags/tag889.xml"/><Relationship Id="rId4" Type="http://schemas.openxmlformats.org/officeDocument/2006/relationships/tags" Target="../tags/tag890.xml"/><Relationship Id="rId5" Type="http://schemas.openxmlformats.org/officeDocument/2006/relationships/tags" Target="../tags/tag891.xml"/><Relationship Id="rId6" Type="http://schemas.openxmlformats.org/officeDocument/2006/relationships/tags" Target="../tags/tag892.xml"/><Relationship Id="rId7" Type="http://schemas.openxmlformats.org/officeDocument/2006/relationships/tags" Target="../tags/tag893.xml"/><Relationship Id="rId8" Type="http://schemas.openxmlformats.org/officeDocument/2006/relationships/tags" Target="../tags/tag894.xml"/><Relationship Id="rId9" Type="http://schemas.openxmlformats.org/officeDocument/2006/relationships/tags" Target="../tags/tag895.xml"/><Relationship Id="rId10" Type="http://schemas.openxmlformats.org/officeDocument/2006/relationships/tags" Target="../tags/tag896.xml"/><Relationship Id="rId11" Type="http://schemas.openxmlformats.org/officeDocument/2006/relationships/tags" Target="../tags/tag897.xml"/><Relationship Id="rId12" Type="http://schemas.openxmlformats.org/officeDocument/2006/relationships/tags" Target="../tags/tag89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99.xml"/><Relationship Id="rId2" Type="http://schemas.openxmlformats.org/officeDocument/2006/relationships/tags" Target="../tags/tag900.xml"/><Relationship Id="rId3" Type="http://schemas.openxmlformats.org/officeDocument/2006/relationships/tags" Target="../tags/tag901.xml"/><Relationship Id="rId4" Type="http://schemas.openxmlformats.org/officeDocument/2006/relationships/tags" Target="../tags/tag902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03.xml"/><Relationship Id="rId2" Type="http://schemas.openxmlformats.org/officeDocument/2006/relationships/tags" Target="../tags/tag904.xml"/><Relationship Id="rId3" Type="http://schemas.openxmlformats.org/officeDocument/2006/relationships/tags" Target="../tags/tag905.xml"/><Relationship Id="rId4" Type="http://schemas.openxmlformats.org/officeDocument/2006/relationships/tags" Target="../tags/tag906.xml"/><Relationship Id="rId5" Type="http://schemas.openxmlformats.org/officeDocument/2006/relationships/tags" Target="../tags/tag907.xml"/><Relationship Id="rId6" Type="http://schemas.openxmlformats.org/officeDocument/2006/relationships/tags" Target="../tags/tag908.xml"/><Relationship Id="rId7" Type="http://schemas.openxmlformats.org/officeDocument/2006/relationships/tags" Target="../tags/tag909.xml"/><Relationship Id="rId8" Type="http://schemas.openxmlformats.org/officeDocument/2006/relationships/tags" Target="../tags/tag910.xml"/><Relationship Id="rId9" Type="http://schemas.openxmlformats.org/officeDocument/2006/relationships/tags" Target="../tags/tag911.xml"/><Relationship Id="rId10" Type="http://schemas.openxmlformats.org/officeDocument/2006/relationships/tags" Target="../tags/tag912.xml"/><Relationship Id="rId11" Type="http://schemas.openxmlformats.org/officeDocument/2006/relationships/tags" Target="../tags/tag913.xml"/><Relationship Id="rId12" Type="http://schemas.openxmlformats.org/officeDocument/2006/relationships/tags" Target="../tags/tag914.xml"/><Relationship Id="rId13" Type="http://schemas.openxmlformats.org/officeDocument/2006/relationships/tags" Target="../tags/tag915.xml"/><Relationship Id="rId14" Type="http://schemas.openxmlformats.org/officeDocument/2006/relationships/tags" Target="../tags/tag916.xml"/><Relationship Id="rId15" Type="http://schemas.openxmlformats.org/officeDocument/2006/relationships/tags" Target="../tags/tag917.xml"/><Relationship Id="rId16" Type="http://schemas.openxmlformats.org/officeDocument/2006/relationships/tags" Target="../tags/tag918.xml"/><Relationship Id="rId17" Type="http://schemas.openxmlformats.org/officeDocument/2006/relationships/tags" Target="../tags/tag919.xml"/><Relationship Id="rId18" Type="http://schemas.openxmlformats.org/officeDocument/2006/relationships/tags" Target="../tags/tag920.xml"/><Relationship Id="rId19" Type="http://schemas.openxmlformats.org/officeDocument/2006/relationships/tags" Target="../tags/tag921.xml"/><Relationship Id="rId20" Type="http://schemas.openxmlformats.org/officeDocument/2006/relationships/tags" Target="../tags/tag922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23.xml"/><Relationship Id="rId2" Type="http://schemas.openxmlformats.org/officeDocument/2006/relationships/tags" Target="../tags/tag924.xml"/><Relationship Id="rId3" Type="http://schemas.openxmlformats.org/officeDocument/2006/relationships/tags" Target="../tags/tag92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26.xml"/><Relationship Id="rId2" Type="http://schemas.openxmlformats.org/officeDocument/2006/relationships/tags" Target="../tags/tag927.xml"/><Relationship Id="rId3" Type="http://schemas.openxmlformats.org/officeDocument/2006/relationships/tags" Target="../tags/tag928.xml"/><Relationship Id="rId4" Type="http://schemas.openxmlformats.org/officeDocument/2006/relationships/tags" Target="../tags/tag929.xml"/><Relationship Id="rId5" Type="http://schemas.openxmlformats.org/officeDocument/2006/relationships/tags" Target="../tags/tag930.xml"/><Relationship Id="rId6" Type="http://schemas.openxmlformats.org/officeDocument/2006/relationships/tags" Target="../tags/tag931.xml"/><Relationship Id="rId7" Type="http://schemas.openxmlformats.org/officeDocument/2006/relationships/tags" Target="../tags/tag932.xml"/><Relationship Id="rId8" Type="http://schemas.openxmlformats.org/officeDocument/2006/relationships/tags" Target="../tags/tag933.xml"/><Relationship Id="rId9" Type="http://schemas.openxmlformats.org/officeDocument/2006/relationships/tags" Target="../tags/tag934.xml"/><Relationship Id="rId10" Type="http://schemas.openxmlformats.org/officeDocument/2006/relationships/tags" Target="../tags/tag935.xml"/><Relationship Id="rId11" Type="http://schemas.openxmlformats.org/officeDocument/2006/relationships/tags" Target="../tags/tag936.xml"/><Relationship Id="rId12" Type="http://schemas.openxmlformats.org/officeDocument/2006/relationships/tags" Target="../tags/tag937.xml"/><Relationship Id="rId13" Type="http://schemas.openxmlformats.org/officeDocument/2006/relationships/tags" Target="../tags/tag938.xml"/><Relationship Id="rId14" Type="http://schemas.openxmlformats.org/officeDocument/2006/relationships/tags" Target="../tags/tag939.xml"/><Relationship Id="rId15" Type="http://schemas.openxmlformats.org/officeDocument/2006/relationships/tags" Target="../tags/tag940.xml"/><Relationship Id="rId16" Type="http://schemas.openxmlformats.org/officeDocument/2006/relationships/tags" Target="../tags/tag941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42.xml"/><Relationship Id="rId2" Type="http://schemas.openxmlformats.org/officeDocument/2006/relationships/tags" Target="../tags/tag943.xml"/><Relationship Id="rId3" Type="http://schemas.openxmlformats.org/officeDocument/2006/relationships/tags" Target="../tags/tag944.xml"/><Relationship Id="rId4" Type="http://schemas.openxmlformats.org/officeDocument/2006/relationships/tags" Target="../tags/tag945.xml"/><Relationship Id="rId5" Type="http://schemas.openxmlformats.org/officeDocument/2006/relationships/tags" Target="../tags/tag946.xml"/><Relationship Id="rId6" Type="http://schemas.openxmlformats.org/officeDocument/2006/relationships/tags" Target="../tags/tag947.xml"/><Relationship Id="rId7" Type="http://schemas.openxmlformats.org/officeDocument/2006/relationships/tags" Target="../tags/tag948.xml"/><Relationship Id="rId8" Type="http://schemas.openxmlformats.org/officeDocument/2006/relationships/tags" Target="../tags/tag949.xml"/><Relationship Id="rId9" Type="http://schemas.openxmlformats.org/officeDocument/2006/relationships/tags" Target="../tags/tag950.xml"/><Relationship Id="rId10" Type="http://schemas.openxmlformats.org/officeDocument/2006/relationships/tags" Target="../tags/tag951.xml"/><Relationship Id="rId11" Type="http://schemas.openxmlformats.org/officeDocument/2006/relationships/tags" Target="../tags/tag952.xml"/><Relationship Id="rId12" Type="http://schemas.openxmlformats.org/officeDocument/2006/relationships/tags" Target="../tags/tag95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54.xml"/><Relationship Id="rId2" Type="http://schemas.openxmlformats.org/officeDocument/2006/relationships/tags" Target="../tags/tag955.xml"/><Relationship Id="rId3" Type="http://schemas.openxmlformats.org/officeDocument/2006/relationships/tags" Target="../tags/tag956.xml"/><Relationship Id="rId4" Type="http://schemas.openxmlformats.org/officeDocument/2006/relationships/tags" Target="../tags/tag957.xml"/><Relationship Id="rId5" Type="http://schemas.openxmlformats.org/officeDocument/2006/relationships/tags" Target="../tags/tag958.xml"/><Relationship Id="rId6" Type="http://schemas.openxmlformats.org/officeDocument/2006/relationships/tags" Target="../tags/tag959.xml"/><Relationship Id="rId7" Type="http://schemas.openxmlformats.org/officeDocument/2006/relationships/tags" Target="../tags/tag960.xml"/><Relationship Id="rId8" Type="http://schemas.openxmlformats.org/officeDocument/2006/relationships/tags" Target="../tags/tag961.xml"/><Relationship Id="rId9" Type="http://schemas.openxmlformats.org/officeDocument/2006/relationships/tags" Target="../tags/tag962.xml"/><Relationship Id="rId10" Type="http://schemas.openxmlformats.org/officeDocument/2006/relationships/tags" Target="../tags/tag963.xml"/><Relationship Id="rId11" Type="http://schemas.openxmlformats.org/officeDocument/2006/relationships/tags" Target="../tags/tag964.xml"/><Relationship Id="rId12" Type="http://schemas.openxmlformats.org/officeDocument/2006/relationships/tags" Target="../tags/tag96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66.xml"/><Relationship Id="rId2" Type="http://schemas.openxmlformats.org/officeDocument/2006/relationships/tags" Target="../tags/tag967.xml"/><Relationship Id="rId3" Type="http://schemas.openxmlformats.org/officeDocument/2006/relationships/tags" Target="../tags/tag96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初中教育管理与指导的新研究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初中教育管理现状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初中教育指导现状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初中教育管理与指导的新理念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初中教育管理与指导的新模式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初中教育管理与指导的新实践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初中教育管理与指导的未来展望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初中教育管理现状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当前初中教育管理存在的问题</a:t>
            </a:r>
            <a:endParaRPr altLang="en-US" lang="zh-CN"/>
          </a:p>
        </p:txBody>
      </p:sp>
      <p:sp>
        <p:nvSpPr>
          <p:cNvPr id="10510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01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1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教育资源分配不均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0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02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课程设置与实际需求脱节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0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02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教育管理体制僵化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02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03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3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教师素质参差不齐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传统教育管理模式的影响</a:t>
            </a:r>
            <a:endParaRPr altLang="en-US" lang="zh-CN"/>
          </a:p>
        </p:txBody>
      </p:sp>
      <p:sp>
        <p:nvSpPr>
          <p:cNvPr id="10513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32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2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限制学生个性发展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3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33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3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缺乏对学生需求的关注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3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33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过度强调应试能力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33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34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4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阻碍教师创新和专业化成长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初中教育管理改革的必要性</a:t>
            </a:r>
            <a:endParaRPr altLang="en-US" lang="zh-CN"/>
          </a:p>
        </p:txBody>
      </p:sp>
      <p:sp>
        <p:nvSpPr>
          <p:cNvPr id="105163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3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3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当前初中教育管理存在的问题：如体制僵化、教育资源配置不均等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4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改革的意义：提高教育质量、促进教育公平、培养创新型人才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4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4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改革的重点方向：优化管理体制、加强师资队伍建设、完善教育评价体系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5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5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改革的具体措施：如推行校长负责制、实施教师绩效考核、加强学校文化建设等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4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初中教育指导现状</a:t>
            </a:r>
            <a:endParaRPr altLang="en-US" lang="zh-CN"/>
          </a:p>
        </p:txBody>
      </p:sp>
      <p:sp>
        <p:nvSpPr>
          <p:cNvPr id="105194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当前初中教育指导的不足之处</a:t>
            </a:r>
            <a:endParaRPr altLang="en-US" lang="zh-CN"/>
          </a:p>
        </p:txBody>
      </p:sp>
      <p:sp>
        <p:nvSpPr>
          <p:cNvPr id="105240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缺乏个性化指导：无法满足学生的个性化需求和学习风格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指导内容单一：过于注重学术成绩，忽视了学生的兴趣和特长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指导方式陈旧：以传统的讲授和灌输为主，缺乏创新和互动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指导师资不足：缺乏专业的教育指导教师，影响了指导的质量和效果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教育指导与学生学习需求的匹配度</a:t>
            </a:r>
            <a:endParaRPr altLang="en-US" lang="zh-CN"/>
          </a:p>
        </p:txBody>
      </p:sp>
      <p:sp>
        <p:nvSpPr>
          <p:cNvPr id="10526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69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0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当前教育指导与学生学习需求存在不匹配现象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7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70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0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原因分析：教育指导内容陈旧、方式单一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7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71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改进措施：更新教育指导内容，采用多样化的教育方式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71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71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1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实践案例：某初中采用个性化教育指导，有效提高学生学习兴趣和成绩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提高教育指导有效性的方法与策略</a:t>
            </a:r>
            <a:endParaRPr altLang="en-US" lang="zh-CN"/>
          </a:p>
        </p:txBody>
      </p:sp>
      <p:sp>
        <p:nvSpPr>
          <p:cNvPr id="1053006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制定个性化的教育指导计划：根据学生的特点和需求，制定个性化的教育指导计划，以满足学生的个性化需求。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08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3010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加强教育指导的实践环节：通过实践性的教育指导活动，让学生在实际操作中掌握知识和技能，提高教育指导的效果。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12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3014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建立有效的反馈机制：及时收集和分析学生的反馈信息，不断调整和完善教育指导计划，提高教育指导的有效性。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16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3018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加强教育指导的师资队伍建设：提高教育指导教师的专业素养和教学能力，为提高教育指导的有效性提供有力保障。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0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0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初中教育管理与指导的新理念</a:t>
            </a:r>
            <a:endParaRPr altLang="en-US" lang="zh-CN"/>
          </a:p>
        </p:txBody>
      </p:sp>
      <p:sp>
        <p:nvSpPr>
          <p:cNvPr id="105330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以学生为中心的管理与指导理念</a:t>
            </a:r>
            <a:endParaRPr altLang="en-US" lang="zh-CN"/>
          </a:p>
        </p:txBody>
      </p:sp>
      <p:sp>
        <p:nvSpPr>
          <p:cNvPr id="105376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7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7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强调学生的主体地位，关注学生的个性发展需求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77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7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7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注重培养学生的自主学习和合作学习能力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78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8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8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强调教师的引导作用，帮助学生建立正确的学习态度和方法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78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8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9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建立师生互动、平等参与的课堂氛围，鼓励学生积极参与课堂讨论和活动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个性化教育与指导的理念</a:t>
            </a:r>
            <a:endParaRPr altLang="en-US" lang="zh-CN"/>
          </a:p>
        </p:txBody>
      </p:sp>
      <p:sp>
        <p:nvSpPr>
          <p:cNvPr id="105407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8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08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8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8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8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09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9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9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提倡多元化的教育方式，满足不同学生的需求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09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强调教师的指导作用，关注学生的学习过程和结果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09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强调学生的个性发展，关注学生的兴趣和特长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10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注重培养学生的创新能力和实践能力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全面发展的教育与指导理念</a:t>
            </a:r>
            <a:endParaRPr altLang="en-US" lang="zh-CN"/>
          </a:p>
        </p:txBody>
      </p:sp>
      <p:sp>
        <p:nvSpPr>
          <p:cNvPr id="10543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9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9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0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0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强调学生的综合素质培养，注重知识、技能和品德的全面发展。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注重学生的心理健康和情感关怀，建立良好的师生关系。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4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1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1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2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2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培养学生的创新精神和实践能力，鼓励学生自主探究和合作学习。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4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关注学生的个性化需求，提供多样化的教育资源和指导方式。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1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初中教育管理与指导的新模式</a:t>
            </a:r>
            <a:endParaRPr altLang="en-US" lang="zh-CN"/>
          </a:p>
        </p:txBody>
      </p:sp>
      <p:sp>
        <p:nvSpPr>
          <p:cNvPr id="105471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1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扁平化管理模式的运用</a:t>
            </a:r>
            <a:endParaRPr altLang="en-US" lang="zh-CN"/>
          </a:p>
        </p:txBody>
      </p:sp>
      <p:sp>
        <p:nvSpPr>
          <p:cNvPr id="105517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17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17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18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在初中教育管理与指导中的应用：通过扁平化管理模式，可以更好地实现学校内部的信息共享和协同工作，提高教育教学的质量和效果，促进学校整体的发展。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8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18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18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18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定义：扁平化管理是指减少管理层次，使组织结构更加紧凑，信息传递更加迅速的管理模式。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9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19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19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19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优势：扁平化管理可以提高组织效率和响应速度，增强员工的自主性和创新性，有利于激发员工的积极性和工作热情。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9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20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20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20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实施建议：在实施扁平化管理模式时，需要注重员工培训和团队建设，建立有效的沟通机制和激励机制，以确保模式的顺利实施和管理效果的实现。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多元化教育指导模式的构建</a:t>
            </a:r>
            <a:endParaRPr altLang="en-US" lang="zh-CN"/>
          </a:p>
        </p:txBody>
      </p:sp>
      <p:sp>
        <p:nvSpPr>
          <p:cNvPr id="105549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49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49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49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50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多元化教育指导模式的构建方法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50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多元化教育指导模式的定义和意义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50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多元化教育指导模式的应用案例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50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多元化教育指导模式的优势与挑战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信息化管理与指导手段的探索与实践</a:t>
            </a:r>
            <a:endParaRPr altLang="en-US" lang="zh-CN"/>
          </a:p>
        </p:txBody>
      </p:sp>
      <p:sp>
        <p:nvSpPr>
          <p:cNvPr id="10557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个性化指导方案的设计与实践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信息化管理系统的建设与应用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在线教育资源的整合与利用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8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信息化管理与指导手段的挑战与对策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初中教育管理与指导的新实践</a:t>
            </a:r>
            <a:endParaRPr altLang="en-US" lang="zh-CN"/>
          </a:p>
        </p:txBody>
      </p:sp>
      <p:sp>
        <p:nvSpPr>
          <p:cNvPr id="10561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5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管理改革实践案例分析</a:t>
            </a:r>
            <a:endParaRPr altLang="en-US" lang="zh-CN"/>
          </a:p>
        </p:txBody>
      </p:sp>
      <p:sp>
        <p:nvSpPr>
          <p:cNvPr id="105657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57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57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案例一：某中学实施走班制，根据学生兴趣和特长进行个性化教学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57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58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58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案例二：某初中推行导师制，关注学生个体差异，提供个性化指导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58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58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58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案例三：某学校采用翻转课堂模式，提高学生自主学习和合作学习能力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59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59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59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案例四：某初中实施综合素质评价，关注学生全面发展，提高教育质量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8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教育指导实践案例分析</a:t>
            </a:r>
            <a:endParaRPr altLang="en-US" lang="zh-CN"/>
          </a:p>
        </p:txBody>
      </p:sp>
      <p:sp>
        <p:nvSpPr>
          <p:cNvPr id="105688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案例名称：初中生心理健康指导实践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88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案例简介：针对初中生常见的心理问题，开展心理健康指导工作，包括心理咨询、心理疏导和心理干预等。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88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实践效果：通过实践，有效缓解了初中生的心理压力，提高了学生的学习积极性和主动性。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88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案例总结：心理健康指导是初中教育的重要组成部分，需要学校、家庭和社会共同关注和参与。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1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成功经验与教训的总结与反思</a:t>
            </a:r>
            <a:endParaRPr altLang="en-US" lang="zh-CN"/>
          </a:p>
        </p:txBody>
      </p:sp>
      <p:sp>
        <p:nvSpPr>
          <p:cNvPr id="10571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8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8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8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9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成功经验：实施个性化教育，关注学生全面发展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1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教训总结：过分追求升学率，忽视学生身心健康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1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1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20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20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2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2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20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21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教训总结：教育方式过于单一，缺乏多元化和灵活性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成功经验：加强家校合作，形成教育合力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50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初中教育管理与指导的未来展望</a:t>
            </a:r>
            <a:endParaRPr altLang="en-US" lang="zh-CN"/>
          </a:p>
        </p:txBody>
      </p:sp>
      <p:sp>
        <p:nvSpPr>
          <p:cNvPr id="10575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9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教育管理与指导的发展趋势</a:t>
            </a:r>
            <a:endParaRPr altLang="en-US" lang="zh-CN"/>
          </a:p>
        </p:txBody>
      </p:sp>
      <p:sp>
        <p:nvSpPr>
          <p:cNvPr id="10579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多元化评价：建立多元化的评价体系，全面评价学生的综合素质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个性化教育：关注学生的个性发展，提供定制化的教育服务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数字化教育：利用信息技术手段，提高教育管理的效率和指导质量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9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社区化教育：加强学校与社区的合作，实现教育资源的共享和优化配置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2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未来管理与指导的创新点与突破口</a:t>
            </a:r>
            <a:endParaRPr altLang="en-US" lang="zh-CN"/>
          </a:p>
        </p:txBody>
      </p:sp>
      <p:sp>
        <p:nvSpPr>
          <p:cNvPr id="105828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28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828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创新教育管理模式：以学生为中心，注重个性化和差异化教育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28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28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29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提升教师指导能力：加强教师培训和交流，提高教师专业素养和指导能力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29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29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29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拓展教育资源：利用信息技术手段，整合线上线下资源，为学生提供更丰富的学习选择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29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30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30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强化家校合作：建立有效的家校沟通机制，共同参与学生的教育与成长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5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构建具有前瞻性的教育管理与指导体系</a:t>
            </a:r>
            <a:endParaRPr altLang="en-US" lang="zh-CN"/>
          </a:p>
        </p:txBody>
      </p:sp>
      <p:sp>
        <p:nvSpPr>
          <p:cNvPr id="10585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5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5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5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5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6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6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建立多元化评价体系，促进学生综合素质提升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6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加强教师培训，提升教育教学水平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6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强调个性化教育，关注学生全面发展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6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运用科技手段，提高教育管理效率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98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8900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6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9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9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4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8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8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2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2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6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68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2023-12-31T13:31:29Z</dcterms:created>
  <dcterms:modified xsi:type="dcterms:W3CDTF">2023-12-31T13:31:29Z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20593472542b460187a404821c811957_21</vt:lpwstr>
  </property>
</Properties>
</file>