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6883" r:id="rId1"/>
    <p:sldMasterId id="2147486920" r:id="rId2"/>
  </p:sldMasterIdLst>
  <p:notesMasterIdLst>
    <p:notesMasterId r:id="rId3"/>
  </p:notesMasterIdLst>
  <p:sldIdLst>
    <p:sldId id="1764" r:id="rId4"/>
    <p:sldId id="1768" r:id="rId5"/>
    <p:sldId id="1773" r:id="rId6"/>
    <p:sldId id="1777" r:id="rId7"/>
    <p:sldId id="1780" r:id="rId8"/>
    <p:sldId id="1783" r:id="rId9"/>
    <p:sldId id="1786" r:id="rId10"/>
    <p:sldId id="1790" r:id="rId11"/>
    <p:sldId id="1794" r:id="rId12"/>
    <p:sldId id="1797" r:id="rId13"/>
    <p:sldId id="1800" r:id="rId14"/>
    <p:sldId id="1803" r:id="rId15"/>
    <p:sldId id="1807" r:id="rId16"/>
    <p:sldId id="1811" r:id="rId17"/>
    <p:sldId id="1814" r:id="rId18"/>
    <p:sldId id="1817" r:id="rId19"/>
    <p:sldId id="1820" r:id="rId20"/>
    <p:sldId id="1824" r:id="rId21"/>
    <p:sldId id="1828" r:id="rId22"/>
    <p:sldId id="1831" r:id="rId23"/>
    <p:sldId id="1834" r:id="rId24"/>
    <p:sldId id="1837" r:id="rId25"/>
    <p:sldId id="1841" r:id="rId26"/>
    <p:sldId id="1845" r:id="rId27"/>
    <p:sldId id="1848" r:id="rId28"/>
    <p:sldId id="1851" r:id="rId29"/>
    <p:sldId id="1854" r:id="rId30"/>
    <p:sldId id="1857"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7" name="幻灯片图像占位符 1"/>
          <p:cNvSpPr>
            <a:spLocks noChangeAspect="1" noRot="1" noGrp="1"/>
          </p:cNvSpPr>
          <p:nvPr>
            <p:ph type="sldImg"/>
          </p:nvPr>
        </p:nvSpPr>
        <p:spPr/>
      </p:sp>
      <p:sp>
        <p:nvSpPr>
          <p:cNvPr id="1048619" name="备注占位符 2"/>
          <p:cNvSpPr>
            <a:spLocks noGrp="1"/>
          </p:cNvSpPr>
          <p:nvPr>
            <p:ph type="body" idx="1"/>
          </p:nvPr>
        </p:nvSpPr>
        <p:spPr/>
        <p:txBody>
          <a:bodyPr/>
          <a:p>
            <a:endParaRPr altLang="en-US" dirty="0" lang="zh-CN"/>
          </a:p>
        </p:txBody>
      </p:sp>
      <p:sp>
        <p:nvSpPr>
          <p:cNvPr id="1048621"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image" Target="../media/image1.png"/><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tags" Target="../tags/tag22.xml"/><Relationship Id="rId8" Type="http://schemas.openxmlformats.org/officeDocument/2006/relationships/tags" Target="../tags/tag23.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2.png"/><Relationship Id="rId3" Type="http://schemas.openxmlformats.org/officeDocument/2006/relationships/tags" Target="../tags/tag25.xml"/><Relationship Id="rId4" Type="http://schemas.openxmlformats.org/officeDocument/2006/relationships/tags" Target="../tags/tag26.xml"/><Relationship Id="rId5" Type="http://schemas.openxmlformats.org/officeDocument/2006/relationships/tags" Target="../tags/tag27.xml"/><Relationship Id="rId6" Type="http://schemas.openxmlformats.org/officeDocument/2006/relationships/tags" Target="../tags/tag28.xml"/><Relationship Id="rId7" Type="http://schemas.openxmlformats.org/officeDocument/2006/relationships/tags" Target="../tags/tag29.xml"/><Relationship Id="rId8" Type="http://schemas.openxmlformats.org/officeDocument/2006/relationships/tags" Target="../tags/tag30.xml"/><Relationship Id="rId9" Type="http://schemas.openxmlformats.org/officeDocument/2006/relationships/tags" Target="../tags/tag31.xml"/><Relationship Id="rId10" Type="http://schemas.openxmlformats.org/officeDocument/2006/relationships/tags" Target="../tags/tag32.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9.xml"/><Relationship Id="rId2" Type="http://schemas.openxmlformats.org/officeDocument/2006/relationships/tags" Target="../tags/tag40.xml"/><Relationship Id="rId3" Type="http://schemas.openxmlformats.org/officeDocument/2006/relationships/tags" Target="../tags/tag41.xml"/><Relationship Id="rId4" Type="http://schemas.openxmlformats.org/officeDocument/2006/relationships/tags" Target="../tags/tag42.xml"/><Relationship Id="rId5" Type="http://schemas.openxmlformats.org/officeDocument/2006/relationships/tags" Target="../tags/tag43.xml"/><Relationship Id="rId6" Type="http://schemas.openxmlformats.org/officeDocument/2006/relationships/tags" Target="../tags/tag44.xml"/><Relationship Id="rId7" Type="http://schemas.openxmlformats.org/officeDocument/2006/relationships/tags" Target="../tags/tag45.xml"/><Relationship Id="rId8" Type="http://schemas.openxmlformats.org/officeDocument/2006/relationships/tags" Target="../tags/tag46.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tags" Target="../tags/tag49.xml"/><Relationship Id="rId4" Type="http://schemas.openxmlformats.org/officeDocument/2006/relationships/tags" Target="../tags/tag50.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tags" Target="../tags/tag52.xml"/><Relationship Id="rId3" Type="http://schemas.openxmlformats.org/officeDocument/2006/relationships/tags" Target="../tags/tag53.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tags" Target="../tags/tag62.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image" Target="../media/image1.png"/><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tags" Target="../tags/tag68.xml"/><Relationship Id="rId8" Type="http://schemas.openxmlformats.org/officeDocument/2006/relationships/tags" Target="../tags/tag69.xml"/><Relationship Id="rId9" Type="http://schemas.openxmlformats.org/officeDocument/2006/relationships/tags" Target="../tags/tag70.xml"/><Relationship Id="rId10" Type="http://schemas.openxmlformats.org/officeDocument/2006/relationships/tags" Target="../tags/tag71.xml"/><Relationship Id="rId1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5" name="图片 7"/>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70" name="标题 1"/>
          <p:cNvSpPr>
            <a:spLocks noGrp="1"/>
          </p:cNvSpPr>
          <p:nvPr>
            <p:ph type="ctrTitle"/>
            <p:custDataLst>
              <p:tags r:id="rId3"/>
            </p:custDataLst>
          </p:nvPr>
        </p:nvSpPr>
        <p:spPr>
          <a:xfrm>
            <a:off x="838200" y="2319650"/>
            <a:ext cx="10515600" cy="867433"/>
          </a:xfrm>
        </p:spPr>
        <p:txBody>
          <a:bodyPr anchor="b">
            <a:normAutofit/>
          </a:bodyPr>
          <a:lstStyle>
            <a:lvl1pPr algn="l">
              <a:lnSpc>
                <a:spcPct val="100000"/>
              </a:lnSpc>
              <a:defRPr sz="5400">
                <a:solidFill>
                  <a:schemeClr val="lt1">
                    <a:lumMod val="100000"/>
                  </a:schemeClr>
                </a:solidFill>
              </a:defRPr>
            </a:lvl1pPr>
          </a:lstStyle>
          <a:p>
            <a:r>
              <a:rPr altLang="en-US" dirty="0" lang="zh-CN"/>
              <a:t>单击此处编辑母版标题样式</a:t>
            </a:r>
            <a:endParaRPr altLang="en-US" dirty="0" lang="zh-CN"/>
          </a:p>
        </p:txBody>
      </p:sp>
      <p:sp>
        <p:nvSpPr>
          <p:cNvPr id="1048672" name="副标题 2"/>
          <p:cNvSpPr>
            <a:spLocks noGrp="1"/>
          </p:cNvSpPr>
          <p:nvPr>
            <p:ph type="subTitle" idx="1"/>
            <p:custDataLst>
              <p:tags r:id="rId4"/>
            </p:custDataLst>
          </p:nvPr>
        </p:nvSpPr>
        <p:spPr>
          <a:xfrm>
            <a:off x="1296136" y="1095762"/>
            <a:ext cx="9995517" cy="972000"/>
          </a:xfrm>
        </p:spPr>
        <p:txBody>
          <a:bodyPr anchor="b">
            <a:normAutofit/>
          </a:bodyPr>
          <a:lstStyle>
            <a:lvl1pPr algn="l" indent="0" marL="0">
              <a:lnSpc>
                <a:spcPct val="100000"/>
              </a:lnSpc>
              <a:buNone/>
              <a:defRPr sz="1800">
                <a:solidFill>
                  <a:schemeClr val="lt1">
                    <a:lumMod val="100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4" name="日期占位符 3"/>
          <p:cNvSpPr>
            <a:spLocks noGrp="1"/>
          </p:cNvSpPr>
          <p:nvPr>
            <p:ph type="dt" sz="half" idx="10"/>
            <p:custDataLst>
              <p:tags r:id="rId5"/>
            </p:custDataLst>
          </p:nvPr>
        </p:nvSpPr>
        <p:spPr/>
        <p:txBody>
          <a:bodyPr>
            <a:normAutofit/>
          </a:bodyPr>
          <a:p>
            <a:fld id="{5592522B-0F24-4480-B9DD-A9474A6880D6}" type="datetimeFigureOut">
              <a:rPr altLang="en-US" lang="zh-CN" smtClean="0"/>
            </a:fld>
            <a:endParaRPr altLang="en-US" lang="zh-CN"/>
          </a:p>
        </p:txBody>
      </p:sp>
      <p:sp>
        <p:nvSpPr>
          <p:cNvPr id="1048676" name="页脚占位符 4"/>
          <p:cNvSpPr>
            <a:spLocks noGrp="1"/>
          </p:cNvSpPr>
          <p:nvPr>
            <p:ph type="ftr" sz="quarter" idx="11"/>
            <p:custDataLst>
              <p:tags r:id="rId6"/>
            </p:custDataLst>
          </p:nvPr>
        </p:nvSpPr>
        <p:spPr/>
        <p:txBody>
          <a:bodyPr>
            <a:normAutofit/>
          </a:bodyPr>
          <a:p>
            <a:endParaRPr altLang="en-US" dirty="0" lang="zh-CN"/>
          </a:p>
        </p:txBody>
      </p:sp>
      <p:sp>
        <p:nvSpPr>
          <p:cNvPr id="1048678" name="灯片编号占位符 5"/>
          <p:cNvSpPr>
            <a:spLocks noGrp="1"/>
          </p:cNvSpPr>
          <p:nvPr>
            <p:ph type="sldNum" sz="quarter" idx="12"/>
            <p:custDataLst>
              <p:tags r:id="rId7"/>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0" name="文本占位符 9"/>
          <p:cNvSpPr>
            <a:spLocks noGrp="1"/>
          </p:cNvSpPr>
          <p:nvPr>
            <p:ph type="body" sz="quarter" idx="13" hasCustomPrompt="1"/>
            <p:custDataLst>
              <p:tags r:id="rId8"/>
            </p:custDataLst>
          </p:nvPr>
        </p:nvSpPr>
        <p:spPr>
          <a:xfrm>
            <a:off x="847076" y="79505"/>
            <a:ext cx="10453454" cy="504000"/>
          </a:xfrm>
        </p:spPr>
        <p:txBody>
          <a:bodyPr anchor="ctr">
            <a:normAutofit/>
          </a:bodyPr>
          <a:lstStyle>
            <a:lvl1pPr indent="0" marL="0">
              <a:lnSpc>
                <a:spcPct val="100000"/>
              </a:lnSpc>
              <a:buNone/>
              <a:defRPr b="1" sz="1200">
                <a:solidFill>
                  <a:schemeClr val="lt1">
                    <a:lumMod val="100000"/>
                  </a:schemeClr>
                </a:solidFill>
              </a:defRPr>
            </a:lvl1pPr>
          </a:lstStyle>
          <a:p>
            <a:pPr lvl="0"/>
            <a:r>
              <a:rPr altLang="en-US" dirty="0" lang="zh-CN"/>
              <a:t>公司名占位符</a:t>
            </a:r>
            <a:endParaRPr altLang="en-US" dirty="0" lang="zh-CN"/>
          </a:p>
        </p:txBody>
      </p:sp>
      <p:sp>
        <p:nvSpPr>
          <p:cNvPr id="1048682" name="文本占位符 13"/>
          <p:cNvSpPr>
            <a:spLocks noGrp="1"/>
          </p:cNvSpPr>
          <p:nvPr>
            <p:ph type="body" sz="quarter" idx="14" hasCustomPrompt="1"/>
            <p:custDataLst>
              <p:tags r:id="rId9"/>
            </p:custDataLst>
          </p:nvPr>
        </p:nvSpPr>
        <p:spPr>
          <a:xfrm>
            <a:off x="3727357" y="3513778"/>
            <a:ext cx="2880000" cy="985141"/>
          </a:xfrm>
        </p:spPr>
        <p:txBody>
          <a:bodyPr anchor="t">
            <a:normAutofit/>
          </a:bodyPr>
          <a:lstStyle>
            <a:lvl1pPr algn="l" indent="0" marL="0">
              <a:lnSpc>
                <a:spcPct val="100000"/>
              </a:lnSpc>
              <a:buNone/>
              <a:defRPr sz="1600">
                <a:solidFill>
                  <a:schemeClr val="lt1">
                    <a:lumMod val="100000"/>
                  </a:schemeClr>
                </a:solidFill>
              </a:defRPr>
            </a:lvl1pPr>
          </a:lstStyle>
          <a:p>
            <a:pPr lvl="0"/>
            <a:r>
              <a:rPr altLang="en-US" dirty="0" lang="zh-CN"/>
              <a:t>日期时间占位符</a:t>
            </a:r>
            <a:endParaRPr altLang="en-US" dirty="0" lang="zh-CN"/>
          </a:p>
        </p:txBody>
      </p:sp>
      <p:sp>
        <p:nvSpPr>
          <p:cNvPr id="1048684" name="文本占位符 23"/>
          <p:cNvSpPr>
            <a:spLocks noGrp="1"/>
          </p:cNvSpPr>
          <p:nvPr>
            <p:ph type="body" sz="quarter" idx="17" hasCustomPrompt="1"/>
            <p:custDataLst>
              <p:tags r:id="rId10"/>
            </p:custDataLst>
          </p:nvPr>
        </p:nvSpPr>
        <p:spPr>
          <a:xfrm>
            <a:off x="859464" y="3515997"/>
            <a:ext cx="2743200" cy="985141"/>
          </a:xfrm>
        </p:spPr>
        <p:txBody>
          <a:bodyPr anchor="t">
            <a:normAutofit/>
          </a:bodyPr>
          <a:lstStyle>
            <a:lvl1pPr algn="l" indent="0" marL="0">
              <a:lnSpc>
                <a:spcPct val="100000"/>
              </a:lnSpc>
              <a:buNone/>
              <a:defRPr sz="1600">
                <a:solidFill>
                  <a:schemeClr val="lt1">
                    <a:lumMod val="100000"/>
                  </a:schemeClr>
                </a:solidFill>
              </a:defRPr>
            </a:lvl1pPr>
          </a:lstStyle>
          <a:p>
            <a:pPr lvl="0"/>
            <a:r>
              <a:rPr altLang="en-US" dirty="0" lang="zh-CN"/>
              <a:t>署名占位符</a:t>
            </a:r>
            <a:endParaRPr altLang="en-US" dirty="0" lang="zh-CN"/>
          </a:p>
        </p:txBody>
      </p:sp>
      <p:cxnSp>
        <p:nvCxnSpPr>
          <p:cNvPr id="3145729" name="直接连接符 8"/>
          <p:cNvCxnSpPr>
            <a:cxnSpLocks/>
          </p:cNvCxnSpPr>
          <p:nvPr userDrawn="1">
            <p:custDataLst>
              <p:tags r:id="rId11"/>
            </p:custDataLst>
          </p:nvPr>
        </p:nvCxnSpPr>
        <p:spPr>
          <a:xfrm>
            <a:off x="847076" y="1928356"/>
            <a:ext cx="285750" cy="0"/>
          </a:xfrm>
          <a:prstGeom prst="line"/>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145731" name="直接连接符 14"/>
          <p:cNvCxnSpPr>
            <a:cxnSpLocks/>
          </p:cNvCxnSpPr>
          <p:nvPr userDrawn="1">
            <p:custDataLst>
              <p:tags r:id="rId12"/>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8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8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2" name="页脚占位符 4"/>
          <p:cNvSpPr>
            <a:spLocks noGrp="1"/>
          </p:cNvSpPr>
          <p:nvPr>
            <p:ph type="ftr" sz="quarter" idx="11"/>
            <p:custDataLst>
              <p:tags r:id="rId4"/>
            </p:custDataLst>
          </p:nvPr>
        </p:nvSpPr>
        <p:spPr/>
        <p:txBody>
          <a:bodyPr/>
          <a:p>
            <a:endParaRPr altLang="en-US" lang="zh-CN"/>
          </a:p>
        </p:txBody>
      </p:sp>
      <p:sp>
        <p:nvSpPr>
          <p:cNvPr id="104869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7" name="图片 11"/>
          <p:cNvPicPr>
            <a:picLocks noChangeAspect="1"/>
          </p:cNvPicPr>
          <p:nvPr userDrawn="1">
            <p:custDataLst>
              <p:tags r:id="rId1"/>
            </p:custDataLst>
          </p:nvPr>
        </p:nvPicPr>
        <p:blipFill rotWithShape="1">
          <a:blip xmlns:r="http://schemas.openxmlformats.org/officeDocument/2006/relationships" r:embed="rId2"/>
          <a:srcRect t="19858"/>
          <a:stretch>
            <a:fillRect/>
          </a:stretch>
        </p:blipFill>
        <p:spPr>
          <a:xfrm>
            <a:off x="0" y="0"/>
            <a:ext cx="12192000" cy="5496122"/>
          </a:xfrm>
          <a:prstGeom prst="rect"/>
        </p:spPr>
      </p:pic>
      <p:sp>
        <p:nvSpPr>
          <p:cNvPr id="1048696" name="矩形: 剪去单角 9"/>
          <p:cNvSpPr/>
          <p:nvPr userDrawn="1">
            <p:custDataLst>
              <p:tags r:id="rId3"/>
            </p:custDataLst>
          </p:nvPr>
        </p:nvSpPr>
        <p:spPr>
          <a:xfrm flipH="1">
            <a:off x="0" y="5067300"/>
            <a:ext cx="12192000" cy="1790700"/>
          </a:xfrm>
          <a:prstGeom prst="snip1Rect">
            <a:avLst>
              <a:gd name="adj" fmla="val 12525"/>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sp>
        <p:nvSpPr>
          <p:cNvPr id="1048698" name="标题 1"/>
          <p:cNvSpPr>
            <a:spLocks noGrp="1"/>
          </p:cNvSpPr>
          <p:nvPr>
            <p:ph type="title" hasCustomPrompt="1"/>
            <p:custDataLst>
              <p:tags r:id="rId4"/>
            </p:custDataLst>
          </p:nvPr>
        </p:nvSpPr>
        <p:spPr>
          <a:xfrm>
            <a:off x="839788" y="1139360"/>
            <a:ext cx="7932072" cy="2082301"/>
          </a:xfrm>
        </p:spPr>
        <p:txBody>
          <a:bodyPr anchor="t">
            <a:noAutofit/>
          </a:bodyPr>
          <a:lstStyle>
            <a:lvl1pPr>
              <a:defRPr sz="7200">
                <a:solidFill>
                  <a:schemeClr val="lt1">
                    <a:lumMod val="100000"/>
                  </a:schemeClr>
                </a:solidFill>
              </a:defRPr>
            </a:lvl1pPr>
          </a:lstStyle>
          <a:p>
            <a:r>
              <a:rPr altLang="en-US" dirty="0" lang="zh-CN"/>
              <a:t>标题</a:t>
            </a:r>
            <a:endParaRPr altLang="en-US" dirty="0" lang="zh-CN"/>
          </a:p>
        </p:txBody>
      </p:sp>
      <p:sp>
        <p:nvSpPr>
          <p:cNvPr id="1048700" name="日期占位符 6"/>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8702" name="页脚占位符 7"/>
          <p:cNvSpPr>
            <a:spLocks noGrp="1"/>
          </p:cNvSpPr>
          <p:nvPr>
            <p:ph type="ftr" sz="quarter" idx="11"/>
            <p:custDataLst>
              <p:tags r:id="rId6"/>
            </p:custDataLst>
          </p:nvPr>
        </p:nvSpPr>
        <p:spPr/>
        <p:txBody>
          <a:bodyPr/>
          <a:p>
            <a:endParaRPr altLang="en-US" lang="zh-CN"/>
          </a:p>
        </p:txBody>
      </p:sp>
      <p:sp>
        <p:nvSpPr>
          <p:cNvPr id="1048704" name="灯片编号占位符 8"/>
          <p:cNvSpPr>
            <a:spLocks noGrp="1"/>
          </p:cNvSpPr>
          <p:nvPr>
            <p:ph type="sldNum" sz="quarter" idx="12"/>
            <p:custDataLst>
              <p:tags r:id="rId7"/>
            </p:custDataLst>
          </p:nvPr>
        </p:nvSpPr>
        <p:spPr/>
        <p:txBody>
          <a:bodyPr/>
          <a:p>
            <a:fld id="{BE5F26B5-172A-4DC2-B0B7-181CFC56B87C}" type="slidenum">
              <a:rPr altLang="en-US" lang="zh-CN" smtClean="0"/>
            </a:fld>
            <a:endParaRPr altLang="en-US" lang="zh-CN"/>
          </a:p>
        </p:txBody>
      </p:sp>
      <p:cxnSp>
        <p:nvCxnSpPr>
          <p:cNvPr id="3145733" name="直接连接符 5"/>
          <p:cNvCxnSpPr>
            <a:cxnSpLocks/>
          </p:cNvCxnSpPr>
          <p:nvPr userDrawn="1">
            <p:custDataLst>
              <p:tags r:id="rId8"/>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59" name="图片 6"/>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6" name="矩形: 剪去单角 8"/>
          <p:cNvSpPr/>
          <p:nvPr userDrawn="1">
            <p:custDataLst>
              <p:tags r:id="rId3"/>
            </p:custDataLst>
          </p:nvPr>
        </p:nvSpPr>
        <p:spPr>
          <a:xfrm flipH="1">
            <a:off x="0" y="5067300"/>
            <a:ext cx="12192000" cy="1790700"/>
          </a:xfrm>
          <a:prstGeom prst="snip1Rect">
            <a:avLst>
              <a:gd name="adj" fmla="val 12525"/>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sp>
        <p:nvSpPr>
          <p:cNvPr id="1048708" name="矩形: 剪去单角 9"/>
          <p:cNvSpPr/>
          <p:nvPr userDrawn="1">
            <p:custDataLst>
              <p:tags r:id="rId4"/>
            </p:custDataLst>
          </p:nvPr>
        </p:nvSpPr>
        <p:spPr>
          <a:xfrm flipH="1">
            <a:off x="939798" y="3961867"/>
            <a:ext cx="2851343" cy="2526245"/>
          </a:xfrm>
          <a:prstGeom prst="snip1Rect">
            <a:avLst>
              <a:gd name="adj" fmla="val 12525"/>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cxnSp>
        <p:nvCxnSpPr>
          <p:cNvPr id="3145735" name="直接箭头连接符 10"/>
          <p:cNvCxnSpPr>
            <a:cxnSpLocks/>
          </p:cNvCxnSpPr>
          <p:nvPr userDrawn="1">
            <p:custDataLst>
              <p:tags r:id="rId5"/>
            </p:custDataLst>
          </p:nvPr>
        </p:nvCxnSpPr>
        <p:spPr>
          <a:xfrm>
            <a:off x="1346200" y="6035302"/>
            <a:ext cx="596900" cy="0"/>
          </a:xfrm>
          <a:prstGeom prst="straightConnector1"/>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048710" name="标题 1"/>
          <p:cNvSpPr>
            <a:spLocks noGrp="1"/>
          </p:cNvSpPr>
          <p:nvPr>
            <p:ph type="title"/>
            <p:custDataLst>
              <p:tags r:id="rId6"/>
            </p:custDataLst>
          </p:nvPr>
        </p:nvSpPr>
        <p:spPr>
          <a:xfrm>
            <a:off x="939798" y="-1"/>
            <a:ext cx="10414002" cy="2114171"/>
          </a:xfrm>
        </p:spPr>
        <p:txBody>
          <a:bodyPr anchor="b"/>
          <a:lstStyle>
            <a:lvl1pPr algn="l">
              <a:defRPr sz="5400">
                <a:solidFill>
                  <a:schemeClr val="lt1">
                    <a:lumMod val="100000"/>
                  </a:schemeClr>
                </a:solidFill>
              </a:defRPr>
            </a:lvl1pPr>
          </a:lstStyle>
          <a:p>
            <a:r>
              <a:rPr altLang="en-US" dirty="0" lang="zh-CN"/>
              <a:t>单击此处编辑母版标题样式</a:t>
            </a:r>
            <a:endParaRPr altLang="en-US" dirty="0" lang="zh-CN"/>
          </a:p>
        </p:txBody>
      </p:sp>
      <p:sp>
        <p:nvSpPr>
          <p:cNvPr id="1048712" name="日期占位符 3"/>
          <p:cNvSpPr>
            <a:spLocks noGrp="1"/>
          </p:cNvSpPr>
          <p:nvPr>
            <p:ph type="dt" sz="half" idx="10"/>
            <p:custDataLst>
              <p:tags r:id="rId7"/>
            </p:custDataLst>
          </p:nvPr>
        </p:nvSpPr>
        <p:spPr/>
        <p:txBody>
          <a:bodyPr/>
          <a:p>
            <a:fld id="{5592522B-0F24-4480-B9DD-A9474A6880D6}" type="datetimeFigureOut">
              <a:rPr altLang="en-US" lang="zh-CN" smtClean="0"/>
            </a:fld>
            <a:endParaRPr altLang="en-US" lang="zh-CN"/>
          </a:p>
        </p:txBody>
      </p:sp>
      <p:sp>
        <p:nvSpPr>
          <p:cNvPr id="1048714" name="页脚占位符 4"/>
          <p:cNvSpPr>
            <a:spLocks noGrp="1"/>
          </p:cNvSpPr>
          <p:nvPr>
            <p:ph type="ftr" sz="quarter" idx="11"/>
            <p:custDataLst>
              <p:tags r:id="rId8"/>
            </p:custDataLst>
          </p:nvPr>
        </p:nvSpPr>
        <p:spPr/>
        <p:txBody>
          <a:bodyPr/>
          <a:p>
            <a:endParaRPr altLang="en-US" lang="zh-CN"/>
          </a:p>
        </p:txBody>
      </p:sp>
      <p:sp>
        <p:nvSpPr>
          <p:cNvPr id="1048716" name="灯片编号占位符 5"/>
          <p:cNvSpPr>
            <a:spLocks noGrp="1"/>
          </p:cNvSpPr>
          <p:nvPr>
            <p:ph type="sldNum" sz="quarter" idx="12"/>
            <p:custDataLst>
              <p:tags r:id="rId9"/>
            </p:custDataLst>
          </p:nvPr>
        </p:nvSpPr>
        <p:spPr/>
        <p:txBody>
          <a:bodyPr/>
          <a:p>
            <a:fld id="{BE5F26B5-172A-4DC2-B0B7-181CFC56B87C}" type="slidenum">
              <a:rPr altLang="en-US" lang="zh-CN" smtClean="0"/>
            </a:fld>
            <a:endParaRPr altLang="en-US" lang="zh-CN"/>
          </a:p>
        </p:txBody>
      </p:sp>
      <p:sp>
        <p:nvSpPr>
          <p:cNvPr id="1048718" name="文本占位符 7"/>
          <p:cNvSpPr>
            <a:spLocks noGrp="1"/>
          </p:cNvSpPr>
          <p:nvPr>
            <p:ph type="body" sz="quarter" idx="13" hasCustomPrompt="1"/>
            <p:custDataLst>
              <p:tags r:id="rId10"/>
            </p:custDataLst>
          </p:nvPr>
        </p:nvSpPr>
        <p:spPr>
          <a:xfrm>
            <a:off x="939798" y="3961867"/>
            <a:ext cx="2851343" cy="1745071"/>
          </a:xfrm>
        </p:spPr>
        <p:txBody>
          <a:bodyPr anchor="b">
            <a:noAutofit/>
          </a:bodyPr>
          <a:lstStyle>
            <a:lvl1pPr algn="ctr" indent="0" marL="0">
              <a:buNone/>
              <a:defRPr b="1" sz="8000">
                <a:solidFill>
                  <a:schemeClr val="lt1">
                    <a:lumMod val="100000"/>
                  </a:schemeClr>
                </a:solidFill>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2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2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28" name="页脚占位符 5"/>
          <p:cNvSpPr>
            <a:spLocks noGrp="1"/>
          </p:cNvSpPr>
          <p:nvPr>
            <p:ph type="ftr" sz="quarter" idx="11"/>
            <p:custDataLst>
              <p:tags r:id="rId5"/>
            </p:custDataLst>
          </p:nvPr>
        </p:nvSpPr>
        <p:spPr/>
        <p:txBody>
          <a:bodyPr/>
          <a:p>
            <a:endParaRPr altLang="en-US" lang="zh-CN"/>
          </a:p>
        </p:txBody>
      </p:sp>
      <p:sp>
        <p:nvSpPr>
          <p:cNvPr id="104873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3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3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4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44" name="页脚占位符 7"/>
          <p:cNvSpPr>
            <a:spLocks noGrp="1"/>
          </p:cNvSpPr>
          <p:nvPr>
            <p:ph type="ftr" sz="quarter" idx="11"/>
            <p:custDataLst>
              <p:tags r:id="rId7"/>
            </p:custDataLst>
          </p:nvPr>
        </p:nvSpPr>
        <p:spPr/>
        <p:txBody>
          <a:bodyPr/>
          <a:p>
            <a:endParaRPr altLang="en-US" lang="zh-CN"/>
          </a:p>
        </p:txBody>
      </p:sp>
      <p:sp>
        <p:nvSpPr>
          <p:cNvPr id="104874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4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5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52" name="页脚占位符 3"/>
          <p:cNvSpPr>
            <a:spLocks noGrp="1"/>
          </p:cNvSpPr>
          <p:nvPr>
            <p:ph type="ftr" sz="quarter" idx="11"/>
            <p:custDataLst>
              <p:tags r:id="rId3"/>
            </p:custDataLst>
          </p:nvPr>
        </p:nvSpPr>
        <p:spPr/>
        <p:txBody>
          <a:bodyPr/>
          <a:p>
            <a:endParaRPr altLang="en-US" lang="zh-CN"/>
          </a:p>
        </p:txBody>
      </p:sp>
      <p:sp>
        <p:nvSpPr>
          <p:cNvPr id="104875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5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58" name="页脚占位符 2"/>
          <p:cNvSpPr>
            <a:spLocks noGrp="1"/>
          </p:cNvSpPr>
          <p:nvPr>
            <p:ph type="ftr" sz="quarter" idx="11"/>
            <p:custDataLst>
              <p:tags r:id="rId2"/>
            </p:custDataLst>
          </p:nvPr>
        </p:nvSpPr>
        <p:spPr/>
        <p:txBody>
          <a:bodyPr/>
          <a:p>
            <a:endParaRPr altLang="en-US" lang="zh-CN"/>
          </a:p>
        </p:txBody>
      </p:sp>
      <p:sp>
        <p:nvSpPr>
          <p:cNvPr id="104876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6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6" name="页脚占位符 4"/>
          <p:cNvSpPr>
            <a:spLocks noGrp="1"/>
          </p:cNvSpPr>
          <p:nvPr>
            <p:ph type="ftr" sz="quarter" idx="11"/>
            <p:custDataLst>
              <p:tags r:id="rId3"/>
            </p:custDataLst>
          </p:nvPr>
        </p:nvSpPr>
        <p:spPr/>
        <p:txBody>
          <a:bodyPr/>
          <a:p>
            <a:endParaRPr altLang="en-US" lang="zh-CN"/>
          </a:p>
        </p:txBody>
      </p:sp>
      <p:sp>
        <p:nvSpPr>
          <p:cNvPr id="104876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7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7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7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76" name="页脚占位符 7"/>
          <p:cNvSpPr>
            <a:spLocks noGrp="1"/>
          </p:cNvSpPr>
          <p:nvPr>
            <p:ph type="ftr" sz="quarter" idx="11"/>
            <p:custDataLst>
              <p:tags r:id="rId4"/>
            </p:custDataLst>
          </p:nvPr>
        </p:nvSpPr>
        <p:spPr/>
        <p:txBody>
          <a:bodyPr/>
          <a:p>
            <a:endParaRPr altLang="en-US" lang="zh-CN"/>
          </a:p>
        </p:txBody>
      </p:sp>
      <p:sp>
        <p:nvSpPr>
          <p:cNvPr id="104877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1" name="图片 6"/>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80" name="标题 1"/>
          <p:cNvSpPr>
            <a:spLocks noGrp="1"/>
          </p:cNvSpPr>
          <p:nvPr>
            <p:ph type="ctrTitle"/>
            <p:custDataLst>
              <p:tags r:id="rId3"/>
            </p:custDataLst>
          </p:nvPr>
        </p:nvSpPr>
        <p:spPr>
          <a:xfrm>
            <a:off x="838200" y="1198796"/>
            <a:ext cx="10515000" cy="1800000"/>
          </a:xfrm>
        </p:spPr>
        <p:txBody>
          <a:bodyPr anchor="b" bIns="0" lIns="0" rIns="0" rtlCol="0" tIns="0" vert="horz">
            <a:normAutofit/>
          </a:bodyPr>
          <a:lstStyle>
            <a:lvl1pPr>
              <a:defRPr altLang="en-US" dirty="0" sz="6400" lang="zh-CN">
                <a:solidFill>
                  <a:schemeClr val="lt1">
                    <a:lumMod val="100000"/>
                  </a:schemeClr>
                </a:solidFill>
              </a:defRPr>
            </a:lvl1pPr>
          </a:lstStyle>
          <a:p>
            <a:pPr lvl="0"/>
            <a:r>
              <a:rPr altLang="en-US" dirty="0" lang="zh-CN"/>
              <a:t>单击此处编辑母版标题样式</a:t>
            </a:r>
            <a:endParaRPr altLang="en-US" dirty="0" lang="zh-CN"/>
          </a:p>
        </p:txBody>
      </p:sp>
      <p:sp>
        <p:nvSpPr>
          <p:cNvPr id="1048782"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84" name="页脚占位符 4"/>
          <p:cNvSpPr>
            <a:spLocks noGrp="1"/>
          </p:cNvSpPr>
          <p:nvPr>
            <p:ph type="ftr" sz="quarter" idx="11"/>
            <p:custDataLst>
              <p:tags r:id="rId5"/>
            </p:custDataLst>
          </p:nvPr>
        </p:nvSpPr>
        <p:spPr/>
        <p:txBody>
          <a:bodyPr/>
          <a:p>
            <a:endParaRPr altLang="en-US" lang="zh-CN"/>
          </a:p>
        </p:txBody>
      </p:sp>
      <p:sp>
        <p:nvSpPr>
          <p:cNvPr id="1048786" name="灯片编号占位符 5"/>
          <p:cNvSpPr>
            <a:spLocks noGrp="1"/>
          </p:cNvSpPr>
          <p:nvPr>
            <p:ph type="sldNum" sz="quarter" idx="12"/>
            <p:custDataLst>
              <p:tags r:id="rId6"/>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788" name="文本占位符 9"/>
          <p:cNvSpPr>
            <a:spLocks noGrp="1"/>
          </p:cNvSpPr>
          <p:nvPr>
            <p:ph type="body" sz="quarter" idx="13" hasCustomPrompt="1"/>
            <p:custDataLst>
              <p:tags r:id="rId7"/>
            </p:custDataLst>
          </p:nvPr>
        </p:nvSpPr>
        <p:spPr>
          <a:xfrm>
            <a:off x="838799" y="88360"/>
            <a:ext cx="10514401" cy="504000"/>
          </a:xfrm>
        </p:spPr>
        <p:txBody>
          <a:bodyPr anchor="ctr">
            <a:normAutofit/>
          </a:bodyPr>
          <a:lstStyle>
            <a:lvl1pPr indent="0" marL="0">
              <a:lnSpc>
                <a:spcPct val="100000"/>
              </a:lnSpc>
              <a:buNone/>
              <a:defRPr b="1" sz="1200">
                <a:solidFill>
                  <a:schemeClr val="lt1">
                    <a:lumMod val="100000"/>
                  </a:schemeClr>
                </a:solidFill>
              </a:defRPr>
            </a:lvl1pPr>
          </a:lstStyle>
          <a:p>
            <a:pPr lvl="0"/>
            <a:r>
              <a:rPr altLang="en-US" dirty="0" lang="zh-CN"/>
              <a:t>公司名占位符</a:t>
            </a:r>
            <a:endParaRPr altLang="en-US" dirty="0" lang="zh-CN"/>
          </a:p>
        </p:txBody>
      </p:sp>
      <p:sp>
        <p:nvSpPr>
          <p:cNvPr id="1048790" name="文本占位符 13"/>
          <p:cNvSpPr>
            <a:spLocks noGrp="1"/>
          </p:cNvSpPr>
          <p:nvPr>
            <p:ph type="body" sz="quarter" idx="14" hasCustomPrompt="1"/>
            <p:custDataLst>
              <p:tags r:id="rId8"/>
            </p:custDataLst>
          </p:nvPr>
        </p:nvSpPr>
        <p:spPr>
          <a:xfrm>
            <a:off x="3685309" y="3281833"/>
            <a:ext cx="2880000" cy="1092739"/>
          </a:xfrm>
        </p:spPr>
        <p:txBody>
          <a:bodyPr anchor="t">
            <a:normAutofit/>
          </a:bodyPr>
          <a:lstStyle>
            <a:lvl1pPr algn="l" indent="0" marL="0">
              <a:lnSpc>
                <a:spcPct val="100000"/>
              </a:lnSpc>
              <a:buNone/>
              <a:defRPr sz="1800">
                <a:solidFill>
                  <a:schemeClr val="lt1">
                    <a:lumMod val="100000"/>
                  </a:schemeClr>
                </a:solidFill>
              </a:defRPr>
            </a:lvl1pPr>
          </a:lstStyle>
          <a:p>
            <a:pPr lvl="0"/>
            <a:r>
              <a:rPr altLang="en-US" dirty="0" lang="zh-CN"/>
              <a:t>日期时间占位符</a:t>
            </a:r>
            <a:endParaRPr altLang="en-US" dirty="0" lang="zh-CN"/>
          </a:p>
        </p:txBody>
      </p:sp>
      <p:sp>
        <p:nvSpPr>
          <p:cNvPr id="1048792" name="文本占位符 23"/>
          <p:cNvSpPr>
            <a:spLocks noGrp="1"/>
          </p:cNvSpPr>
          <p:nvPr>
            <p:ph type="body" sz="quarter" idx="17" hasCustomPrompt="1"/>
            <p:custDataLst>
              <p:tags r:id="rId9"/>
            </p:custDataLst>
          </p:nvPr>
        </p:nvSpPr>
        <p:spPr>
          <a:xfrm>
            <a:off x="869373" y="3281833"/>
            <a:ext cx="2743200" cy="1092739"/>
          </a:xfrm>
        </p:spPr>
        <p:txBody>
          <a:bodyPr anchor="t">
            <a:normAutofit/>
          </a:bodyPr>
          <a:lstStyle>
            <a:lvl1pPr algn="l"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cxnSp>
        <p:nvCxnSpPr>
          <p:cNvPr id="3145737" name="直接连接符 7"/>
          <p:cNvCxnSpPr>
            <a:cxnSpLocks/>
          </p:cNvCxnSpPr>
          <p:nvPr userDrawn="1">
            <p:custDataLst>
              <p:tags r:id="rId10"/>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2.xml"/><Relationship Id="rId13" Type="http://schemas.openxmlformats.org/officeDocument/2006/relationships/image" Target="../media/image3.png"/><Relationship Id="rId14" Type="http://schemas.openxmlformats.org/officeDocument/2006/relationships/tags" Target="../tags/tag73.xml"/><Relationship Id="rId15" Type="http://schemas.openxmlformats.org/officeDocument/2006/relationships/tags" Target="../tags/tag74.xml"/><Relationship Id="rId16" Type="http://schemas.openxmlformats.org/officeDocument/2006/relationships/tags" Target="../tags/tag75.xml"/><Relationship Id="rId17" Type="http://schemas.openxmlformats.org/officeDocument/2006/relationships/tags" Target="../tags/tag76.xml"/><Relationship Id="rId18" Type="http://schemas.openxmlformats.org/officeDocument/2006/relationships/tags" Target="../tags/tag77.xml"/><Relationship Id="rId19" Type="http://schemas.openxmlformats.org/officeDocument/2006/relationships/tags" Target="../tags/tag78.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6884" r:id="rId1"/>
    <p:sldLayoutId id="2147486885" r:id="rId2"/>
    <p:sldLayoutId id="2147486886" r:id="rId3"/>
    <p:sldLayoutId id="2147486887" r:id="rId4"/>
    <p:sldLayoutId id="2147486888" r:id="rId5"/>
    <p:sldLayoutId id="2147486889" r:id="rId6"/>
    <p:sldLayoutId id="2147486890" r:id="rId7"/>
    <p:sldLayoutId id="2147486891" r:id="rId8"/>
    <p:sldLayoutId id="2147486892" r:id="rId9"/>
    <p:sldLayoutId id="2147486893" r:id="rId10"/>
    <p:sldLayoutId id="2147486894"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8"/>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8"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6921" r:id="rId1"/>
    <p:sldLayoutId id="2147486922" r:id="rId2"/>
    <p:sldLayoutId id="2147486923" r:id="rId3"/>
    <p:sldLayoutId id="2147486924" r:id="rId4"/>
    <p:sldLayoutId id="2147486925" r:id="rId5"/>
    <p:sldLayoutId id="2147486926" r:id="rId6"/>
    <p:sldLayoutId id="2147486927" r:id="rId7"/>
    <p:sldLayoutId id="2147486928" r:id="rId8"/>
    <p:sldLayoutId id="2147486929" r:id="rId9"/>
    <p:sldLayoutId id="2147486930" r:id="rId10"/>
    <p:sldLayoutId id="2147486931" r:id="rId11"/>
  </p:sldLayoutIdLst>
  <p:txStyles>
    <p:titleStyle>
      <a:lvl1pPr algn="l" defTabSz="914400" eaLnBrk="1" hangingPunct="1" latinLnBrk="0" rtl="0">
        <a:lnSpc>
          <a:spcPct val="100000"/>
        </a:lnSpc>
        <a:spcBef>
          <a:spcPct val="0"/>
        </a:spcBef>
        <a:buNone/>
        <a:defRPr b="1" sz="36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tags" Target="../tags/tag80.xml"/><Relationship Id="rId3" Type="http://schemas.openxmlformats.org/officeDocument/2006/relationships/tags" Target="../tags/tag81.xml"/><Relationship Id="rId4" Type="http://schemas.openxmlformats.org/officeDocument/2006/relationships/tags" Target="../tags/tag82.xml"/><Relationship Id="rId5" Type="http://schemas.openxmlformats.org/officeDocument/2006/relationships/tags" Target="../tags/tag83.xml"/><Relationship Id="rId6" Type="http://schemas.openxmlformats.org/officeDocument/2006/relationships/tags" Target="../tags/tag84.xml"/><Relationship Id="rId7"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tags" Target="../tags/tag89.xml"/><Relationship Id="rId6" Type="http://schemas.openxmlformats.org/officeDocument/2006/relationships/tags" Target="../tags/tag90.xml"/><Relationship Id="rId7" Type="http://schemas.openxmlformats.org/officeDocument/2006/relationships/tags" Target="../tags/tag91.xml"/><Relationship Id="rId8" Type="http://schemas.openxmlformats.org/officeDocument/2006/relationships/tags" Target="../tags/tag92.xml"/><Relationship Id="rId9" Type="http://schemas.openxmlformats.org/officeDocument/2006/relationships/tags" Target="../tags/tag93.xml"/><Relationship Id="rId10" Type="http://schemas.openxmlformats.org/officeDocument/2006/relationships/tags" Target="../tags/tag94.xml"/><Relationship Id="rId11" Type="http://schemas.openxmlformats.org/officeDocument/2006/relationships/tags" Target="../tags/tag95.xml"/><Relationship Id="rId12" Type="http://schemas.openxmlformats.org/officeDocument/2006/relationships/tags" Target="../tags/tag96.xml"/><Relationship Id="rId13" Type="http://schemas.openxmlformats.org/officeDocument/2006/relationships/tags" Target="../tags/tag97.xml"/><Relationship Id="rId14" Type="http://schemas.openxmlformats.org/officeDocument/2006/relationships/tags" Target="../tags/tag98.xml"/><Relationship Id="rId15" Type="http://schemas.openxmlformats.org/officeDocument/2006/relationships/tags" Target="../tags/tag99.xml"/><Relationship Id="rId16" Type="http://schemas.openxmlformats.org/officeDocument/2006/relationships/tags" Target="../tags/tag100.xml"/><Relationship Id="rId17" Type="http://schemas.openxmlformats.org/officeDocument/2006/relationships/tags" Target="../tags/tag101.xml"/><Relationship Id="rId18" Type="http://schemas.openxmlformats.org/officeDocument/2006/relationships/tags" Target="../tags/tag102.xml"/><Relationship Id="rId19" Type="http://schemas.openxmlformats.org/officeDocument/2006/relationships/tags" Target="../tags/tag103.xml"/><Relationship Id="rId20" Type="http://schemas.openxmlformats.org/officeDocument/2006/relationships/tags" Target="../tags/tag104.xml"/><Relationship Id="rId21" Type="http://schemas.openxmlformats.org/officeDocument/2006/relationships/tags" Target="../tags/tag105.xml"/><Relationship Id="rId22" Type="http://schemas.openxmlformats.org/officeDocument/2006/relationships/tags" Target="../tags/tag106.xml"/><Relationship Id="rId23" Type="http://schemas.openxmlformats.org/officeDocument/2006/relationships/slideLayout" Target="../slideLayouts/slideLayout14.xml"/><Relationship Id="rId2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tags" Target="../tags/tag107.xml"/><Relationship Id="rId2" Type="http://schemas.openxmlformats.org/officeDocument/2006/relationships/tags" Target="../tags/tag108.xml"/><Relationship Id="rId3" Type="http://schemas.openxmlformats.org/officeDocument/2006/relationships/tags" Target="../tags/tag109.xml"/><Relationship Id="rId4" Type="http://schemas.openxmlformats.org/officeDocument/2006/relationships/slideLayout" Target="../slideLayouts/slideLayout15.xml"/><Relationship Id="rId5"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12.xml"/><Relationship Id="rId2" Type="http://schemas.openxmlformats.org/officeDocument/2006/relationships/tags" Target="../tags/tag113.xml"/><Relationship Id="rId3" Type="http://schemas.openxmlformats.org/officeDocument/2006/relationships/tags" Target="../tags/tag114.xml"/><Relationship Id="rId4" Type="http://schemas.openxmlformats.org/officeDocument/2006/relationships/tags" Target="../tags/tag115.xml"/><Relationship Id="rId5" Type="http://schemas.openxmlformats.org/officeDocument/2006/relationships/tags" Target="../tags/tag116.xml"/><Relationship Id="rId6" Type="http://schemas.openxmlformats.org/officeDocument/2006/relationships/tags" Target="../tags/tag117.xml"/><Relationship Id="rId7" Type="http://schemas.openxmlformats.org/officeDocument/2006/relationships/tags" Target="../tags/tag118.xml"/><Relationship Id="rId8" Type="http://schemas.openxmlformats.org/officeDocument/2006/relationships/tags" Target="../tags/tag119.xml"/><Relationship Id="rId9" Type="http://schemas.openxmlformats.org/officeDocument/2006/relationships/tags" Target="../tags/tag120.xml"/><Relationship Id="rId10" Type="http://schemas.openxmlformats.org/officeDocument/2006/relationships/tags" Target="../tags/tag121.xml"/><Relationship Id="rId11" Type="http://schemas.openxmlformats.org/officeDocument/2006/relationships/tags" Target="../tags/tag122.xml"/><Relationship Id="rId12" Type="http://schemas.openxmlformats.org/officeDocument/2006/relationships/tags" Target="../tags/tag123.xml"/><Relationship Id="rId13" Type="http://schemas.openxmlformats.org/officeDocument/2006/relationships/tags" Target="../tags/tag124.xml"/><Relationship Id="rId14" Type="http://schemas.openxmlformats.org/officeDocument/2006/relationships/tags" Target="../tags/tag125.xml"/><Relationship Id="rId15" Type="http://schemas.openxmlformats.org/officeDocument/2006/relationships/tags" Target="../tags/tag126.xml"/><Relationship Id="rId16" Type="http://schemas.openxmlformats.org/officeDocument/2006/relationships/tags" Target="../tags/tag127.xml"/><Relationship Id="rId1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8.xml"/><Relationship Id="rId2" Type="http://schemas.openxmlformats.org/officeDocument/2006/relationships/tags" Target="../tags/tag129.xml"/><Relationship Id="rId3" Type="http://schemas.openxmlformats.org/officeDocument/2006/relationships/tags" Target="../tags/tag130.xml"/><Relationship Id="rId4" Type="http://schemas.openxmlformats.org/officeDocument/2006/relationships/tags" Target="../tags/tag131.xml"/><Relationship Id="rId5" Type="http://schemas.openxmlformats.org/officeDocument/2006/relationships/tags" Target="../tags/tag132.xml"/><Relationship Id="rId6" Type="http://schemas.openxmlformats.org/officeDocument/2006/relationships/tags" Target="../tags/tag133.xml"/><Relationship Id="rId7" Type="http://schemas.openxmlformats.org/officeDocument/2006/relationships/tags" Target="../tags/tag134.xml"/><Relationship Id="rId8" Type="http://schemas.openxmlformats.org/officeDocument/2006/relationships/tags" Target="../tags/tag135.xml"/><Relationship Id="rId9"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36.xml"/><Relationship Id="rId2" Type="http://schemas.openxmlformats.org/officeDocument/2006/relationships/tags" Target="../tags/tag137.xml"/><Relationship Id="rId3" Type="http://schemas.openxmlformats.org/officeDocument/2006/relationships/tags" Target="../tags/tag138.xml"/><Relationship Id="rId4" Type="http://schemas.openxmlformats.org/officeDocument/2006/relationships/tags" Target="../tags/tag139.xml"/><Relationship Id="rId5" Type="http://schemas.openxmlformats.org/officeDocument/2006/relationships/tags" Target="../tags/tag140.xml"/><Relationship Id="rId6" Type="http://schemas.openxmlformats.org/officeDocument/2006/relationships/tags" Target="../tags/tag141.xml"/><Relationship Id="rId7" Type="http://schemas.openxmlformats.org/officeDocument/2006/relationships/tags" Target="../tags/tag142.xml"/><Relationship Id="rId8" Type="http://schemas.openxmlformats.org/officeDocument/2006/relationships/tags" Target="../tags/tag143.xml"/><Relationship Id="rId9" Type="http://schemas.openxmlformats.org/officeDocument/2006/relationships/tags" Target="../tags/tag144.xml"/><Relationship Id="rId10" Type="http://schemas.openxmlformats.org/officeDocument/2006/relationships/tags" Target="../tags/tag145.xml"/><Relationship Id="rId11" Type="http://schemas.openxmlformats.org/officeDocument/2006/relationships/tags" Target="../tags/tag146.xml"/><Relationship Id="rId12" Type="http://schemas.openxmlformats.org/officeDocument/2006/relationships/tags" Target="../tags/tag147.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48.xml"/><Relationship Id="rId2" Type="http://schemas.openxmlformats.org/officeDocument/2006/relationships/tags" Target="../tags/tag149.xml"/><Relationship Id="rId3" Type="http://schemas.openxmlformats.org/officeDocument/2006/relationships/tags" Target="../tags/tag150.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9.xml.rels><?xml version='1.0' encoding='UTF-8' standalone='yes'?>
<Relationships xmlns="http://schemas.openxmlformats.org/package/2006/relationships"><Relationship Id="rId1" Type="http://schemas.openxmlformats.org/officeDocument/2006/relationships/tags" Target="../tags/tag151.xml"/><Relationship Id="rId2" Type="http://schemas.openxmlformats.org/officeDocument/2006/relationships/tags" Target="../tags/tag152.xml"/><Relationship Id="rId3" Type="http://schemas.openxmlformats.org/officeDocument/2006/relationships/tags" Target="../tags/tag153.xml"/><Relationship Id="rId4" Type="http://schemas.openxmlformats.org/officeDocument/2006/relationships/tags" Target="../tags/tag154.xml"/><Relationship Id="rId5" Type="http://schemas.openxmlformats.org/officeDocument/2006/relationships/tags" Target="../tags/tag155.xml"/><Relationship Id="rId6" Type="http://schemas.openxmlformats.org/officeDocument/2006/relationships/tags" Target="../tags/tag156.xml"/><Relationship Id="rId7" Type="http://schemas.openxmlformats.org/officeDocument/2006/relationships/tags" Target="../tags/tag157.xml"/><Relationship Id="rId8" Type="http://schemas.openxmlformats.org/officeDocument/2006/relationships/tags" Target="../tags/tag158.xml"/><Relationship Id="rId9" Type="http://schemas.openxmlformats.org/officeDocument/2006/relationships/tags" Target="../tags/tag159.xml"/><Relationship Id="rId10" Type="http://schemas.openxmlformats.org/officeDocument/2006/relationships/tags" Target="../tags/tag160.xml"/><Relationship Id="rId11" Type="http://schemas.openxmlformats.org/officeDocument/2006/relationships/tags" Target="../tags/tag161.xml"/><Relationship Id="rId12" Type="http://schemas.openxmlformats.org/officeDocument/2006/relationships/tags" Target="../tags/tag162.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63.xml"/><Relationship Id="rId2" Type="http://schemas.openxmlformats.org/officeDocument/2006/relationships/tags" Target="../tags/tag164.xml"/><Relationship Id="rId3" Type="http://schemas.openxmlformats.org/officeDocument/2006/relationships/tags" Target="../tags/tag165.xml"/><Relationship Id="rId4" Type="http://schemas.openxmlformats.org/officeDocument/2006/relationships/tags" Target="../tags/tag166.xml"/><Relationship Id="rId5" Type="http://schemas.openxmlformats.org/officeDocument/2006/relationships/tags" Target="../tags/tag167.xml"/><Relationship Id="rId6" Type="http://schemas.openxmlformats.org/officeDocument/2006/relationships/tags" Target="../tags/tag168.xml"/><Relationship Id="rId7" Type="http://schemas.openxmlformats.org/officeDocument/2006/relationships/tags" Target="../tags/tag169.xml"/><Relationship Id="rId8" Type="http://schemas.openxmlformats.org/officeDocument/2006/relationships/tags" Target="../tags/tag170.xml"/><Relationship Id="rId9" Type="http://schemas.openxmlformats.org/officeDocument/2006/relationships/tags" Target="../tags/tag171.xml"/><Relationship Id="rId10" Type="http://schemas.openxmlformats.org/officeDocument/2006/relationships/tags" Target="../tags/tag172.xml"/><Relationship Id="rId11" Type="http://schemas.openxmlformats.org/officeDocument/2006/relationships/tags" Target="../tags/tag173.xml"/><Relationship Id="rId12" Type="http://schemas.openxmlformats.org/officeDocument/2006/relationships/tags" Target="../tags/tag174.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75.xml"/><Relationship Id="rId2" Type="http://schemas.openxmlformats.org/officeDocument/2006/relationships/tags" Target="../tags/tag176.xml"/><Relationship Id="rId3" Type="http://schemas.openxmlformats.org/officeDocument/2006/relationships/tags" Target="../tags/tag177.xml"/><Relationship Id="rId4" Type="http://schemas.openxmlformats.org/officeDocument/2006/relationships/tags" Target="../tags/tag178.xml"/><Relationship Id="rId5" Type="http://schemas.openxmlformats.org/officeDocument/2006/relationships/tags" Target="../tags/tag179.xml"/><Relationship Id="rId6" Type="http://schemas.openxmlformats.org/officeDocument/2006/relationships/tags" Target="../tags/tag180.xml"/><Relationship Id="rId7" Type="http://schemas.openxmlformats.org/officeDocument/2006/relationships/tags" Target="../tags/tag181.xml"/><Relationship Id="rId8" Type="http://schemas.openxmlformats.org/officeDocument/2006/relationships/tags" Target="../tags/tag182.xml"/><Relationship Id="rId9" Type="http://schemas.openxmlformats.org/officeDocument/2006/relationships/tags" Target="../tags/tag183.xml"/><Relationship Id="rId10" Type="http://schemas.openxmlformats.org/officeDocument/2006/relationships/tags" Target="../tags/tag184.xml"/><Relationship Id="rId11" Type="http://schemas.openxmlformats.org/officeDocument/2006/relationships/tags" Target="../tags/tag185.xml"/><Relationship Id="rId12" Type="http://schemas.openxmlformats.org/officeDocument/2006/relationships/tags" Target="../tags/tag186.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87.xml"/><Relationship Id="rId2" Type="http://schemas.openxmlformats.org/officeDocument/2006/relationships/tags" Target="../tags/tag188.xml"/><Relationship Id="rId3" Type="http://schemas.openxmlformats.org/officeDocument/2006/relationships/tags" Target="../tags/tag189.xml"/><Relationship Id="rId4" Type="http://schemas.openxmlformats.org/officeDocument/2006/relationships/tags" Target="../tags/tag190.xml"/><Relationship Id="rId5" Type="http://schemas.openxmlformats.org/officeDocument/2006/relationships/tags" Target="../tags/tag191.xml"/><Relationship Id="rId6" Type="http://schemas.openxmlformats.org/officeDocument/2006/relationships/tags" Target="../tags/tag192.xml"/><Relationship Id="rId7" Type="http://schemas.openxmlformats.org/officeDocument/2006/relationships/tags" Target="../tags/tag193.xml"/><Relationship Id="rId8" Type="http://schemas.openxmlformats.org/officeDocument/2006/relationships/tags" Target="../tags/tag194.xml"/><Relationship Id="rId9"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95.xml"/><Relationship Id="rId2" Type="http://schemas.openxmlformats.org/officeDocument/2006/relationships/tags" Target="../tags/tag196.xml"/><Relationship Id="rId3" Type="http://schemas.openxmlformats.org/officeDocument/2006/relationships/tags" Target="../tags/tag197.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14.xml.rels><?xml version='1.0' encoding='UTF-8' standalone='yes'?>
<Relationships xmlns="http://schemas.openxmlformats.org/package/2006/relationships"><Relationship Id="rId1" Type="http://schemas.openxmlformats.org/officeDocument/2006/relationships/tags" Target="../tags/tag198.xml"/><Relationship Id="rId2" Type="http://schemas.openxmlformats.org/officeDocument/2006/relationships/tags" Target="../tags/tag199.xml"/><Relationship Id="rId3" Type="http://schemas.openxmlformats.org/officeDocument/2006/relationships/tags" Target="../tags/tag200.xml"/><Relationship Id="rId4" Type="http://schemas.openxmlformats.org/officeDocument/2006/relationships/tags" Target="../tags/tag201.xml"/><Relationship Id="rId5" Type="http://schemas.openxmlformats.org/officeDocument/2006/relationships/tags" Target="../tags/tag202.xml"/><Relationship Id="rId6" Type="http://schemas.openxmlformats.org/officeDocument/2006/relationships/tags" Target="../tags/tag203.xml"/><Relationship Id="rId7" Type="http://schemas.openxmlformats.org/officeDocument/2006/relationships/tags" Target="../tags/tag204.xml"/><Relationship Id="rId8" Type="http://schemas.openxmlformats.org/officeDocument/2006/relationships/tags" Target="../tags/tag205.xml"/><Relationship Id="rId9"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06.xml"/><Relationship Id="rId2" Type="http://schemas.openxmlformats.org/officeDocument/2006/relationships/tags" Target="../tags/tag207.xml"/><Relationship Id="rId3" Type="http://schemas.openxmlformats.org/officeDocument/2006/relationships/tags" Target="../tags/tag208.xml"/><Relationship Id="rId4" Type="http://schemas.openxmlformats.org/officeDocument/2006/relationships/tags" Target="../tags/tag209.xml"/><Relationship Id="rId5" Type="http://schemas.openxmlformats.org/officeDocument/2006/relationships/tags" Target="../tags/tag210.xml"/><Relationship Id="rId6" Type="http://schemas.openxmlformats.org/officeDocument/2006/relationships/tags" Target="../tags/tag211.xml"/><Relationship Id="rId7" Type="http://schemas.openxmlformats.org/officeDocument/2006/relationships/tags" Target="../tags/tag212.xml"/><Relationship Id="rId8" Type="http://schemas.openxmlformats.org/officeDocument/2006/relationships/tags" Target="../tags/tag213.xml"/><Relationship Id="rId9" Type="http://schemas.openxmlformats.org/officeDocument/2006/relationships/tags" Target="../tags/tag214.xml"/><Relationship Id="rId10" Type="http://schemas.openxmlformats.org/officeDocument/2006/relationships/tags" Target="../tags/tag215.xml"/><Relationship Id="rId11" Type="http://schemas.openxmlformats.org/officeDocument/2006/relationships/tags" Target="../tags/tag216.xml"/><Relationship Id="rId12" Type="http://schemas.openxmlformats.org/officeDocument/2006/relationships/tags" Target="../tags/tag217.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18.xml"/><Relationship Id="rId2" Type="http://schemas.openxmlformats.org/officeDocument/2006/relationships/tags" Target="../tags/tag219.xml"/><Relationship Id="rId3" Type="http://schemas.openxmlformats.org/officeDocument/2006/relationships/tags" Target="../tags/tag220.xml"/><Relationship Id="rId4" Type="http://schemas.openxmlformats.org/officeDocument/2006/relationships/tags" Target="../tags/tag221.xml"/><Relationship Id="rId5" Type="http://schemas.openxmlformats.org/officeDocument/2006/relationships/tags" Target="../tags/tag222.xml"/><Relationship Id="rId6" Type="http://schemas.openxmlformats.org/officeDocument/2006/relationships/tags" Target="../tags/tag223.xml"/><Relationship Id="rId7" Type="http://schemas.openxmlformats.org/officeDocument/2006/relationships/tags" Target="../tags/tag224.xml"/><Relationship Id="rId8" Type="http://schemas.openxmlformats.org/officeDocument/2006/relationships/tags" Target="../tags/tag225.xml"/><Relationship Id="rId9" Type="http://schemas.openxmlformats.org/officeDocument/2006/relationships/tags" Target="../tags/tag226.xml"/><Relationship Id="rId10" Type="http://schemas.openxmlformats.org/officeDocument/2006/relationships/tags" Target="../tags/tag227.xml"/><Relationship Id="rId11" Type="http://schemas.openxmlformats.org/officeDocument/2006/relationships/tags" Target="../tags/tag228.xml"/><Relationship Id="rId12" Type="http://schemas.openxmlformats.org/officeDocument/2006/relationships/tags" Target="../tags/tag229.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30.xml"/><Relationship Id="rId2" Type="http://schemas.openxmlformats.org/officeDocument/2006/relationships/tags" Target="../tags/tag231.xml"/><Relationship Id="rId3" Type="http://schemas.openxmlformats.org/officeDocument/2006/relationships/tags" Target="../tags/tag232.xml"/><Relationship Id="rId4" Type="http://schemas.openxmlformats.org/officeDocument/2006/relationships/tags" Target="../tags/tag233.xml"/><Relationship Id="rId5" Type="http://schemas.openxmlformats.org/officeDocument/2006/relationships/tags" Target="../tags/tag234.xml"/><Relationship Id="rId6" Type="http://schemas.openxmlformats.org/officeDocument/2006/relationships/tags" Target="../tags/tag235.xml"/><Relationship Id="rId7" Type="http://schemas.openxmlformats.org/officeDocument/2006/relationships/tags" Target="../tags/tag236.xml"/><Relationship Id="rId8" Type="http://schemas.openxmlformats.org/officeDocument/2006/relationships/tags" Target="../tags/tag237.xml"/><Relationship Id="rId9" Type="http://schemas.openxmlformats.org/officeDocument/2006/relationships/tags" Target="../tags/tag238.xml"/><Relationship Id="rId10" Type="http://schemas.openxmlformats.org/officeDocument/2006/relationships/tags" Target="../tags/tag239.xml"/><Relationship Id="rId11" Type="http://schemas.openxmlformats.org/officeDocument/2006/relationships/tags" Target="../tags/tag240.xml"/><Relationship Id="rId12" Type="http://schemas.openxmlformats.org/officeDocument/2006/relationships/tags" Target="../tags/tag241.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42.xml"/><Relationship Id="rId2" Type="http://schemas.openxmlformats.org/officeDocument/2006/relationships/tags" Target="../tags/tag243.xml"/><Relationship Id="rId3" Type="http://schemas.openxmlformats.org/officeDocument/2006/relationships/tags" Target="../tags/tag244.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19.xml.rels><?xml version='1.0' encoding='UTF-8' standalone='yes'?>
<Relationships xmlns="http://schemas.openxmlformats.org/package/2006/relationships"><Relationship Id="rId1" Type="http://schemas.openxmlformats.org/officeDocument/2006/relationships/tags" Target="../tags/tag245.xml"/><Relationship Id="rId2" Type="http://schemas.openxmlformats.org/officeDocument/2006/relationships/tags" Target="../tags/tag246.xml"/><Relationship Id="rId3" Type="http://schemas.openxmlformats.org/officeDocument/2006/relationships/tags" Target="../tags/tag247.xml"/><Relationship Id="rId4" Type="http://schemas.openxmlformats.org/officeDocument/2006/relationships/tags" Target="../tags/tag248.xml"/><Relationship Id="rId5" Type="http://schemas.openxmlformats.org/officeDocument/2006/relationships/tags" Target="../tags/tag249.xml"/><Relationship Id="rId6" Type="http://schemas.openxmlformats.org/officeDocument/2006/relationships/tags" Target="../tags/tag250.xml"/><Relationship Id="rId7" Type="http://schemas.openxmlformats.org/officeDocument/2006/relationships/tags" Target="../tags/tag251.xml"/><Relationship Id="rId8" Type="http://schemas.openxmlformats.org/officeDocument/2006/relationships/tags" Target="../tags/tag252.xml"/><Relationship Id="rId9" Type="http://schemas.openxmlformats.org/officeDocument/2006/relationships/tags" Target="../tags/tag253.xml"/><Relationship Id="rId10" Type="http://schemas.openxmlformats.org/officeDocument/2006/relationships/tags" Target="../tags/tag254.xml"/><Relationship Id="rId11" Type="http://schemas.openxmlformats.org/officeDocument/2006/relationships/tags" Target="../tags/tag255.xml"/><Relationship Id="rId12" Type="http://schemas.openxmlformats.org/officeDocument/2006/relationships/tags" Target="../tags/tag256.xml"/><Relationship Id="rId13" Type="http://schemas.openxmlformats.org/officeDocument/2006/relationships/tags" Target="../tags/tag257.xml"/><Relationship Id="rId14" Type="http://schemas.openxmlformats.org/officeDocument/2006/relationships/tags" Target="../tags/tag258.xml"/><Relationship Id="rId15" Type="http://schemas.openxmlformats.org/officeDocument/2006/relationships/tags" Target="../tags/tag259.xml"/><Relationship Id="rId16" Type="http://schemas.openxmlformats.org/officeDocument/2006/relationships/tags" Target="../tags/tag260.xml"/><Relationship Id="rId17" Type="http://schemas.openxmlformats.org/officeDocument/2006/relationships/tags" Target="../tags/tag261.xml"/><Relationship Id="rId18" Type="http://schemas.openxmlformats.org/officeDocument/2006/relationships/tags" Target="../tags/tag262.xml"/><Relationship Id="rId19" Type="http://schemas.openxmlformats.org/officeDocument/2006/relationships/tags" Target="../tags/tag263.xml"/><Relationship Id="rId20" Type="http://schemas.openxmlformats.org/officeDocument/2006/relationships/tags" Target="../tags/tag264.xml"/><Relationship Id="rId21" Type="http://schemas.openxmlformats.org/officeDocument/2006/relationships/tags" Target="../tags/tag265.xml"/><Relationship Id="rId22" Type="http://schemas.openxmlformats.org/officeDocument/2006/relationships/tags" Target="../tags/tag266.xml"/><Relationship Id="rId23" Type="http://schemas.openxmlformats.org/officeDocument/2006/relationships/tags" Target="../tags/tag267.xml"/><Relationship Id="rId24" Type="http://schemas.openxmlformats.org/officeDocument/2006/relationships/tags" Target="../tags/tag268.xml"/><Relationship Id="rId25" Type="http://schemas.openxmlformats.org/officeDocument/2006/relationships/tags" Target="../tags/tag269.xml"/><Relationship Id="rId26" Type="http://schemas.openxmlformats.org/officeDocument/2006/relationships/tags" Target="../tags/tag270.xml"/><Relationship Id="rId27" Type="http://schemas.openxmlformats.org/officeDocument/2006/relationships/tags" Target="../tags/tag271.xml"/><Relationship Id="rId28" Type="http://schemas.openxmlformats.org/officeDocument/2006/relationships/tags" Target="../tags/tag272.xml"/><Relationship Id="rId29" Type="http://schemas.openxmlformats.org/officeDocument/2006/relationships/tags" Target="../tags/tag273.xml"/><Relationship Id="rId30"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74.xml"/><Relationship Id="rId2" Type="http://schemas.openxmlformats.org/officeDocument/2006/relationships/tags" Target="../tags/tag275.xml"/><Relationship Id="rId3" Type="http://schemas.openxmlformats.org/officeDocument/2006/relationships/tags" Target="../tags/tag276.xml"/><Relationship Id="rId4" Type="http://schemas.openxmlformats.org/officeDocument/2006/relationships/tags" Target="../tags/tag277.xml"/><Relationship Id="rId5" Type="http://schemas.openxmlformats.org/officeDocument/2006/relationships/tags" Target="../tags/tag278.xml"/><Relationship Id="rId6" Type="http://schemas.openxmlformats.org/officeDocument/2006/relationships/tags" Target="../tags/tag279.xml"/><Relationship Id="rId7" Type="http://schemas.openxmlformats.org/officeDocument/2006/relationships/tags" Target="../tags/tag280.xml"/><Relationship Id="rId8" Type="http://schemas.openxmlformats.org/officeDocument/2006/relationships/tags" Target="../tags/tag281.xml"/><Relationship Id="rId9" Type="http://schemas.openxmlformats.org/officeDocument/2006/relationships/tags" Target="../tags/tag282.xml"/><Relationship Id="rId10" Type="http://schemas.openxmlformats.org/officeDocument/2006/relationships/tags" Target="../tags/tag283.xml"/><Relationship Id="rId11" Type="http://schemas.openxmlformats.org/officeDocument/2006/relationships/tags" Target="../tags/tag284.xml"/><Relationship Id="rId12" Type="http://schemas.openxmlformats.org/officeDocument/2006/relationships/tags" Target="../tags/tag285.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86.xml"/><Relationship Id="rId2" Type="http://schemas.openxmlformats.org/officeDocument/2006/relationships/tags" Target="../tags/tag287.xml"/><Relationship Id="rId3" Type="http://schemas.openxmlformats.org/officeDocument/2006/relationships/tags" Target="../tags/tag288.xml"/><Relationship Id="rId4" Type="http://schemas.openxmlformats.org/officeDocument/2006/relationships/tags" Target="../tags/tag289.xml"/><Relationship Id="rId5" Type="http://schemas.openxmlformats.org/officeDocument/2006/relationships/tags" Target="../tags/tag290.xml"/><Relationship Id="rId6" Type="http://schemas.openxmlformats.org/officeDocument/2006/relationships/tags" Target="../tags/tag291.xml"/><Relationship Id="rId7" Type="http://schemas.openxmlformats.org/officeDocument/2006/relationships/tags" Target="../tags/tag292.xml"/><Relationship Id="rId8" Type="http://schemas.openxmlformats.org/officeDocument/2006/relationships/tags" Target="../tags/tag293.xml"/><Relationship Id="rId9" Type="http://schemas.openxmlformats.org/officeDocument/2006/relationships/tags" Target="../tags/tag294.xml"/><Relationship Id="rId10" Type="http://schemas.openxmlformats.org/officeDocument/2006/relationships/tags" Target="../tags/tag295.xml"/><Relationship Id="rId11" Type="http://schemas.openxmlformats.org/officeDocument/2006/relationships/tags" Target="../tags/tag296.xml"/><Relationship Id="rId12" Type="http://schemas.openxmlformats.org/officeDocument/2006/relationships/tags" Target="../tags/tag297.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98.xml"/><Relationship Id="rId2" Type="http://schemas.openxmlformats.org/officeDocument/2006/relationships/tags" Target="../tags/tag299.xml"/><Relationship Id="rId3" Type="http://schemas.openxmlformats.org/officeDocument/2006/relationships/tags" Target="../tags/tag300.xml"/><Relationship Id="rId4" Type="http://schemas.openxmlformats.org/officeDocument/2006/relationships/tags" Target="../tags/tag301.xml"/><Relationship Id="rId5" Type="http://schemas.openxmlformats.org/officeDocument/2006/relationships/tags" Target="../tags/tag302.xml"/><Relationship Id="rId6" Type="http://schemas.openxmlformats.org/officeDocument/2006/relationships/tags" Target="../tags/tag303.xml"/><Relationship Id="rId7" Type="http://schemas.openxmlformats.org/officeDocument/2006/relationships/tags" Target="../tags/tag304.xml"/><Relationship Id="rId8" Type="http://schemas.openxmlformats.org/officeDocument/2006/relationships/tags" Target="../tags/tag305.xml"/><Relationship Id="rId9" Type="http://schemas.openxmlformats.org/officeDocument/2006/relationships/tags" Target="../tags/tag306.xml"/><Relationship Id="rId10" Type="http://schemas.openxmlformats.org/officeDocument/2006/relationships/tags" Target="../tags/tag307.xml"/><Relationship Id="rId11" Type="http://schemas.openxmlformats.org/officeDocument/2006/relationships/tags" Target="../tags/tag308.xml"/><Relationship Id="rId12" Type="http://schemas.openxmlformats.org/officeDocument/2006/relationships/tags" Target="../tags/tag309.xml"/><Relationship Id="rId13" Type="http://schemas.openxmlformats.org/officeDocument/2006/relationships/tags" Target="../tags/tag310.xml"/><Relationship Id="rId14" Type="http://schemas.openxmlformats.org/officeDocument/2006/relationships/tags" Target="../tags/tag311.xml"/><Relationship Id="rId15" Type="http://schemas.openxmlformats.org/officeDocument/2006/relationships/tags" Target="../tags/tag312.xml"/><Relationship Id="rId16" Type="http://schemas.openxmlformats.org/officeDocument/2006/relationships/tags" Target="../tags/tag313.xml"/><Relationship Id="rId17"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14.xml"/><Relationship Id="rId2" Type="http://schemas.openxmlformats.org/officeDocument/2006/relationships/tags" Target="../tags/tag315.xml"/><Relationship Id="rId3" Type="http://schemas.openxmlformats.org/officeDocument/2006/relationships/tags" Target="../tags/tag316.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24.xml.rels><?xml version='1.0' encoding='UTF-8' standalone='yes'?>
<Relationships xmlns="http://schemas.openxmlformats.org/package/2006/relationships"><Relationship Id="rId1" Type="http://schemas.openxmlformats.org/officeDocument/2006/relationships/tags" Target="../tags/tag317.xml"/><Relationship Id="rId2" Type="http://schemas.openxmlformats.org/officeDocument/2006/relationships/tags" Target="../tags/tag318.xml"/><Relationship Id="rId3" Type="http://schemas.openxmlformats.org/officeDocument/2006/relationships/tags" Target="../tags/tag319.xml"/><Relationship Id="rId4" Type="http://schemas.openxmlformats.org/officeDocument/2006/relationships/tags" Target="../tags/tag320.xml"/><Relationship Id="rId5"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21.xml"/><Relationship Id="rId2" Type="http://schemas.openxmlformats.org/officeDocument/2006/relationships/tags" Target="../tags/tag322.xml"/><Relationship Id="rId3" Type="http://schemas.openxmlformats.org/officeDocument/2006/relationships/tags" Target="../tags/tag323.xml"/><Relationship Id="rId4" Type="http://schemas.openxmlformats.org/officeDocument/2006/relationships/tags" Target="../tags/tag324.xml"/><Relationship Id="rId5" Type="http://schemas.openxmlformats.org/officeDocument/2006/relationships/tags" Target="../tags/tag325.xml"/><Relationship Id="rId6" Type="http://schemas.openxmlformats.org/officeDocument/2006/relationships/tags" Target="../tags/tag326.xml"/><Relationship Id="rId7" Type="http://schemas.openxmlformats.org/officeDocument/2006/relationships/tags" Target="../tags/tag327.xml"/><Relationship Id="rId8" Type="http://schemas.openxmlformats.org/officeDocument/2006/relationships/tags" Target="../tags/tag328.xml"/><Relationship Id="rId9"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29.xml"/><Relationship Id="rId2" Type="http://schemas.openxmlformats.org/officeDocument/2006/relationships/tags" Target="../tags/tag330.xml"/><Relationship Id="rId3" Type="http://schemas.openxmlformats.org/officeDocument/2006/relationships/tags" Target="../tags/tag331.xml"/><Relationship Id="rId4" Type="http://schemas.openxmlformats.org/officeDocument/2006/relationships/tags" Target="../tags/tag332.xml"/><Relationship Id="rId5" Type="http://schemas.openxmlformats.org/officeDocument/2006/relationships/tags" Target="../tags/tag333.xml"/><Relationship Id="rId6" Type="http://schemas.openxmlformats.org/officeDocument/2006/relationships/tags" Target="../tags/tag334.xml"/><Relationship Id="rId7" Type="http://schemas.openxmlformats.org/officeDocument/2006/relationships/tags" Target="../tags/tag335.xml"/><Relationship Id="rId8" Type="http://schemas.openxmlformats.org/officeDocument/2006/relationships/tags" Target="../tags/tag336.xml"/><Relationship Id="rId9" Type="http://schemas.openxmlformats.org/officeDocument/2006/relationships/tags" Target="../tags/tag337.xml"/><Relationship Id="rId10" Type="http://schemas.openxmlformats.org/officeDocument/2006/relationships/tags" Target="../tags/tag338.xml"/><Relationship Id="rId11" Type="http://schemas.openxmlformats.org/officeDocument/2006/relationships/tags" Target="../tags/tag339.xml"/><Relationship Id="rId12" Type="http://schemas.openxmlformats.org/officeDocument/2006/relationships/tags" Target="../tags/tag340.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41.xml"/><Relationship Id="rId2" Type="http://schemas.openxmlformats.org/officeDocument/2006/relationships/tags" Target="../tags/tag342.xml"/><Relationship Id="rId3" Type="http://schemas.openxmlformats.org/officeDocument/2006/relationships/tags" Target="../tags/tag343.xml"/><Relationship Id="rId4" Type="http://schemas.openxmlformats.org/officeDocument/2006/relationships/tags" Target="../tags/tag344.xml"/><Relationship Id="rId5" Type="http://schemas.openxmlformats.org/officeDocument/2006/relationships/tags" Target="../tags/tag345.xml"/><Relationship Id="rId6" Type="http://schemas.openxmlformats.org/officeDocument/2006/relationships/tags" Target="../tags/tag346.xml"/><Relationship Id="rId7" Type="http://schemas.openxmlformats.org/officeDocument/2006/relationships/tags" Target="../tags/tag347.xml"/><Relationship Id="rId8" Type="http://schemas.openxmlformats.org/officeDocument/2006/relationships/tags" Target="../tags/tag348.xml"/><Relationship Id="rId9" Type="http://schemas.openxmlformats.org/officeDocument/2006/relationships/tags" Target="../tags/tag349.xml"/><Relationship Id="rId10" Type="http://schemas.openxmlformats.org/officeDocument/2006/relationships/tags" Target="../tags/tag350.xml"/><Relationship Id="rId11" Type="http://schemas.openxmlformats.org/officeDocument/2006/relationships/tags" Target="../tags/tag351.xml"/><Relationship Id="rId12" Type="http://schemas.openxmlformats.org/officeDocument/2006/relationships/tags" Target="../tags/tag352.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53.xml"/><Relationship Id="rId2" Type="http://schemas.openxmlformats.org/officeDocument/2006/relationships/tags" Target="../tags/tag354.xml"/><Relationship Id="rId3" Type="http://schemas.openxmlformats.org/officeDocument/2006/relationships/tags" Target="../tags/tag355.xml"/><Relationship Id="rId4" Type="http://schemas.openxmlformats.org/officeDocument/2006/relationships/tags" Target="../tags/tag356.xml"/><Relationship Id="rId5" Type="http://schemas.openxmlformats.org/officeDocument/2006/relationships/tags" Target="../tags/tag357.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838200" y="2319650"/>
            <a:ext cx="10515600" cy="867433"/>
          </a:xfrm>
        </p:spPr>
        <p:txBody>
          <a:bodyPr/>
          <a:p>
            <a:r>
              <a:rPr altLang="en-US" dirty="0" lang="zh-CN">
                <a:solidFill>
                  <a:schemeClr val="lt1">
                    <a:lumMod val="100000"/>
                  </a:schemeClr>
                </a:solidFill>
              </a:rPr>
              <a:t>广告行业市场分析及投资前景预测</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a:xfrm>
            <a:off x="1296136" y="1095762"/>
            <a:ext cx="9995517" cy="972000"/>
          </a:xfrm>
        </p:spPr>
        <p:txBody>
          <a:bodyPr/>
          <a:p>
            <a:r>
              <a:rPr altLang="zh-CN" dirty="0" lang="en-US" err="1">
                <a:solidFill>
                  <a:schemeClr val="lt1">
                    <a:lumMod val="100000"/>
                  </a:schemeClr>
                </a:solidFill>
              </a:rPr>
              <a:t>XX,a</a:t>
            </a:r>
            <a:r>
              <a:rPr altLang="zh-CN" dirty="0" lang="en-US">
                <a:solidFill>
                  <a:schemeClr val="lt1">
                    <a:lumMod val="100000"/>
                  </a:schemeClr>
                </a:solidFill>
              </a:rPr>
              <a:t> click to unlimited possibilities</a:t>
            </a:r>
            <a:endParaRPr altLang="en-US" dirty="0" lang="zh-CN">
              <a:solidFill>
                <a:schemeClr val="lt1">
                  <a:lumMod val="100000"/>
                </a:schemeClr>
              </a:solidFill>
            </a:endParaRPr>
          </a:p>
        </p:txBody>
      </p:sp>
      <p:sp>
        <p:nvSpPr>
          <p:cNvPr id="1048652" name="公司名"/>
          <p:cNvSpPr>
            <a:spLocks noGrp="1"/>
          </p:cNvSpPr>
          <p:nvPr>
            <p:ph type="body" sz="quarter" idx="13"/>
            <p:custDataLst>
              <p:tags r:id="rId3"/>
            </p:custDataLst>
          </p:nvPr>
        </p:nvSpPr>
        <p:spPr>
          <a:xfrm>
            <a:off x="847076" y="79505"/>
            <a:ext cx="10453454" cy="504000"/>
          </a:xfrm>
        </p:spPr>
        <p:txBody>
          <a:bodyPr/>
          <a:p>
            <a:r>
              <a:rPr altLang="zh-CN" dirty="0" lang="en-US">
                <a:solidFill>
                  <a:schemeClr val="lt1">
                    <a:lumMod val="100000"/>
                  </a:schemeClr>
                </a:solidFill>
              </a:rPr>
              <a:t>YOUR LOGO</a:t>
            </a:r>
            <a:endParaRPr altLang="en-US" dirty="0" lang="zh-CN">
              <a:solidFill>
                <a:schemeClr val="lt1">
                  <a:lumMod val="100000"/>
                </a:schemeClr>
              </a:solidFill>
            </a:endParaRPr>
          </a:p>
        </p:txBody>
      </p:sp>
      <p:sp>
        <p:nvSpPr>
          <p:cNvPr id="1048654" name="日期时间"/>
          <p:cNvSpPr>
            <a:spLocks noGrp="1"/>
          </p:cNvSpPr>
          <p:nvPr>
            <p:ph type="body" sz="quarter" idx="14"/>
            <p:custDataLst>
              <p:tags r:id="rId4"/>
            </p:custDataLst>
          </p:nvPr>
        </p:nvSpPr>
        <p:spPr>
          <a:xfrm>
            <a:off x="3727357" y="3513778"/>
            <a:ext cx="2880000" cy="985141"/>
          </a:xfrm>
        </p:spPr>
        <p:txBody>
          <a:bodyPr/>
          <a:p>
            <a:r>
              <a:rPr altLang="en-US" dirty="0" lang="zh-CN">
                <a:solidFill>
                  <a:schemeClr val="lt1">
                    <a:lumMod val="100000"/>
                  </a:schemeClr>
                </a:solidFill>
              </a:rPr>
              <a:t>汇报时间：</a:t>
            </a:r>
            <a:r>
              <a:rPr altLang="zh-CN" dirty="0" lang="en-US">
                <a:solidFill>
                  <a:schemeClr val="lt1">
                    <a:lumMod val="100000"/>
                  </a:schemeClr>
                </a:solidFill>
              </a:rPr>
              <a:t>20XX/01/01</a:t>
            </a:r>
            <a:endParaRPr altLang="zh-CN" dirty="0" lang="en-US">
              <a:solidFill>
                <a:schemeClr val="lt1">
                  <a:lumMod val="100000"/>
                </a:schemeClr>
              </a:solidFill>
            </a:endParaRPr>
          </a:p>
        </p:txBody>
      </p:sp>
      <p:sp>
        <p:nvSpPr>
          <p:cNvPr id="1048656" name="署名"/>
          <p:cNvSpPr>
            <a:spLocks noGrp="1"/>
          </p:cNvSpPr>
          <p:nvPr>
            <p:ph type="body" sz="quarter" idx="17"/>
            <p:custDataLst>
              <p:tags r:id="rId5"/>
            </p:custDataLst>
          </p:nvPr>
        </p:nvSpPr>
        <p:spPr>
          <a:xfrm>
            <a:off x="859464" y="3515997"/>
            <a:ext cx="2743200" cy="985141"/>
          </a:xfrm>
        </p:spPr>
        <p:txBody>
          <a:bodyPr>
            <a:normAutofit/>
          </a:bodyPr>
          <a:p>
            <a:r>
              <a:rPr altLang="en-US" lang="zh-CN">
                <a:solidFill>
                  <a:schemeClr val="lt1">
                    <a:lumMod val="100000"/>
                  </a:schemeClr>
                </a:solidFill>
              </a:rPr>
              <a:t>汇报人：</a:t>
            </a:r>
            <a:r>
              <a:rPr altLang="zh-CN" lang="en-US">
                <a:solidFill>
                  <a:schemeClr val="lt1">
                    <a:lumMod val="100000"/>
                  </a:schemeClr>
                </a:solidFill>
              </a:rPr>
              <a:t>XX</a:t>
            </a:r>
            <a:endParaRPr altLang="en-US" dirty="0" lang="zh-CN">
              <a:solidFill>
                <a:schemeClr val="lt1">
                  <a:lumMod val="100000"/>
                </a:schemeClr>
              </a:solidFill>
            </a:endParaRPr>
          </a:p>
        </p:txBody>
      </p:sp>
    </p:spTree>
    <p:custDataLst>
      <p:tags r:id="rId6"/>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10" name="标题"/>
          <p:cNvSpPr>
            <a:spLocks noGrp="1"/>
          </p:cNvSpPr>
          <p:nvPr>
            <p:ph type="title"/>
            <p:custDataLst>
              <p:tags r:id="rId1"/>
            </p:custDataLst>
          </p:nvPr>
        </p:nvSpPr>
        <p:spPr>
          <a:xfrm>
            <a:off x="839788" y="1139360"/>
            <a:ext cx="7932072" cy="2082301"/>
          </a:xfrm>
        </p:spPr>
        <p:txBody>
          <a:bodyPr/>
          <a:p>
            <a:r>
              <a:rPr altLang="zh-CN" dirty="0" lang="en-US"/>
              <a:t>目录</a:t>
            </a:r>
            <a:endParaRPr altLang="zh-CN" dirty="0" lang="en-US"/>
          </a:p>
        </p:txBody>
      </p:sp>
      <p:sp>
        <p:nvSpPr>
          <p:cNvPr id="1048812" name="矩形: 剪去单角 8"/>
          <p:cNvSpPr/>
          <p:nvPr>
            <p:custDataLst>
              <p:tags r:id="rId2"/>
            </p:custDataLst>
          </p:nvPr>
        </p:nvSpPr>
        <p:spPr>
          <a:xfrm flipH="1">
            <a:off x="839788" y="3001472"/>
            <a:ext cx="2196000" cy="2932430"/>
          </a:xfrm>
          <a:prstGeom prst="snip1Rect">
            <a:avLst>
              <a:gd name="adj" fmla="val 84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3" name="直接连接符 10"/>
          <p:cNvCxnSpPr>
            <a:cxnSpLocks/>
          </p:cNvCxnSpPr>
          <p:nvPr>
            <p:custDataLst>
              <p:tags r:id="rId3"/>
            </p:custDataLst>
          </p:nvPr>
        </p:nvCxnSpPr>
        <p:spPr>
          <a:xfrm>
            <a:off x="1223963" y="5340177"/>
            <a:ext cx="547370" cy="0"/>
          </a:xfrm>
          <a:prstGeom prst="line"/>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14" name="序号"/>
          <p:cNvSpPr txBox="1"/>
          <p:nvPr>
            <p:custDataLst>
              <p:tags r:id="rId4"/>
            </p:custDataLst>
          </p:nvPr>
        </p:nvSpPr>
        <p:spPr>
          <a:xfrm>
            <a:off x="1145725" y="3616181"/>
            <a:ext cx="1890064" cy="504190"/>
          </a:xfrm>
          <a:prstGeom prst="rect"/>
          <a:noFill/>
        </p:spPr>
        <p:txBody>
          <a:bodyPr anchor="b" anchorCtr="0" bIns="0" lIns="0" rIns="0" rtlCol="0" tIns="0" wrap="square">
            <a:normAutofit fontScale="80000"/>
          </a:bodyPr>
          <a:p>
            <a:pPr>
              <a:lnSpc>
                <a:spcPct val="100000"/>
              </a:lnSpc>
            </a:pPr>
            <a:r>
              <a:rPr b="1" dirty="0" sz="4000" lang="en-US">
                <a:solidFill>
                  <a:schemeClr val="accent1"/>
                </a:solidFill>
                <a:latin typeface="+mj-ea"/>
                <a:ea typeface="+mj-ea"/>
              </a:rPr>
              <a:t>01.</a:t>
            </a:r>
            <a:endParaRPr b="1" dirty="0" sz="4000" lang="en-US">
              <a:solidFill>
                <a:schemeClr val="accent1"/>
              </a:solidFill>
              <a:latin typeface="+mj-ea"/>
              <a:ea typeface="+mj-ea"/>
            </a:endParaRPr>
          </a:p>
        </p:txBody>
      </p:sp>
      <p:sp>
        <p:nvSpPr>
          <p:cNvPr id="1048816" name="项标题"/>
          <p:cNvSpPr txBox="1"/>
          <p:nvPr>
            <p:custDataLst>
              <p:tags r:id="rId5"/>
            </p:custDataLst>
          </p:nvPr>
        </p:nvSpPr>
        <p:spPr>
          <a:xfrm>
            <a:off x="1145725" y="4304798"/>
            <a:ext cx="1890064" cy="994566"/>
          </a:xfrm>
          <a:prstGeom prst="rect"/>
          <a:noFill/>
        </p:spPr>
        <p:txBody>
          <a:bodyPr anchor="t" bIns="0" lIns="0" rIns="0" rtlCol="0" tIns="0" wrap="square">
            <a:normAutofit/>
          </a:bodyPr>
          <a:p>
            <a:pPr>
              <a:lnSpc>
                <a:spcPct val="100000"/>
              </a:lnSpc>
            </a:pPr>
            <a:r>
              <a:rPr altLang="en-US" b="1" dirty="0" sz="2500" lang="zh-CN" spc="300">
                <a:solidFill>
                  <a:schemeClr val="tx1">
                    <a:lumMod val="75000"/>
                    <a:lumOff val="25000"/>
                  </a:schemeClr>
                </a:solidFill>
                <a:latin typeface="+mj-ea"/>
                <a:ea typeface="+mj-ea"/>
              </a:rPr>
              <a:t>广告行业概述</a:t>
            </a:r>
            <a:endParaRPr altLang="en-US" b="1" dirty="0" sz="2500" lang="zh-CN" spc="300">
              <a:solidFill>
                <a:schemeClr val="tx1">
                  <a:lumMod val="75000"/>
                  <a:lumOff val="25000"/>
                </a:schemeClr>
              </a:solidFill>
              <a:latin typeface="+mj-ea"/>
              <a:ea typeface="+mj-ea"/>
            </a:endParaRPr>
          </a:p>
        </p:txBody>
      </p:sp>
      <p:sp>
        <p:nvSpPr>
          <p:cNvPr id="1048818" name="矩形: 剪去单角 16"/>
          <p:cNvSpPr/>
          <p:nvPr>
            <p:custDataLst>
              <p:tags r:id="rId6"/>
            </p:custDataLst>
          </p:nvPr>
        </p:nvSpPr>
        <p:spPr>
          <a:xfrm flipH="1">
            <a:off x="3128266" y="3001472"/>
            <a:ext cx="2196000" cy="2932430"/>
          </a:xfrm>
          <a:prstGeom prst="snip1Rect">
            <a:avLst>
              <a:gd name="adj" fmla="val 849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5" name="直接连接符 17"/>
          <p:cNvCxnSpPr>
            <a:cxnSpLocks/>
          </p:cNvCxnSpPr>
          <p:nvPr>
            <p:custDataLst>
              <p:tags r:id="rId7"/>
            </p:custDataLst>
          </p:nvPr>
        </p:nvCxnSpPr>
        <p:spPr>
          <a:xfrm>
            <a:off x="3512441" y="5340177"/>
            <a:ext cx="547370" cy="0"/>
          </a:xfrm>
          <a:prstGeom prst="line"/>
          <a:ln>
            <a:solidFill>
              <a:schemeClr val="bg1"/>
            </a:solidFill>
          </a:ln>
        </p:spPr>
        <p:style>
          <a:lnRef idx="1">
            <a:schemeClr val="accent1"/>
          </a:lnRef>
          <a:fillRef idx="0">
            <a:schemeClr val="accent1"/>
          </a:fillRef>
          <a:effectRef idx="0">
            <a:schemeClr val="accent1"/>
          </a:effectRef>
          <a:fontRef idx="minor">
            <a:schemeClr val="tx1"/>
          </a:fontRef>
        </p:style>
      </p:cxnSp>
      <p:sp>
        <p:nvSpPr>
          <p:cNvPr id="1048820" name="序号"/>
          <p:cNvSpPr txBox="1"/>
          <p:nvPr>
            <p:custDataLst>
              <p:tags r:id="rId8"/>
            </p:custDataLst>
          </p:nvPr>
        </p:nvSpPr>
        <p:spPr>
          <a:xfrm>
            <a:off x="3434203" y="3616181"/>
            <a:ext cx="1890064" cy="504190"/>
          </a:xfrm>
          <a:prstGeom prst="rect"/>
          <a:noFill/>
        </p:spPr>
        <p:txBody>
          <a:bodyPr anchor="b" anchorCtr="0" bIns="0" lIns="0" rIns="0" rtlCol="0" tIns="0" wrap="square">
            <a:normAutofit fontScale="80000"/>
          </a:bodyPr>
          <a:p>
            <a:pPr>
              <a:lnSpc>
                <a:spcPct val="100000"/>
              </a:lnSpc>
            </a:pPr>
            <a:r>
              <a:rPr b="1" dirty="0" sz="4000" lang="en-US">
                <a:solidFill>
                  <a:schemeClr val="lt1">
                    <a:lumMod val="100000"/>
                  </a:schemeClr>
                </a:solidFill>
                <a:latin typeface="+mj-ea"/>
                <a:ea typeface="+mj-ea"/>
              </a:rPr>
              <a:t>02.</a:t>
            </a:r>
            <a:endParaRPr b="1" dirty="0" sz="4000" lang="en-US">
              <a:solidFill>
                <a:schemeClr val="lt1">
                  <a:lumMod val="100000"/>
                </a:schemeClr>
              </a:solidFill>
              <a:latin typeface="+mj-ea"/>
              <a:ea typeface="+mj-ea"/>
            </a:endParaRPr>
          </a:p>
        </p:txBody>
      </p:sp>
      <p:sp>
        <p:nvSpPr>
          <p:cNvPr id="1048822" name="项标题"/>
          <p:cNvSpPr txBox="1"/>
          <p:nvPr>
            <p:custDataLst>
              <p:tags r:id="rId9"/>
            </p:custDataLst>
          </p:nvPr>
        </p:nvSpPr>
        <p:spPr>
          <a:xfrm>
            <a:off x="3434203" y="4304798"/>
            <a:ext cx="1890064" cy="994566"/>
          </a:xfrm>
          <a:prstGeom prst="rect"/>
          <a:noFill/>
        </p:spPr>
        <p:txBody>
          <a:bodyPr anchor="t" bIns="0" lIns="0" rIns="0" rtlCol="0" tIns="0" wrap="square">
            <a:normAutofit/>
          </a:bodyPr>
          <a:p>
            <a:pPr>
              <a:lnSpc>
                <a:spcPct val="100000"/>
              </a:lnSpc>
            </a:pPr>
            <a:r>
              <a:rPr altLang="en-US" b="1" dirty="0" sz="2500" lang="zh-CN" spc="300">
                <a:solidFill>
                  <a:schemeClr val="lt1">
                    <a:lumMod val="100000"/>
                  </a:schemeClr>
                </a:solidFill>
                <a:latin typeface="+mj-ea"/>
                <a:ea typeface="+mj-ea"/>
              </a:rPr>
              <a:t>广告行业市场分析</a:t>
            </a:r>
            <a:endParaRPr altLang="en-US" b="1" dirty="0" sz="2500" lang="zh-CN" spc="300">
              <a:solidFill>
                <a:schemeClr val="lt1">
                  <a:lumMod val="100000"/>
                </a:schemeClr>
              </a:solidFill>
              <a:latin typeface="+mj-ea"/>
              <a:ea typeface="+mj-ea"/>
            </a:endParaRPr>
          </a:p>
        </p:txBody>
      </p:sp>
      <p:sp>
        <p:nvSpPr>
          <p:cNvPr id="1048824" name="矩形: 剪去单角 21"/>
          <p:cNvSpPr/>
          <p:nvPr>
            <p:custDataLst>
              <p:tags r:id="rId10"/>
            </p:custDataLst>
          </p:nvPr>
        </p:nvSpPr>
        <p:spPr>
          <a:xfrm flipH="1">
            <a:off x="5416744" y="3001472"/>
            <a:ext cx="2196000" cy="2932430"/>
          </a:xfrm>
          <a:prstGeom prst="snip1Rect">
            <a:avLst>
              <a:gd name="adj" fmla="val 84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7" name="直接连接符 22"/>
          <p:cNvCxnSpPr>
            <a:cxnSpLocks/>
          </p:cNvCxnSpPr>
          <p:nvPr>
            <p:custDataLst>
              <p:tags r:id="rId11"/>
            </p:custDataLst>
          </p:nvPr>
        </p:nvCxnSpPr>
        <p:spPr>
          <a:xfrm>
            <a:off x="5800919" y="5340177"/>
            <a:ext cx="547370" cy="0"/>
          </a:xfrm>
          <a:prstGeom prst="line"/>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26" name="序号"/>
          <p:cNvSpPr txBox="1"/>
          <p:nvPr>
            <p:custDataLst>
              <p:tags r:id="rId12"/>
            </p:custDataLst>
          </p:nvPr>
        </p:nvSpPr>
        <p:spPr>
          <a:xfrm>
            <a:off x="5722681" y="3616181"/>
            <a:ext cx="1890064" cy="504190"/>
          </a:xfrm>
          <a:prstGeom prst="rect"/>
          <a:noFill/>
        </p:spPr>
        <p:txBody>
          <a:bodyPr anchor="b" anchorCtr="0" bIns="0" lIns="0" rIns="0" rtlCol="0" tIns="0" wrap="square">
            <a:normAutofit fontScale="80000"/>
          </a:bodyPr>
          <a:p>
            <a:pPr>
              <a:lnSpc>
                <a:spcPct val="100000"/>
              </a:lnSpc>
            </a:pPr>
            <a:r>
              <a:rPr b="1" dirty="0" sz="4000" lang="en-US">
                <a:solidFill>
                  <a:schemeClr val="accent1"/>
                </a:solidFill>
                <a:latin typeface="+mj-ea"/>
                <a:ea typeface="+mj-ea"/>
              </a:rPr>
              <a:t>03.</a:t>
            </a:r>
            <a:endParaRPr b="1" dirty="0" sz="4000" lang="en-US">
              <a:solidFill>
                <a:schemeClr val="accent1"/>
              </a:solidFill>
              <a:latin typeface="+mj-ea"/>
              <a:ea typeface="+mj-ea"/>
            </a:endParaRPr>
          </a:p>
        </p:txBody>
      </p:sp>
      <p:sp>
        <p:nvSpPr>
          <p:cNvPr id="1048828" name="项标题"/>
          <p:cNvSpPr txBox="1"/>
          <p:nvPr>
            <p:custDataLst>
              <p:tags r:id="rId13"/>
            </p:custDataLst>
          </p:nvPr>
        </p:nvSpPr>
        <p:spPr>
          <a:xfrm>
            <a:off x="5722681" y="4304798"/>
            <a:ext cx="1890064" cy="994566"/>
          </a:xfrm>
          <a:prstGeom prst="rect"/>
          <a:noFill/>
        </p:spPr>
        <p:txBody>
          <a:bodyPr anchor="t" bIns="0" lIns="0" rIns="0" rtlCol="0" tIns="0" wrap="square">
            <a:normAutofit fontScale="93571"/>
          </a:bodyPr>
          <a:p>
            <a:pPr>
              <a:lnSpc>
                <a:spcPct val="100000"/>
              </a:lnSpc>
            </a:pPr>
            <a:r>
              <a:rPr altLang="en-US" b="1" dirty="0" sz="2800" lang="zh-CN" spc="300">
                <a:solidFill>
                  <a:schemeClr val="tx1">
                    <a:lumMod val="75000"/>
                    <a:lumOff val="25000"/>
                  </a:schemeClr>
                </a:solidFill>
                <a:latin typeface="+mj-ea"/>
                <a:ea typeface="+mj-ea"/>
              </a:rPr>
              <a:t>广告行业投资前景预测</a:t>
            </a:r>
            <a:endParaRPr altLang="en-US" b="1" dirty="0" sz="2800" lang="zh-CN" spc="300">
              <a:solidFill>
                <a:schemeClr val="tx1">
                  <a:lumMod val="75000"/>
                  <a:lumOff val="25000"/>
                </a:schemeClr>
              </a:solidFill>
              <a:latin typeface="+mj-ea"/>
              <a:ea typeface="+mj-ea"/>
            </a:endParaRPr>
          </a:p>
        </p:txBody>
      </p:sp>
      <p:sp>
        <p:nvSpPr>
          <p:cNvPr id="1048830" name="矩形: 剪去单角 26"/>
          <p:cNvSpPr/>
          <p:nvPr>
            <p:custDataLst>
              <p:tags r:id="rId14"/>
            </p:custDataLst>
          </p:nvPr>
        </p:nvSpPr>
        <p:spPr>
          <a:xfrm flipH="1">
            <a:off x="7705222" y="3001472"/>
            <a:ext cx="2196000" cy="2932430"/>
          </a:xfrm>
          <a:prstGeom prst="snip1Rect">
            <a:avLst>
              <a:gd name="adj" fmla="val 849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9" name="直接连接符 27"/>
          <p:cNvCxnSpPr>
            <a:cxnSpLocks/>
          </p:cNvCxnSpPr>
          <p:nvPr>
            <p:custDataLst>
              <p:tags r:id="rId15"/>
            </p:custDataLst>
          </p:nvPr>
        </p:nvCxnSpPr>
        <p:spPr>
          <a:xfrm>
            <a:off x="8089397" y="5340177"/>
            <a:ext cx="547370" cy="0"/>
          </a:xfrm>
          <a:prstGeom prst="line"/>
          <a:ln>
            <a:solidFill>
              <a:schemeClr val="bg1"/>
            </a:solidFill>
          </a:ln>
        </p:spPr>
        <p:style>
          <a:lnRef idx="1">
            <a:schemeClr val="accent1"/>
          </a:lnRef>
          <a:fillRef idx="0">
            <a:schemeClr val="accent1"/>
          </a:fillRef>
          <a:effectRef idx="0">
            <a:schemeClr val="accent1"/>
          </a:effectRef>
          <a:fontRef idx="minor">
            <a:schemeClr val="tx1"/>
          </a:fontRef>
        </p:style>
      </p:cxnSp>
      <p:sp>
        <p:nvSpPr>
          <p:cNvPr id="1048832" name="序号"/>
          <p:cNvSpPr txBox="1"/>
          <p:nvPr>
            <p:custDataLst>
              <p:tags r:id="rId16"/>
            </p:custDataLst>
          </p:nvPr>
        </p:nvSpPr>
        <p:spPr>
          <a:xfrm>
            <a:off x="8011159" y="3616181"/>
            <a:ext cx="1890064" cy="504190"/>
          </a:xfrm>
          <a:prstGeom prst="rect"/>
          <a:noFill/>
        </p:spPr>
        <p:txBody>
          <a:bodyPr anchor="b" anchorCtr="0" bIns="0" lIns="0" rIns="0" rtlCol="0" tIns="0" wrap="square">
            <a:normAutofit fontScale="80000"/>
          </a:bodyPr>
          <a:p>
            <a:pPr>
              <a:lnSpc>
                <a:spcPct val="100000"/>
              </a:lnSpc>
            </a:pPr>
            <a:r>
              <a:rPr b="1" dirty="0" sz="4000" lang="en-US">
                <a:solidFill>
                  <a:schemeClr val="lt1">
                    <a:lumMod val="100000"/>
                  </a:schemeClr>
                </a:solidFill>
                <a:latin typeface="+mj-ea"/>
                <a:ea typeface="+mj-ea"/>
              </a:rPr>
              <a:t>04.</a:t>
            </a:r>
            <a:endParaRPr b="1" dirty="0" sz="4000" lang="en-US">
              <a:solidFill>
                <a:schemeClr val="lt1">
                  <a:lumMod val="100000"/>
                </a:schemeClr>
              </a:solidFill>
              <a:latin typeface="+mj-ea"/>
              <a:ea typeface="+mj-ea"/>
            </a:endParaRPr>
          </a:p>
        </p:txBody>
      </p:sp>
      <p:sp>
        <p:nvSpPr>
          <p:cNvPr id="1048834" name="项标题"/>
          <p:cNvSpPr txBox="1"/>
          <p:nvPr>
            <p:custDataLst>
              <p:tags r:id="rId17"/>
            </p:custDataLst>
          </p:nvPr>
        </p:nvSpPr>
        <p:spPr>
          <a:xfrm>
            <a:off x="8011159" y="4304798"/>
            <a:ext cx="1890064" cy="994566"/>
          </a:xfrm>
          <a:prstGeom prst="rect"/>
          <a:noFill/>
        </p:spPr>
        <p:txBody>
          <a:bodyPr anchor="t" bIns="0" lIns="0" rIns="0" rtlCol="0" tIns="0" wrap="square">
            <a:normAutofit fontScale="93571"/>
          </a:bodyPr>
          <a:p>
            <a:pPr>
              <a:lnSpc>
                <a:spcPct val="100000"/>
              </a:lnSpc>
            </a:pPr>
            <a:r>
              <a:rPr altLang="en-US" b="1" dirty="0" sz="2800" lang="zh-CN" spc="300">
                <a:solidFill>
                  <a:schemeClr val="lt1">
                    <a:lumMod val="100000"/>
                  </a:schemeClr>
                </a:solidFill>
                <a:latin typeface="+mj-ea"/>
                <a:ea typeface="+mj-ea"/>
              </a:rPr>
              <a:t>广告行业未来发展趋势</a:t>
            </a:r>
            <a:endParaRPr altLang="en-US" b="1" dirty="0" sz="2800" lang="zh-CN" spc="300">
              <a:solidFill>
                <a:schemeClr val="lt1">
                  <a:lumMod val="100000"/>
                </a:schemeClr>
              </a:solidFill>
              <a:latin typeface="+mj-ea"/>
              <a:ea typeface="+mj-ea"/>
            </a:endParaRPr>
          </a:p>
        </p:txBody>
      </p:sp>
      <p:sp>
        <p:nvSpPr>
          <p:cNvPr id="1048836" name="矩形: 剪去单角 2"/>
          <p:cNvSpPr/>
          <p:nvPr>
            <p:custDataLst>
              <p:tags r:id="rId18"/>
            </p:custDataLst>
          </p:nvPr>
        </p:nvSpPr>
        <p:spPr>
          <a:xfrm flipH="1">
            <a:off x="9993702" y="3001472"/>
            <a:ext cx="2196000" cy="2932430"/>
          </a:xfrm>
          <a:prstGeom prst="snip1Rect">
            <a:avLst>
              <a:gd name="adj" fmla="val 84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51" name="直接连接符 4"/>
          <p:cNvCxnSpPr>
            <a:cxnSpLocks/>
          </p:cNvCxnSpPr>
          <p:nvPr>
            <p:custDataLst>
              <p:tags r:id="rId19"/>
            </p:custDataLst>
          </p:nvPr>
        </p:nvCxnSpPr>
        <p:spPr>
          <a:xfrm>
            <a:off x="10377877" y="5340177"/>
            <a:ext cx="547370" cy="0"/>
          </a:xfrm>
          <a:prstGeom prst="line"/>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38" name="序号"/>
          <p:cNvSpPr txBox="1"/>
          <p:nvPr>
            <p:custDataLst>
              <p:tags r:id="rId20"/>
            </p:custDataLst>
          </p:nvPr>
        </p:nvSpPr>
        <p:spPr>
          <a:xfrm>
            <a:off x="10299638" y="3616181"/>
            <a:ext cx="2039421" cy="504190"/>
          </a:xfrm>
          <a:prstGeom prst="rect"/>
          <a:noFill/>
        </p:spPr>
        <p:txBody>
          <a:bodyPr anchor="b" anchorCtr="0" bIns="0" lIns="0" rIns="0" rtlCol="0" tIns="0" wrap="square">
            <a:normAutofit fontScale="80000"/>
          </a:bodyPr>
          <a:p>
            <a:pPr>
              <a:lnSpc>
                <a:spcPct val="100000"/>
              </a:lnSpc>
            </a:pPr>
            <a:r>
              <a:rPr b="1" dirty="0" sz="4000" lang="en-US">
                <a:solidFill>
                  <a:schemeClr val="accent1"/>
                </a:solidFill>
                <a:latin typeface="+mj-ea"/>
                <a:ea typeface="+mj-ea"/>
              </a:rPr>
              <a:t>05.</a:t>
            </a:r>
            <a:endParaRPr b="1" dirty="0" sz="4000" lang="en-US">
              <a:solidFill>
                <a:schemeClr val="accent1"/>
              </a:solidFill>
              <a:latin typeface="+mj-ea"/>
              <a:ea typeface="+mj-ea"/>
            </a:endParaRPr>
          </a:p>
        </p:txBody>
      </p:sp>
      <p:sp>
        <p:nvSpPr>
          <p:cNvPr id="1048840" name="项标题"/>
          <p:cNvSpPr txBox="1"/>
          <p:nvPr>
            <p:custDataLst>
              <p:tags r:id="rId21"/>
            </p:custDataLst>
          </p:nvPr>
        </p:nvSpPr>
        <p:spPr>
          <a:xfrm>
            <a:off x="10299638" y="4304798"/>
            <a:ext cx="2039421" cy="994566"/>
          </a:xfrm>
          <a:prstGeom prst="rect"/>
          <a:noFill/>
        </p:spPr>
        <p:txBody>
          <a:bodyPr anchor="t" bIns="0" lIns="0" rIns="0" rtlCol="0" tIns="0" wrap="square">
            <a:normAutofit/>
          </a:bodyPr>
          <a:p>
            <a:pPr>
              <a:lnSpc>
                <a:spcPct val="100000"/>
              </a:lnSpc>
            </a:pPr>
            <a:r>
              <a:rPr altLang="en-US" b="1" dirty="0" sz="2500" lang="zh-CN" spc="300">
                <a:solidFill>
                  <a:schemeClr val="tx1">
                    <a:lumMod val="75000"/>
                    <a:lumOff val="25000"/>
                  </a:schemeClr>
                </a:solidFill>
                <a:latin typeface="+mj-ea"/>
                <a:ea typeface="+mj-ea"/>
              </a:rPr>
              <a:t>广告行业成功案例分析</a:t>
            </a:r>
            <a:endParaRPr altLang="en-US" b="1" dirty="0" sz="2500" lang="zh-CN" spc="300">
              <a:solidFill>
                <a:schemeClr val="tx1">
                  <a:lumMod val="75000"/>
                  <a:lumOff val="25000"/>
                </a:schemeClr>
              </a:solidFill>
              <a:latin typeface="+mj-ea"/>
              <a:ea typeface="+mj-ea"/>
            </a:endParaRPr>
          </a:p>
        </p:txBody>
      </p:sp>
    </p:spTree>
    <p:custDataLst>
      <p:tags r:id="rId22"/>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74" name="标题"/>
          <p:cNvSpPr>
            <a:spLocks noGrp="1"/>
          </p:cNvSpPr>
          <p:nvPr>
            <p:ph type="title"/>
            <p:custDataLst>
              <p:tags r:id="rId1"/>
            </p:custDataLst>
          </p:nvPr>
        </p:nvSpPr>
        <p:spPr>
          <a:xfrm>
            <a:off x="939798" y="-1"/>
            <a:ext cx="10414002" cy="2114171"/>
          </a:xfrm>
        </p:spPr>
        <p:txBody>
          <a:bodyPr anchor="b">
            <a:normAutofit/>
          </a:bodyPr>
          <a:p>
            <a:r>
              <a:rPr altLang="en-US" dirty="0" lang="zh-CN"/>
              <a:t>广告行业概述</a:t>
            </a:r>
            <a:endParaRPr altLang="en-US" dirty="0" lang="zh-CN"/>
          </a:p>
        </p:txBody>
      </p:sp>
      <p:sp>
        <p:nvSpPr>
          <p:cNvPr id="1048876" name="节编号"/>
          <p:cNvSpPr>
            <a:spLocks noGrp="1"/>
          </p:cNvSpPr>
          <p:nvPr>
            <p:ph type="body" sz="quarter" idx="13"/>
            <p:custDataLst>
              <p:tags r:id="rId2"/>
            </p:custDataLst>
          </p:nvPr>
        </p:nvSpPr>
        <p:spPr>
          <a:xfrm>
            <a:off x="939798" y="3961867"/>
            <a:ext cx="2851343" cy="1745071"/>
          </a:xfrm>
        </p:spPr>
        <p:txBody>
          <a:bodyPr>
            <a:noAutofit/>
          </a:bodyPr>
          <a:p>
            <a:r>
              <a:rPr altLang="zh-CN" lang="en-US"/>
              <a:t>01</a:t>
            </a:r>
            <a:endParaRPr altLang="zh-CN"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18" name="标题 1"/>
          <p:cNvSpPr>
            <a:spLocks noGrp="1"/>
          </p:cNvSpPr>
          <p:nvPr>
            <p:ph type="title"/>
          </p:nvPr>
        </p:nvSpPr>
        <p:spPr/>
        <p:txBody>
          <a:bodyPr/>
          <a:p>
            <a:r>
              <a:rPr altLang="en-US" lang="zh-CN"/>
              <a:t>广告行业的定义与分类</a:t>
            </a:r>
            <a:endParaRPr altLang="en-US" lang="zh-CN"/>
          </a:p>
        </p:txBody>
      </p:sp>
      <p:sp>
        <p:nvSpPr>
          <p:cNvPr id="1048920" name="正文"/>
          <p:cNvSpPr txBox="1"/>
          <p:nvPr>
            <p:custDataLst>
              <p:tags r:id="rId1"/>
            </p:custDataLst>
          </p:nvPr>
        </p:nvSpPr>
        <p:spPr>
          <a:xfrm>
            <a:off x="838200" y="2171603"/>
            <a:ext cx="10515600" cy="1390158"/>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广告行业的定义：广告行业是指通过各种媒体向消费者、企业或组织提供宣传、推广和营销服务的行业。</a:t>
            </a:r>
            <a:endParaRPr altLang="en-US" dirty="0" sz="1200" lang="zh-CN" spc="150">
              <a:solidFill>
                <a:schemeClr val="tx1">
                  <a:lumMod val="65000"/>
                  <a:lumOff val="35000"/>
                </a:schemeClr>
              </a:solidFill>
              <a:latin typeface="+mn-ea"/>
              <a:sym typeface="+mn-ea"/>
            </a:endParaRPr>
          </a:p>
        </p:txBody>
      </p:sp>
      <p:sp>
        <p:nvSpPr>
          <p:cNvPr id="1048922" name="正文"/>
          <p:cNvSpPr txBox="1"/>
          <p:nvPr>
            <p:custDataLst>
              <p:tags r:id="rId2"/>
            </p:custDataLst>
          </p:nvPr>
        </p:nvSpPr>
        <p:spPr>
          <a:xfrm>
            <a:off x="838200" y="3980239"/>
            <a:ext cx="10515600" cy="1390158"/>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广告行业的分类：根据不同的分类标准，广告行业可以分为多种类型。例如，根据服务对象的不同，广告行业可以分为消费者广告和商业广告；根据传播媒介的不同，广告行业可以分为线上广告和线下广告。</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56" name="标题 1"/>
          <p:cNvSpPr>
            <a:spLocks noGrp="1"/>
          </p:cNvSpPr>
          <p:nvPr>
            <p:ph type="title"/>
          </p:nvPr>
        </p:nvSpPr>
        <p:spPr/>
        <p:txBody>
          <a:bodyPr/>
          <a:p>
            <a:r>
              <a:rPr altLang="en-US" lang="zh-CN"/>
              <a:t>广告行业的发展历程</a:t>
            </a:r>
            <a:endParaRPr altLang="en-US" lang="zh-CN"/>
          </a:p>
        </p:txBody>
      </p:sp>
      <p:sp>
        <p:nvSpPr>
          <p:cNvPr id="104895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6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6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64"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移动广告时代：随着移动互联网的快速发展，广告形式更加多样化，移动广告成为主流。</a:t>
            </a:r>
            <a:endParaRPr altLang="zh-CN" dirty="0" lang="en-US">
              <a:solidFill>
                <a:schemeClr val="dk1">
                  <a:lumMod val="80000"/>
                  <a:lumOff val="20000"/>
                </a:schemeClr>
              </a:solidFill>
              <a:latin typeface="+mn-ea"/>
              <a:sym typeface="+mn-ea"/>
            </a:endParaRPr>
          </a:p>
        </p:txBody>
      </p:sp>
      <p:sp>
        <p:nvSpPr>
          <p:cNvPr id="104896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6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2"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传统广告时代：以报纸、杂志、广播和电视为主要媒介，广告形式单一，传播范围有限。</a:t>
            </a:r>
            <a:endParaRPr altLang="en-US" dirty="0" lang="zh-CN">
              <a:solidFill>
                <a:schemeClr val="dk1">
                  <a:lumMod val="80000"/>
                  <a:lumOff val="20000"/>
                </a:schemeClr>
              </a:solidFill>
              <a:latin typeface="+mn-ea"/>
              <a:sym typeface="+mn-ea"/>
            </a:endParaRPr>
          </a:p>
        </p:txBody>
      </p:sp>
      <p:sp>
        <p:nvSpPr>
          <p:cNvPr id="104897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0"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网络广告时代：随着互联网的普及，广告形式多样化，传播范围广泛，具有更高的互动性和精准性。</a:t>
            </a:r>
            <a:endParaRPr altLang="en-US" dirty="0" lang="zh-CN">
              <a:solidFill>
                <a:schemeClr val="dk1">
                  <a:lumMod val="80000"/>
                  <a:lumOff val="20000"/>
                </a:schemeClr>
              </a:solidFill>
              <a:latin typeface="+mn-ea"/>
              <a:sym typeface="+mn-ea"/>
            </a:endParaRPr>
          </a:p>
        </p:txBody>
      </p:sp>
      <p:sp>
        <p:nvSpPr>
          <p:cNvPr id="104898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社交媒体广告时代：社交媒体的普及使得广告更加精准，互动性更强，用户参与度更高。</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22" name="标题 1"/>
          <p:cNvSpPr>
            <a:spLocks noGrp="1"/>
          </p:cNvSpPr>
          <p:nvPr>
            <p:ph type="title"/>
          </p:nvPr>
        </p:nvSpPr>
        <p:spPr/>
        <p:txBody>
          <a:bodyPr/>
          <a:p>
            <a:r>
              <a:rPr altLang="en-US" lang="zh-CN"/>
              <a:t>广告行业的市场规模</a:t>
            </a:r>
            <a:endParaRPr altLang="en-US" lang="zh-CN"/>
          </a:p>
        </p:txBody>
      </p:sp>
      <p:sp>
        <p:nvSpPr>
          <p:cNvPr id="1049024"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26"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28"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30"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32"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2019年中国广告市场规模约为865亿美元</a:t>
            </a:r>
            <a:endParaRPr altLang="en-US" sz="1400" lang="zh-CN" spc="150">
              <a:solidFill>
                <a:schemeClr val="tx1"/>
              </a:solidFill>
              <a:effectLst/>
              <a:latin typeface="+mn-ea"/>
              <a:sym typeface="+mn-ea"/>
            </a:endParaRPr>
          </a:p>
        </p:txBody>
      </p:sp>
      <p:sp>
        <p:nvSpPr>
          <p:cNvPr id="1049034"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2019年全球广告市场规模约为5840亿美元</a:t>
            </a:r>
            <a:endParaRPr altLang="en-US" dirty="0" sz="1400" lang="zh-CN" spc="150">
              <a:solidFill>
                <a:schemeClr val="tx1"/>
              </a:solidFill>
              <a:effectLst/>
              <a:latin typeface="+mn-ea"/>
              <a:sym typeface="+mn-ea"/>
            </a:endParaRPr>
          </a:p>
        </p:txBody>
      </p:sp>
      <p:sp>
        <p:nvSpPr>
          <p:cNvPr id="1049036"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互联网广告市场规模持续增长，2019年占比超过40%</a:t>
            </a:r>
            <a:endParaRPr altLang="en-US" sz="1400" lang="zh-CN" spc="150">
              <a:solidFill>
                <a:schemeClr val="tx1"/>
              </a:solidFill>
              <a:effectLst/>
              <a:latin typeface="+mn-ea"/>
              <a:sym typeface="+mn-ea"/>
            </a:endParaRPr>
          </a:p>
        </p:txBody>
      </p:sp>
      <p:sp>
        <p:nvSpPr>
          <p:cNvPr id="1049038"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移动广告市场规模不断扩大，预计未来几年将继续保持增长态势</a:t>
            </a:r>
            <a:endParaRPr altLang="en-US" sz="1400" lang="zh-CN" spc="150">
              <a:solidFill>
                <a:schemeClr val="tx1"/>
              </a:solidFill>
              <a:effectLst/>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72" name="标题 1"/>
          <p:cNvSpPr>
            <a:spLocks noGrp="1"/>
          </p:cNvSpPr>
          <p:nvPr>
            <p:ph type="title"/>
          </p:nvPr>
        </p:nvSpPr>
        <p:spPr/>
        <p:txBody>
          <a:bodyPr/>
          <a:p>
            <a:r>
              <a:rPr altLang="en-US" lang="zh-CN"/>
              <a:t>广告行业的市场结构</a:t>
            </a:r>
            <a:endParaRPr altLang="en-US" lang="zh-CN"/>
          </a:p>
        </p:txBody>
      </p:sp>
      <p:sp>
        <p:nvSpPr>
          <p:cNvPr id="1049074"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76"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广告主：广告费用的主要承担者，通常为品牌方或企业</a:t>
            </a:r>
            <a:endParaRPr altLang="en-US" dirty="0" sz="2000" lang="zh-CN" spc="150">
              <a:solidFill>
                <a:schemeClr val="tx1">
                  <a:lumMod val="75000"/>
                  <a:lumOff val="25000"/>
                </a:schemeClr>
              </a:solidFill>
              <a:latin typeface="+mn-ea"/>
              <a:sym typeface="+mn-ea"/>
            </a:endParaRPr>
          </a:p>
        </p:txBody>
      </p:sp>
      <p:sp>
        <p:nvSpPr>
          <p:cNvPr id="1049078"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80"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82"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广告公司：提供广告创意、策划和执行服务的机构</a:t>
            </a:r>
            <a:endParaRPr altLang="en-US" dirty="0" sz="2000" lang="zh-CN" spc="150">
              <a:solidFill>
                <a:schemeClr val="tx1">
                  <a:lumMod val="75000"/>
                  <a:lumOff val="25000"/>
                </a:schemeClr>
              </a:solidFill>
              <a:latin typeface="+mn-ea"/>
              <a:sym typeface="+mn-ea"/>
            </a:endParaRPr>
          </a:p>
        </p:txBody>
      </p:sp>
      <p:sp>
        <p:nvSpPr>
          <p:cNvPr id="1049084"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86"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88"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媒体渠道：广告的传播平台，如电视、报纸、互联网等</a:t>
            </a:r>
            <a:endParaRPr altLang="en-US" dirty="0" sz="2000" lang="zh-CN" spc="150">
              <a:solidFill>
                <a:schemeClr val="tx1">
                  <a:lumMod val="75000"/>
                  <a:lumOff val="25000"/>
                </a:schemeClr>
              </a:solidFill>
              <a:latin typeface="+mn-ea"/>
              <a:sym typeface="+mn-ea"/>
            </a:endParaRPr>
          </a:p>
        </p:txBody>
      </p:sp>
      <p:sp>
        <p:nvSpPr>
          <p:cNvPr id="1049090"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92"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94"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受众：广告的接收者，即消费者</a:t>
            </a:r>
            <a:endParaRPr altLang="en-US" dirty="0" sz="2000" lang="zh-CN" spc="150">
              <a:solidFill>
                <a:schemeClr val="tx1">
                  <a:lumMod val="75000"/>
                  <a:lumOff val="25000"/>
                </a:schemeClr>
              </a:solidFill>
              <a:latin typeface="+mn-ea"/>
              <a:sym typeface="+mn-ea"/>
            </a:endParaRPr>
          </a:p>
        </p:txBody>
      </p:sp>
      <p:sp>
        <p:nvSpPr>
          <p:cNvPr id="1049096"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30" name="标题"/>
          <p:cNvSpPr>
            <a:spLocks noGrp="1"/>
          </p:cNvSpPr>
          <p:nvPr>
            <p:ph type="title"/>
            <p:custDataLst>
              <p:tags r:id="rId1"/>
            </p:custDataLst>
          </p:nvPr>
        </p:nvSpPr>
        <p:spPr>
          <a:xfrm>
            <a:off x="939798" y="-1"/>
            <a:ext cx="10414002" cy="2114171"/>
          </a:xfrm>
        </p:spPr>
        <p:txBody>
          <a:bodyPr anchor="b">
            <a:normAutofit/>
          </a:bodyPr>
          <a:p>
            <a:r>
              <a:rPr altLang="en-US" dirty="0" lang="zh-CN"/>
              <a:t>广告行业市场分析</a:t>
            </a:r>
            <a:endParaRPr altLang="en-US" dirty="0" lang="zh-CN"/>
          </a:p>
        </p:txBody>
      </p:sp>
      <p:sp>
        <p:nvSpPr>
          <p:cNvPr id="1049132" name="节编号"/>
          <p:cNvSpPr>
            <a:spLocks noGrp="1"/>
          </p:cNvSpPr>
          <p:nvPr>
            <p:ph type="body" sz="quarter" idx="13"/>
            <p:custDataLst>
              <p:tags r:id="rId2"/>
            </p:custDataLst>
          </p:nvPr>
        </p:nvSpPr>
        <p:spPr>
          <a:xfrm>
            <a:off x="939798" y="3961867"/>
            <a:ext cx="2851343" cy="1745071"/>
          </a:xfrm>
        </p:spPr>
        <p:txBody>
          <a:bodyPr>
            <a:noAutofit/>
          </a:bodyPr>
          <a:p>
            <a:r>
              <a:rPr altLang="zh-CN" lang="en-US"/>
              <a:t>02</a:t>
            </a:r>
            <a:endParaRPr altLang="zh-CN" lang="en-US"/>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74" name="标题 1"/>
          <p:cNvSpPr>
            <a:spLocks noGrp="1"/>
          </p:cNvSpPr>
          <p:nvPr>
            <p:ph type="title"/>
          </p:nvPr>
        </p:nvSpPr>
        <p:spPr/>
        <p:txBody>
          <a:bodyPr/>
          <a:p>
            <a:r>
              <a:rPr altLang="en-US" lang="zh-CN"/>
              <a:t>广告行业市场需求分析</a:t>
            </a:r>
            <a:endParaRPr altLang="en-US" lang="zh-CN"/>
          </a:p>
        </p:txBody>
      </p:sp>
      <p:sp>
        <p:nvSpPr>
          <p:cNvPr id="1049176"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78"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180"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lang="zh-CN" spc="200">
                <a:solidFill>
                  <a:schemeClr val="tx1">
                    <a:lumMod val="85000"/>
                    <a:lumOff val="15000"/>
                  </a:schemeClr>
                </a:solidFill>
                <a:latin typeface="+mn-ea"/>
                <a:sym typeface="+mn-ea"/>
              </a:rPr>
              <a:t>互联网广告需求持续增长：随着互联网的普及和用户在线时间的增加，互联网广告需求持续增长。</a:t>
            </a:r>
            <a:endParaRPr altLang="en-US" dirty="0" lang="zh-CN" spc="200">
              <a:solidFill>
                <a:schemeClr val="tx1">
                  <a:lumMod val="85000"/>
                  <a:lumOff val="15000"/>
                </a:schemeClr>
              </a:solidFill>
              <a:latin typeface="+mn-ea"/>
              <a:sym typeface="+mn-ea"/>
            </a:endParaRPr>
          </a:p>
        </p:txBody>
      </p:sp>
      <p:sp>
        <p:nvSpPr>
          <p:cNvPr id="1049182"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84"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86"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lang="zh-CN" spc="200">
                <a:solidFill>
                  <a:schemeClr val="tx1">
                    <a:lumMod val="85000"/>
                    <a:lumOff val="15000"/>
                  </a:schemeClr>
                </a:solidFill>
                <a:latin typeface="+mn-ea"/>
                <a:sym typeface="+mn-ea"/>
              </a:rPr>
              <a:t>移动广告市场潜力巨大：随着智能手机等移动设备的普及，移动广告市场展现出巨大的增长潜力。</a:t>
            </a:r>
            <a:endParaRPr altLang="en-US" dirty="0" lang="zh-CN" spc="200">
              <a:solidFill>
                <a:schemeClr val="tx1">
                  <a:lumMod val="85000"/>
                  <a:lumOff val="15000"/>
                </a:schemeClr>
              </a:solidFill>
              <a:latin typeface="+mn-ea"/>
              <a:sym typeface="+mn-ea"/>
            </a:endParaRPr>
          </a:p>
        </p:txBody>
      </p:sp>
      <p:sp>
        <p:nvSpPr>
          <p:cNvPr id="1049188"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90"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92"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lang="zh-CN" spc="200">
                <a:solidFill>
                  <a:schemeClr val="tx1">
                    <a:lumMod val="85000"/>
                    <a:lumOff val="15000"/>
                  </a:schemeClr>
                </a:solidFill>
                <a:latin typeface="+mn-ea"/>
                <a:sym typeface="+mn-ea"/>
              </a:rPr>
              <a:t>广告行业需求多元化：随着消费者需求的多样化，广告行业需求也呈现出多元化趋势，包括品牌广告、效果广告、视频广告等多种形式。</a:t>
            </a:r>
            <a:endParaRPr altLang="en-US" dirty="0" lang="zh-CN" spc="200">
              <a:solidFill>
                <a:schemeClr val="tx1">
                  <a:lumMod val="85000"/>
                  <a:lumOff val="15000"/>
                </a:schemeClr>
              </a:solidFill>
              <a:latin typeface="+mn-ea"/>
              <a:sym typeface="+mn-ea"/>
            </a:endParaRPr>
          </a:p>
        </p:txBody>
      </p:sp>
      <p:sp>
        <p:nvSpPr>
          <p:cNvPr id="1049194"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96"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98" name="文本框 10"/>
          <p:cNvSpPr txBox="1"/>
          <p:nvPr>
            <p:custDataLst>
              <p:tags r:id="rId12"/>
            </p:custDataLst>
          </p:nvPr>
        </p:nvSpPr>
        <p:spPr>
          <a:xfrm>
            <a:off x="9018691" y="2256680"/>
            <a:ext cx="2185815" cy="3265652"/>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广告行业与新技术的融合：随着人工智能、大数据等新技术的不断发展，广告行业与新技术的融合将进一步加深，为广告行业带来更多的创新和变革。</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32" name="标题 1"/>
          <p:cNvSpPr>
            <a:spLocks noGrp="1"/>
          </p:cNvSpPr>
          <p:nvPr>
            <p:ph type="title"/>
          </p:nvPr>
        </p:nvSpPr>
        <p:spPr/>
        <p:txBody>
          <a:bodyPr/>
          <a:p>
            <a:r>
              <a:rPr altLang="en-US" lang="zh-CN"/>
              <a:t>广告行业市场竞争格局</a:t>
            </a:r>
            <a:endParaRPr altLang="en-US" lang="zh-CN"/>
          </a:p>
        </p:txBody>
      </p:sp>
      <p:sp>
        <p:nvSpPr>
          <p:cNvPr id="1049234"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36"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广告行业市场规模：全球广告行业市场规模持续增长，数字化广告成为主流。</a:t>
            </a:r>
            <a:endParaRPr altLang="en-US" dirty="0" lang="zh-CN" spc="150">
              <a:solidFill>
                <a:schemeClr val="tx1">
                  <a:lumMod val="75000"/>
                  <a:lumOff val="25000"/>
                </a:schemeClr>
              </a:solidFill>
              <a:latin typeface="+mn-ea"/>
              <a:sym typeface="+mn-ea"/>
            </a:endParaRPr>
          </a:p>
        </p:txBody>
      </p:sp>
      <p:sp>
        <p:nvSpPr>
          <p:cNvPr id="1049238"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40"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42"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广告行业市场参与者：广告行业的参与者包括广告主、广告公司、媒体平台等，各参与者之间相互竞争、合作。</a:t>
            </a:r>
            <a:endParaRPr altLang="en-US" dirty="0" lang="zh-CN" spc="150">
              <a:solidFill>
                <a:schemeClr val="tx1">
                  <a:lumMod val="75000"/>
                  <a:lumOff val="25000"/>
                </a:schemeClr>
              </a:solidFill>
              <a:latin typeface="+mn-ea"/>
              <a:sym typeface="+mn-ea"/>
            </a:endParaRPr>
          </a:p>
        </p:txBody>
      </p:sp>
      <p:sp>
        <p:nvSpPr>
          <p:cNvPr id="1049244"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46"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48"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fontScale="9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广告行业市场竞争格局：广告行业的市场竞争格局较为激烈，各大广告公司通过技术创新、品牌建设等方式提升竞争力。</a:t>
            </a:r>
            <a:endParaRPr altLang="en-US" dirty="0" sz="2000" lang="zh-CN" spc="150">
              <a:solidFill>
                <a:schemeClr val="tx1">
                  <a:lumMod val="75000"/>
                  <a:lumOff val="25000"/>
                </a:schemeClr>
              </a:solidFill>
              <a:latin typeface="+mn-ea"/>
              <a:sym typeface="+mn-ea"/>
            </a:endParaRPr>
          </a:p>
        </p:txBody>
      </p:sp>
      <p:sp>
        <p:nvSpPr>
          <p:cNvPr id="1049250"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52"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54"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fontScale="95000"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广告行业市场发展趋势：数字化广告、社交媒体广告等新兴广告形式逐渐崛起，未来广告行业市场将呈现多元化、智能化的发展趋势。</a:t>
            </a:r>
            <a:endParaRPr altLang="en-US" dirty="0" sz="2000" lang="zh-CN" spc="150">
              <a:solidFill>
                <a:schemeClr val="tx1">
                  <a:lumMod val="75000"/>
                  <a:lumOff val="25000"/>
                </a:schemeClr>
              </a:solidFill>
              <a:latin typeface="+mn-ea"/>
              <a:sym typeface="+mn-ea"/>
            </a:endParaRPr>
          </a:p>
        </p:txBody>
      </p:sp>
      <p:sp>
        <p:nvSpPr>
          <p:cNvPr id="1049256"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90" name="标题 1"/>
          <p:cNvSpPr>
            <a:spLocks noGrp="1"/>
          </p:cNvSpPr>
          <p:nvPr>
            <p:ph type="title"/>
          </p:nvPr>
        </p:nvSpPr>
        <p:spPr/>
        <p:txBody>
          <a:bodyPr/>
          <a:p>
            <a:r>
              <a:rPr altLang="en-US" lang="zh-CN"/>
              <a:t>广告行业市场发展趋势</a:t>
            </a:r>
            <a:endParaRPr altLang="en-US" lang="zh-CN"/>
          </a:p>
        </p:txBody>
      </p:sp>
      <p:sp>
        <p:nvSpPr>
          <p:cNvPr id="1049292"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94"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296" name="文本框 31"/>
          <p:cNvSpPr txBox="1"/>
          <p:nvPr>
            <p:custDataLst>
              <p:tags r:id="rId3"/>
            </p:custDataLst>
          </p:nvPr>
        </p:nvSpPr>
        <p:spPr>
          <a:xfrm>
            <a:off x="986770" y="2256680"/>
            <a:ext cx="2188497" cy="3264364"/>
          </a:xfrm>
          <a:prstGeom prst="rect"/>
          <a:noFill/>
        </p:spPr>
        <p:txBody>
          <a:bodyPr anchor="t" anchorCtr="0" rtlCol="0" wrap="square">
            <a:normAutofit lnSpcReduction="10000"/>
          </a:bodyPr>
          <a:p>
            <a:pPr algn="just" fontAlgn="auto">
              <a:lnSpc>
                <a:spcPct val="120000"/>
              </a:lnSpc>
            </a:pPr>
            <a:r>
              <a:rPr altLang="en-US" dirty="0" sz="2000" lang="zh-CN" spc="200">
                <a:solidFill>
                  <a:schemeClr val="tx1">
                    <a:lumMod val="85000"/>
                    <a:lumOff val="15000"/>
                  </a:schemeClr>
                </a:solidFill>
                <a:latin typeface="+mn-ea"/>
                <a:sym typeface="+mn-ea"/>
              </a:rPr>
              <a:t>数字化转型加速：随着互联网和移动互联网的普及，广告行业正迅速向数字化转型，传统广告形式逐渐被数字广告所取代。</a:t>
            </a:r>
            <a:endParaRPr altLang="en-US" dirty="0" sz="2000" lang="zh-CN" spc="200">
              <a:solidFill>
                <a:schemeClr val="tx1">
                  <a:lumMod val="85000"/>
                  <a:lumOff val="15000"/>
                </a:schemeClr>
              </a:solidFill>
              <a:latin typeface="+mn-ea"/>
              <a:sym typeface="+mn-ea"/>
            </a:endParaRPr>
          </a:p>
        </p:txBody>
      </p:sp>
      <p:sp>
        <p:nvSpPr>
          <p:cNvPr id="1049298"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00"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02"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数据驱动的精准营销：通过大数据和人工智能等技术，广告主可以更精准地定位目标受众，提高广告效果和转化率。</a:t>
            </a:r>
            <a:endParaRPr altLang="en-US" dirty="0" sz="2000" lang="zh-CN" spc="200">
              <a:solidFill>
                <a:schemeClr val="tx1">
                  <a:lumMod val="85000"/>
                  <a:lumOff val="15000"/>
                </a:schemeClr>
              </a:solidFill>
              <a:latin typeface="+mn-ea"/>
              <a:sym typeface="+mn-ea"/>
            </a:endParaRPr>
          </a:p>
        </p:txBody>
      </p:sp>
      <p:sp>
        <p:nvSpPr>
          <p:cNvPr id="1049304"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06"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08" name="文本框 5"/>
          <p:cNvSpPr txBox="1"/>
          <p:nvPr>
            <p:custDataLst>
              <p:tags r:id="rId9"/>
            </p:custDataLst>
          </p:nvPr>
        </p:nvSpPr>
        <p:spPr>
          <a:xfrm>
            <a:off x="6341993" y="2256680"/>
            <a:ext cx="2185815" cy="3265652"/>
          </a:xfrm>
          <a:prstGeom prst="rect"/>
          <a:noFill/>
        </p:spPr>
        <p:txBody>
          <a:bodyPr anchor="t" anchorCtr="0" rtlCol="0" wrap="square">
            <a:normAutofit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创意与科技的结合：广告行业越来越注重创意与科技的结合，利用虚拟现实、增强现实等技术为消费者带来更加沉浸式的广告体验。</a:t>
            </a:r>
            <a:endParaRPr altLang="en-US" dirty="0" sz="2000" lang="zh-CN" spc="200">
              <a:solidFill>
                <a:schemeClr val="tx1">
                  <a:lumMod val="85000"/>
                  <a:lumOff val="15000"/>
                </a:schemeClr>
              </a:solidFill>
              <a:latin typeface="+mn-ea"/>
              <a:sym typeface="+mn-ea"/>
            </a:endParaRPr>
          </a:p>
        </p:txBody>
      </p:sp>
      <p:sp>
        <p:nvSpPr>
          <p:cNvPr id="1049310"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12"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14"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跨界合作与创新：广告行业正积极寻求与其他行业的跨界合作，通过创新的方式为品牌和消费者创造更多价值。</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48" name="标题 1"/>
          <p:cNvSpPr>
            <a:spLocks noGrp="1"/>
          </p:cNvSpPr>
          <p:nvPr>
            <p:ph type="title"/>
          </p:nvPr>
        </p:nvSpPr>
        <p:spPr/>
        <p:txBody>
          <a:bodyPr/>
          <a:p>
            <a:r>
              <a:rPr altLang="en-US" lang="zh-CN"/>
              <a:t>广告行业市场风险分析</a:t>
            </a:r>
            <a:endParaRPr altLang="en-US" lang="zh-CN"/>
          </a:p>
        </p:txBody>
      </p:sp>
      <p:sp>
        <p:nvSpPr>
          <p:cNvPr id="1049350"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52"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54"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56"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58"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技术变革：随着科技的不断发展，广告行业面临着技术变革带来的挑战，需要及时跟上技术发展的步伐。</a:t>
            </a:r>
            <a:endParaRPr altLang="en-US" sz="1400" lang="zh-CN" spc="150">
              <a:solidFill>
                <a:schemeClr val="tx1"/>
              </a:solidFill>
              <a:effectLst/>
              <a:latin typeface="+mn-ea"/>
              <a:sym typeface="+mn-ea"/>
            </a:endParaRPr>
          </a:p>
        </p:txBody>
      </p:sp>
      <p:sp>
        <p:nvSpPr>
          <p:cNvPr id="1049360"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竞争激烈：广告行业的竞争非常激烈，企业需要不断创新以保持市场竞争力。</a:t>
            </a:r>
            <a:endParaRPr altLang="en-US" dirty="0" sz="1400" lang="zh-CN" spc="150">
              <a:solidFill>
                <a:schemeClr val="tx1"/>
              </a:solidFill>
              <a:effectLst/>
              <a:latin typeface="+mn-ea"/>
              <a:sym typeface="+mn-ea"/>
            </a:endParaRPr>
          </a:p>
        </p:txBody>
      </p:sp>
      <p:sp>
        <p:nvSpPr>
          <p:cNvPr id="1049362"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法律法规：广告行业需要遵守各种法律法规，如广告法、消费者权益保护法等，违反法律法规可能导致严重的法律后果。</a:t>
            </a:r>
            <a:endParaRPr altLang="en-US" sz="1400" lang="zh-CN" spc="150">
              <a:solidFill>
                <a:schemeClr val="tx1"/>
              </a:solidFill>
              <a:effectLst/>
              <a:latin typeface="+mn-ea"/>
              <a:sym typeface="+mn-ea"/>
            </a:endParaRPr>
          </a:p>
        </p:txBody>
      </p:sp>
      <p:sp>
        <p:nvSpPr>
          <p:cNvPr id="1049364"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经济环境：广告行业的发展与经济环境密切相关，经济环境的变化可能对广告行业产生影响。</a:t>
            </a:r>
            <a:endParaRPr altLang="en-US" sz="1400" lang="zh-CN" spc="150">
              <a:solidFill>
                <a:schemeClr val="tx1"/>
              </a:solidFill>
              <a:effectLst/>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98" name="标题"/>
          <p:cNvSpPr>
            <a:spLocks noGrp="1"/>
          </p:cNvSpPr>
          <p:nvPr>
            <p:ph type="title"/>
            <p:custDataLst>
              <p:tags r:id="rId1"/>
            </p:custDataLst>
          </p:nvPr>
        </p:nvSpPr>
        <p:spPr>
          <a:xfrm>
            <a:off x="939798" y="-1"/>
            <a:ext cx="10414002" cy="2114171"/>
          </a:xfrm>
        </p:spPr>
        <p:txBody>
          <a:bodyPr anchor="b">
            <a:normAutofit/>
          </a:bodyPr>
          <a:p>
            <a:r>
              <a:rPr altLang="en-US" dirty="0" lang="zh-CN"/>
              <a:t>广告行业投资前景预测</a:t>
            </a:r>
            <a:endParaRPr altLang="en-US" dirty="0" lang="zh-CN"/>
          </a:p>
        </p:txBody>
      </p:sp>
      <p:sp>
        <p:nvSpPr>
          <p:cNvPr id="1049400" name="节编号"/>
          <p:cNvSpPr>
            <a:spLocks noGrp="1"/>
          </p:cNvSpPr>
          <p:nvPr>
            <p:ph type="body" sz="quarter" idx="13"/>
            <p:custDataLst>
              <p:tags r:id="rId2"/>
            </p:custDataLst>
          </p:nvPr>
        </p:nvSpPr>
        <p:spPr>
          <a:xfrm>
            <a:off x="939798" y="3961867"/>
            <a:ext cx="2851343" cy="1745071"/>
          </a:xfrm>
        </p:spPr>
        <p:txBody>
          <a:bodyPr>
            <a:noAutofit/>
          </a:bodyPr>
          <a:p>
            <a:r>
              <a:rPr altLang="zh-CN" lang="en-US"/>
              <a:t>03</a:t>
            </a:r>
            <a:endParaRPr altLang="zh-CN" lang="en-US"/>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42" name="标题 1"/>
          <p:cNvSpPr>
            <a:spLocks noGrp="1"/>
          </p:cNvSpPr>
          <p:nvPr>
            <p:ph type="title"/>
          </p:nvPr>
        </p:nvSpPr>
        <p:spPr/>
        <p:txBody>
          <a:bodyPr/>
          <a:p>
            <a:r>
              <a:rPr altLang="en-US" lang="zh-CN"/>
              <a:t>广告行业投资机会分析</a:t>
            </a:r>
            <a:endParaRPr altLang="en-US" lang="zh-CN"/>
          </a:p>
        </p:txBody>
      </p:sp>
      <p:sp>
        <p:nvSpPr>
          <p:cNvPr id="1049444"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46"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48"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50"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52"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数字营销和社交媒体广告成为投资热点</a:t>
            </a:r>
            <a:endParaRPr altLang="en-US" sz="1400" lang="zh-CN" spc="150">
              <a:solidFill>
                <a:schemeClr val="tx1"/>
              </a:solidFill>
              <a:effectLst/>
              <a:latin typeface="+mn-ea"/>
              <a:sym typeface="+mn-ea"/>
            </a:endParaRPr>
          </a:p>
        </p:txBody>
      </p:sp>
      <p:sp>
        <p:nvSpPr>
          <p:cNvPr id="1049454"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互联网广告市场持续增长，为投资者提供更多机会</a:t>
            </a:r>
            <a:endParaRPr altLang="en-US" dirty="0" sz="1400" lang="zh-CN" spc="150">
              <a:solidFill>
                <a:schemeClr val="tx1"/>
              </a:solidFill>
              <a:effectLst/>
              <a:latin typeface="+mn-ea"/>
              <a:sym typeface="+mn-ea"/>
            </a:endParaRPr>
          </a:p>
        </p:txBody>
      </p:sp>
      <p:sp>
        <p:nvSpPr>
          <p:cNvPr id="1049456"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广告行业与新技术的融合，如AI、VR/AR等，为投资者带来新的机会</a:t>
            </a:r>
            <a:endParaRPr altLang="en-US" sz="1400" lang="zh-CN" spc="150">
              <a:solidFill>
                <a:schemeClr val="tx1"/>
              </a:solidFill>
              <a:effectLst/>
              <a:latin typeface="+mn-ea"/>
              <a:sym typeface="+mn-ea"/>
            </a:endParaRPr>
          </a:p>
        </p:txBody>
      </p:sp>
      <p:sp>
        <p:nvSpPr>
          <p:cNvPr id="1049458"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品牌建设和内容营销成为广告行业的新趋势，投资者可关注相关领域</a:t>
            </a:r>
            <a:endParaRPr altLang="en-US" sz="1400" lang="zh-CN" spc="150">
              <a:solidFill>
                <a:schemeClr val="tx1"/>
              </a:solidFill>
              <a:effectLst/>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92" name="标题 1"/>
          <p:cNvSpPr>
            <a:spLocks noGrp="1"/>
          </p:cNvSpPr>
          <p:nvPr>
            <p:ph type="title"/>
          </p:nvPr>
        </p:nvSpPr>
        <p:spPr/>
        <p:txBody>
          <a:bodyPr/>
          <a:p>
            <a:r>
              <a:rPr altLang="en-US" lang="zh-CN"/>
              <a:t>广告行业投资风险评估</a:t>
            </a:r>
            <a:endParaRPr altLang="en-US" lang="zh-CN"/>
          </a:p>
        </p:txBody>
      </p:sp>
      <p:sp>
        <p:nvSpPr>
          <p:cNvPr id="1049494"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96"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98"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00"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02"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04"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06"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08"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10"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技术变革风险：广告行业技术发展迅速，企业需要不断更新技术以适应市场需求</a:t>
            </a:r>
            <a:endParaRPr altLang="en-US" dirty="0" sz="2400" lang="zh-CN">
              <a:latin typeface="+mn-ea"/>
              <a:ea typeface="+mn-ea"/>
            </a:endParaRPr>
          </a:p>
        </p:txBody>
      </p:sp>
      <p:sp>
        <p:nvSpPr>
          <p:cNvPr id="1049512"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宏观经济风险：广告行业与宏观经济形势密切相关，企业需要关注宏观经济变化</a:t>
            </a:r>
            <a:endParaRPr altLang="en-US" dirty="0" sz="2400" lang="zh-CN">
              <a:latin typeface="+mn-ea"/>
              <a:ea typeface="+mn-ea"/>
            </a:endParaRPr>
          </a:p>
        </p:txBody>
      </p:sp>
      <p:sp>
        <p:nvSpPr>
          <p:cNvPr id="1049514"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市场竞争风险：广告行业的竞争激烈，企业需要不断创新以保持竞争力</a:t>
            </a:r>
            <a:endParaRPr altLang="en-US" dirty="0" sz="2400" lang="zh-CN">
              <a:latin typeface="+mn-ea"/>
              <a:ea typeface="+mn-ea"/>
            </a:endParaRPr>
          </a:p>
        </p:txBody>
      </p:sp>
      <p:sp>
        <p:nvSpPr>
          <p:cNvPr id="1049516"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政策法规风险：广告行业受到严格的政策法规监管，企业需要密切关注政策变化</a:t>
            </a:r>
            <a:endParaRPr altLang="en-US" dirty="0" sz="2400" lang="zh-CN">
              <a:latin typeface="+mn-ea"/>
              <a:ea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50" name="标题 1"/>
          <p:cNvSpPr>
            <a:spLocks noGrp="1"/>
          </p:cNvSpPr>
          <p:nvPr>
            <p:ph type="title"/>
          </p:nvPr>
        </p:nvSpPr>
        <p:spPr/>
        <p:txBody>
          <a:bodyPr/>
          <a:p>
            <a:r>
              <a:rPr altLang="en-US" lang="zh-CN"/>
              <a:t>广告行业投资前景预测</a:t>
            </a:r>
            <a:endParaRPr altLang="en-US" lang="zh-CN"/>
          </a:p>
        </p:txBody>
      </p:sp>
      <p:sp>
        <p:nvSpPr>
          <p:cNvPr id="1049552"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54"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56" name="TextBox 2"/>
          <p:cNvSpPr txBox="1"/>
          <p:nvPr>
            <p:custDataLst>
              <p:tags r:id="rId3"/>
            </p:custDataLst>
          </p:nvPr>
        </p:nvSpPr>
        <p:spPr>
          <a:xfrm>
            <a:off x="986772" y="3068798"/>
            <a:ext cx="2184713" cy="1764137"/>
          </a:xfrm>
          <a:prstGeom prst="rect"/>
          <a:noFill/>
        </p:spPr>
        <p:txBody>
          <a:bodyPr rtlCol="0" wrap="square">
            <a:normAutofit fontScale="7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市场规模：随着互联网和移动互联网的普及，广告行业市场规模不断扩大，为投资者提供了广阔的市场空间。</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58"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60"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62"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技术创新：大数据、人工智能等新技术的应用，使得广告行业更加精准、高效，提高了投资回报率。</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64"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66"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68"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政策支持：政府对广告行业的支持力度不断加大，为投资者提供了政策保障。</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70"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72"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74"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竞争格局：广告行业竞争激烈，但市场细分领域众多，投资者可根据自身优势选择合适的投资领域。</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08" name="标题 1"/>
          <p:cNvSpPr>
            <a:spLocks noGrp="1"/>
          </p:cNvSpPr>
          <p:nvPr>
            <p:ph type="title"/>
          </p:nvPr>
        </p:nvSpPr>
        <p:spPr/>
        <p:txBody>
          <a:bodyPr/>
          <a:p>
            <a:r>
              <a:rPr altLang="en-US" lang="zh-CN"/>
              <a:t>广告行业投资策略建议</a:t>
            </a:r>
            <a:endParaRPr altLang="en-US" lang="zh-CN"/>
          </a:p>
        </p:txBody>
      </p:sp>
      <p:sp>
        <p:nvSpPr>
          <p:cNvPr id="104961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1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1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关注新兴技术：如人工智能、大数据等在广告行业的应用，寻找投资机会。</a:t>
            </a:r>
            <a:endParaRPr altLang="en-US" dirty="0" sz="2000" lang="zh-CN" spc="150">
              <a:solidFill>
                <a:schemeClr val="tx1">
                  <a:lumMod val="85000"/>
                  <a:lumOff val="15000"/>
                </a:schemeClr>
              </a:solidFill>
              <a:latin typeface="+mn-ea"/>
              <a:sym typeface="+mn-ea"/>
            </a:endParaRPr>
          </a:p>
        </p:txBody>
      </p:sp>
      <p:sp>
        <p:nvSpPr>
          <p:cNvPr id="104961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1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2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多元化投资：分散投资风险，降低单一项目失败带来的损失。</a:t>
            </a:r>
            <a:endParaRPr altLang="en-US" dirty="0" sz="2000" lang="zh-CN" spc="150">
              <a:solidFill>
                <a:schemeClr val="tx1">
                  <a:lumMod val="85000"/>
                  <a:lumOff val="15000"/>
                </a:schemeClr>
              </a:solidFill>
              <a:latin typeface="+mn-ea"/>
              <a:sym typeface="+mn-ea"/>
            </a:endParaRPr>
          </a:p>
        </p:txBody>
      </p:sp>
      <p:sp>
        <p:nvSpPr>
          <p:cNvPr id="104962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2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2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关注消费者行为变化：了解消费者需求和习惯，把握市场趋势，投资符合消费者需求的广告项目。</a:t>
            </a:r>
            <a:endParaRPr altLang="en-US" dirty="0" sz="2000" lang="zh-CN" spc="150">
              <a:solidFill>
                <a:schemeClr val="tx1">
                  <a:lumMod val="85000"/>
                  <a:lumOff val="15000"/>
                </a:schemeClr>
              </a:solidFill>
              <a:latin typeface="+mn-ea"/>
              <a:sym typeface="+mn-ea"/>
            </a:endParaRPr>
          </a:p>
        </p:txBody>
      </p:sp>
      <p:sp>
        <p:nvSpPr>
          <p:cNvPr id="104962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3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3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合作共赢：与优秀企业合作，共同开发广告市场，实现资源共享和互利共赢。</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66" name="标题"/>
          <p:cNvSpPr>
            <a:spLocks noGrp="1"/>
          </p:cNvSpPr>
          <p:nvPr>
            <p:ph type="title"/>
            <p:custDataLst>
              <p:tags r:id="rId1"/>
            </p:custDataLst>
          </p:nvPr>
        </p:nvSpPr>
        <p:spPr>
          <a:xfrm>
            <a:off x="939798" y="-1"/>
            <a:ext cx="10414002" cy="2114171"/>
          </a:xfrm>
        </p:spPr>
        <p:txBody>
          <a:bodyPr anchor="b">
            <a:normAutofit/>
          </a:bodyPr>
          <a:p>
            <a:r>
              <a:rPr altLang="en-US" dirty="0" lang="zh-CN"/>
              <a:t>广告行业未来发展趋势</a:t>
            </a:r>
            <a:endParaRPr altLang="en-US" dirty="0" lang="zh-CN"/>
          </a:p>
        </p:txBody>
      </p:sp>
      <p:sp>
        <p:nvSpPr>
          <p:cNvPr id="1049668" name="节编号"/>
          <p:cNvSpPr>
            <a:spLocks noGrp="1"/>
          </p:cNvSpPr>
          <p:nvPr>
            <p:ph type="body" sz="quarter" idx="13"/>
            <p:custDataLst>
              <p:tags r:id="rId2"/>
            </p:custDataLst>
          </p:nvPr>
        </p:nvSpPr>
        <p:spPr>
          <a:xfrm>
            <a:off x="939798" y="3961867"/>
            <a:ext cx="2851343" cy="1745071"/>
          </a:xfrm>
        </p:spPr>
        <p:txBody>
          <a:bodyPr>
            <a:noAutofit/>
          </a:bodyPr>
          <a:p>
            <a:r>
              <a:rPr altLang="zh-CN" lang="en-US"/>
              <a:t>04</a:t>
            </a:r>
            <a:endParaRPr altLang="zh-CN" lang="en-US"/>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10" name="标题 1"/>
          <p:cNvSpPr>
            <a:spLocks noGrp="1"/>
          </p:cNvSpPr>
          <p:nvPr>
            <p:ph type="title"/>
          </p:nvPr>
        </p:nvSpPr>
        <p:spPr/>
        <p:txBody>
          <a:bodyPr/>
          <a:p>
            <a:r>
              <a:rPr altLang="en-US" lang="zh-CN"/>
              <a:t>广告行业技术发展趋势</a:t>
            </a:r>
            <a:endParaRPr altLang="en-US" lang="zh-CN"/>
          </a:p>
        </p:txBody>
      </p:sp>
      <p:sp>
        <p:nvSpPr>
          <p:cNvPr id="1049712"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14"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16"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18"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20"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3"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22"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24"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26"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5"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28"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7"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79"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30"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32"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34"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1"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36"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3"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38"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5"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40"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42"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44"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46"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48"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人工智能技术：提升广告投放的精准度和效果</a:t>
            </a:r>
            <a:endParaRPr altLang="en-US" dirty="0" sz="1200" lang="zh-CN" spc="150">
              <a:solidFill>
                <a:schemeClr val="tx1">
                  <a:lumMod val="65000"/>
                  <a:lumOff val="35000"/>
                </a:schemeClr>
              </a:solidFill>
              <a:latin typeface="+mn-ea"/>
              <a:sym typeface="+mn-ea"/>
            </a:endParaRPr>
          </a:p>
        </p:txBody>
      </p:sp>
      <p:sp>
        <p:nvSpPr>
          <p:cNvPr id="1049750"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5G技术：提升广告传播的速度和覆盖范围</a:t>
            </a:r>
            <a:endParaRPr altLang="en-US" dirty="0" sz="1200" lang="zh-CN" spc="150">
              <a:solidFill>
                <a:schemeClr val="tx1">
                  <a:lumMod val="65000"/>
                  <a:lumOff val="35000"/>
                </a:schemeClr>
              </a:solidFill>
              <a:latin typeface="+mn-ea"/>
              <a:sym typeface="+mn-ea"/>
            </a:endParaRPr>
          </a:p>
        </p:txBody>
      </p:sp>
      <p:sp>
        <p:nvSpPr>
          <p:cNvPr id="1049752"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虚拟现实和增强现实技术：创新广告形式和用户体验</a:t>
            </a:r>
            <a:endParaRPr altLang="en-US" dirty="0" sz="1200" lang="zh-CN" spc="150">
              <a:solidFill>
                <a:schemeClr val="tx1">
                  <a:lumMod val="65000"/>
                  <a:lumOff val="35000"/>
                </a:schemeClr>
              </a:solidFill>
              <a:latin typeface="+mn-ea"/>
              <a:sym typeface="+mn-ea"/>
            </a:endParaRPr>
          </a:p>
        </p:txBody>
      </p:sp>
      <p:sp>
        <p:nvSpPr>
          <p:cNvPr id="1049754"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大数据分析：实现更精细化的用户画像和需求洞察</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88" name="标题 1"/>
          <p:cNvSpPr>
            <a:spLocks noGrp="1"/>
          </p:cNvSpPr>
          <p:nvPr>
            <p:ph type="title"/>
          </p:nvPr>
        </p:nvSpPr>
        <p:spPr/>
        <p:txBody>
          <a:bodyPr/>
          <a:p>
            <a:r>
              <a:rPr altLang="en-US" lang="zh-CN"/>
              <a:t>广告行业市场发展趋势</a:t>
            </a:r>
            <a:endParaRPr altLang="en-US" lang="zh-CN"/>
          </a:p>
        </p:txBody>
      </p:sp>
      <p:sp>
        <p:nvSpPr>
          <p:cNvPr id="104979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9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9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数字化转型加速</a:t>
            </a:r>
            <a:endParaRPr altLang="en-US" dirty="0" sz="2000" lang="zh-CN" spc="150">
              <a:solidFill>
                <a:schemeClr val="tx1">
                  <a:lumMod val="85000"/>
                  <a:lumOff val="15000"/>
                </a:schemeClr>
              </a:solidFill>
              <a:latin typeface="+mn-ea"/>
              <a:sym typeface="+mn-ea"/>
            </a:endParaRPr>
          </a:p>
        </p:txBody>
      </p:sp>
      <p:sp>
        <p:nvSpPr>
          <p:cNvPr id="104979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9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0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人工智能和大数据技术的应用</a:t>
            </a:r>
            <a:endParaRPr altLang="en-US" dirty="0" sz="2000" lang="zh-CN" spc="150">
              <a:solidFill>
                <a:schemeClr val="tx1">
                  <a:lumMod val="85000"/>
                  <a:lumOff val="15000"/>
                </a:schemeClr>
              </a:solidFill>
              <a:latin typeface="+mn-ea"/>
              <a:sym typeface="+mn-ea"/>
            </a:endParaRPr>
          </a:p>
        </p:txBody>
      </p:sp>
      <p:sp>
        <p:nvSpPr>
          <p:cNvPr id="104980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0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0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社交媒体和短视频平台的崛起</a:t>
            </a:r>
            <a:endParaRPr altLang="en-US" dirty="0" sz="2000" lang="zh-CN" spc="150">
              <a:solidFill>
                <a:schemeClr val="tx1">
                  <a:lumMod val="85000"/>
                  <a:lumOff val="15000"/>
                </a:schemeClr>
              </a:solidFill>
              <a:latin typeface="+mn-ea"/>
              <a:sym typeface="+mn-ea"/>
            </a:endParaRPr>
          </a:p>
        </p:txBody>
      </p:sp>
      <p:sp>
        <p:nvSpPr>
          <p:cNvPr id="104980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品牌营销策略的变化和升级</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46" name="标题 1"/>
          <p:cNvSpPr>
            <a:spLocks noGrp="1"/>
          </p:cNvSpPr>
          <p:nvPr>
            <p:ph type="title"/>
          </p:nvPr>
        </p:nvSpPr>
        <p:spPr/>
        <p:txBody>
          <a:bodyPr/>
          <a:p>
            <a:r>
              <a:rPr altLang="en-US" lang="zh-CN"/>
              <a:t>广告行业企业发展趋势</a:t>
            </a:r>
            <a:endParaRPr altLang="en-US" lang="zh-CN"/>
          </a:p>
        </p:txBody>
      </p:sp>
      <p:sp>
        <p:nvSpPr>
          <p:cNvPr id="1049848"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50"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52"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数字化转型：随着互联网技术的发展，广告企业将加速数字化转型，提升广告投放的精准度和效果。</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54"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56"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58" name="TextBox 2"/>
          <p:cNvSpPr txBox="1"/>
          <p:nvPr>
            <p:custDataLst>
              <p:tags r:id="rId6"/>
            </p:custDataLst>
          </p:nvPr>
        </p:nvSpPr>
        <p:spPr>
          <a:xfrm>
            <a:off x="3669017" y="3068798"/>
            <a:ext cx="2184713" cy="1764137"/>
          </a:xfrm>
          <a:prstGeom prst="rect"/>
          <a:noFill/>
        </p:spPr>
        <p:txBody>
          <a:bodyPr rtlCol="0" wrap="square">
            <a:normAutofit fontScale="7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数据驱动：数据将成为广告企业的重要资产，通过数据分析和挖掘，实现更精细化的用户画像和广告投放策略。</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60"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62"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64" name="TextBox 2"/>
          <p:cNvSpPr txBox="1"/>
          <p:nvPr>
            <p:custDataLst>
              <p:tags r:id="rId9"/>
            </p:custDataLst>
          </p:nvPr>
        </p:nvSpPr>
        <p:spPr>
          <a:xfrm>
            <a:off x="6348206" y="3068798"/>
            <a:ext cx="2184713" cy="1764137"/>
          </a:xfrm>
          <a:prstGeom prst="rect"/>
          <a:noFill/>
        </p:spPr>
        <p:txBody>
          <a:bodyPr rtlCol="0" wrap="square">
            <a:normAutofit fontScale="8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创意和创新：广告企业将更加注重创意和创新，以吸引和留住用户，提升广告的品牌价值和市场影响力。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66"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68"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70" name="TextBox 2"/>
          <p:cNvSpPr txBox="1"/>
          <p:nvPr>
            <p:custDataLst>
              <p:tags r:id="rId12"/>
            </p:custDataLst>
          </p:nvPr>
        </p:nvSpPr>
        <p:spPr>
          <a:xfrm>
            <a:off x="9021280" y="3068798"/>
            <a:ext cx="2184713" cy="1764137"/>
          </a:xfrm>
          <a:prstGeom prst="rect"/>
          <a:noFill/>
        </p:spPr>
        <p:txBody>
          <a:bodyPr rtlCol="0" wrap="square">
            <a:normAutofit fontScale="8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跨界合作：广告企业将积极寻求跨界合作，拓展业务领域和市场空间，实现资源共享和互利共赢。</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04" name="标题 1"/>
          <p:cNvSpPr>
            <a:spLocks noGrp="1"/>
          </p:cNvSpPr>
          <p:nvPr>
            <p:ph type="title"/>
          </p:nvPr>
        </p:nvSpPr>
        <p:spPr/>
        <p:txBody>
          <a:bodyPr/>
          <a:p>
            <a:r>
              <a:rPr altLang="en-US" lang="zh-CN"/>
              <a:t>广告行业人才需求趋势</a:t>
            </a:r>
            <a:endParaRPr altLang="en-US" lang="zh-CN"/>
          </a:p>
        </p:txBody>
      </p:sp>
      <p:sp>
        <p:nvSpPr>
          <p:cNvPr id="1049906" name="矩形: 圆角 44"/>
          <p:cNvSpPr/>
          <p:nvPr>
            <p:custDataLst>
              <p:tags r:id="rId1"/>
            </p:custDataLst>
          </p:nvPr>
        </p:nvSpPr>
        <p:spPr>
          <a:xfrm>
            <a:off x="838200" y="2285656"/>
            <a:ext cx="5118825" cy="1386116"/>
          </a:xfrm>
          <a:prstGeom prst="roundRect">
            <a:avLst>
              <a:gd name="adj" fmla="val 5124"/>
            </a:avLst>
          </a:prstGeom>
          <a:gradFill>
            <a:gsLst>
              <a:gs pos="0">
                <a:schemeClr val="accent1">
                  <a:lumMod val="5000"/>
                  <a:lumOff val="95000"/>
                  <a:alpha val="0"/>
                </a:schemeClr>
              </a:gs>
              <a:gs pos="100000">
                <a:schemeClr val="accent1">
                  <a:lumMod val="20000"/>
                  <a:lumOff val="80000"/>
                  <a:alpha val="58000"/>
                </a:schemeClr>
              </a:gs>
            </a:gsLst>
            <a:lin ang="108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lIns="91440" numCol="1" rIns="91440" tIns="45720" vert="horz" wrap="square"/>
          <a:p>
            <a:endParaRPr altLang="en-US" lang="zh-CN">
              <a:solidFill>
                <a:schemeClr val="tx1"/>
              </a:solidFill>
            </a:endParaRPr>
          </a:p>
        </p:txBody>
      </p:sp>
      <p:cxnSp>
        <p:nvCxnSpPr>
          <p:cNvPr id="3145787" name="直接连接符 45"/>
          <p:cNvCxnSpPr>
            <a:cxnSpLocks/>
          </p:cNvCxnSpPr>
          <p:nvPr>
            <p:custDataLst>
              <p:tags r:id="rId2"/>
            </p:custDataLst>
          </p:nvPr>
        </p:nvCxnSpPr>
        <p:spPr>
          <a:xfrm>
            <a:off x="2000034" y="2581141"/>
            <a:ext cx="0" cy="795658"/>
          </a:xfrm>
          <a:prstGeom prst="line"/>
          <a:ln w="12700">
            <a:gradFill flip="none" rotWithShape="1">
              <a:gsLst>
                <a:gs pos="0">
                  <a:schemeClr val="accent1">
                    <a:alpha val="0"/>
                  </a:schemeClr>
                </a:gs>
                <a:gs pos="5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9908" name="标题"/>
          <p:cNvSpPr txBox="1"/>
          <p:nvPr>
            <p:custDataLst>
              <p:tags r:id="rId3"/>
            </p:custDataLst>
          </p:nvPr>
        </p:nvSpPr>
        <p:spPr>
          <a:xfrm>
            <a:off x="963096" y="2402022"/>
            <a:ext cx="1036831" cy="1154263"/>
          </a:xfrm>
          <a:prstGeom prst="rect"/>
          <a:noFill/>
        </p:spPr>
        <p:txBody>
          <a:bodyPr anchor="ctr" bIns="0" lIns="90000" rIns="90000" rtlCol="0" tIns="46800" wrap="square">
            <a:normAutofit/>
          </a:bodyPr>
          <a:p>
            <a:pPr algn="ctr"/>
            <a:r>
              <a:rPr altLang="en-US" b="1" dirty="0" sz="2400" lang="zh-CN" spc="300">
                <a:solidFill>
                  <a:schemeClr val="accent1"/>
                </a:solidFill>
                <a:latin typeface="+mj-ea"/>
                <a:ea typeface="+mj-ea"/>
              </a:rPr>
              <a:t>添加标题</a:t>
            </a:r>
            <a:endParaRPr altLang="en-US" b="1" dirty="0" sz="2400" lang="zh-CN" spc="300">
              <a:solidFill>
                <a:schemeClr val="accent1"/>
              </a:solidFill>
              <a:latin typeface="+mj-ea"/>
              <a:ea typeface="+mj-ea"/>
            </a:endParaRPr>
          </a:p>
        </p:txBody>
      </p:sp>
      <p:sp>
        <p:nvSpPr>
          <p:cNvPr id="1049910" name="正文"/>
          <p:cNvSpPr txBox="1"/>
          <p:nvPr>
            <p:custDataLst>
              <p:tags r:id="rId4"/>
            </p:custDataLst>
          </p:nvPr>
        </p:nvSpPr>
        <p:spPr>
          <a:xfrm>
            <a:off x="2077408" y="2390447"/>
            <a:ext cx="3791205" cy="1177005"/>
          </a:xfrm>
          <a:prstGeom prst="rect"/>
          <a:noFill/>
        </p:spPr>
        <p:txBody>
          <a:bodyPr anchor="ctr" anchorCtr="0" bIns="46800" lIns="90000" rIns="90000" rtlCol="0" tIns="46800" wrap="square">
            <a:normAutofit/>
          </a:bodyPr>
          <a:p>
            <a:pPr>
              <a:lnSpc>
                <a:spcPct val="150000"/>
              </a:lnSpc>
              <a:spcAft>
                <a:spcPts val="1000"/>
              </a:spcAft>
            </a:pPr>
            <a:r>
              <a:rPr altLang="en-US" dirty="0" sz="1300" lang="zh-CN" spc="150">
                <a:solidFill>
                  <a:schemeClr val="tx1">
                    <a:lumMod val="65000"/>
                    <a:lumOff val="35000"/>
                  </a:schemeClr>
                </a:solidFill>
                <a:latin typeface="+mn-ea"/>
              </a:rPr>
              <a:t>数据分析能力：具备数据分析技能的人才将更受青睐，能够运用数据驱动的策略来优化广告效果。</a:t>
            </a:r>
            <a:endParaRPr altLang="en-US" dirty="0" sz="1300" lang="zh-CN" spc="150">
              <a:solidFill>
                <a:schemeClr val="tx1">
                  <a:lumMod val="65000"/>
                  <a:lumOff val="35000"/>
                </a:schemeClr>
              </a:solidFill>
              <a:latin typeface="+mn-ea"/>
            </a:endParaRPr>
          </a:p>
        </p:txBody>
      </p:sp>
      <p:sp>
        <p:nvSpPr>
          <p:cNvPr id="1049912" name="矩形: 圆角 48"/>
          <p:cNvSpPr/>
          <p:nvPr>
            <p:custDataLst>
              <p:tags r:id="rId5"/>
            </p:custDataLst>
          </p:nvPr>
        </p:nvSpPr>
        <p:spPr>
          <a:xfrm>
            <a:off x="6234908" y="2285656"/>
            <a:ext cx="5118825" cy="1386116"/>
          </a:xfrm>
          <a:prstGeom prst="roundRect">
            <a:avLst>
              <a:gd name="adj" fmla="val 5124"/>
            </a:avLst>
          </a:prstGeom>
          <a:gradFill>
            <a:gsLst>
              <a:gs pos="0">
                <a:schemeClr val="accent1">
                  <a:lumMod val="5000"/>
                  <a:lumOff val="95000"/>
                  <a:alpha val="0"/>
                </a:schemeClr>
              </a:gs>
              <a:gs pos="100000">
                <a:schemeClr val="accent1">
                  <a:lumMod val="20000"/>
                  <a:lumOff val="80000"/>
                  <a:alpha val="58000"/>
                </a:schemeClr>
              </a:gs>
            </a:gsLst>
            <a:lin ang="108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lIns="91440" numCol="1" rIns="91440" tIns="45720" vert="horz" wrap="square"/>
          <a:p>
            <a:endParaRPr altLang="en-US" lang="zh-CN">
              <a:solidFill>
                <a:schemeClr val="tx1"/>
              </a:solidFill>
            </a:endParaRPr>
          </a:p>
        </p:txBody>
      </p:sp>
      <p:cxnSp>
        <p:nvCxnSpPr>
          <p:cNvPr id="3145789" name="直接连接符 49"/>
          <p:cNvCxnSpPr>
            <a:cxnSpLocks/>
          </p:cNvCxnSpPr>
          <p:nvPr>
            <p:custDataLst>
              <p:tags r:id="rId6"/>
            </p:custDataLst>
          </p:nvPr>
        </p:nvCxnSpPr>
        <p:spPr>
          <a:xfrm>
            <a:off x="7396742" y="2581141"/>
            <a:ext cx="0" cy="795658"/>
          </a:xfrm>
          <a:prstGeom prst="line"/>
          <a:ln w="12700">
            <a:gradFill flip="none" rotWithShape="1">
              <a:gsLst>
                <a:gs pos="0">
                  <a:schemeClr val="accent1">
                    <a:alpha val="0"/>
                  </a:schemeClr>
                </a:gs>
                <a:gs pos="5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9914" name="标题"/>
          <p:cNvSpPr txBox="1"/>
          <p:nvPr>
            <p:custDataLst>
              <p:tags r:id="rId7"/>
            </p:custDataLst>
          </p:nvPr>
        </p:nvSpPr>
        <p:spPr>
          <a:xfrm>
            <a:off x="6359804" y="2402022"/>
            <a:ext cx="1036831" cy="1154263"/>
          </a:xfrm>
          <a:prstGeom prst="rect"/>
          <a:noFill/>
        </p:spPr>
        <p:txBody>
          <a:bodyPr anchor="ctr" bIns="0" lIns="90000" rIns="90000" rtlCol="0" tIns="46800" wrap="square">
            <a:normAutofit/>
          </a:bodyPr>
          <a:p>
            <a:pPr algn="ctr"/>
            <a:r>
              <a:rPr altLang="en-US" b="1" dirty="0" sz="2400" lang="zh-CN" spc="300">
                <a:solidFill>
                  <a:schemeClr val="accent1"/>
                </a:solidFill>
                <a:latin typeface="+mj-ea"/>
                <a:ea typeface="+mj-ea"/>
              </a:rPr>
              <a:t>添加标题</a:t>
            </a:r>
            <a:endParaRPr altLang="en-US" b="1" dirty="0" sz="2400" lang="zh-CN" spc="300">
              <a:solidFill>
                <a:schemeClr val="accent1"/>
              </a:solidFill>
              <a:latin typeface="+mj-ea"/>
              <a:ea typeface="+mj-ea"/>
            </a:endParaRPr>
          </a:p>
        </p:txBody>
      </p:sp>
      <p:sp>
        <p:nvSpPr>
          <p:cNvPr id="1049916" name="正文"/>
          <p:cNvSpPr txBox="1"/>
          <p:nvPr>
            <p:custDataLst>
              <p:tags r:id="rId8"/>
            </p:custDataLst>
          </p:nvPr>
        </p:nvSpPr>
        <p:spPr>
          <a:xfrm>
            <a:off x="7473507" y="2390447"/>
            <a:ext cx="3791205" cy="1177005"/>
          </a:xfrm>
          <a:prstGeom prst="rect"/>
          <a:noFill/>
        </p:spPr>
        <p:txBody>
          <a:bodyPr anchor="ctr" anchorCtr="0" bIns="46800" lIns="90000" rIns="90000" rtlCol="0" tIns="46800" wrap="square">
            <a:normAutofit/>
          </a:bodyPr>
          <a:p>
            <a:pPr>
              <a:lnSpc>
                <a:spcPct val="150000"/>
              </a:lnSpc>
              <a:spcAft>
                <a:spcPts val="1000"/>
              </a:spcAft>
            </a:pPr>
            <a:r>
              <a:rPr altLang="en-US" dirty="0" sz="1300" lang="zh-CN" spc="150">
                <a:solidFill>
                  <a:schemeClr val="tx1">
                    <a:lumMod val="65000"/>
                    <a:lumOff val="35000"/>
                  </a:schemeClr>
                </a:solidFill>
                <a:latin typeface="+mn-ea"/>
              </a:rPr>
              <a:t>创意设计能力：能够提供独特创意和视觉效果的设计师将更受欢迎，以满足广告行业对吸引眼球的需求。</a:t>
            </a:r>
            <a:endParaRPr altLang="en-US" dirty="0" sz="1300" lang="zh-CN" spc="150">
              <a:solidFill>
                <a:schemeClr val="tx1">
                  <a:lumMod val="65000"/>
                  <a:lumOff val="35000"/>
                </a:schemeClr>
              </a:solidFill>
              <a:latin typeface="+mn-ea"/>
            </a:endParaRPr>
          </a:p>
        </p:txBody>
      </p:sp>
      <p:sp>
        <p:nvSpPr>
          <p:cNvPr id="1049918" name="矩形: 圆角 53"/>
          <p:cNvSpPr/>
          <p:nvPr>
            <p:custDataLst>
              <p:tags r:id="rId9"/>
            </p:custDataLst>
          </p:nvPr>
        </p:nvSpPr>
        <p:spPr>
          <a:xfrm>
            <a:off x="838200" y="3870916"/>
            <a:ext cx="5118825" cy="1386116"/>
          </a:xfrm>
          <a:prstGeom prst="roundRect">
            <a:avLst>
              <a:gd name="adj" fmla="val 5124"/>
            </a:avLst>
          </a:prstGeom>
          <a:gradFill>
            <a:gsLst>
              <a:gs pos="0">
                <a:schemeClr val="accent1">
                  <a:lumMod val="5000"/>
                  <a:lumOff val="95000"/>
                  <a:alpha val="0"/>
                </a:schemeClr>
              </a:gs>
              <a:gs pos="100000">
                <a:schemeClr val="accent1">
                  <a:lumMod val="20000"/>
                  <a:lumOff val="80000"/>
                  <a:alpha val="58000"/>
                </a:schemeClr>
              </a:gs>
            </a:gsLst>
            <a:lin ang="108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lIns="91440" numCol="1" rIns="91440" tIns="45720" vert="horz" wrap="square"/>
          <a:p>
            <a:endParaRPr altLang="en-US" lang="zh-CN">
              <a:solidFill>
                <a:schemeClr val="tx1"/>
              </a:solidFill>
            </a:endParaRPr>
          </a:p>
        </p:txBody>
      </p:sp>
      <p:cxnSp>
        <p:nvCxnSpPr>
          <p:cNvPr id="3145791" name="直接连接符 54"/>
          <p:cNvCxnSpPr>
            <a:cxnSpLocks/>
          </p:cNvCxnSpPr>
          <p:nvPr>
            <p:custDataLst>
              <p:tags r:id="rId10"/>
            </p:custDataLst>
          </p:nvPr>
        </p:nvCxnSpPr>
        <p:spPr>
          <a:xfrm>
            <a:off x="2000034" y="4166401"/>
            <a:ext cx="0" cy="795658"/>
          </a:xfrm>
          <a:prstGeom prst="line"/>
          <a:ln w="12700">
            <a:gradFill flip="none" rotWithShape="1">
              <a:gsLst>
                <a:gs pos="0">
                  <a:schemeClr val="accent1">
                    <a:alpha val="0"/>
                  </a:schemeClr>
                </a:gs>
                <a:gs pos="5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9920" name="标题"/>
          <p:cNvSpPr txBox="1"/>
          <p:nvPr>
            <p:custDataLst>
              <p:tags r:id="rId11"/>
            </p:custDataLst>
          </p:nvPr>
        </p:nvSpPr>
        <p:spPr>
          <a:xfrm>
            <a:off x="963096" y="3986673"/>
            <a:ext cx="1036831" cy="1154263"/>
          </a:xfrm>
          <a:prstGeom prst="rect"/>
          <a:noFill/>
        </p:spPr>
        <p:txBody>
          <a:bodyPr anchor="ctr" bIns="0" lIns="90000" rIns="90000" rtlCol="0" tIns="46800" wrap="square">
            <a:normAutofit/>
          </a:bodyPr>
          <a:p>
            <a:pPr algn="ctr"/>
            <a:r>
              <a:rPr altLang="en-US" b="1" dirty="0" sz="2400" lang="zh-CN" spc="300">
                <a:solidFill>
                  <a:schemeClr val="accent1"/>
                </a:solidFill>
                <a:latin typeface="+mj-ea"/>
                <a:ea typeface="+mj-ea"/>
              </a:rPr>
              <a:t>添加标题</a:t>
            </a:r>
            <a:endParaRPr altLang="en-US" b="1" dirty="0" sz="2400" lang="zh-CN" spc="300">
              <a:solidFill>
                <a:schemeClr val="accent1"/>
              </a:solidFill>
              <a:latin typeface="+mj-ea"/>
              <a:ea typeface="+mj-ea"/>
            </a:endParaRPr>
          </a:p>
        </p:txBody>
      </p:sp>
      <p:sp>
        <p:nvSpPr>
          <p:cNvPr id="1049922" name="正文"/>
          <p:cNvSpPr txBox="1"/>
          <p:nvPr>
            <p:custDataLst>
              <p:tags r:id="rId12"/>
            </p:custDataLst>
          </p:nvPr>
        </p:nvSpPr>
        <p:spPr>
          <a:xfrm>
            <a:off x="2077408" y="3975707"/>
            <a:ext cx="3791205" cy="1177005"/>
          </a:xfrm>
          <a:prstGeom prst="rect"/>
          <a:noFill/>
        </p:spPr>
        <p:txBody>
          <a:bodyPr anchor="ctr" anchorCtr="0" bIns="46800" lIns="90000" rIns="90000" rtlCol="0" tIns="46800" wrap="square">
            <a:normAutofit/>
          </a:bodyPr>
          <a:p>
            <a:pPr>
              <a:lnSpc>
                <a:spcPct val="150000"/>
              </a:lnSpc>
              <a:spcAft>
                <a:spcPts val="1000"/>
              </a:spcAft>
            </a:pPr>
            <a:r>
              <a:rPr altLang="en-US" dirty="0" sz="1300" lang="zh-CN" spc="150">
                <a:solidFill>
                  <a:schemeClr val="tx1">
                    <a:lumMod val="65000"/>
                    <a:lumOff val="35000"/>
                  </a:schemeClr>
                </a:solidFill>
                <a:latin typeface="+mn-ea"/>
              </a:rPr>
              <a:t>社交媒体营销能力：随着社交媒体的普及，具备社交媒体营销能力的人才将更具市场竞争力。</a:t>
            </a:r>
            <a:endParaRPr altLang="en-US" dirty="0" sz="1300" lang="zh-CN" spc="150">
              <a:solidFill>
                <a:schemeClr val="tx1">
                  <a:lumMod val="65000"/>
                  <a:lumOff val="35000"/>
                </a:schemeClr>
              </a:solidFill>
              <a:latin typeface="+mn-ea"/>
            </a:endParaRPr>
          </a:p>
        </p:txBody>
      </p:sp>
      <p:sp>
        <p:nvSpPr>
          <p:cNvPr id="1049924" name="矩形: 圆角 57"/>
          <p:cNvSpPr/>
          <p:nvPr>
            <p:custDataLst>
              <p:tags r:id="rId13"/>
            </p:custDataLst>
          </p:nvPr>
        </p:nvSpPr>
        <p:spPr>
          <a:xfrm>
            <a:off x="6234908" y="3870916"/>
            <a:ext cx="5118825" cy="1386116"/>
          </a:xfrm>
          <a:prstGeom prst="roundRect">
            <a:avLst>
              <a:gd name="adj" fmla="val 5124"/>
            </a:avLst>
          </a:prstGeom>
          <a:gradFill>
            <a:gsLst>
              <a:gs pos="0">
                <a:schemeClr val="accent1">
                  <a:lumMod val="5000"/>
                  <a:lumOff val="95000"/>
                  <a:alpha val="0"/>
                </a:schemeClr>
              </a:gs>
              <a:gs pos="100000">
                <a:schemeClr val="accent1">
                  <a:lumMod val="20000"/>
                  <a:lumOff val="80000"/>
                  <a:alpha val="58000"/>
                </a:schemeClr>
              </a:gs>
            </a:gsLst>
            <a:lin ang="108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lIns="91440" numCol="1" rIns="91440" tIns="45720" vert="horz" wrap="square"/>
          <a:p>
            <a:endParaRPr altLang="en-US" lang="zh-CN">
              <a:solidFill>
                <a:schemeClr val="tx1"/>
              </a:solidFill>
            </a:endParaRPr>
          </a:p>
        </p:txBody>
      </p:sp>
      <p:cxnSp>
        <p:nvCxnSpPr>
          <p:cNvPr id="3145793" name="直接连接符 58"/>
          <p:cNvCxnSpPr>
            <a:cxnSpLocks/>
          </p:cNvCxnSpPr>
          <p:nvPr>
            <p:custDataLst>
              <p:tags r:id="rId14"/>
            </p:custDataLst>
          </p:nvPr>
        </p:nvCxnSpPr>
        <p:spPr>
          <a:xfrm>
            <a:off x="7396742" y="4166401"/>
            <a:ext cx="0" cy="795658"/>
          </a:xfrm>
          <a:prstGeom prst="line"/>
          <a:ln w="12700">
            <a:gradFill flip="none" rotWithShape="1">
              <a:gsLst>
                <a:gs pos="0">
                  <a:schemeClr val="accent1">
                    <a:alpha val="0"/>
                  </a:schemeClr>
                </a:gs>
                <a:gs pos="5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9926" name="标题"/>
          <p:cNvSpPr txBox="1"/>
          <p:nvPr>
            <p:custDataLst>
              <p:tags r:id="rId15"/>
            </p:custDataLst>
          </p:nvPr>
        </p:nvSpPr>
        <p:spPr>
          <a:xfrm>
            <a:off x="6359804" y="3986673"/>
            <a:ext cx="1036831" cy="1154263"/>
          </a:xfrm>
          <a:prstGeom prst="rect"/>
          <a:noFill/>
        </p:spPr>
        <p:txBody>
          <a:bodyPr anchor="ctr" bIns="0" lIns="90000" rIns="90000" rtlCol="0" tIns="46800" wrap="square">
            <a:normAutofit/>
          </a:bodyPr>
          <a:p>
            <a:pPr algn="ctr"/>
            <a:r>
              <a:rPr altLang="en-US" b="1" dirty="0" sz="2400" lang="zh-CN" spc="300">
                <a:solidFill>
                  <a:schemeClr val="accent1"/>
                </a:solidFill>
                <a:latin typeface="+mj-ea"/>
                <a:ea typeface="+mj-ea"/>
              </a:rPr>
              <a:t>添加标题</a:t>
            </a:r>
            <a:endParaRPr altLang="en-US" b="1" dirty="0" sz="2400" lang="zh-CN" spc="300">
              <a:solidFill>
                <a:schemeClr val="accent1"/>
              </a:solidFill>
              <a:latin typeface="+mj-ea"/>
              <a:ea typeface="+mj-ea"/>
            </a:endParaRPr>
          </a:p>
        </p:txBody>
      </p:sp>
      <p:sp>
        <p:nvSpPr>
          <p:cNvPr id="1049928" name="正文"/>
          <p:cNvSpPr txBox="1"/>
          <p:nvPr>
            <p:custDataLst>
              <p:tags r:id="rId16"/>
            </p:custDataLst>
          </p:nvPr>
        </p:nvSpPr>
        <p:spPr>
          <a:xfrm>
            <a:off x="7473507" y="3975707"/>
            <a:ext cx="3791205" cy="1177005"/>
          </a:xfrm>
          <a:prstGeom prst="rect"/>
          <a:noFill/>
        </p:spPr>
        <p:txBody>
          <a:bodyPr anchor="ctr" anchorCtr="0" bIns="46800" lIns="90000" rIns="90000" rtlCol="0" tIns="46800" wrap="square">
            <a:normAutofit fontScale="90000"/>
          </a:bodyPr>
          <a:p>
            <a:pPr>
              <a:lnSpc>
                <a:spcPct val="150000"/>
              </a:lnSpc>
              <a:spcAft>
                <a:spcPts val="1000"/>
              </a:spcAft>
            </a:pPr>
            <a:r>
              <a:rPr altLang="en-US" dirty="0" sz="1400" lang="zh-CN" spc="150">
                <a:solidFill>
                  <a:schemeClr val="tx1">
                    <a:lumMod val="65000"/>
                    <a:lumOff val="35000"/>
                  </a:schemeClr>
                </a:solidFill>
                <a:latin typeface="+mn-ea"/>
              </a:rPr>
              <a:t>人工智能技术应用能力：随着人工智能技术的发展，掌握相关技术的人才将有助于广告行业更好地应用新技术提升效率和效果。</a:t>
            </a:r>
            <a:endParaRPr altLang="en-US" dirty="0" sz="1400" lang="zh-CN" spc="150">
              <a:solidFill>
                <a:schemeClr val="tx1">
                  <a:lumMod val="65000"/>
                  <a:lumOff val="35000"/>
                </a:schemeClr>
              </a:solidFill>
              <a:latin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62" name="标题"/>
          <p:cNvSpPr>
            <a:spLocks noGrp="1"/>
          </p:cNvSpPr>
          <p:nvPr>
            <p:ph type="title"/>
            <p:custDataLst>
              <p:tags r:id="rId1"/>
            </p:custDataLst>
          </p:nvPr>
        </p:nvSpPr>
        <p:spPr>
          <a:xfrm>
            <a:off x="939798" y="-1"/>
            <a:ext cx="10414002" cy="2114171"/>
          </a:xfrm>
        </p:spPr>
        <p:txBody>
          <a:bodyPr anchor="b">
            <a:normAutofit/>
          </a:bodyPr>
          <a:p>
            <a:r>
              <a:rPr altLang="en-US" dirty="0" lang="zh-CN"/>
              <a:t>广告行业成功案例分析</a:t>
            </a:r>
            <a:endParaRPr altLang="en-US" dirty="0" lang="zh-CN"/>
          </a:p>
        </p:txBody>
      </p:sp>
      <p:sp>
        <p:nvSpPr>
          <p:cNvPr id="1049964" name="节编号"/>
          <p:cNvSpPr>
            <a:spLocks noGrp="1"/>
          </p:cNvSpPr>
          <p:nvPr>
            <p:ph type="body" sz="quarter" idx="13"/>
            <p:custDataLst>
              <p:tags r:id="rId2"/>
            </p:custDataLst>
          </p:nvPr>
        </p:nvSpPr>
        <p:spPr>
          <a:xfrm>
            <a:off x="939798" y="3961867"/>
            <a:ext cx="2851343" cy="1745071"/>
          </a:xfrm>
        </p:spPr>
        <p:txBody>
          <a:bodyPr>
            <a:noAutofit/>
          </a:bodyPr>
          <a:p>
            <a:r>
              <a:rPr altLang="zh-CN" lang="en-US"/>
              <a:t>05</a:t>
            </a:r>
            <a:endParaRPr altLang="zh-CN" lang="en-US"/>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006" name="标题 1"/>
          <p:cNvSpPr>
            <a:spLocks noGrp="1"/>
          </p:cNvSpPr>
          <p:nvPr>
            <p:ph type="title"/>
          </p:nvPr>
        </p:nvSpPr>
        <p:spPr/>
        <p:txBody>
          <a:bodyPr>
            <a:normAutofit fontScale="100000"/>
          </a:bodyPr>
          <a:p>
            <a:r>
              <a:rPr altLang="en-US" lang="zh-CN"/>
              <a:t>成功案例一：某知名广告公司的经营策略与市场拓展</a:t>
            </a:r>
            <a:endParaRPr altLang="en-US" lang="zh-CN"/>
          </a:p>
        </p:txBody>
      </p:sp>
      <p:sp>
        <p:nvSpPr>
          <p:cNvPr id="105000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案例背景：某知名广告公司通过独特的经营策略和市场拓展手段，在竞争激烈的广告行业中脱颖而出。</a:t>
            </a:r>
            <a:endParaRPr altLang="en-US" dirty="0" sz="1200" lang="zh-CN" spc="150">
              <a:solidFill>
                <a:schemeClr val="tx1">
                  <a:lumMod val="65000"/>
                  <a:lumOff val="35000"/>
                </a:schemeClr>
              </a:solidFill>
              <a:latin typeface="+mn-ea"/>
              <a:sym typeface="+mn-ea"/>
            </a:endParaRPr>
          </a:p>
        </p:txBody>
      </p:sp>
      <p:sp>
        <p:nvSpPr>
          <p:cNvPr id="105001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经营策略：采用创新的广告创意和多元化的营销手段，满足客户的不同需求，提高品牌知名度和美誉度。</a:t>
            </a:r>
            <a:endParaRPr altLang="en-US" dirty="0" sz="1200" lang="zh-CN" spc="150">
              <a:solidFill>
                <a:schemeClr val="tx1">
                  <a:lumMod val="65000"/>
                  <a:lumOff val="35000"/>
                </a:schemeClr>
              </a:solidFill>
              <a:latin typeface="+mn-ea"/>
              <a:sym typeface="+mn-ea"/>
            </a:endParaRPr>
          </a:p>
        </p:txBody>
      </p:sp>
      <p:sp>
        <p:nvSpPr>
          <p:cNvPr id="105001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市场拓展：通过与不同行业的客户合作，不断拓展市场份额，提高公司的竞争力和盈利能力。</a:t>
            </a:r>
            <a:endParaRPr altLang="en-US" dirty="0" sz="1200" lang="zh-CN" spc="150">
              <a:solidFill>
                <a:schemeClr val="tx1">
                  <a:lumMod val="65000"/>
                  <a:lumOff val="35000"/>
                </a:schemeClr>
              </a:solidFill>
              <a:latin typeface="+mn-ea"/>
              <a:sym typeface="+mn-ea"/>
            </a:endParaRPr>
          </a:p>
        </p:txBody>
      </p:sp>
      <p:sp>
        <p:nvSpPr>
          <p:cNvPr id="105001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成功关键：注重人才培养和团队建设，保持创新思维和敏锐的市场洞察力，持续优化经营策略和拓展市场。</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48" name="标题 1"/>
          <p:cNvSpPr>
            <a:spLocks noGrp="1"/>
          </p:cNvSpPr>
          <p:nvPr>
            <p:ph type="title"/>
          </p:nvPr>
        </p:nvSpPr>
        <p:spPr/>
        <p:txBody>
          <a:bodyPr>
            <a:normAutofit fontScale="100000"/>
          </a:bodyPr>
          <a:p>
            <a:r>
              <a:rPr altLang="en-US" lang="zh-CN"/>
              <a:t>成功案例二：某新兴广告公司的技术创新与品牌建设</a:t>
            </a:r>
            <a:endParaRPr altLang="en-US" lang="zh-CN"/>
          </a:p>
        </p:txBody>
      </p:sp>
      <p:sp>
        <p:nvSpPr>
          <p:cNvPr id="1050050"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52"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54"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56"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58"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品牌建设：通过创意内容和情感共鸣，提升品牌知名度和美誉度，增强消费者忠诚度。</a:t>
            </a:r>
            <a:endParaRPr altLang="en-US" sz="1400" lang="zh-CN" spc="150">
              <a:solidFill>
                <a:schemeClr val="tx1"/>
              </a:solidFill>
              <a:effectLst/>
              <a:latin typeface="+mn-ea"/>
              <a:sym typeface="+mn-ea"/>
            </a:endParaRPr>
          </a:p>
        </p:txBody>
      </p:sp>
      <p:sp>
        <p:nvSpPr>
          <p:cNvPr id="1050060"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技术创新：该公司利用大数据和人工智能技术，精准定位目标受众，提高广告投放效果。</a:t>
            </a:r>
            <a:endParaRPr altLang="en-US" dirty="0" sz="1400" lang="zh-CN" spc="150">
              <a:solidFill>
                <a:schemeClr val="tx1"/>
              </a:solidFill>
              <a:effectLst/>
              <a:latin typeface="+mn-ea"/>
              <a:sym typeface="+mn-ea"/>
            </a:endParaRPr>
          </a:p>
        </p:txBody>
      </p:sp>
      <p:sp>
        <p:nvSpPr>
          <p:cNvPr id="1050062"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合作共赢：与各类媒体平台和行业伙伴建立良好合作关系，实现资源共享和互利共赢。</a:t>
            </a:r>
            <a:endParaRPr altLang="en-US" sz="1400" lang="zh-CN" spc="150">
              <a:solidFill>
                <a:schemeClr val="tx1"/>
              </a:solidFill>
              <a:effectLst/>
              <a:latin typeface="+mn-ea"/>
              <a:sym typeface="+mn-ea"/>
            </a:endParaRPr>
          </a:p>
        </p:txBody>
      </p:sp>
      <p:sp>
        <p:nvSpPr>
          <p:cNvPr id="1050064"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未来展望：持续关注市场动态和消费者需求，不断创新和完善，保持竞争优势。</a:t>
            </a:r>
            <a:endParaRPr altLang="en-US" sz="1400" lang="zh-CN" spc="150">
              <a:solidFill>
                <a:schemeClr val="tx1"/>
              </a:solidFill>
              <a:effectLst/>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98" name="标题 1"/>
          <p:cNvSpPr>
            <a:spLocks noGrp="1"/>
          </p:cNvSpPr>
          <p:nvPr>
            <p:ph type="title"/>
          </p:nvPr>
        </p:nvSpPr>
        <p:spPr/>
        <p:txBody>
          <a:bodyPr>
            <a:normAutofit fontScale="95556"/>
          </a:bodyPr>
          <a:p>
            <a:r>
              <a:rPr altLang="en-US" lang="zh-CN"/>
              <a:t>成功案例三：某跨国广告公司的全球扩张与多元化发展</a:t>
            </a:r>
            <a:endParaRPr altLang="en-US" lang="zh-CN"/>
          </a:p>
        </p:txBody>
      </p:sp>
      <p:sp>
        <p:nvSpPr>
          <p:cNvPr id="1050100"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102"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04"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lt1">
                    <a:lumMod val="100000"/>
                  </a:schemeClr>
                </a:solidFill>
                <a:latin typeface="Arial" panose="02080604020202020204" pitchFamily="34" charset="0"/>
                <a:ea typeface="微软雅黑" panose="020B0503020204020204" pitchFamily="34" charset="-122"/>
                <a:sym typeface="+mn-ea"/>
              </a:rPr>
              <a:t>公司背景：某跨国广告公司成立于20世纪末，总部位于欧洲，专注于广告创意和媒体策划。</a:t>
            </a:r>
            <a:endParaRPr altLang="en-US" dirty="0" sz="12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0106"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108"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10"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tx1">
                    <a:lumMod val="75000"/>
                    <a:lumOff val="25000"/>
                  </a:schemeClr>
                </a:solidFill>
                <a:latin typeface="Arial" panose="02080604020202020204" pitchFamily="34" charset="0"/>
                <a:ea typeface="微软雅黑" panose="020B0503020204020204" pitchFamily="34" charset="-122"/>
                <a:sym typeface="+mn-ea"/>
              </a:rPr>
              <a:t>扩张历程：该公司通过收购、兼并与合作等方式，逐步拓展至全球市场，成为国际领先的广告公司之一。</a:t>
            </a:r>
            <a:endParaRPr altLang="en-US" dirty="0" sz="12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50112"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114"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fontScale="7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多元化发展：该公司不仅在传统广告领域保持领先地位，还积极探索数字营销、社交媒体等新兴领域，为客户提供全方位的营销解决方案。</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0116"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18"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120"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22"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tx1">
                    <a:lumMod val="75000"/>
                    <a:lumOff val="25000"/>
                  </a:schemeClr>
                </a:solidFill>
                <a:latin typeface="Arial" panose="02080604020202020204" pitchFamily="34" charset="0"/>
                <a:ea typeface="微软雅黑" panose="020B0503020204020204" pitchFamily="34" charset="-122"/>
                <a:sym typeface="+mn-ea"/>
              </a:rPr>
              <a:t>成功因素：该公司的成功得益于其创意、创新和国际化战略，以及其对市场趋势的敏锐洞察和快速响应能力。</a:t>
            </a:r>
            <a:endParaRPr altLang="en-US" dirty="0" sz="12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156" name="标题 1"/>
          <p:cNvSpPr>
            <a:spLocks noGrp="1"/>
          </p:cNvSpPr>
          <p:nvPr>
            <p:ph type="title"/>
          </p:nvPr>
        </p:nvSpPr>
        <p:spPr/>
        <p:txBody>
          <a:bodyPr>
            <a:normAutofit fontScale="100000"/>
          </a:bodyPr>
          <a:p>
            <a:r>
              <a:rPr altLang="en-US" lang="zh-CN"/>
              <a:t>成功案例四：某传统广告公司的转型升级与持续发展</a:t>
            </a:r>
            <a:endParaRPr altLang="en-US" lang="zh-CN"/>
          </a:p>
        </p:txBody>
      </p:sp>
      <p:sp>
        <p:nvSpPr>
          <p:cNvPr id="1050158"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60"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62"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公司背景：某传统广告公司，以户外广告和印刷广告为主营业务</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164"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66"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68"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转型原因：随着数字媒体的兴起，传统广告市场逐渐萎缩</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170"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72"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74"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转型策略：公司开始涉足数字广告，并加强与新媒体的合作</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176"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78"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80" name="TextBox 2"/>
          <p:cNvSpPr txBox="1"/>
          <p:nvPr>
            <p:custDataLst>
              <p:tags r:id="rId12"/>
            </p:custDataLst>
          </p:nvPr>
        </p:nvSpPr>
        <p:spPr>
          <a:xfrm>
            <a:off x="9021280" y="3068798"/>
            <a:ext cx="2184713" cy="1764137"/>
          </a:xfrm>
          <a:prstGeom prst="rect"/>
          <a:noFill/>
        </p:spPr>
        <p:txBody>
          <a:bodyPr rtlCol="0" wrap="square">
            <a:normAutofit fontScale="9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转型成果：成功实现业务转型，保持持续发展，成为行业内的佼佼者</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214" name="标题"/>
          <p:cNvSpPr>
            <a:spLocks noGrp="1"/>
          </p:cNvSpPr>
          <p:nvPr>
            <p:ph type="ctrTitle"/>
            <p:custDataLst>
              <p:tags r:id="rId1"/>
            </p:custDataLst>
          </p:nvPr>
        </p:nvSpPr>
        <p:spPr>
          <a:xfrm>
            <a:off x="838200" y="1198796"/>
            <a:ext cx="10515000" cy="1800000"/>
          </a:xfrm>
        </p:spPr>
        <p:txBody>
          <a:bodyPr/>
          <a:p>
            <a:r>
              <a:rPr altLang="zh-CN" dirty="0" lang="en-US"/>
              <a:t>THANK YOU</a:t>
            </a:r>
            <a:endParaRPr altLang="en-US" dirty="0" lang="zh-CN"/>
          </a:p>
        </p:txBody>
      </p:sp>
      <p:sp>
        <p:nvSpPr>
          <p:cNvPr id="1050216" name="公司名"/>
          <p:cNvSpPr>
            <a:spLocks noGrp="1"/>
          </p:cNvSpPr>
          <p:nvPr>
            <p:ph type="body" sz="quarter" idx="13"/>
            <p:custDataLst>
              <p:tags r:id="rId2"/>
            </p:custDataLst>
          </p:nvPr>
        </p:nvSpPr>
        <p:spPr>
          <a:xfrm>
            <a:off x="838799" y="88360"/>
            <a:ext cx="10514401" cy="504000"/>
          </a:xfrm>
        </p:spPr>
        <p:txBody>
          <a:bodyPr/>
          <a:p>
            <a:r>
              <a:rPr altLang="zh-CN" dirty="0" lang="en-US"/>
              <a:t>YOUR LOGO</a:t>
            </a:r>
            <a:endParaRPr altLang="en-US" dirty="0" lang="zh-CN"/>
          </a:p>
        </p:txBody>
      </p:sp>
      <p:sp>
        <p:nvSpPr>
          <p:cNvPr id="1050218" name="日期时间"/>
          <p:cNvSpPr>
            <a:spLocks noGrp="1"/>
          </p:cNvSpPr>
          <p:nvPr>
            <p:ph type="body" sz="quarter" idx="14"/>
            <p:custDataLst>
              <p:tags r:id="rId3"/>
            </p:custDataLst>
          </p:nvPr>
        </p:nvSpPr>
        <p:spPr>
          <a:xfrm>
            <a:off x="3685309" y="3281833"/>
            <a:ext cx="2880000" cy="1092739"/>
          </a:xfrm>
        </p:spPr>
        <p:txBody>
          <a:bodyPr/>
          <a:p>
            <a:r>
              <a:rPr altLang="en-US" dirty="0" lang="zh-CN"/>
              <a:t>汇报时间：</a:t>
            </a:r>
            <a:r>
              <a:rPr altLang="zh-CN" dirty="0" lang="en-US"/>
              <a:t>20XX/01/01</a:t>
            </a:r>
            <a:endParaRPr altLang="zh-CN" dirty="0" lang="en-US"/>
          </a:p>
        </p:txBody>
      </p:sp>
      <p:sp>
        <p:nvSpPr>
          <p:cNvPr id="1050220" name="署名"/>
          <p:cNvSpPr>
            <a:spLocks noGrp="1"/>
          </p:cNvSpPr>
          <p:nvPr>
            <p:ph type="body" sz="quarter" idx="17"/>
            <p:custDataLst>
              <p:tags r:id="rId4"/>
            </p:custDataLst>
          </p:nvPr>
        </p:nvSpPr>
        <p:spPr>
          <a:xfrm>
            <a:off x="869373" y="3281833"/>
            <a:ext cx="2743200" cy="1092739"/>
          </a:xfrm>
        </p:spPr>
        <p:txBody>
          <a:bodyPr>
            <a:normAutofit/>
          </a:bodyPr>
          <a:p>
            <a:r>
              <a:rPr altLang="en-US" lang="zh-CN"/>
              <a:t>汇报人：</a:t>
            </a:r>
            <a:r>
              <a:rPr altLang="zh-CN" lang="en-US"/>
              <a:t>XX</a:t>
            </a:r>
            <a:endParaRPr altLang="en-US" dirty="0" lang="zh-CN"/>
          </a:p>
        </p:txBody>
      </p:sp>
    </p:spTree>
    <p:custDataLst>
      <p:tags r:id="rId5"/>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134"/>
  <p:tag name="KSO_WM_UNIT_TYPE" val="f"/>
  <p:tag name="KSO_WM_UNIT_INDEX" val="3"/>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BEAUTIFY_FLAG" val="#wm#"/>
  <p:tag name="KSO_WM_UNIT_TYPE" val="i"/>
  <p:tag name="KSO_WM_UNIT_INDEX" val="2"/>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BEAUTIFY_FLAG" val="#wm#"/>
  <p:tag name="KSO_WM_UNIT_TYPE" val="i"/>
  <p:tag name="KSO_WM_UNIT_INDEX" val="3"/>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1_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2_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1"/>
  <p:tag name="KSO_WM_UNIT_LAYERLEVEL" val="1"/>
  <p:tag name="KSO_WM_TAG_VERSION" val="1.0"/>
  <p:tag name="KSO_WM_BEAUTIFY_FLAG" val="#wm#"/>
  <p:tag name="KSO_WM_UNIT_SUBTYPE" val="c"/>
  <p:tag name="KSO_WM_UNIT_PRESET_TEXT" val="2023-7-18"/>
  <p:tag name="KSO_WM_UNIT_NOCLEAR" val="0"/>
  <p:tag name="KSO_WM_UNIT_VALUE" val="16"/>
  <p:tag name="KSO_WM_UNIT_TYPE" val="f"/>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4"/>
  <p:tag name="KSO_WM_UNIT_LAYERLEVEL" val="1"/>
  <p:tag name="KSO_WM_TAG_VERSION" val="1.0"/>
  <p:tag name="KSO_WM_BEAUTIFY_FLAG" val="#wm#"/>
  <p:tag name="KSO_WM_UNIT_PRESET_TEXT" val="公司名占位符"/>
  <p:tag name="KSO_WM_UNIT_NOCLEAR" val="0"/>
  <p:tag name="KSO_WM_UNIT_VALUE" val="134"/>
  <p:tag name="KSO_WM_UNIT_TYPE" val="f"/>
  <p:tag name="KSO_WM_UNIT_INDEX" val="4"/>
  <p:tag name="KSO_WM_UNIT_SUBTYPE" val="g"/>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2"/>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986"/>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986"/>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6"/>
  <p:tag name="KSO_WM_TEMPLATE_THUMBS_INDEX" val="1、9"/>
</p:tagLst>
</file>

<file path=ppt/tags/tag79.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6_1*a*1"/>
  <p:tag name="KSO_WM_TEMPLATE_CATEGORY" val="custom"/>
  <p:tag name="KSO_WM_TEMPLATE_INDEX" val="20230986"/>
  <p:tag name="KSO_WM_UNIT_LAYERLEVEL" val="1"/>
  <p:tag name="KSO_WM_TAG_VERSION" val="1.0"/>
  <p:tag name="KSO_WM_BEAUTIFY_FLAG" val="#wm#"/>
  <p:tag name="KSO_WM_UNIT_PRESET_TEXT" val="单击此处添加文档标题"/>
</p:tagLst>
</file>

<file path=ppt/tags/tag80.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6_1*b*1"/>
  <p:tag name="KSO_WM_TEMPLATE_CATEGORY" val="custom"/>
  <p:tag name="KSO_WM_TEMPLATE_INDEX" val="20230986"/>
  <p:tag name="KSO_WM_UNIT_LAYERLEVEL" val="1"/>
  <p:tag name="KSO_WM_TAG_VERSION" val="1.0"/>
  <p:tag name="KSO_WM_BEAUTIFY_FLAG" val="#wm#"/>
  <p:tag name="KSO_WM_UNIT_PRESET_TEXT" val="WPS,a click to unlimited possibilities"/>
</p:tagLst>
</file>

<file path=ppt/tags/tag81.xml><?xml version="1.0" encoding="utf-8"?>
<p:tagLst xmlns:p="http://schemas.openxmlformats.org/presentationml/2006/main">
  <p:tag name="KSO_WM_UNIT_NOCLEAR" val="0"/>
  <p:tag name="KSO_WM_UNIT_VALUE" val="134"/>
  <p:tag name="KSO_WM_UNIT_HIGHLIGHT" val="0"/>
  <p:tag name="KSO_WM_UNIT_COMPATIBLE" val="0"/>
  <p:tag name="KSO_WM_UNIT_DIAGRAM_ISNUMVISUAL" val="0"/>
  <p:tag name="KSO_WM_UNIT_DIAGRAM_ISREFERUNIT" val="0"/>
  <p:tag name="KSO_WM_UNIT_TYPE" val="f"/>
  <p:tag name="KSO_WM_UNIT_INDEX" val="3"/>
  <p:tag name="KSO_WM_UNIT_ID" val="custom20230986_1*f*3"/>
  <p:tag name="KSO_WM_TEMPLATE_CATEGORY" val="custom"/>
  <p:tag name="KSO_WM_TEMPLATE_INDEX" val="20230986"/>
  <p:tag name="KSO_WM_UNIT_LAYERLEVEL" val="1"/>
  <p:tag name="KSO_WM_TAG_VERSION" val="1.0"/>
  <p:tag name="KSO_WM_BEAUTIFY_FLAG" val="#wm#"/>
  <p:tag name="KSO_WM_UNIT_SUBTYPE" val="g"/>
  <p:tag name="KSO_WM_UNIT_PRESET_TEXT" val="YOUR LOGO"/>
</p:tagLst>
</file>

<file path=ppt/tags/tag82.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0986_1*f*1"/>
  <p:tag name="KSO_WM_TEMPLATE_CATEGORY" val="custom"/>
  <p:tag name="KSO_WM_TEMPLATE_INDEX" val="20230986"/>
  <p:tag name="KSO_WM_UNIT_LAYERLEVEL" val="1"/>
  <p:tag name="KSO_WM_TAG_VERSION" val="1.0"/>
  <p:tag name="KSO_WM_BEAUTIFY_FLAG" val="#wm#"/>
  <p:tag name="KSO_WM_UNIT_PRESET_TEXT" val="汇报时间：20XX/01/01"/>
</p:tagLst>
</file>

<file path=ppt/tags/tag83.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2"/>
  <p:tag name="KSO_WM_UNIT_ID" val="custom20230986_1*f*2"/>
  <p:tag name="KSO_WM_TEMPLATE_CATEGORY" val="custom"/>
  <p:tag name="KSO_WM_TEMPLATE_INDEX" val="20230986"/>
  <p:tag name="KSO_WM_UNIT_LAYERLEVEL" val="1"/>
  <p:tag name="KSO_WM_TAG_VERSION" val="1.0"/>
  <p:tag name="KSO_WM_BEAUTIFY_FLAG" val="#wm#"/>
  <p:tag name="KSO_WM_UNIT_PRESET_TEXT" val="汇报人：WPS"/>
</p:tagLst>
</file>

<file path=ppt/tags/tag84.xml><?xml version="1.0" encoding="utf-8"?>
<p:tagLst xmlns:p="http://schemas.openxmlformats.org/presentationml/2006/main">
  <p:tag name="KSO_WM_SLIDE_ID" val="custom2023098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6"/>
  <p:tag name="KSO_WM_SLIDE_LAYOUT" val="a_b_f"/>
  <p:tag name="KSO_WM_SLIDE_LAYOUT_CNT" val="1_1_3"/>
  <p:tag name="KSO_WM_SLIDE_TYPE" val="title"/>
  <p:tag name="KSO_WM_SLIDE_SUBTYPE" val="pureTxt"/>
  <p:tag name="KSO_WM_TEMPLATE_THUMBS_INDEX" val="1、9"/>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5*a*1"/>
  <p:tag name="KSO_WM_TEMPLATE_CATEGORY" val="custom"/>
  <p:tag name="KSO_WM_TEMPLATE_INDEX" val="20230986"/>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CONTENTS"/>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custom20230986_5*l_h_i*1_1_1"/>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custom20230986_5*l_h_i*1_1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986_5*l_h_i*1_1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86_5*l_h_a*1_1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custom20230986_5*l_h_i*1_2_1"/>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custom20230986_5*l_h_i*1_2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14,&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86_5*l_h_i*1_2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86_5*l_h_a*1_2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custom20230986_5*l_h_i*1_3_1"/>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custom20230986_5*l_h_i*1_3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86_5*l_h_i*1_3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86_5*l_h_a*1_3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custom20230986_5*l_h_i*1_4_1"/>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custom20230986_5*l_h_i*1_4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14,&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86_5*l_h_i*1_4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86_5*l_h_a*1_4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custom20230986_5*l_h_i*1_5_1"/>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custom20230986_5*l_h_i*1_5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986_5*l_h_i*1_5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86_5*l_h_a*1_5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SLIDE_ID" val="custom20230986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86"/>
  <p:tag name="KSO_WM_SLIDE_LAYOUT" val="a_l"/>
  <p:tag name="KSO_WM_SLIDE_LAYOUT_CNT" val="1_1"/>
  <p:tag name="KSO_WM_SLIDE_TYPE" val="contents"/>
  <p:tag name="KSO_WM_SLIDE_SUBTYPE" val="diag"/>
  <p:tag name="KSO_WM_DIAGRAM_GROUP_CODE" val="l1-1"/>
  <p:tag name="KSO_WM_SLIDE_DIAGTYPE" val="l"/>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0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109.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1*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1*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4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50.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9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97.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24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44.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38_3*l_h_i*1_1_1"/>
  <p:tag name="KSO_WM_TEMPLATE_CATEGORY" val="diagram"/>
  <p:tag name="KSO_WM_TEMPLATE_INDEX" val="20231638"/>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9219665527344,&quot;width&quot;:862.96655273437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41999998688697815}],&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38_3*l_h_i*1_1_2"/>
  <p:tag name="KSO_WM_TEMPLATE_CATEGORY" val="diagram"/>
  <p:tag name="KSO_WM_TEMPLATE_INDEX" val="20231638"/>
  <p:tag name="KSO_WM_UNIT_LAYERLEVEL" val="1_1_1"/>
  <p:tag name="KSO_WM_TAG_VERSION" val="3.0"/>
  <p:tag name="KSO_WM_BEAUTIFY_FLAG" val="#wm#"/>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38_3*l_h_a*1_1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38_3*l_h_f*1_1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38_3*l_h_i*1_2_1"/>
  <p:tag name="KSO_WM_TEMPLATE_CATEGORY" val="diagram"/>
  <p:tag name="KSO_WM_TEMPLATE_INDEX" val="20231638"/>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9219665527344,&quot;width&quot;:862.96655273437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41999998688697815}],&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38_3*l_h_i*1_2_2"/>
  <p:tag name="KSO_WM_TEMPLATE_CATEGORY" val="diagram"/>
  <p:tag name="KSO_WM_TEMPLATE_INDEX" val="20231638"/>
  <p:tag name="KSO_WM_UNIT_LAYERLEVEL" val="1_1_1"/>
  <p:tag name="KSO_WM_TAG_VERSION" val="3.0"/>
  <p:tag name="KSO_WM_BEAUTIFY_FLAG" val="#wm#"/>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38_3*l_h_a*1_2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38_3*l_h_f*1_2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38_3*l_h_i*1_3_1"/>
  <p:tag name="KSO_WM_TEMPLATE_CATEGORY" val="diagram"/>
  <p:tag name="KSO_WM_TEMPLATE_INDEX" val="20231638"/>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9219665527344,&quot;width&quot;:862.96655273437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41999998688697815}],&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38_3*l_h_i*1_3_2"/>
  <p:tag name="KSO_WM_TEMPLATE_CATEGORY" val="diagram"/>
  <p:tag name="KSO_WM_TEMPLATE_INDEX" val="20231638"/>
  <p:tag name="KSO_WM_UNIT_LAYERLEVEL" val="1_1_1"/>
  <p:tag name="KSO_WM_TAG_VERSION" val="3.0"/>
  <p:tag name="KSO_WM_BEAUTIFY_FLAG" val="#wm#"/>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38_3*l_h_a*1_3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38_3*l_h_f*1_3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38_3*l_h_i*1_4_1"/>
  <p:tag name="KSO_WM_TEMPLATE_CATEGORY" val="diagram"/>
  <p:tag name="KSO_WM_TEMPLATE_INDEX" val="20231638"/>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9219665527344,&quot;width&quot;:862.96655273437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41999998688697815}],&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38_3*l_h_i*1_4_2"/>
  <p:tag name="KSO_WM_TEMPLATE_CATEGORY" val="diagram"/>
  <p:tag name="KSO_WM_TEMPLATE_INDEX" val="20231638"/>
  <p:tag name="KSO_WM_UNIT_LAYERLEVEL" val="1_1_1"/>
  <p:tag name="KSO_WM_TAG_VERSION" val="3.0"/>
  <p:tag name="KSO_WM_BEAUTIFY_FLAG" val="#wm#"/>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38_3*l_h_a*1_4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38_3*l_h_f*1_4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31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316.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31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2"/>
  <p:tag name="KSO_WM_TEMPLATE_CATEGORY" val="custom"/>
  <p:tag name="KSO_WM_TEMPLATE_INDEX" val="20230986"/>
  <p:tag name="KSO_WM_UNIT_LAYERLEVEL" val="1"/>
  <p:tag name="KSO_WM_TAG_VERSION" val="1.0"/>
  <p:tag name="KSO_WM_BEAUTIFY_FLAG" val="#wm#"/>
  <p:tag name="KSO_WM_UNIT_NOCLEAR" val="0"/>
  <p:tag name="KSO_WM_UNIT_VALUE" val="134"/>
  <p:tag name="KSO_WM_UNIT_TYPE" val="f"/>
  <p:tag name="KSO_WM_UNIT_INDEX" val="2"/>
  <p:tag name="KSO_WM_UNIT_SUBTYPE" val="g"/>
  <p:tag name="KSO_WM_UNIT_PRESET_TEXT" val="YOUR LOGO"/>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1"/>
  <p:tag name="KSO_WM_TEMPLATE_CATEGORY" val="custom"/>
  <p:tag name="KSO_WM_TEMPLATE_INDEX" val="20230986"/>
  <p:tag name="KSO_WM_UNIT_LAYERLEVEL" val="1"/>
  <p:tag name="KSO_WM_TAG_VERSION" val="1.0"/>
  <p:tag name="KSO_WM_BEAUTIFY_FLAG" val="#wm#"/>
  <p:tag name="KSO_WM_UNIT_SUBTYPE" val="c"/>
  <p:tag name="KSO_WM_UNIT_NOCLEAR" val="0"/>
  <p:tag name="KSO_WM_UNIT_VALUE" val="8"/>
  <p:tag name="KSO_WM_UNIT_TYPE" val="f"/>
  <p:tag name="KSO_WM_UNIT_INDEX" val="1"/>
  <p:tag name="KSO_WM_UNIT_PRESET_TEXT" val="汇报时间：20XX/01/01"/>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3"/>
  <p:tag name="KSO_WM_TEMPLATE_CATEGORY" val="custom"/>
  <p:tag name="KSO_WM_TEMPLATE_INDEX" val="20230986"/>
  <p:tag name="KSO_WM_UNIT_LAYERLEVEL" val="1"/>
  <p:tag name="KSO_WM_TAG_VERSION" val="1.0"/>
  <p:tag name="KSO_WM_BEAUTIFY_FLAG" val="#wm#"/>
  <p:tag name="KSO_WM_UNIT_SUBTYPE" val="b"/>
  <p:tag name="KSO_WM_UNIT_NOCLEAR" val="0"/>
  <p:tag name="KSO_WM_UNIT_VALUE" val="33"/>
  <p:tag name="KSO_WM_UNIT_TYPE" val="f"/>
  <p:tag name="KSO_WM_UNIT_INDEX" val="3"/>
  <p:tag name="KSO_WM_UNIT_PRESET_TEXT" val="汇报人：WPS"/>
</p:tagLst>
</file>

<file path=ppt/tags/tag357.xml><?xml version="1.0" encoding="utf-8"?>
<p:tagLst xmlns:p="http://schemas.openxmlformats.org/presentationml/2006/main">
  <p:tag name="KSO_WM_SLIDE_ID" val="custom2023098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6"/>
  <p:tag name="KSO_WM_SLIDE_TYPE" val="endPage"/>
  <p:tag name="KSO_WM_SLIDE_SUBTYPE" val="pureTxt"/>
  <p:tag name="KSO_WM_SLIDE_LAYOUT" val="a_f"/>
  <p:tag name="KSO_WM_SLIDE_LAYOUT_CNT" val="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36">
      <a:dk1>
        <a:srgbClr val="000000"/>
      </a:dk1>
      <a:lt1>
        <a:srgbClr val="FFFFFF"/>
      </a:lt1>
      <a:dk2>
        <a:srgbClr val="141F2E"/>
      </a:dk2>
      <a:lt2>
        <a:srgbClr val="D4E6F8"/>
      </a:lt2>
      <a:accent1>
        <a:srgbClr val="2174CA"/>
      </a:accent1>
      <a:accent2>
        <a:srgbClr val="4D7FA2"/>
      </a:accent2>
      <a:accent3>
        <a:srgbClr val="7A8B79"/>
      </a:accent3>
      <a:accent4>
        <a:srgbClr val="A69651"/>
      </a:accent4>
      <a:accent5>
        <a:srgbClr val="D3A228"/>
      </a:accent5>
      <a:accent6>
        <a:srgbClr val="FFAD00"/>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ln>
          <a:solidFill>
            <a:schemeClr val="bg1">
              <a:alpha val="50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bg1"/>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GM1910</dc:creator>
  <dcterms:created xsi:type="dcterms:W3CDTF">2024-01-05T03:02:07Z</dcterms:created>
  <dcterms:modified xsi:type="dcterms:W3CDTF">2024-01-05T03:02:07Z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2d559a6e6b0d471c9af53e177a24266a_21</vt:lpwstr>
  </property>
</Properties>
</file>