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56" r:id="rId1"/>
    <p:sldMasterId id="2147487393" r:id="rId2"/>
  </p:sldMasterIdLst>
  <p:notesMasterIdLst>
    <p:notesMasterId r:id="rId3"/>
  </p:notesMasterIdLst>
  <p:sldIdLst>
    <p:sldId id="2038" r:id="rId4"/>
    <p:sldId id="2041" r:id="rId5"/>
    <p:sldId id="2044" r:id="rId6"/>
    <p:sldId id="2047" r:id="rId7"/>
    <p:sldId id="2053" r:id="rId9"/>
    <p:sldId id="2056" r:id="rId10"/>
    <p:sldId id="2059" r:id="rId11"/>
    <p:sldId id="2062" r:id="rId12"/>
    <p:sldId id="2068" r:id="rId14"/>
    <p:sldId id="2071" r:id="rId15"/>
    <p:sldId id="2074" r:id="rId16"/>
    <p:sldId id="2077" r:id="rId17"/>
    <p:sldId id="2083" r:id="rId19"/>
    <p:sldId id="2086" r:id="rId20"/>
    <p:sldId id="2089" r:id="rId21"/>
    <p:sldId id="2092" r:id="rId22"/>
    <p:sldId id="2098" r:id="rId24"/>
    <p:sldId id="2101" r:id="rId25"/>
    <p:sldId id="2104" r:id="rId26"/>
    <p:sldId id="2107" r:id="rId27"/>
    <p:sldId id="2113" r:id="rId29"/>
    <p:sldId id="2116" r:id="rId30"/>
    <p:sldId id="2119" r:id="rId31"/>
    <p:sldId id="2122" r:id="rId32"/>
    <p:sldId id="2128" r:id="rId34"/>
    <p:sldId id="2131" r:id="rId35"/>
    <p:sldId id="213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57" r:id="rId1"/>
    <p:sldLayoutId id="2147487358" r:id="rId2"/>
    <p:sldLayoutId id="2147487359" r:id="rId3"/>
    <p:sldLayoutId id="2147487360" r:id="rId4"/>
    <p:sldLayoutId id="2147487361" r:id="rId5"/>
    <p:sldLayoutId id="2147487362" r:id="rId6"/>
    <p:sldLayoutId id="2147487363" r:id="rId7"/>
    <p:sldLayoutId id="2147487364" r:id="rId8"/>
    <p:sldLayoutId id="2147487365" r:id="rId9"/>
    <p:sldLayoutId id="2147487366" r:id="rId10"/>
    <p:sldLayoutId id="21474873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94" r:id="rId1"/>
    <p:sldLayoutId id="2147487395" r:id="rId2"/>
    <p:sldLayoutId id="2147487396" r:id="rId3"/>
    <p:sldLayoutId id="2147487397" r:id="rId4"/>
    <p:sldLayoutId id="2147487398" r:id="rId5"/>
    <p:sldLayoutId id="2147487399" r:id="rId6"/>
    <p:sldLayoutId id="2147487400" r:id="rId7"/>
    <p:sldLayoutId id="2147487401" r:id="rId8"/>
    <p:sldLayoutId id="2147487402" r:id="rId9"/>
    <p:sldLayoutId id="2147487403" r:id="rId10"/>
    <p:sldLayoutId id="21474874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tags" Target="../tags/tag174.xml"/><Relationship Id="rId22" Type="http://schemas.openxmlformats.org/officeDocument/2006/relationships/tags" Target="../tags/tag175.xml"/><Relationship Id="rId23" Type="http://schemas.openxmlformats.org/officeDocument/2006/relationships/tags" Target="../tags/tag176.xml"/><Relationship Id="rId24" Type="http://schemas.openxmlformats.org/officeDocument/2006/relationships/tags" Target="../tags/tag177.xml"/><Relationship Id="rId25" Type="http://schemas.openxmlformats.org/officeDocument/2006/relationships/tags" Target="../tags/tag178.xml"/><Relationship Id="rId26" Type="http://schemas.openxmlformats.org/officeDocument/2006/relationships/tags" Target="../tags/tag179.xml"/><Relationship Id="rId27" Type="http://schemas.openxmlformats.org/officeDocument/2006/relationships/tags" Target="../tags/tag180.xml"/><Relationship Id="rId28" Type="http://schemas.openxmlformats.org/officeDocument/2006/relationships/tags" Target="../tags/tag181.xml"/><Relationship Id="rId29" Type="http://schemas.openxmlformats.org/officeDocument/2006/relationships/tags" Target="../tags/tag18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组织文化的塑造与维护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组织文化的定义与重要性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组织文化的塑造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组织文化的维护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组织文化的传承与发展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组织文化与领导力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组织文化的定义与重要性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组织文化的定义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组织文化是组织成员共同遵循的规范和准则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组织文化是一种共享的价值观、信仰、行为准则和习惯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组织文化是组织成员对组织的认同感和归属感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组织文化是组织成员在长期合作和交流中形成的共同认知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组织文化的重要性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组织文化能够激发员工的归属感和自豪感，提高员工的工作积极性和效率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组织文化是组织的灵魂，是组织的核心价值观和行为准则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组织文化能够增强组织的凝聚力和向心力，促进组织内部的协作和沟通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组织文化能够提升组织的形象和品牌价值，增强组织的竞争力和市场影响力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组织文化与组织绩效的关系</a:t>
            </a:r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组织文化对组织绩效的影响：良好的组织文化可以激发员工的积极性和创造力，提高组织绩效。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组织文化与组织绩效的相互关系：组织文化和组织绩效之间存在相互影响的关系，组织文化可以促进组织绩效的提升，而组织绩效也可以反映组织文化的优劣。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组织文化对员工行为的影响：组织文化可以影响员工的行为和态度，使员工更加认同组织的价值观和目标。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组织文化与领导力的关系：组织文化可以影响领导者的领导风格和决策方式，从而影响组织的绩效和发展方向。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组织文化的塑造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组织文化塑造的原则</a:t>
            </a:r>
            <a:endParaRPr altLang="en-US" lang="zh-CN"/>
          </a:p>
        </p:txBody>
      </p:sp>
      <p:sp>
        <p:nvSpPr>
          <p:cNvPr id="10491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明确组织目标：组织文化塑造的首要原则是明确组织目标，确保所有成员都理解和接受这一目标，并以此为行动指南。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强调价值观：组织文化塑造需要强调组织的价值观，这些价值观是组织成员共同遵循的行为准则，对于组织的稳定和发展至关重要。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树立榜样：组织文化塑造需要领导者以身作则，成为组织文化的典范，通过自身的言行影响和带动其他成员。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建立良好的沟通机制：组织文化塑造需要建立良好的沟通机制，促进成员之间的交流和合作，增强组织的凝聚力和向心力。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组织文化塑造的方法</a:t>
            </a:r>
            <a:endParaRPr altLang="en-US" lang="zh-CN"/>
          </a:p>
        </p:txBody>
      </p:sp>
      <p:sp>
        <p:nvSpPr>
          <p:cNvPr id="10492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培养组织文化的领导者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明确组织愿景和价值观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制定组织文化建设计划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建立良好的组织文化氛围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组织文化塑造的实践案例</a:t>
            </a:r>
            <a:endParaRPr altLang="en-US" lang="zh-CN"/>
          </a:p>
        </p:txBody>
      </p:sp>
      <p:sp>
        <p:nvSpPr>
          <p:cNvPr id="10493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阿里巴巴：以“六脉神剑”为核心价值观，塑造了阿里巴巴独特的企业文化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谷歌：以“自由、创新、开放”为价值观，鼓励员工自由发挥、创新和开放思维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腾讯：以“用户至上”为理念，注重用户体验和产品创新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华为：以“狼性文化”为特点，强调团队协作、创新和进取精神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组织文化的维护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组织文化维护的必要性</a:t>
            </a:r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保持组织文化的稳定性和连续性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防止组织文化受到外部环境的影响而变质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增强组织成员对组织的认同感和归属感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提高组织成员的凝聚力和向心力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组织文化维护的方法</a:t>
            </a:r>
            <a:endParaRPr altLang="en-US" lang="zh-CN"/>
          </a:p>
        </p:txBody>
      </p:sp>
      <p:sp>
        <p:nvSpPr>
          <p:cNvPr id="10495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建立明确的价值观和行为准则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建立有效的反馈机制，及时了解员工对组织文化的认同程度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鼓励员工积极参与组织文化的建设与维护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定期进行组织文化培训和宣传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组织文化维护的实践案例</a:t>
            </a:r>
            <a:endParaRPr altLang="en-US" lang="zh-CN"/>
          </a:p>
        </p:txBody>
      </p:sp>
      <p:sp>
        <p:nvSpPr>
          <p:cNvPr id="10495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定期组织文化活动：通过举办各种文化活动，如团队建设、员工培训、庆祝活动等，增强员工的归属感和凝聚力。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建立反馈机制：通过定期的员工调查和反馈渠道，了解员工对组织文化的认知和感受，及时调整和改进。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强化领导力：领导者应该成为组织文化的典范，通过自身的言行和行为来维护和传承组织文化。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建立激励机制：通过设立奖励和激励机制，鼓励员工积极参与组织文化的维护和传承。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组织文化的传承与发展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组织文化的传承方式</a:t>
            </a:r>
            <a:endParaRPr altLang="en-US" lang="zh-CN"/>
          </a:p>
        </p:txBody>
      </p:sp>
      <p:sp>
        <p:nvSpPr>
          <p:cNvPr id="10497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培训和教育：通过定期的培训和教育活动，向员工传授组织的价值观、使命和愿景。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仪式和庆典：通过举办各种仪式和庆典活动，增强员工对组织文化的认同感和归属感。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故事和传说：通过讲述组织的历史、故事和传说，让员工了解组织文化的形成和发展过程。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领导者的示范：领导者应该以身作则，践行组织文化的价值观和行为准则，成为员工的榜样和引领者。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组织文化的创新与发展</a:t>
            </a:r>
            <a:endParaRPr altLang="en-US" lang="zh-CN"/>
          </a:p>
        </p:txBody>
      </p:sp>
      <p:sp>
        <p:nvSpPr>
          <p:cNvPr id="104974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社会责任：积极履行社会责任，推动可持续发展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持续学习：不断学习新知识，提升组织能力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开放包容：鼓励多元文化，包容不同观点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6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创新理念：不断追求创新，打破传统思维模式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组织文化在变革中的应对策略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培养员工的文化自觉和文化认同，增强文化自信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建立有效的文化传承机制，确保文化的传承和发展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保持核心价值观的稳定性和连续性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适应外部环境的变化，调整组织文化的内容和形式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组织文化与领导力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领导者在组织文化塑造中的作用</a:t>
            </a:r>
            <a:endParaRPr altLang="en-US" lang="zh-CN"/>
          </a:p>
        </p:txBody>
      </p:sp>
      <p:sp>
        <p:nvSpPr>
          <p:cNvPr id="10499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领导者是组织文化的倡导者和推动者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领导者需要具备文化意识和文化管理能力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领导者需要积极推动组织文化的变革和发展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领导者通过言行举止影响员工的行为和态度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领导者在组织文化维护中的责任</a:t>
            </a:r>
            <a:endParaRPr altLang="en-US" lang="zh-CN"/>
          </a:p>
        </p:txBody>
      </p:sp>
      <p:sp>
        <p:nvSpPr>
          <p:cNvPr id="1050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领导者应具备文化意识和文化自觉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领导者应积极倡导和践行组织文化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领导者应关注员工需求，营造良好的文化氛围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领导者应引导员工参与组织文化建设，共同维护组织文化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领导者在组织文化传承与发展中的使命</a:t>
            </a:r>
            <a:endParaRPr altLang="en-US" lang="zh-CN"/>
          </a:p>
        </p:txBody>
      </p:sp>
      <p:sp>
        <p:nvSpPr>
          <p:cNvPr id="10500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塑造和维护组织文化：领导者需要积极塑造和维护组织文化，确保员工对组织文化的认同和遵守。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传承组织文化：领导者需要将组织文化传承给下一代员工，确保组织文化的延续和发展。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引领组织文化变革：随着时代的变化，领导者需要引领组织文化变革，以适应新的市场环境和竞争需求。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建立良好的领导力形象：领导者需要树立良好的领导力形象，成为员工学习的榜样和楷模，促进组织文化的形成和发展。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总结组织文化塑造与维护的关键要素</a:t>
            </a:r>
            <a:endParaRPr altLang="en-US" lang="zh-CN"/>
          </a:p>
        </p:txBody>
      </p:sp>
      <p:sp>
        <p:nvSpPr>
          <p:cNvPr id="105018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培养组织文化领导者：选拔和培养具有组织文化意识的领导者，以身作则，引领员工践行组织文化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明确组织文化价值观：确保员工对组织文化有清晰的认识和理解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制定并执行相关政策：通过制定明确的政策和规章制度来维护组织文化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营造积极的工作氛围：通过营造积极的工作氛围，增强员工的归属感和凝聚力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持续改进和创新：不断改进和创新组织文化，以适应不断变化的市场环境和员工需求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展望未来组织文化的发展趋势与挑战</a:t>
            </a:r>
            <a:endParaRPr altLang="en-US" lang="zh-CN"/>
          </a:p>
        </p:txBody>
      </p:sp>
      <p:sp>
        <p:nvSpPr>
          <p:cNvPr id="10502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未来组织文化的发展趋势：多元化、创新、数字化、人性化等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应对策略：加强跨文化交流、培养创新精神、提升数字化能力、关注员工需求等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总结：展望未来组织文化的发展趋势与挑战，需要不断适应变化，加强自身建设，以应对未来的挑战和机遇。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面临的挑战：全球化、市场竞争、人才流动、文化冲突等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2023-12-19T18:18:04Z</dcterms:created>
  <dcterms:modified xsi:type="dcterms:W3CDTF">2023-12-19T18:18:04Z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3ddce9e49c6243f091f2ff51011c6d99_21</vt:lpwstr>
  </property>
</Properties>
</file>