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95" r:id="rId1"/>
    <p:sldMasterId id="2147484132" r:id="rId2"/>
  </p:sldMasterIdLst>
  <p:notesMasterIdLst>
    <p:notesMasterId r:id="rId3"/>
  </p:notesMasterIdLst>
  <p:sldIdLst>
    <p:sldId id="462" r:id="rId4"/>
    <p:sldId id="465" r:id="rId5"/>
    <p:sldId id="468" r:id="rId6"/>
    <p:sldId id="471" r:id="rId7"/>
    <p:sldId id="477" r:id="rId9"/>
    <p:sldId id="480" r:id="rId10"/>
    <p:sldId id="483" r:id="rId11"/>
    <p:sldId id="486" r:id="rId12"/>
    <p:sldId id="492" r:id="rId14"/>
    <p:sldId id="495" r:id="rId15"/>
    <p:sldId id="498" r:id="rId16"/>
    <p:sldId id="501" r:id="rId17"/>
    <p:sldId id="507" r:id="rId19"/>
    <p:sldId id="510" r:id="rId20"/>
    <p:sldId id="513" r:id="rId21"/>
    <p:sldId id="516" r:id="rId22"/>
    <p:sldId id="522" r:id="rId24"/>
    <p:sldId id="525" r:id="rId25"/>
    <p:sldId id="528" r:id="rId26"/>
    <p:sldId id="531" r:id="rId27"/>
    <p:sldId id="537" r:id="rId29"/>
    <p:sldId id="540" r:id="rId30"/>
    <p:sldId id="543" r:id="rId31"/>
    <p:sldId id="546" r:id="rId32"/>
    <p:sldId id="549" r:id="rId33"/>
    <p:sldId id="55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2024年人们对可持续交通的需求将推动新能源汽车行业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可持续交通的需求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新能源汽车的发展现状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新能源汽车的技术创新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新能源汽车的市场前景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新能源汽车的挑战与机遇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可持续交通的需求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环保意识的提高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政府对环保政策的重视和支持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人们对环保问题的关注度不断提高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新能源汽车行业的发展与环保意识的提高密切相关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未来可持续交通的需求将推动新能源汽车行业的发展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城市拥堵问题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城市拥堵对环境和健康的影响：空气污染、噪音污染、交通事故频发等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城市拥堵现状：交通拥堵严重，影响人们出行和生活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城市拥堵原因：交通规划不合理、私家车增长过快、公共交通不足等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可持续交通的需求：提高公共交通使用率、推广新能源汽车、加强交通规划和管理等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政策推动</a:t>
            </a:r>
            <a:endParaRPr altLang="en-US" lang="zh-CN"/>
          </a:p>
        </p:txBody>
      </p:sp>
      <p:sp>
        <p:nvSpPr>
          <p:cNvPr id="10490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政府出台政策鼓励新能源汽车发展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城市交通拥堵问题推动政策制定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环保要求提高推动政策实施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政策推动新能源汽车行业快速发展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新能源汽车的发展现状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电动汽车市场占比</a:t>
            </a:r>
            <a:endParaRPr altLang="en-US" lang="zh-CN"/>
          </a:p>
        </p:txBody>
      </p:sp>
      <p:sp>
        <p:nvSpPr>
          <p:cNvPr id="10492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电动汽车销量增长迅速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市场份额逐年提高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消费者对电动汽车的接受度逐渐提高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政策支持推动电动汽车市场发展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混合动力汽车市场占比</a:t>
            </a:r>
            <a:endParaRPr altLang="en-US" lang="zh-CN"/>
          </a:p>
        </p:txBody>
      </p:sp>
      <p:sp>
        <p:nvSpPr>
          <p:cNvPr id="10492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混合动力汽车技术特点：通过先进的控制系统和高效的内燃机技术，实现燃油和电力的高效利用，降低排放和油耗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混合动力汽车发展趋势：随着技术的不断进步和消费者对环保的更高要求，混合动力汽车将进一步发展，成为新能源汽车行业的主流产品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混合动力汽车定义：指同时搭载内燃机和电动机的汽车，通过优化燃油和电力使用，降低排放和油耗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混合动力汽车市场占比：随着环保意识的提高，混合动力汽车市场占比逐年上升，成为新能源汽车行业的重要组成部分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氢燃料电池汽车市场占比</a:t>
            </a:r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氢燃料电池汽车市场占比逐年上升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氢燃料电池汽车在新能源汽车市场中的地位日益重要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氢燃料电池汽车的技术发展迅速，推动市场占比提升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氢燃料电池汽车在未来的发展前景广阔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6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新能源汽车的技术创新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电池技术的创新</a:t>
            </a:r>
            <a:endParaRPr altLang="en-US" lang="zh-CN"/>
          </a:p>
        </p:txBody>
      </p:sp>
      <p:sp>
        <p:nvSpPr>
          <p:cNvPr id="1049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锂离子电池：能量密度高，充电速度快，寿命长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固态电池：安全性更高，能量密度更高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钠离子电池：成本更低，充电速度更快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氢燃料电池：零排放，零噪音，零污染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充电设施的建设</a:t>
            </a:r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快速充电技术的研发：提高充电速度，缩短充电时间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无线充电技术的推广：方便用户随时随地充电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充电设施的智能化：提高充电设施的利用率和安全性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充电设施的互联互通：实现不同品牌和型号的新能源汽车都能方便地充电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自动驾驶技术的应用</a:t>
            </a:r>
            <a:endParaRPr altLang="en-US" lang="zh-CN"/>
          </a:p>
        </p:txBody>
      </p:sp>
      <p:sp>
        <p:nvSpPr>
          <p:cNvPr id="1049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自动驾驶技术定义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自动驾驶技术分类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新能源汽车的市场前景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496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增长率将保持在XX%以上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2024年市场规模将达到XX亿元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新能源汽车行业将成为未来汽车市场的主流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政策支持将推动市场规模不断扩大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消费者需求预测</a:t>
            </a:r>
            <a:endParaRPr altLang="en-US" lang="zh-CN"/>
          </a:p>
        </p:txBody>
      </p:sp>
      <p:sp>
        <p:nvSpPr>
          <p:cNvPr id="10497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消费者对新能源汽车的认知度提高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消费者对新能源汽车的接受度增加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消费者对新能源汽车的购买意愿增强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消费者对新能源汽车的期望和需求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行业竞争格局预测</a:t>
            </a:r>
            <a:endParaRPr altLang="en-US" lang="zh-CN"/>
          </a:p>
        </p:txBody>
      </p:sp>
      <p:sp>
        <p:nvSpPr>
          <p:cNvPr id="10498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新能源汽车行业市场规模将持续扩大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政策扶持对行业竞争格局的影响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新能源汽车行业的技术创新与突破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传统燃油车与新能源汽车竞争激烈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8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新能源汽车的挑战与机遇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499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电池技术：提高电池能量密度、降低成本、提高安全性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政策支持：政府加大对新能源汽车行业的支持力度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自动驾驶技术：提高自动驾驶技术的准确性和安全性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充电设施：建设更多的充电桩、提高充电速度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政策风险与应对策略</a:t>
            </a:r>
            <a:endParaRPr altLang="en-US" lang="zh-CN"/>
          </a:p>
        </p:txBody>
      </p:sp>
      <p:sp>
        <p:nvSpPr>
          <p:cNvPr id="10500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政策变化对新能源汽车行业的影响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应对策略：加强与政府部门的沟通合作，及时了解政策动态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应对策略：加强技术研发，提高产品质量和竞争力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应对策略：加强市场营销，提高品牌知名度和美誉度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市场需求与拓展方向</a:t>
            </a:r>
            <a:endParaRPr altLang="en-US" lang="zh-CN"/>
          </a:p>
        </p:txBody>
      </p:sp>
      <p:sp>
        <p:nvSpPr>
          <p:cNvPr id="10500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市场需求：消费者对环保、节能、智能等新能源汽车的需求增加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拓展方向：新能源汽车行业需要不断拓展市场，满足消费者需求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挑战与机遇：新能源汽车行业面临技术、市场、政策等多方面的挑战，同时也存在巨大的发展机遇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未来趋势：随着技术的不断进步和政策的支持，新能源汽车行业将迎来更加广阔的发展空间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产业链协同与合作模式</a:t>
            </a:r>
            <a:endParaRPr altLang="en-US" lang="zh-CN"/>
          </a:p>
        </p:txBody>
      </p:sp>
      <p:sp>
        <p:nvSpPr>
          <p:cNvPr id="10501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产业链上下游企业合作：共同研发、生产、销售新能源汽车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跨界合作：与互联网、通信等企业合作，提升新能源汽车智能化水平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政策支持：政府出台政策鼓励产业链协同与合作，推动新能源汽车行业发展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市场需求驱动：消费者对环保、节能、智能的新能源汽车需求不断增加，为产业链协同与合作提供机遇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品牌建设与市场推广策略</a:t>
            </a:r>
            <a:endParaRPr altLang="en-US" lang="zh-CN"/>
          </a:p>
        </p:txBody>
      </p:sp>
      <p:sp>
        <p:nvSpPr>
          <p:cNvPr id="10502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营销渠道拓展：利用多种营销渠道，扩大产品覆盖面，提高市场占有率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售后服务优化：提供优质的售后服务，增强客户满意度和忠诚度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品牌建设：提升品牌知名度和美誉度，塑造品牌形象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市场推广策略：制定有针对性的市场推广计划，提高产品曝光度和销售量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6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2023-12-17T01:45:27Z</dcterms:created>
  <dcterms:modified xsi:type="dcterms:W3CDTF">2023-12-17T01:45:27Z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d5b2541f700d4bdd8eb3fc2d3df68574_21</vt:lpwstr>
  </property>
</Properties>
</file>