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22" r:id="rId1"/>
    <p:sldMasterId id="2147485659" r:id="rId2"/>
  </p:sldMasterIdLst>
  <p:notesMasterIdLst>
    <p:notesMasterId r:id="rId3"/>
  </p:notesMasterIdLst>
  <p:sldIdLst>
    <p:sldId id="1136" r:id="rId4"/>
    <p:sldId id="1139" r:id="rId5"/>
    <p:sldId id="1142" r:id="rId6"/>
    <p:sldId id="1145" r:id="rId7"/>
    <p:sldId id="1148" r:id="rId8"/>
    <p:sldId id="1151" r:id="rId9"/>
    <p:sldId id="1154" r:id="rId10"/>
    <p:sldId id="1157" r:id="rId11"/>
    <p:sldId id="1160" r:id="rId12"/>
    <p:sldId id="1163" r:id="rId13"/>
    <p:sldId id="1166" r:id="rId14"/>
    <p:sldId id="1169" r:id="rId15"/>
    <p:sldId id="1172" r:id="rId16"/>
    <p:sldId id="1175" r:id="rId17"/>
    <p:sldId id="1178" r:id="rId18"/>
    <p:sldId id="1181" r:id="rId19"/>
    <p:sldId id="1184" r:id="rId20"/>
    <p:sldId id="1187" r:id="rId21"/>
    <p:sldId id="1190" r:id="rId22"/>
    <p:sldId id="1193" r:id="rId23"/>
    <p:sldId id="1196" r:id="rId24"/>
    <p:sldId id="1199" r:id="rId25"/>
    <p:sldId id="1202" r:id="rId26"/>
    <p:sldId id="1205" r:id="rId27"/>
    <p:sldId id="1208" r:id="rId28"/>
    <p:sldId id="1211" r:id="rId29"/>
    <p:sldId id="1214" r:id="rId30"/>
    <p:sldId id="121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图片 6" descr="C:/Users/kingsoft/AppData/Local/Temp/fig2wpp/@svg_装饰_#color-2113&amp;318.svg"/>
          <p:cNvSpPr/>
          <p:nvPr userDrawn="1">
            <p:custDataLst>
              <p:tags r:id="rId1"/>
            </p:custDataLst>
          </p:nvPr>
        </p:nvSpPr>
        <p:spPr>
          <a:xfrm>
            <a:off x="11502689" y="4003005"/>
            <a:ext cx="123695" cy="2333653"/>
          </a:xfrm>
          <a:custGeom>
            <a:avLst/>
            <a:gdLst>
              <a:gd name="connsiteX0" fmla="*/ 2240 w 123695"/>
              <a:gd name="connsiteY0" fmla="*/ 36430 h 2333653"/>
              <a:gd name="connsiteX1" fmla="*/ 120655 w 123695"/>
              <a:gd name="connsiteY1" fmla="*/ 0 h 2333653"/>
              <a:gd name="connsiteX2" fmla="*/ 120655 w 123695"/>
              <a:gd name="connsiteY2" fmla="*/ 16270 h 2333653"/>
              <a:gd name="connsiteX3" fmla="*/ 27364 w 123695"/>
              <a:gd name="connsiteY3" fmla="*/ 44742 h 2333653"/>
              <a:gd name="connsiteX4" fmla="*/ 27364 w 123695"/>
              <a:gd name="connsiteY4" fmla="*/ 45803 h 2333653"/>
              <a:gd name="connsiteX5" fmla="*/ 120655 w 123695"/>
              <a:gd name="connsiteY5" fmla="*/ 75159 h 2333653"/>
              <a:gd name="connsiteX6" fmla="*/ 120655 w 123695"/>
              <a:gd name="connsiteY6" fmla="*/ 91075 h 2333653"/>
              <a:gd name="connsiteX7" fmla="*/ 27364 w 123695"/>
              <a:gd name="connsiteY7" fmla="*/ 120607 h 2333653"/>
              <a:gd name="connsiteX8" fmla="*/ 27364 w 123695"/>
              <a:gd name="connsiteY8" fmla="*/ 121492 h 2333653"/>
              <a:gd name="connsiteX9" fmla="*/ 120655 w 123695"/>
              <a:gd name="connsiteY9" fmla="*/ 149964 h 2333653"/>
              <a:gd name="connsiteX10" fmla="*/ 120655 w 123695"/>
              <a:gd name="connsiteY10" fmla="*/ 166233 h 2333653"/>
              <a:gd name="connsiteX11" fmla="*/ 2240 w 123695"/>
              <a:gd name="connsiteY11" fmla="*/ 129803 h 2333653"/>
              <a:gd name="connsiteX12" fmla="*/ 2240 w 123695"/>
              <a:gd name="connsiteY12" fmla="*/ 113888 h 2333653"/>
              <a:gd name="connsiteX13" fmla="*/ 96652 w 123695"/>
              <a:gd name="connsiteY13" fmla="*/ 83647 h 2333653"/>
              <a:gd name="connsiteX14" fmla="*/ 96652 w 123695"/>
              <a:gd name="connsiteY14" fmla="*/ 82586 h 2333653"/>
              <a:gd name="connsiteX15" fmla="*/ 2240 w 123695"/>
              <a:gd name="connsiteY15" fmla="*/ 52346 h 2333653"/>
              <a:gd name="connsiteX16" fmla="*/ 120655 w 123695"/>
              <a:gd name="connsiteY16" fmla="*/ 365859 h 2333653"/>
              <a:gd name="connsiteX17" fmla="*/ 111214 w 123695"/>
              <a:gd name="connsiteY17" fmla="*/ 403173 h 2333653"/>
              <a:gd name="connsiteX18" fmla="*/ 84171 w 123695"/>
              <a:gd name="connsiteY18" fmla="*/ 416259 h 2333653"/>
              <a:gd name="connsiteX19" fmla="*/ 57127 w 123695"/>
              <a:gd name="connsiteY19" fmla="*/ 403526 h 2333653"/>
              <a:gd name="connsiteX20" fmla="*/ 47846 w 123695"/>
              <a:gd name="connsiteY20" fmla="*/ 367273 h 2333653"/>
              <a:gd name="connsiteX21" fmla="*/ 47846 w 123695"/>
              <a:gd name="connsiteY21" fmla="*/ 340924 h 2333653"/>
              <a:gd name="connsiteX22" fmla="*/ 2240 w 123695"/>
              <a:gd name="connsiteY22" fmla="*/ 340924 h 2333653"/>
              <a:gd name="connsiteX23" fmla="*/ 2240 w 123695"/>
              <a:gd name="connsiteY23" fmla="*/ 325715 h 2333653"/>
              <a:gd name="connsiteX24" fmla="*/ 120655 w 123695"/>
              <a:gd name="connsiteY24" fmla="*/ 325715 h 2333653"/>
              <a:gd name="connsiteX25" fmla="*/ 60808 w 123695"/>
              <a:gd name="connsiteY25" fmla="*/ 364444 h 2333653"/>
              <a:gd name="connsiteX26" fmla="*/ 66728 w 123695"/>
              <a:gd name="connsiteY26" fmla="*/ 391147 h 2333653"/>
              <a:gd name="connsiteX27" fmla="*/ 84171 w 123695"/>
              <a:gd name="connsiteY27" fmla="*/ 400520 h 2333653"/>
              <a:gd name="connsiteX28" fmla="*/ 101613 w 123695"/>
              <a:gd name="connsiteY28" fmla="*/ 391147 h 2333653"/>
              <a:gd name="connsiteX29" fmla="*/ 107534 w 123695"/>
              <a:gd name="connsiteY29" fmla="*/ 364444 h 2333653"/>
              <a:gd name="connsiteX30" fmla="*/ 107534 w 123695"/>
              <a:gd name="connsiteY30" fmla="*/ 340924 h 2333653"/>
              <a:gd name="connsiteX31" fmla="*/ 60808 w 123695"/>
              <a:gd name="connsiteY31" fmla="*/ 340924 h 2333653"/>
              <a:gd name="connsiteX32" fmla="*/ 800 w 123695"/>
              <a:gd name="connsiteY32" fmla="*/ 618749 h 2333653"/>
              <a:gd name="connsiteX33" fmla="*/ 6881 w 123695"/>
              <a:gd name="connsiteY33" fmla="*/ 590454 h 2333653"/>
              <a:gd name="connsiteX34" fmla="*/ 24483 w 123695"/>
              <a:gd name="connsiteY34" fmla="*/ 570294 h 2333653"/>
              <a:gd name="connsiteX35" fmla="*/ 31524 w 123695"/>
              <a:gd name="connsiteY35" fmla="*/ 583381 h 2333653"/>
              <a:gd name="connsiteX36" fmla="*/ 18082 w 123695"/>
              <a:gd name="connsiteY36" fmla="*/ 598236 h 2333653"/>
              <a:gd name="connsiteX37" fmla="*/ 13602 w 123695"/>
              <a:gd name="connsiteY37" fmla="*/ 618926 h 2333653"/>
              <a:gd name="connsiteX38" fmla="*/ 16162 w 123695"/>
              <a:gd name="connsiteY38" fmla="*/ 634312 h 2333653"/>
              <a:gd name="connsiteX39" fmla="*/ 23203 w 123695"/>
              <a:gd name="connsiteY39" fmla="*/ 645099 h 2333653"/>
              <a:gd name="connsiteX40" fmla="*/ 33444 w 123695"/>
              <a:gd name="connsiteY40" fmla="*/ 648990 h 2333653"/>
              <a:gd name="connsiteX41" fmla="*/ 43366 w 123695"/>
              <a:gd name="connsiteY41" fmla="*/ 645453 h 2333653"/>
              <a:gd name="connsiteX42" fmla="*/ 50406 w 123695"/>
              <a:gd name="connsiteY42" fmla="*/ 634842 h 2333653"/>
              <a:gd name="connsiteX43" fmla="*/ 56647 w 123695"/>
              <a:gd name="connsiteY43" fmla="*/ 615566 h 2333653"/>
              <a:gd name="connsiteX44" fmla="*/ 63368 w 123695"/>
              <a:gd name="connsiteY44" fmla="*/ 593814 h 2333653"/>
              <a:gd name="connsiteX45" fmla="*/ 73289 w 123695"/>
              <a:gd name="connsiteY45" fmla="*/ 579490 h 2333653"/>
              <a:gd name="connsiteX46" fmla="*/ 90571 w 123695"/>
              <a:gd name="connsiteY46" fmla="*/ 573654 h 2333653"/>
              <a:gd name="connsiteX47" fmla="*/ 107694 w 123695"/>
              <a:gd name="connsiteY47" fmla="*/ 579313 h 2333653"/>
              <a:gd name="connsiteX48" fmla="*/ 119375 w 123695"/>
              <a:gd name="connsiteY48" fmla="*/ 595406 h 2333653"/>
              <a:gd name="connsiteX49" fmla="*/ 123696 w 123695"/>
              <a:gd name="connsiteY49" fmla="*/ 619280 h 2333653"/>
              <a:gd name="connsiteX50" fmla="*/ 118095 w 123695"/>
              <a:gd name="connsiteY50" fmla="*/ 645276 h 2333653"/>
              <a:gd name="connsiteX51" fmla="*/ 102733 w 123695"/>
              <a:gd name="connsiteY51" fmla="*/ 663314 h 2333653"/>
              <a:gd name="connsiteX52" fmla="*/ 95212 w 123695"/>
              <a:gd name="connsiteY52" fmla="*/ 651289 h 2333653"/>
              <a:gd name="connsiteX53" fmla="*/ 106573 w 123695"/>
              <a:gd name="connsiteY53" fmla="*/ 636964 h 2333653"/>
              <a:gd name="connsiteX54" fmla="*/ 110894 w 123695"/>
              <a:gd name="connsiteY54" fmla="*/ 618926 h 2333653"/>
              <a:gd name="connsiteX55" fmla="*/ 108334 w 123695"/>
              <a:gd name="connsiteY55" fmla="*/ 603718 h 2333653"/>
              <a:gd name="connsiteX56" fmla="*/ 101293 w 123695"/>
              <a:gd name="connsiteY56" fmla="*/ 593107 h 2333653"/>
              <a:gd name="connsiteX57" fmla="*/ 91692 w 123695"/>
              <a:gd name="connsiteY57" fmla="*/ 589216 h 2333653"/>
              <a:gd name="connsiteX58" fmla="*/ 80170 w 123695"/>
              <a:gd name="connsiteY58" fmla="*/ 593638 h 2333653"/>
              <a:gd name="connsiteX59" fmla="*/ 73449 w 123695"/>
              <a:gd name="connsiteY59" fmla="*/ 604779 h 2333653"/>
              <a:gd name="connsiteX60" fmla="*/ 68329 w 123695"/>
              <a:gd name="connsiteY60" fmla="*/ 622817 h 2333653"/>
              <a:gd name="connsiteX61" fmla="*/ 61448 w 123695"/>
              <a:gd name="connsiteY61" fmla="*/ 644392 h 2333653"/>
              <a:gd name="connsiteX62" fmla="*/ 51046 w 123695"/>
              <a:gd name="connsiteY62" fmla="*/ 658893 h 2333653"/>
              <a:gd name="connsiteX63" fmla="*/ 33924 w 123695"/>
              <a:gd name="connsiteY63" fmla="*/ 664552 h 2333653"/>
              <a:gd name="connsiteX64" fmla="*/ 16322 w 123695"/>
              <a:gd name="connsiteY64" fmla="*/ 658893 h 2333653"/>
              <a:gd name="connsiteX65" fmla="*/ 4801 w 123695"/>
              <a:gd name="connsiteY65" fmla="*/ 642800 h 2333653"/>
              <a:gd name="connsiteX66" fmla="*/ 800 w 123695"/>
              <a:gd name="connsiteY66" fmla="*/ 618749 h 2333653"/>
              <a:gd name="connsiteX67" fmla="*/ 0 w 123695"/>
              <a:gd name="connsiteY67" fmla="*/ 1079695 h 2333653"/>
              <a:gd name="connsiteX68" fmla="*/ 7361 w 123695"/>
              <a:gd name="connsiteY68" fmla="*/ 1048040 h 2333653"/>
              <a:gd name="connsiteX69" fmla="*/ 28484 w 123695"/>
              <a:gd name="connsiteY69" fmla="*/ 1027526 h 2333653"/>
              <a:gd name="connsiteX70" fmla="*/ 61448 w 123695"/>
              <a:gd name="connsiteY70" fmla="*/ 1020275 h 2333653"/>
              <a:gd name="connsiteX71" fmla="*/ 94252 w 123695"/>
              <a:gd name="connsiteY71" fmla="*/ 1027526 h 2333653"/>
              <a:gd name="connsiteX72" fmla="*/ 115535 w 123695"/>
              <a:gd name="connsiteY72" fmla="*/ 1048040 h 2333653"/>
              <a:gd name="connsiteX73" fmla="*/ 122896 w 123695"/>
              <a:gd name="connsiteY73" fmla="*/ 1079695 h 2333653"/>
              <a:gd name="connsiteX74" fmla="*/ 115535 w 123695"/>
              <a:gd name="connsiteY74" fmla="*/ 1111173 h 2333653"/>
              <a:gd name="connsiteX75" fmla="*/ 94252 w 123695"/>
              <a:gd name="connsiteY75" fmla="*/ 1131864 h 2333653"/>
              <a:gd name="connsiteX76" fmla="*/ 61448 w 123695"/>
              <a:gd name="connsiteY76" fmla="*/ 1139115 h 2333653"/>
              <a:gd name="connsiteX77" fmla="*/ 28484 w 123695"/>
              <a:gd name="connsiteY77" fmla="*/ 1131864 h 2333653"/>
              <a:gd name="connsiteX78" fmla="*/ 7361 w 123695"/>
              <a:gd name="connsiteY78" fmla="*/ 1111173 h 2333653"/>
              <a:gd name="connsiteX79" fmla="*/ 0 w 123695"/>
              <a:gd name="connsiteY79" fmla="*/ 1079695 h 2333653"/>
              <a:gd name="connsiteX80" fmla="*/ 13122 w 123695"/>
              <a:gd name="connsiteY80" fmla="*/ 1079695 h 2333653"/>
              <a:gd name="connsiteX81" fmla="*/ 18882 w 123695"/>
              <a:gd name="connsiteY81" fmla="*/ 1102685 h 2333653"/>
              <a:gd name="connsiteX82" fmla="*/ 35524 w 123695"/>
              <a:gd name="connsiteY82" fmla="*/ 1117893 h 2333653"/>
              <a:gd name="connsiteX83" fmla="*/ 61448 w 123695"/>
              <a:gd name="connsiteY83" fmla="*/ 1123375 h 2333653"/>
              <a:gd name="connsiteX84" fmla="*/ 87371 w 123695"/>
              <a:gd name="connsiteY84" fmla="*/ 1117893 h 2333653"/>
              <a:gd name="connsiteX85" fmla="*/ 104013 w 123695"/>
              <a:gd name="connsiteY85" fmla="*/ 1102685 h 2333653"/>
              <a:gd name="connsiteX86" fmla="*/ 109774 w 123695"/>
              <a:gd name="connsiteY86" fmla="*/ 1079695 h 2333653"/>
              <a:gd name="connsiteX87" fmla="*/ 104013 w 123695"/>
              <a:gd name="connsiteY87" fmla="*/ 1056528 h 2333653"/>
              <a:gd name="connsiteX88" fmla="*/ 87371 w 123695"/>
              <a:gd name="connsiteY88" fmla="*/ 1041320 h 2333653"/>
              <a:gd name="connsiteX89" fmla="*/ 61448 w 123695"/>
              <a:gd name="connsiteY89" fmla="*/ 1036014 h 2333653"/>
              <a:gd name="connsiteX90" fmla="*/ 35524 w 123695"/>
              <a:gd name="connsiteY90" fmla="*/ 1041320 h 2333653"/>
              <a:gd name="connsiteX91" fmla="*/ 18882 w 123695"/>
              <a:gd name="connsiteY91" fmla="*/ 1056528 h 2333653"/>
              <a:gd name="connsiteX92" fmla="*/ 13122 w 123695"/>
              <a:gd name="connsiteY92" fmla="*/ 1079695 h 2333653"/>
              <a:gd name="connsiteX93" fmla="*/ 55047 w 123695"/>
              <a:gd name="connsiteY93" fmla="*/ 1321638 h 2333653"/>
              <a:gd name="connsiteX94" fmla="*/ 2240 w 123695"/>
              <a:gd name="connsiteY94" fmla="*/ 1321638 h 2333653"/>
              <a:gd name="connsiteX95" fmla="*/ 2240 w 123695"/>
              <a:gd name="connsiteY95" fmla="*/ 1306429 h 2333653"/>
              <a:gd name="connsiteX96" fmla="*/ 120655 w 123695"/>
              <a:gd name="connsiteY96" fmla="*/ 1306429 h 2333653"/>
              <a:gd name="connsiteX97" fmla="*/ 120655 w 123695"/>
              <a:gd name="connsiteY97" fmla="*/ 1385832 h 2333653"/>
              <a:gd name="connsiteX98" fmla="*/ 107534 w 123695"/>
              <a:gd name="connsiteY98" fmla="*/ 1385832 h 2333653"/>
              <a:gd name="connsiteX99" fmla="*/ 107534 w 123695"/>
              <a:gd name="connsiteY99" fmla="*/ 1321638 h 2333653"/>
              <a:gd name="connsiteX100" fmla="*/ 68169 w 123695"/>
              <a:gd name="connsiteY100" fmla="*/ 1321638 h 2333653"/>
              <a:gd name="connsiteX101" fmla="*/ 68169 w 123695"/>
              <a:gd name="connsiteY101" fmla="*/ 1381234 h 2333653"/>
              <a:gd name="connsiteX102" fmla="*/ 55047 w 123695"/>
              <a:gd name="connsiteY102" fmla="*/ 1381234 h 2333653"/>
              <a:gd name="connsiteX103" fmla="*/ 55047 w 123695"/>
              <a:gd name="connsiteY103" fmla="*/ 1566605 h 2333653"/>
              <a:gd name="connsiteX104" fmla="*/ 2240 w 123695"/>
              <a:gd name="connsiteY104" fmla="*/ 1566605 h 2333653"/>
              <a:gd name="connsiteX105" fmla="*/ 2240 w 123695"/>
              <a:gd name="connsiteY105" fmla="*/ 1551396 h 2333653"/>
              <a:gd name="connsiteX106" fmla="*/ 120655 w 123695"/>
              <a:gd name="connsiteY106" fmla="*/ 1551396 h 2333653"/>
              <a:gd name="connsiteX107" fmla="*/ 120655 w 123695"/>
              <a:gd name="connsiteY107" fmla="*/ 1630799 h 2333653"/>
              <a:gd name="connsiteX108" fmla="*/ 107534 w 123695"/>
              <a:gd name="connsiteY108" fmla="*/ 1630799 h 2333653"/>
              <a:gd name="connsiteX109" fmla="*/ 107534 w 123695"/>
              <a:gd name="connsiteY109" fmla="*/ 1566605 h 2333653"/>
              <a:gd name="connsiteX110" fmla="*/ 68169 w 123695"/>
              <a:gd name="connsiteY110" fmla="*/ 1566605 h 2333653"/>
              <a:gd name="connsiteX111" fmla="*/ 68169 w 123695"/>
              <a:gd name="connsiteY111" fmla="*/ 1626201 h 2333653"/>
              <a:gd name="connsiteX112" fmla="*/ 55047 w 123695"/>
              <a:gd name="connsiteY112" fmla="*/ 1626201 h 2333653"/>
              <a:gd name="connsiteX113" fmla="*/ 120655 w 123695"/>
              <a:gd name="connsiteY113" fmla="*/ 1811572 h 2333653"/>
              <a:gd name="connsiteX114" fmla="*/ 2240 w 123695"/>
              <a:gd name="connsiteY114" fmla="*/ 1811572 h 2333653"/>
              <a:gd name="connsiteX115" fmla="*/ 2240 w 123695"/>
              <a:gd name="connsiteY115" fmla="*/ 1796363 h 2333653"/>
              <a:gd name="connsiteX116" fmla="*/ 120655 w 123695"/>
              <a:gd name="connsiteY116" fmla="*/ 1796363 h 2333653"/>
              <a:gd name="connsiteX117" fmla="*/ 21283 w 123695"/>
              <a:gd name="connsiteY117" fmla="*/ 2084821 h 2333653"/>
              <a:gd name="connsiteX118" fmla="*/ 5601 w 123695"/>
              <a:gd name="connsiteY118" fmla="*/ 2065899 h 2333653"/>
              <a:gd name="connsiteX119" fmla="*/ 0 w 123695"/>
              <a:gd name="connsiteY119" fmla="*/ 2039549 h 2333653"/>
              <a:gd name="connsiteX120" fmla="*/ 7521 w 123695"/>
              <a:gd name="connsiteY120" fmla="*/ 2007540 h 2333653"/>
              <a:gd name="connsiteX121" fmla="*/ 29124 w 123695"/>
              <a:gd name="connsiteY121" fmla="*/ 1986319 h 2333653"/>
              <a:gd name="connsiteX122" fmla="*/ 62088 w 123695"/>
              <a:gd name="connsiteY122" fmla="*/ 1978891 h 2333653"/>
              <a:gd name="connsiteX123" fmla="*/ 94252 w 123695"/>
              <a:gd name="connsiteY123" fmla="*/ 1986319 h 2333653"/>
              <a:gd name="connsiteX124" fmla="*/ 115375 w 123695"/>
              <a:gd name="connsiteY124" fmla="*/ 2007540 h 2333653"/>
              <a:gd name="connsiteX125" fmla="*/ 122895 w 123695"/>
              <a:gd name="connsiteY125" fmla="*/ 2039549 h 2333653"/>
              <a:gd name="connsiteX126" fmla="*/ 117135 w 123695"/>
              <a:gd name="connsiteY126" fmla="*/ 2066076 h 2333653"/>
              <a:gd name="connsiteX127" fmla="*/ 101613 w 123695"/>
              <a:gd name="connsiteY127" fmla="*/ 2084821 h 2333653"/>
              <a:gd name="connsiteX128" fmla="*/ 93932 w 123695"/>
              <a:gd name="connsiteY128" fmla="*/ 2072619 h 2333653"/>
              <a:gd name="connsiteX129" fmla="*/ 105453 w 123695"/>
              <a:gd name="connsiteY129" fmla="*/ 2057941 h 2333653"/>
              <a:gd name="connsiteX130" fmla="*/ 109774 w 123695"/>
              <a:gd name="connsiteY130" fmla="*/ 2039372 h 2333653"/>
              <a:gd name="connsiteX131" fmla="*/ 104013 w 123695"/>
              <a:gd name="connsiteY131" fmla="*/ 2016029 h 2333653"/>
              <a:gd name="connsiteX132" fmla="*/ 87371 w 123695"/>
              <a:gd name="connsiteY132" fmla="*/ 2000290 h 2333653"/>
              <a:gd name="connsiteX133" fmla="*/ 62088 w 123695"/>
              <a:gd name="connsiteY133" fmla="*/ 1994807 h 2333653"/>
              <a:gd name="connsiteX134" fmla="*/ 36165 w 123695"/>
              <a:gd name="connsiteY134" fmla="*/ 2000290 h 2333653"/>
              <a:gd name="connsiteX135" fmla="*/ 19042 w 123695"/>
              <a:gd name="connsiteY135" fmla="*/ 2016029 h 2333653"/>
              <a:gd name="connsiteX136" fmla="*/ 13122 w 123695"/>
              <a:gd name="connsiteY136" fmla="*/ 2039372 h 2333653"/>
              <a:gd name="connsiteX137" fmla="*/ 17442 w 123695"/>
              <a:gd name="connsiteY137" fmla="*/ 2057764 h 2333653"/>
              <a:gd name="connsiteX138" fmla="*/ 29284 w 123695"/>
              <a:gd name="connsiteY138" fmla="*/ 2072619 h 2333653"/>
              <a:gd name="connsiteX139" fmla="*/ 57447 w 123695"/>
              <a:gd name="connsiteY139" fmla="*/ 2265568 h 2333653"/>
              <a:gd name="connsiteX140" fmla="*/ 15362 w 123695"/>
              <a:gd name="connsiteY140" fmla="*/ 2265568 h 2333653"/>
              <a:gd name="connsiteX141" fmla="*/ 15362 w 123695"/>
              <a:gd name="connsiteY141" fmla="*/ 2333653 h 2333653"/>
              <a:gd name="connsiteX142" fmla="*/ 2240 w 123695"/>
              <a:gd name="connsiteY142" fmla="*/ 2333653 h 2333653"/>
              <a:gd name="connsiteX143" fmla="*/ 2240 w 123695"/>
              <a:gd name="connsiteY143" fmla="*/ 2250360 h 2333653"/>
              <a:gd name="connsiteX144" fmla="*/ 120655 w 123695"/>
              <a:gd name="connsiteY144" fmla="*/ 2250360 h 2333653"/>
              <a:gd name="connsiteX145" fmla="*/ 120655 w 123695"/>
              <a:gd name="connsiteY145" fmla="*/ 2331354 h 2333653"/>
              <a:gd name="connsiteX146" fmla="*/ 107534 w 123695"/>
              <a:gd name="connsiteY146" fmla="*/ 2331354 h 2333653"/>
              <a:gd name="connsiteX147" fmla="*/ 107534 w 123695"/>
              <a:gd name="connsiteY147" fmla="*/ 2265568 h 2333653"/>
              <a:gd name="connsiteX148" fmla="*/ 70409 w 123695"/>
              <a:gd name="connsiteY148" fmla="*/ 2265568 h 2333653"/>
              <a:gd name="connsiteX149" fmla="*/ 70409 w 123695"/>
              <a:gd name="connsiteY149" fmla="*/ 2327641 h 2333653"/>
              <a:gd name="connsiteX150" fmla="*/ 57447 w 123695"/>
              <a:gd name="connsiteY150" fmla="*/ 2327641 h 2333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3695" h="2333653">
                <a:moveTo>
                  <a:pt x="2240" y="36430"/>
                </a:moveTo>
                <a:lnTo>
                  <a:pt x="120655" y="0"/>
                </a:lnTo>
                <a:lnTo>
                  <a:pt x="120655" y="16270"/>
                </a:lnTo>
                <a:lnTo>
                  <a:pt x="27364" y="44742"/>
                </a:lnTo>
                <a:lnTo>
                  <a:pt x="27364" y="45803"/>
                </a:lnTo>
                <a:lnTo>
                  <a:pt x="120655" y="75159"/>
                </a:lnTo>
                <a:lnTo>
                  <a:pt x="120655" y="91075"/>
                </a:lnTo>
                <a:lnTo>
                  <a:pt x="27364" y="120607"/>
                </a:lnTo>
                <a:lnTo>
                  <a:pt x="27364" y="121492"/>
                </a:lnTo>
                <a:lnTo>
                  <a:pt x="120655" y="149964"/>
                </a:lnTo>
                <a:lnTo>
                  <a:pt x="120655" y="166233"/>
                </a:lnTo>
                <a:lnTo>
                  <a:pt x="2240" y="129803"/>
                </a:lnTo>
                <a:lnTo>
                  <a:pt x="2240" y="113888"/>
                </a:lnTo>
                <a:lnTo>
                  <a:pt x="96652" y="83647"/>
                </a:lnTo>
                <a:lnTo>
                  <a:pt x="96652" y="82586"/>
                </a:lnTo>
                <a:lnTo>
                  <a:pt x="2240" y="52346"/>
                </a:lnTo>
                <a:close/>
                <a:moveTo>
                  <a:pt x="120655" y="365859"/>
                </a:moveTo>
                <a:cubicBezTo>
                  <a:pt x="120655" y="382128"/>
                  <a:pt x="117509" y="394567"/>
                  <a:pt x="111214" y="403173"/>
                </a:cubicBezTo>
                <a:cubicBezTo>
                  <a:pt x="105026" y="411897"/>
                  <a:pt x="96012" y="416259"/>
                  <a:pt x="84171" y="416259"/>
                </a:cubicBezTo>
                <a:cubicBezTo>
                  <a:pt x="72329" y="416259"/>
                  <a:pt x="63315" y="412015"/>
                  <a:pt x="57127" y="403526"/>
                </a:cubicBezTo>
                <a:cubicBezTo>
                  <a:pt x="50940" y="395155"/>
                  <a:pt x="47846" y="383072"/>
                  <a:pt x="47846" y="367273"/>
                </a:cubicBezTo>
                <a:lnTo>
                  <a:pt x="47846" y="340924"/>
                </a:lnTo>
                <a:lnTo>
                  <a:pt x="2240" y="340924"/>
                </a:lnTo>
                <a:lnTo>
                  <a:pt x="2240" y="325715"/>
                </a:lnTo>
                <a:lnTo>
                  <a:pt x="120655" y="325715"/>
                </a:lnTo>
                <a:close/>
                <a:moveTo>
                  <a:pt x="60808" y="364444"/>
                </a:moveTo>
                <a:cubicBezTo>
                  <a:pt x="60808" y="376116"/>
                  <a:pt x="62781" y="385017"/>
                  <a:pt x="66728" y="391147"/>
                </a:cubicBezTo>
                <a:cubicBezTo>
                  <a:pt x="70676" y="397396"/>
                  <a:pt x="76490" y="400520"/>
                  <a:pt x="84171" y="400520"/>
                </a:cubicBezTo>
                <a:cubicBezTo>
                  <a:pt x="91852" y="400520"/>
                  <a:pt x="97666" y="397396"/>
                  <a:pt x="101613" y="391147"/>
                </a:cubicBezTo>
                <a:cubicBezTo>
                  <a:pt x="105560" y="385017"/>
                  <a:pt x="107534" y="376116"/>
                  <a:pt x="107534" y="364444"/>
                </a:cubicBezTo>
                <a:lnTo>
                  <a:pt x="107534" y="340924"/>
                </a:lnTo>
                <a:lnTo>
                  <a:pt x="60808" y="340924"/>
                </a:lnTo>
                <a:close/>
                <a:moveTo>
                  <a:pt x="800" y="618749"/>
                </a:moveTo>
                <a:cubicBezTo>
                  <a:pt x="800" y="608375"/>
                  <a:pt x="2827" y="598943"/>
                  <a:pt x="6881" y="590454"/>
                </a:cubicBezTo>
                <a:cubicBezTo>
                  <a:pt x="11041" y="581966"/>
                  <a:pt x="16909" y="575246"/>
                  <a:pt x="24483" y="570294"/>
                </a:cubicBezTo>
                <a:lnTo>
                  <a:pt x="31524" y="583381"/>
                </a:lnTo>
                <a:cubicBezTo>
                  <a:pt x="25550" y="587271"/>
                  <a:pt x="21069" y="592223"/>
                  <a:pt x="18082" y="598236"/>
                </a:cubicBezTo>
                <a:cubicBezTo>
                  <a:pt x="15095" y="604248"/>
                  <a:pt x="13602" y="611145"/>
                  <a:pt x="13602" y="618926"/>
                </a:cubicBezTo>
                <a:cubicBezTo>
                  <a:pt x="13602" y="624585"/>
                  <a:pt x="14455" y="629714"/>
                  <a:pt x="16162" y="634312"/>
                </a:cubicBezTo>
                <a:cubicBezTo>
                  <a:pt x="17869" y="638910"/>
                  <a:pt x="20216" y="642506"/>
                  <a:pt x="23203" y="645099"/>
                </a:cubicBezTo>
                <a:cubicBezTo>
                  <a:pt x="26297" y="647694"/>
                  <a:pt x="29710" y="648990"/>
                  <a:pt x="33444" y="648990"/>
                </a:cubicBezTo>
                <a:cubicBezTo>
                  <a:pt x="37391" y="648990"/>
                  <a:pt x="40698" y="647811"/>
                  <a:pt x="43366" y="645453"/>
                </a:cubicBezTo>
                <a:cubicBezTo>
                  <a:pt x="46032" y="643213"/>
                  <a:pt x="48379" y="639676"/>
                  <a:pt x="50406" y="634842"/>
                </a:cubicBezTo>
                <a:cubicBezTo>
                  <a:pt x="52540" y="630127"/>
                  <a:pt x="54620" y="623701"/>
                  <a:pt x="56647" y="615566"/>
                </a:cubicBezTo>
                <a:cubicBezTo>
                  <a:pt x="58887" y="606724"/>
                  <a:pt x="61128" y="599473"/>
                  <a:pt x="63368" y="593814"/>
                </a:cubicBezTo>
                <a:cubicBezTo>
                  <a:pt x="65608" y="588155"/>
                  <a:pt x="68915" y="583381"/>
                  <a:pt x="73289" y="579490"/>
                </a:cubicBezTo>
                <a:cubicBezTo>
                  <a:pt x="77663" y="575599"/>
                  <a:pt x="83424" y="573654"/>
                  <a:pt x="90571" y="573654"/>
                </a:cubicBezTo>
                <a:cubicBezTo>
                  <a:pt x="96972" y="573654"/>
                  <a:pt x="102680" y="575541"/>
                  <a:pt x="107694" y="579313"/>
                </a:cubicBezTo>
                <a:cubicBezTo>
                  <a:pt x="112708" y="583204"/>
                  <a:pt x="116601" y="588568"/>
                  <a:pt x="119375" y="595406"/>
                </a:cubicBezTo>
                <a:cubicBezTo>
                  <a:pt x="122255" y="602362"/>
                  <a:pt x="123696" y="610320"/>
                  <a:pt x="123696" y="619280"/>
                </a:cubicBezTo>
                <a:cubicBezTo>
                  <a:pt x="123696" y="629302"/>
                  <a:pt x="121829" y="637967"/>
                  <a:pt x="118095" y="645276"/>
                </a:cubicBezTo>
                <a:cubicBezTo>
                  <a:pt x="114468" y="652586"/>
                  <a:pt x="109347" y="658599"/>
                  <a:pt x="102733" y="663314"/>
                </a:cubicBezTo>
                <a:lnTo>
                  <a:pt x="95212" y="651289"/>
                </a:lnTo>
                <a:cubicBezTo>
                  <a:pt x="100013" y="647398"/>
                  <a:pt x="103800" y="642623"/>
                  <a:pt x="106573" y="636964"/>
                </a:cubicBezTo>
                <a:cubicBezTo>
                  <a:pt x="109454" y="631424"/>
                  <a:pt x="110894" y="625411"/>
                  <a:pt x="110894" y="618926"/>
                </a:cubicBezTo>
                <a:cubicBezTo>
                  <a:pt x="110894" y="613386"/>
                  <a:pt x="110040" y="608316"/>
                  <a:pt x="108334" y="603718"/>
                </a:cubicBezTo>
                <a:cubicBezTo>
                  <a:pt x="106627" y="599238"/>
                  <a:pt x="104280" y="595702"/>
                  <a:pt x="101293" y="593107"/>
                </a:cubicBezTo>
                <a:cubicBezTo>
                  <a:pt x="98412" y="590514"/>
                  <a:pt x="95212" y="589216"/>
                  <a:pt x="91692" y="589216"/>
                </a:cubicBezTo>
                <a:cubicBezTo>
                  <a:pt x="86998" y="589216"/>
                  <a:pt x="83157" y="590691"/>
                  <a:pt x="80170" y="593638"/>
                </a:cubicBezTo>
                <a:cubicBezTo>
                  <a:pt x="77290" y="596586"/>
                  <a:pt x="75049" y="600300"/>
                  <a:pt x="73449" y="604779"/>
                </a:cubicBezTo>
                <a:cubicBezTo>
                  <a:pt x="71849" y="609377"/>
                  <a:pt x="70142" y="615389"/>
                  <a:pt x="68329" y="622817"/>
                </a:cubicBezTo>
                <a:cubicBezTo>
                  <a:pt x="66302" y="631305"/>
                  <a:pt x="64008" y="638498"/>
                  <a:pt x="61448" y="644392"/>
                </a:cubicBezTo>
                <a:cubicBezTo>
                  <a:pt x="58994" y="650287"/>
                  <a:pt x="55527" y="655121"/>
                  <a:pt x="51046" y="658893"/>
                </a:cubicBezTo>
                <a:cubicBezTo>
                  <a:pt x="46566" y="662666"/>
                  <a:pt x="40858" y="664552"/>
                  <a:pt x="33924" y="664552"/>
                </a:cubicBezTo>
                <a:cubicBezTo>
                  <a:pt x="27204" y="664552"/>
                  <a:pt x="21336" y="662666"/>
                  <a:pt x="16322" y="658893"/>
                </a:cubicBezTo>
                <a:cubicBezTo>
                  <a:pt x="11415" y="655121"/>
                  <a:pt x="7574" y="649757"/>
                  <a:pt x="4801" y="642800"/>
                </a:cubicBezTo>
                <a:cubicBezTo>
                  <a:pt x="2134" y="635963"/>
                  <a:pt x="800" y="627945"/>
                  <a:pt x="800" y="618749"/>
                </a:cubicBezTo>
                <a:close/>
                <a:moveTo>
                  <a:pt x="0" y="1079695"/>
                </a:moveTo>
                <a:cubicBezTo>
                  <a:pt x="0" y="1067552"/>
                  <a:pt x="2454" y="1057001"/>
                  <a:pt x="7361" y="1048040"/>
                </a:cubicBezTo>
                <a:cubicBezTo>
                  <a:pt x="12268" y="1039198"/>
                  <a:pt x="19309" y="1032360"/>
                  <a:pt x="28484" y="1027526"/>
                </a:cubicBezTo>
                <a:cubicBezTo>
                  <a:pt x="37765" y="1022693"/>
                  <a:pt x="48753" y="1020275"/>
                  <a:pt x="61448" y="1020275"/>
                </a:cubicBezTo>
                <a:cubicBezTo>
                  <a:pt x="74143" y="1020275"/>
                  <a:pt x="85077" y="1022693"/>
                  <a:pt x="94252" y="1027526"/>
                </a:cubicBezTo>
                <a:cubicBezTo>
                  <a:pt x="103533" y="1032360"/>
                  <a:pt x="110628" y="1039198"/>
                  <a:pt x="115535" y="1048040"/>
                </a:cubicBezTo>
                <a:cubicBezTo>
                  <a:pt x="120442" y="1057001"/>
                  <a:pt x="122896" y="1067552"/>
                  <a:pt x="122896" y="1079695"/>
                </a:cubicBezTo>
                <a:cubicBezTo>
                  <a:pt x="122896" y="1091839"/>
                  <a:pt x="120442" y="1102331"/>
                  <a:pt x="115535" y="1111173"/>
                </a:cubicBezTo>
                <a:cubicBezTo>
                  <a:pt x="110628" y="1120134"/>
                  <a:pt x="103533" y="1127031"/>
                  <a:pt x="94252" y="1131864"/>
                </a:cubicBezTo>
                <a:cubicBezTo>
                  <a:pt x="85077" y="1136698"/>
                  <a:pt x="74143" y="1139115"/>
                  <a:pt x="61448" y="1139115"/>
                </a:cubicBezTo>
                <a:cubicBezTo>
                  <a:pt x="48753" y="1139115"/>
                  <a:pt x="37765" y="1136698"/>
                  <a:pt x="28484" y="1131864"/>
                </a:cubicBezTo>
                <a:cubicBezTo>
                  <a:pt x="19309" y="1127031"/>
                  <a:pt x="12268" y="1120134"/>
                  <a:pt x="7361" y="1111173"/>
                </a:cubicBezTo>
                <a:cubicBezTo>
                  <a:pt x="2454" y="1102331"/>
                  <a:pt x="0" y="1091839"/>
                  <a:pt x="0" y="1079695"/>
                </a:cubicBezTo>
                <a:close/>
                <a:moveTo>
                  <a:pt x="13122" y="1079695"/>
                </a:moveTo>
                <a:cubicBezTo>
                  <a:pt x="13122" y="1088537"/>
                  <a:pt x="15042" y="1096201"/>
                  <a:pt x="18882" y="1102685"/>
                </a:cubicBezTo>
                <a:cubicBezTo>
                  <a:pt x="22723" y="1109287"/>
                  <a:pt x="28270" y="1114356"/>
                  <a:pt x="35524" y="1117893"/>
                </a:cubicBezTo>
                <a:cubicBezTo>
                  <a:pt x="42779" y="1121549"/>
                  <a:pt x="51420" y="1123375"/>
                  <a:pt x="61448" y="1123375"/>
                </a:cubicBezTo>
                <a:cubicBezTo>
                  <a:pt x="71476" y="1123375"/>
                  <a:pt x="80117" y="1121549"/>
                  <a:pt x="87371" y="1117893"/>
                </a:cubicBezTo>
                <a:cubicBezTo>
                  <a:pt x="94625" y="1114356"/>
                  <a:pt x="100173" y="1109287"/>
                  <a:pt x="104013" y="1102685"/>
                </a:cubicBezTo>
                <a:cubicBezTo>
                  <a:pt x="107854" y="1096201"/>
                  <a:pt x="109774" y="1088537"/>
                  <a:pt x="109774" y="1079695"/>
                </a:cubicBezTo>
                <a:cubicBezTo>
                  <a:pt x="109774" y="1070853"/>
                  <a:pt x="107854" y="1063131"/>
                  <a:pt x="104013" y="1056528"/>
                </a:cubicBezTo>
                <a:cubicBezTo>
                  <a:pt x="100173" y="1049927"/>
                  <a:pt x="94625" y="1044857"/>
                  <a:pt x="87371" y="1041320"/>
                </a:cubicBezTo>
                <a:cubicBezTo>
                  <a:pt x="80117" y="1037783"/>
                  <a:pt x="71476" y="1036014"/>
                  <a:pt x="61448" y="1036014"/>
                </a:cubicBezTo>
                <a:cubicBezTo>
                  <a:pt x="51420" y="1036014"/>
                  <a:pt x="42779" y="1037783"/>
                  <a:pt x="35524" y="1041320"/>
                </a:cubicBezTo>
                <a:cubicBezTo>
                  <a:pt x="28270" y="1044857"/>
                  <a:pt x="22723" y="1049927"/>
                  <a:pt x="18882" y="1056528"/>
                </a:cubicBezTo>
                <a:cubicBezTo>
                  <a:pt x="15042" y="1063131"/>
                  <a:pt x="13122" y="1070853"/>
                  <a:pt x="13122" y="1079695"/>
                </a:cubicBezTo>
                <a:close/>
                <a:moveTo>
                  <a:pt x="55047" y="1321638"/>
                </a:moveTo>
                <a:lnTo>
                  <a:pt x="2240" y="1321638"/>
                </a:lnTo>
                <a:lnTo>
                  <a:pt x="2240" y="1306429"/>
                </a:lnTo>
                <a:lnTo>
                  <a:pt x="120655" y="1306429"/>
                </a:lnTo>
                <a:lnTo>
                  <a:pt x="120655" y="1385832"/>
                </a:lnTo>
                <a:lnTo>
                  <a:pt x="107534" y="1385832"/>
                </a:lnTo>
                <a:lnTo>
                  <a:pt x="107534" y="1321638"/>
                </a:lnTo>
                <a:lnTo>
                  <a:pt x="68169" y="1321638"/>
                </a:lnTo>
                <a:lnTo>
                  <a:pt x="68169" y="1381234"/>
                </a:lnTo>
                <a:lnTo>
                  <a:pt x="55047" y="1381234"/>
                </a:lnTo>
                <a:close/>
                <a:moveTo>
                  <a:pt x="55047" y="1566605"/>
                </a:moveTo>
                <a:lnTo>
                  <a:pt x="2240" y="1566605"/>
                </a:lnTo>
                <a:lnTo>
                  <a:pt x="2240" y="1551396"/>
                </a:lnTo>
                <a:lnTo>
                  <a:pt x="120655" y="1551396"/>
                </a:lnTo>
                <a:lnTo>
                  <a:pt x="120655" y="1630799"/>
                </a:lnTo>
                <a:lnTo>
                  <a:pt x="107534" y="1630799"/>
                </a:lnTo>
                <a:lnTo>
                  <a:pt x="107534" y="1566605"/>
                </a:lnTo>
                <a:lnTo>
                  <a:pt x="68169" y="1566605"/>
                </a:lnTo>
                <a:lnTo>
                  <a:pt x="68169" y="1626201"/>
                </a:lnTo>
                <a:lnTo>
                  <a:pt x="55047" y="1626201"/>
                </a:lnTo>
                <a:close/>
                <a:moveTo>
                  <a:pt x="120655" y="1811572"/>
                </a:moveTo>
                <a:lnTo>
                  <a:pt x="2240" y="1811572"/>
                </a:lnTo>
                <a:lnTo>
                  <a:pt x="2240" y="1796363"/>
                </a:lnTo>
                <a:lnTo>
                  <a:pt x="120655" y="1796363"/>
                </a:lnTo>
                <a:close/>
                <a:moveTo>
                  <a:pt x="21283" y="2084821"/>
                </a:moveTo>
                <a:cubicBezTo>
                  <a:pt x="14668" y="2080097"/>
                  <a:pt x="9441" y="2073794"/>
                  <a:pt x="5601" y="2065899"/>
                </a:cubicBezTo>
                <a:cubicBezTo>
                  <a:pt x="1867" y="2057991"/>
                  <a:pt x="0" y="2049212"/>
                  <a:pt x="0" y="2039549"/>
                </a:cubicBezTo>
                <a:cubicBezTo>
                  <a:pt x="0" y="2027397"/>
                  <a:pt x="2507" y="2016736"/>
                  <a:pt x="7521" y="2007540"/>
                </a:cubicBezTo>
                <a:cubicBezTo>
                  <a:pt x="12642" y="1998458"/>
                  <a:pt x="19842" y="1991384"/>
                  <a:pt x="29124" y="1986319"/>
                </a:cubicBezTo>
                <a:cubicBezTo>
                  <a:pt x="38512" y="1981367"/>
                  <a:pt x="49500" y="1978891"/>
                  <a:pt x="62088" y="1978891"/>
                </a:cubicBezTo>
                <a:cubicBezTo>
                  <a:pt x="74463" y="1978891"/>
                  <a:pt x="85184" y="1981367"/>
                  <a:pt x="94252" y="1986319"/>
                </a:cubicBezTo>
                <a:cubicBezTo>
                  <a:pt x="103426" y="1991384"/>
                  <a:pt x="110468" y="1998458"/>
                  <a:pt x="115375" y="2007540"/>
                </a:cubicBezTo>
                <a:cubicBezTo>
                  <a:pt x="120389" y="2016736"/>
                  <a:pt x="122895" y="2027397"/>
                  <a:pt x="122895" y="2039549"/>
                </a:cubicBezTo>
                <a:cubicBezTo>
                  <a:pt x="122895" y="2049212"/>
                  <a:pt x="120975" y="2058054"/>
                  <a:pt x="117135" y="2066076"/>
                </a:cubicBezTo>
                <a:cubicBezTo>
                  <a:pt x="113294" y="2074084"/>
                  <a:pt x="108120" y="2080337"/>
                  <a:pt x="101613" y="2084821"/>
                </a:cubicBezTo>
                <a:lnTo>
                  <a:pt x="93932" y="2072619"/>
                </a:lnTo>
                <a:cubicBezTo>
                  <a:pt x="98732" y="2069082"/>
                  <a:pt x="102573" y="2064181"/>
                  <a:pt x="105453" y="2057941"/>
                </a:cubicBezTo>
                <a:cubicBezTo>
                  <a:pt x="108334" y="2051802"/>
                  <a:pt x="109774" y="2045612"/>
                  <a:pt x="109774" y="2039372"/>
                </a:cubicBezTo>
                <a:cubicBezTo>
                  <a:pt x="109774" y="2030530"/>
                  <a:pt x="107854" y="2022749"/>
                  <a:pt x="104013" y="2016029"/>
                </a:cubicBezTo>
                <a:cubicBezTo>
                  <a:pt x="100173" y="2009309"/>
                  <a:pt x="94625" y="2004054"/>
                  <a:pt x="87371" y="2000290"/>
                </a:cubicBezTo>
                <a:cubicBezTo>
                  <a:pt x="80223" y="1996626"/>
                  <a:pt x="71796" y="1994807"/>
                  <a:pt x="62088" y="1994807"/>
                </a:cubicBezTo>
                <a:cubicBezTo>
                  <a:pt x="52273" y="1994807"/>
                  <a:pt x="43632" y="1996626"/>
                  <a:pt x="36165" y="2000290"/>
                </a:cubicBezTo>
                <a:cubicBezTo>
                  <a:pt x="28804" y="2004054"/>
                  <a:pt x="23096" y="2009309"/>
                  <a:pt x="19042" y="2016029"/>
                </a:cubicBezTo>
                <a:cubicBezTo>
                  <a:pt x="15095" y="2022749"/>
                  <a:pt x="13122" y="2030530"/>
                  <a:pt x="13122" y="2039372"/>
                </a:cubicBezTo>
                <a:cubicBezTo>
                  <a:pt x="13122" y="2045612"/>
                  <a:pt x="14562" y="2051751"/>
                  <a:pt x="17442" y="2057764"/>
                </a:cubicBezTo>
                <a:cubicBezTo>
                  <a:pt x="20429" y="2063777"/>
                  <a:pt x="24376" y="2068728"/>
                  <a:pt x="29284" y="2072619"/>
                </a:cubicBezTo>
                <a:close/>
                <a:moveTo>
                  <a:pt x="57447" y="2265568"/>
                </a:moveTo>
                <a:lnTo>
                  <a:pt x="15362" y="2265568"/>
                </a:lnTo>
                <a:lnTo>
                  <a:pt x="15362" y="2333653"/>
                </a:lnTo>
                <a:lnTo>
                  <a:pt x="2240" y="2333653"/>
                </a:lnTo>
                <a:lnTo>
                  <a:pt x="2240" y="2250360"/>
                </a:lnTo>
                <a:lnTo>
                  <a:pt x="120655" y="2250360"/>
                </a:lnTo>
                <a:lnTo>
                  <a:pt x="120655" y="2331354"/>
                </a:lnTo>
                <a:lnTo>
                  <a:pt x="107534" y="2331354"/>
                </a:lnTo>
                <a:lnTo>
                  <a:pt x="107534" y="2265568"/>
                </a:lnTo>
                <a:lnTo>
                  <a:pt x="70409" y="2265568"/>
                </a:lnTo>
                <a:lnTo>
                  <a:pt x="70409" y="2327641"/>
                </a:lnTo>
                <a:lnTo>
                  <a:pt x="57447" y="23276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11113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图片 7" descr="C:/Users/kingsoft/AppData/Local/Temp/fig2wpp/@svg_Union_#color-2113&amp;609.svg"/>
          <p:cNvSpPr/>
          <p:nvPr userDrawn="1">
            <p:custDataLst>
              <p:tags r:id="rId2"/>
            </p:custDataLst>
          </p:nvPr>
        </p:nvSpPr>
        <p:spPr>
          <a:xfrm>
            <a:off x="0" y="669144"/>
            <a:ext cx="12188825" cy="3388079"/>
          </a:xfrm>
          <a:custGeom>
            <a:avLst/>
            <a:gdLst>
              <a:gd name="connsiteX0" fmla="*/ 0 w 12188825"/>
              <a:gd name="connsiteY0" fmla="*/ 1005224 h 3388079"/>
              <a:gd name="connsiteX1" fmla="*/ 0 w 12188825"/>
              <a:gd name="connsiteY1" fmla="*/ 982319 h 3388079"/>
              <a:gd name="connsiteX2" fmla="*/ 1314870 w 12188825"/>
              <a:gd name="connsiteY2" fmla="*/ 770839 h 3388079"/>
              <a:gd name="connsiteX3" fmla="*/ 1852041 w 12188825"/>
              <a:gd name="connsiteY3" fmla="*/ 500528 h 3388079"/>
              <a:gd name="connsiteX4" fmla="*/ 1852041 w 12188825"/>
              <a:gd name="connsiteY4" fmla="*/ 500527 h 3388079"/>
              <a:gd name="connsiteX5" fmla="*/ 2932174 w 12188825"/>
              <a:gd name="connsiteY5" fmla="*/ 41239 h 3388079"/>
              <a:gd name="connsiteX6" fmla="*/ 4420455 w 12188825"/>
              <a:gd name="connsiteY6" fmla="*/ 362048 h 3388079"/>
              <a:gd name="connsiteX7" fmla="*/ 5217363 w 12188825"/>
              <a:gd name="connsiteY7" fmla="*/ 956991 h 3388079"/>
              <a:gd name="connsiteX8" fmla="*/ 5217376 w 12188825"/>
              <a:gd name="connsiteY8" fmla="*/ 957001 h 3388079"/>
              <a:gd name="connsiteX9" fmla="*/ 5767346 w 12188825"/>
              <a:gd name="connsiteY9" fmla="*/ 1385173 h 3388079"/>
              <a:gd name="connsiteX10" fmla="*/ 6865381 w 12188825"/>
              <a:gd name="connsiteY10" fmla="*/ 1870804 h 3388079"/>
              <a:gd name="connsiteX11" fmla="*/ 8183247 w 12188825"/>
              <a:gd name="connsiteY11" fmla="*/ 2036508 h 3388079"/>
              <a:gd name="connsiteX12" fmla="*/ 9538860 w 12188825"/>
              <a:gd name="connsiteY12" fmla="*/ 1972065 h 3388079"/>
              <a:gd name="connsiteX13" fmla="*/ 10677499 w 12188825"/>
              <a:gd name="connsiteY13" fmla="*/ 1694960 h 3388079"/>
              <a:gd name="connsiteX14" fmla="*/ 11684183 w 12188825"/>
              <a:gd name="connsiteY14" fmla="*/ 986766 h 3388079"/>
              <a:gd name="connsiteX15" fmla="*/ 12188825 w 12188825"/>
              <a:gd name="connsiteY15" fmla="*/ 155924 h 3388079"/>
              <a:gd name="connsiteX16" fmla="*/ 12188825 w 12188825"/>
              <a:gd name="connsiteY16" fmla="*/ 195017 h 3388079"/>
              <a:gd name="connsiteX17" fmla="*/ 11868259 w 12188825"/>
              <a:gd name="connsiteY17" fmla="*/ 761239 h 3388079"/>
              <a:gd name="connsiteX18" fmla="*/ 11036093 w 12188825"/>
              <a:gd name="connsiteY18" fmla="*/ 1549752 h 3388079"/>
              <a:gd name="connsiteX19" fmla="*/ 9890533 w 12188825"/>
              <a:gd name="connsiteY19" fmla="*/ 1936549 h 3388079"/>
              <a:gd name="connsiteX20" fmla="*/ 8585263 w 12188825"/>
              <a:gd name="connsiteY20" fmla="*/ 2060909 h 3388079"/>
              <a:gd name="connsiteX21" fmla="*/ 7214883 w 12188825"/>
              <a:gd name="connsiteY21" fmla="*/ 1963025 h 3388079"/>
              <a:gd name="connsiteX22" fmla="*/ 6081995 w 12188825"/>
              <a:gd name="connsiteY22" fmla="*/ 1610086 h 3388079"/>
              <a:gd name="connsiteX23" fmla="*/ 5203791 w 12188825"/>
              <a:gd name="connsiteY23" fmla="*/ 975607 h 3388079"/>
              <a:gd name="connsiteX24" fmla="*/ 5203791 w 12188825"/>
              <a:gd name="connsiteY24" fmla="*/ 975602 h 3388079"/>
              <a:gd name="connsiteX25" fmla="*/ 5203791 w 12188825"/>
              <a:gd name="connsiteY25" fmla="*/ 975597 h 3388079"/>
              <a:gd name="connsiteX26" fmla="*/ 5203778 w 12188825"/>
              <a:gd name="connsiteY26" fmla="*/ 975593 h 3388079"/>
              <a:gd name="connsiteX27" fmla="*/ 4824007 w 12188825"/>
              <a:gd name="connsiteY27" fmla="*/ 669470 h 3388079"/>
              <a:gd name="connsiteX28" fmla="*/ 3322509 w 12188825"/>
              <a:gd name="connsiteY28" fmla="*/ 16490 h 3388079"/>
              <a:gd name="connsiteX29" fmla="*/ 1826800 w 12188825"/>
              <a:gd name="connsiteY29" fmla="*/ 533579 h 3388079"/>
              <a:gd name="connsiteX30" fmla="*/ 17343 w 12188825"/>
              <a:gd name="connsiteY30" fmla="*/ 1009413 h 3388079"/>
              <a:gd name="connsiteX31" fmla="*/ 0 w 12188825"/>
              <a:gd name="connsiteY31" fmla="*/ 1005224 h 3388079"/>
              <a:gd name="connsiteX32" fmla="*/ 0 w 12188825"/>
              <a:gd name="connsiteY32" fmla="*/ 1163985 h 3388079"/>
              <a:gd name="connsiteX33" fmla="*/ 0 w 12188825"/>
              <a:gd name="connsiteY33" fmla="*/ 1142920 h 3388079"/>
              <a:gd name="connsiteX34" fmla="*/ 1298859 w 12188825"/>
              <a:gd name="connsiteY34" fmla="*/ 962935 h 3388079"/>
              <a:gd name="connsiteX35" fmla="*/ 1760295 w 12188825"/>
              <a:gd name="connsiteY35" fmla="*/ 787195 h 3388079"/>
              <a:gd name="connsiteX36" fmla="*/ 2957809 w 12188825"/>
              <a:gd name="connsiteY36" fmla="*/ 431306 h 3388079"/>
              <a:gd name="connsiteX37" fmla="*/ 4572752 w 12188825"/>
              <a:gd name="connsiteY37" fmla="*/ 709094 h 3388079"/>
              <a:gd name="connsiteX38" fmla="*/ 5301149 w 12188825"/>
              <a:gd name="connsiteY38" fmla="*/ 1101053 h 3388079"/>
              <a:gd name="connsiteX39" fmla="*/ 5729637 w 12188825"/>
              <a:gd name="connsiteY39" fmla="*/ 1410131 h 3388079"/>
              <a:gd name="connsiteX40" fmla="*/ 5729649 w 12188825"/>
              <a:gd name="connsiteY40" fmla="*/ 1410144 h 3388079"/>
              <a:gd name="connsiteX41" fmla="*/ 5729662 w 12188825"/>
              <a:gd name="connsiteY41" fmla="*/ 1410144 h 3388079"/>
              <a:gd name="connsiteX42" fmla="*/ 6052755 w 12188825"/>
              <a:gd name="connsiteY42" fmla="*/ 1647611 h 3388079"/>
              <a:gd name="connsiteX43" fmla="*/ 7110669 w 12188825"/>
              <a:gd name="connsiteY43" fmla="*/ 2084818 h 3388079"/>
              <a:gd name="connsiteX44" fmla="*/ 8377519 w 12188825"/>
              <a:gd name="connsiteY44" fmla="*/ 2229129 h 3388079"/>
              <a:gd name="connsiteX45" fmla="*/ 9657790 w 12188825"/>
              <a:gd name="connsiteY45" fmla="*/ 2137718 h 3388079"/>
              <a:gd name="connsiteX46" fmla="*/ 10776267 w 12188825"/>
              <a:gd name="connsiteY46" fmla="*/ 1797991 h 3388079"/>
              <a:gd name="connsiteX47" fmla="*/ 11730030 w 12188825"/>
              <a:gd name="connsiteY47" fmla="*/ 1040117 h 3388079"/>
              <a:gd name="connsiteX48" fmla="*/ 12188825 w 12188825"/>
              <a:gd name="connsiteY48" fmla="*/ 293936 h 3388079"/>
              <a:gd name="connsiteX49" fmla="*/ 12188825 w 12188825"/>
              <a:gd name="connsiteY49" fmla="*/ 331738 h 3388079"/>
              <a:gd name="connsiteX50" fmla="*/ 11910196 w 12188825"/>
              <a:gd name="connsiteY50" fmla="*/ 817784 h 3388079"/>
              <a:gd name="connsiteX51" fmla="*/ 11092554 w 12188825"/>
              <a:gd name="connsiteY51" fmla="*/ 1645234 h 3388079"/>
              <a:gd name="connsiteX52" fmla="*/ 8764235 w 12188825"/>
              <a:gd name="connsiteY52" fmla="*/ 2246868 h 3388079"/>
              <a:gd name="connsiteX53" fmla="*/ 7462774 w 12188825"/>
              <a:gd name="connsiteY53" fmla="*/ 2173751 h 3388079"/>
              <a:gd name="connsiteX54" fmla="*/ 6337364 w 12188825"/>
              <a:gd name="connsiteY54" fmla="*/ 1840814 h 3388079"/>
              <a:gd name="connsiteX55" fmla="*/ 5768540 w 12188825"/>
              <a:gd name="connsiteY55" fmla="*/ 1463461 h 3388079"/>
              <a:gd name="connsiteX56" fmla="*/ 4999742 w 12188825"/>
              <a:gd name="connsiteY56" fmla="*/ 940002 h 3388079"/>
              <a:gd name="connsiteX57" fmla="*/ 3370363 w 12188825"/>
              <a:gd name="connsiteY57" fmla="*/ 440825 h 3388079"/>
              <a:gd name="connsiteX58" fmla="*/ 2481848 w 12188825"/>
              <a:gd name="connsiteY58" fmla="*/ 545819 h 3388079"/>
              <a:gd name="connsiteX59" fmla="*/ 1747459 w 12188825"/>
              <a:gd name="connsiteY59" fmla="*/ 811509 h 3388079"/>
              <a:gd name="connsiteX60" fmla="*/ 1747459 w 12188825"/>
              <a:gd name="connsiteY60" fmla="*/ 811509 h 3388079"/>
              <a:gd name="connsiteX61" fmla="*/ 1611375 w 12188825"/>
              <a:gd name="connsiteY61" fmla="*/ 865857 h 3388079"/>
              <a:gd name="connsiteX62" fmla="*/ 35443 w 12188825"/>
              <a:gd name="connsiteY62" fmla="*/ 1169900 h 3388079"/>
              <a:gd name="connsiteX63" fmla="*/ 0 w 12188825"/>
              <a:gd name="connsiteY63" fmla="*/ 1163985 h 3388079"/>
              <a:gd name="connsiteX64" fmla="*/ 0 w 12188825"/>
              <a:gd name="connsiteY64" fmla="*/ 1329328 h 3388079"/>
              <a:gd name="connsiteX65" fmla="*/ 0 w 12188825"/>
              <a:gd name="connsiteY65" fmla="*/ 1309376 h 3388079"/>
              <a:gd name="connsiteX66" fmla="*/ 1304839 w 12188825"/>
              <a:gd name="connsiteY66" fmla="*/ 1134366 h 3388079"/>
              <a:gd name="connsiteX67" fmla="*/ 1608112 w 12188825"/>
              <a:gd name="connsiteY67" fmla="*/ 1047457 h 3388079"/>
              <a:gd name="connsiteX68" fmla="*/ 1608125 w 12188825"/>
              <a:gd name="connsiteY68" fmla="*/ 1047450 h 3388079"/>
              <a:gd name="connsiteX69" fmla="*/ 1608138 w 12188825"/>
              <a:gd name="connsiteY69" fmla="*/ 1047449 h 3388079"/>
              <a:gd name="connsiteX70" fmla="*/ 2915935 w 12188825"/>
              <a:gd name="connsiteY70" fmla="*/ 798445 h 3388079"/>
              <a:gd name="connsiteX71" fmla="*/ 3759694 w 12188825"/>
              <a:gd name="connsiteY71" fmla="*/ 890075 h 3388079"/>
              <a:gd name="connsiteX72" fmla="*/ 4122908 w 12188825"/>
              <a:gd name="connsiteY72" fmla="*/ 945622 h 3388079"/>
              <a:gd name="connsiteX73" fmla="*/ 4122921 w 12188825"/>
              <a:gd name="connsiteY73" fmla="*/ 945625 h 3388079"/>
              <a:gd name="connsiteX74" fmla="*/ 4122934 w 12188825"/>
              <a:gd name="connsiteY74" fmla="*/ 945626 h 3388079"/>
              <a:gd name="connsiteX75" fmla="*/ 4122947 w 12188825"/>
              <a:gd name="connsiteY75" fmla="*/ 945627 h 3388079"/>
              <a:gd name="connsiteX76" fmla="*/ 4122947 w 12188825"/>
              <a:gd name="connsiteY76" fmla="*/ 945628 h 3388079"/>
              <a:gd name="connsiteX77" fmla="*/ 4122959 w 12188825"/>
              <a:gd name="connsiteY77" fmla="*/ 945630 h 3388079"/>
              <a:gd name="connsiteX78" fmla="*/ 4122972 w 12188825"/>
              <a:gd name="connsiteY78" fmla="*/ 945631 h 3388079"/>
              <a:gd name="connsiteX79" fmla="*/ 4122985 w 12188825"/>
              <a:gd name="connsiteY79" fmla="*/ 945634 h 3388079"/>
              <a:gd name="connsiteX80" fmla="*/ 4548172 w 12188825"/>
              <a:gd name="connsiteY80" fmla="*/ 1011789 h 3388079"/>
              <a:gd name="connsiteX81" fmla="*/ 5272137 w 12188825"/>
              <a:gd name="connsiteY81" fmla="*/ 1214708 h 3388079"/>
              <a:gd name="connsiteX82" fmla="*/ 5980600 w 12188825"/>
              <a:gd name="connsiteY82" fmla="*/ 1649368 h 3388079"/>
              <a:gd name="connsiteX83" fmla="*/ 5994071 w 12188825"/>
              <a:gd name="connsiteY83" fmla="*/ 1659433 h 3388079"/>
              <a:gd name="connsiteX84" fmla="*/ 6002527 w 12188825"/>
              <a:gd name="connsiteY84" fmla="*/ 1665742 h 3388079"/>
              <a:gd name="connsiteX85" fmla="*/ 6002540 w 12188825"/>
              <a:gd name="connsiteY85" fmla="*/ 1665754 h 3388079"/>
              <a:gd name="connsiteX86" fmla="*/ 6551735 w 12188825"/>
              <a:gd name="connsiteY86" fmla="*/ 2027594 h 3388079"/>
              <a:gd name="connsiteX87" fmla="*/ 7083295 w 12188825"/>
              <a:gd name="connsiteY87" fmla="*/ 2230217 h 3388079"/>
              <a:gd name="connsiteX88" fmla="*/ 8340293 w 12188825"/>
              <a:gd name="connsiteY88" fmla="*/ 2416225 h 3388079"/>
              <a:gd name="connsiteX89" fmla="*/ 10752816 w 12188825"/>
              <a:gd name="connsiteY89" fmla="*/ 1950976 h 3388079"/>
              <a:gd name="connsiteX90" fmla="*/ 11733534 w 12188825"/>
              <a:gd name="connsiteY90" fmla="*/ 1147769 h 3388079"/>
              <a:gd name="connsiteX91" fmla="*/ 12188825 w 12188825"/>
              <a:gd name="connsiteY91" fmla="*/ 432683 h 3388079"/>
              <a:gd name="connsiteX92" fmla="*/ 12188825 w 12188825"/>
              <a:gd name="connsiteY92" fmla="*/ 469805 h 3388079"/>
              <a:gd name="connsiteX93" fmla="*/ 11946064 w 12188825"/>
              <a:gd name="connsiteY93" fmla="*/ 885015 h 3388079"/>
              <a:gd name="connsiteX94" fmla="*/ 11083628 w 12188825"/>
              <a:gd name="connsiteY94" fmla="*/ 1775625 h 3388079"/>
              <a:gd name="connsiteX95" fmla="*/ 8760959 w 12188825"/>
              <a:gd name="connsiteY95" fmla="*/ 2437100 h 3388079"/>
              <a:gd name="connsiteX96" fmla="*/ 7457492 w 12188825"/>
              <a:gd name="connsiteY96" fmla="*/ 2340896 h 3388079"/>
              <a:gd name="connsiteX97" fmla="*/ 6370655 w 12188825"/>
              <a:gd name="connsiteY97" fmla="*/ 1950963 h 3388079"/>
              <a:gd name="connsiteX98" fmla="*/ 5988573 w 12188825"/>
              <a:gd name="connsiteY98" fmla="*/ 1681584 h 3388079"/>
              <a:gd name="connsiteX99" fmla="*/ 5988573 w 12188825"/>
              <a:gd name="connsiteY99" fmla="*/ 1681584 h 3388079"/>
              <a:gd name="connsiteX100" fmla="*/ 5988573 w 12188825"/>
              <a:gd name="connsiteY100" fmla="*/ 1681584 h 3388079"/>
              <a:gd name="connsiteX101" fmla="*/ 5735172 w 12188825"/>
              <a:gd name="connsiteY101" fmla="*/ 1495828 h 3388079"/>
              <a:gd name="connsiteX102" fmla="*/ 4966172 w 12188825"/>
              <a:gd name="connsiteY102" fmla="*/ 1127358 h 3388079"/>
              <a:gd name="connsiteX103" fmla="*/ 4222031 w 12188825"/>
              <a:gd name="connsiteY103" fmla="*/ 981730 h 3388079"/>
              <a:gd name="connsiteX104" fmla="*/ 4198606 w 12188825"/>
              <a:gd name="connsiteY104" fmla="*/ 978327 h 3388079"/>
              <a:gd name="connsiteX105" fmla="*/ 4179358 w 12188825"/>
              <a:gd name="connsiteY105" fmla="*/ 975526 h 3388079"/>
              <a:gd name="connsiteX106" fmla="*/ 3848990 w 12188825"/>
              <a:gd name="connsiteY106" fmla="*/ 923432 h 3388079"/>
              <a:gd name="connsiteX107" fmla="*/ 3347623 w 12188825"/>
              <a:gd name="connsiteY107" fmla="*/ 848614 h 3388079"/>
              <a:gd name="connsiteX108" fmla="*/ 2491929 w 12188825"/>
              <a:gd name="connsiteY108" fmla="*/ 848922 h 3388079"/>
              <a:gd name="connsiteX109" fmla="*/ 1633518 w 12188825"/>
              <a:gd name="connsiteY109" fmla="*/ 1060696 h 3388079"/>
              <a:gd name="connsiteX110" fmla="*/ 60847 w 12188825"/>
              <a:gd name="connsiteY110" fmla="*/ 1334385 h 3388079"/>
              <a:gd name="connsiteX111" fmla="*/ 0 w 12188825"/>
              <a:gd name="connsiteY111" fmla="*/ 1329328 h 3388079"/>
              <a:gd name="connsiteX112" fmla="*/ 0 w 12188825"/>
              <a:gd name="connsiteY112" fmla="*/ 1503123 h 3388079"/>
              <a:gd name="connsiteX113" fmla="*/ 0 w 12188825"/>
              <a:gd name="connsiteY113" fmla="*/ 1482388 h 3388079"/>
              <a:gd name="connsiteX114" fmla="*/ 1274024 w 12188825"/>
              <a:gd name="connsiteY114" fmla="*/ 1306481 h 3388079"/>
              <a:gd name="connsiteX115" fmla="*/ 1274024 w 12188825"/>
              <a:gd name="connsiteY115" fmla="*/ 1306481 h 3388079"/>
              <a:gd name="connsiteX116" fmla="*/ 1290479 w 12188825"/>
              <a:gd name="connsiteY116" fmla="*/ 1302928 h 3388079"/>
              <a:gd name="connsiteX117" fmla="*/ 1437456 w 12188825"/>
              <a:gd name="connsiteY117" fmla="*/ 1270839 h 3388079"/>
              <a:gd name="connsiteX118" fmla="*/ 2862939 w 12188825"/>
              <a:gd name="connsiteY118" fmla="*/ 1122716 h 3388079"/>
              <a:gd name="connsiteX119" fmla="*/ 3431015 w 12188825"/>
              <a:gd name="connsiteY119" fmla="*/ 1235750 h 3388079"/>
              <a:gd name="connsiteX120" fmla="*/ 3646630 w 12188825"/>
              <a:gd name="connsiteY120" fmla="*/ 1285101 h 3388079"/>
              <a:gd name="connsiteX121" fmla="*/ 4451639 w 12188825"/>
              <a:gd name="connsiteY121" fmla="*/ 1374641 h 3388079"/>
              <a:gd name="connsiteX122" fmla="*/ 4617813 w 12188825"/>
              <a:gd name="connsiteY122" fmla="*/ 1373731 h 3388079"/>
              <a:gd name="connsiteX123" fmla="*/ 4617838 w 12188825"/>
              <a:gd name="connsiteY123" fmla="*/ 1373731 h 3388079"/>
              <a:gd name="connsiteX124" fmla="*/ 4617851 w 12188825"/>
              <a:gd name="connsiteY124" fmla="*/ 1373731 h 3388079"/>
              <a:gd name="connsiteX125" fmla="*/ 5201581 w 12188825"/>
              <a:gd name="connsiteY125" fmla="*/ 1396957 h 3388079"/>
              <a:gd name="connsiteX126" fmla="*/ 5909054 w 12188825"/>
              <a:gd name="connsiteY126" fmla="*/ 1660558 h 3388079"/>
              <a:gd name="connsiteX127" fmla="*/ 6223614 w 12188825"/>
              <a:gd name="connsiteY127" fmla="*/ 1885420 h 3388079"/>
              <a:gd name="connsiteX128" fmla="*/ 6223627 w 12188825"/>
              <a:gd name="connsiteY128" fmla="*/ 1885420 h 3388079"/>
              <a:gd name="connsiteX129" fmla="*/ 6223627 w 12188825"/>
              <a:gd name="connsiteY129" fmla="*/ 1885420 h 3388079"/>
              <a:gd name="connsiteX130" fmla="*/ 6543876 w 12188825"/>
              <a:gd name="connsiteY130" fmla="*/ 2113898 h 3388079"/>
              <a:gd name="connsiteX131" fmla="*/ 7047426 w 12188825"/>
              <a:gd name="connsiteY131" fmla="*/ 2358319 h 3388079"/>
              <a:gd name="connsiteX132" fmla="*/ 8290344 w 12188825"/>
              <a:gd name="connsiteY132" fmla="*/ 2600654 h 3388079"/>
              <a:gd name="connsiteX133" fmla="*/ 10714384 w 12188825"/>
              <a:gd name="connsiteY133" fmla="*/ 2110851 h 3388079"/>
              <a:gd name="connsiteX134" fmla="*/ 11743336 w 12188825"/>
              <a:gd name="connsiteY134" fmla="*/ 1247868 h 3388079"/>
              <a:gd name="connsiteX135" fmla="*/ 12188825 w 12188825"/>
              <a:gd name="connsiteY135" fmla="*/ 571097 h 3388079"/>
              <a:gd name="connsiteX136" fmla="*/ 12188825 w 12188825"/>
              <a:gd name="connsiteY136" fmla="*/ 606438 h 3388079"/>
              <a:gd name="connsiteX137" fmla="*/ 11968588 w 12188825"/>
              <a:gd name="connsiteY137" fmla="*/ 972822 h 3388079"/>
              <a:gd name="connsiteX138" fmla="*/ 11063733 w 12188825"/>
              <a:gd name="connsiteY138" fmla="*/ 1911806 h 3388079"/>
              <a:gd name="connsiteX139" fmla="*/ 8718616 w 12188825"/>
              <a:gd name="connsiteY139" fmla="*/ 2629026 h 3388079"/>
              <a:gd name="connsiteX140" fmla="*/ 6370261 w 12188825"/>
              <a:gd name="connsiteY140" fmla="*/ 2017657 h 3388079"/>
              <a:gd name="connsiteX141" fmla="*/ 6246811 w 12188825"/>
              <a:gd name="connsiteY141" fmla="*/ 1925525 h 3388079"/>
              <a:gd name="connsiteX142" fmla="*/ 6246786 w 12188825"/>
              <a:gd name="connsiteY142" fmla="*/ 1925512 h 3388079"/>
              <a:gd name="connsiteX143" fmla="*/ 6246786 w 12188825"/>
              <a:gd name="connsiteY143" fmla="*/ 1925499 h 3388079"/>
              <a:gd name="connsiteX144" fmla="*/ 5663703 w 12188825"/>
              <a:gd name="connsiteY144" fmla="*/ 1549410 h 3388079"/>
              <a:gd name="connsiteX145" fmla="*/ 4893877 w 12188825"/>
              <a:gd name="connsiteY145" fmla="*/ 1395326 h 3388079"/>
              <a:gd name="connsiteX146" fmla="*/ 4605370 w 12188825"/>
              <a:gd name="connsiteY146" fmla="*/ 1394555 h 3388079"/>
              <a:gd name="connsiteX147" fmla="*/ 4605357 w 12188825"/>
              <a:gd name="connsiteY147" fmla="*/ 1394555 h 3388079"/>
              <a:gd name="connsiteX148" fmla="*/ 4605345 w 12188825"/>
              <a:gd name="connsiteY148" fmla="*/ 1394555 h 3388079"/>
              <a:gd name="connsiteX149" fmla="*/ 4605332 w 12188825"/>
              <a:gd name="connsiteY149" fmla="*/ 1394555 h 3388079"/>
              <a:gd name="connsiteX150" fmla="*/ 4605332 w 12188825"/>
              <a:gd name="connsiteY150" fmla="*/ 1394555 h 3388079"/>
              <a:gd name="connsiteX151" fmla="*/ 4605319 w 12188825"/>
              <a:gd name="connsiteY151" fmla="*/ 1394555 h 3388079"/>
              <a:gd name="connsiteX152" fmla="*/ 4605307 w 12188825"/>
              <a:gd name="connsiteY152" fmla="*/ 1394555 h 3388079"/>
              <a:gd name="connsiteX153" fmla="*/ 4114516 w 12188825"/>
              <a:gd name="connsiteY153" fmla="*/ 1383403 h 3388079"/>
              <a:gd name="connsiteX154" fmla="*/ 3439496 w 12188825"/>
              <a:gd name="connsiteY154" fmla="*/ 1259903 h 3388079"/>
              <a:gd name="connsiteX155" fmla="*/ 3439496 w 12188825"/>
              <a:gd name="connsiteY155" fmla="*/ 1259903 h 3388079"/>
              <a:gd name="connsiteX156" fmla="*/ 3287440 w 12188825"/>
              <a:gd name="connsiteY156" fmla="*/ 1224851 h 3388079"/>
              <a:gd name="connsiteX157" fmla="*/ 2500055 w 12188825"/>
              <a:gd name="connsiteY157" fmla="*/ 1127891 h 3388079"/>
              <a:gd name="connsiteX158" fmla="*/ 1644615 w 12188825"/>
              <a:gd name="connsiteY158" fmla="*/ 1248123 h 3388079"/>
              <a:gd name="connsiteX159" fmla="*/ 1373731 w 12188825"/>
              <a:gd name="connsiteY159" fmla="*/ 1306607 h 3388079"/>
              <a:gd name="connsiteX160" fmla="*/ 1373719 w 12188825"/>
              <a:gd name="connsiteY160" fmla="*/ 1306607 h 3388079"/>
              <a:gd name="connsiteX161" fmla="*/ 1373706 w 12188825"/>
              <a:gd name="connsiteY161" fmla="*/ 1306607 h 3388079"/>
              <a:gd name="connsiteX162" fmla="*/ 1373706 w 12188825"/>
              <a:gd name="connsiteY162" fmla="*/ 1306607 h 3388079"/>
              <a:gd name="connsiteX163" fmla="*/ 1373693 w 12188825"/>
              <a:gd name="connsiteY163" fmla="*/ 1306620 h 3388079"/>
              <a:gd name="connsiteX164" fmla="*/ 101997 w 12188825"/>
              <a:gd name="connsiteY164" fmla="*/ 1502428 h 3388079"/>
              <a:gd name="connsiteX165" fmla="*/ 0 w 12188825"/>
              <a:gd name="connsiteY165" fmla="*/ 1503123 h 3388079"/>
              <a:gd name="connsiteX166" fmla="*/ 0 w 12188825"/>
              <a:gd name="connsiteY166" fmla="*/ 1682659 h 3388079"/>
              <a:gd name="connsiteX167" fmla="*/ 0 w 12188825"/>
              <a:gd name="connsiteY167" fmla="*/ 1662189 h 3388079"/>
              <a:gd name="connsiteX168" fmla="*/ 972352 w 12188825"/>
              <a:gd name="connsiteY168" fmla="*/ 1517638 h 3388079"/>
              <a:gd name="connsiteX169" fmla="*/ 972360 w 12188825"/>
              <a:gd name="connsiteY169" fmla="*/ 1517638 h 3388079"/>
              <a:gd name="connsiteX170" fmla="*/ 972380 w 12188825"/>
              <a:gd name="connsiteY170" fmla="*/ 1517638 h 3388079"/>
              <a:gd name="connsiteX171" fmla="*/ 1298884 w 12188825"/>
              <a:gd name="connsiteY171" fmla="*/ 1459238 h 3388079"/>
              <a:gd name="connsiteX172" fmla="*/ 2842815 w 12188825"/>
              <a:gd name="connsiteY172" fmla="*/ 1411471 h 3388079"/>
              <a:gd name="connsiteX173" fmla="*/ 3324312 w 12188825"/>
              <a:gd name="connsiteY173" fmla="*/ 1569513 h 3388079"/>
              <a:gd name="connsiteX174" fmla="*/ 3324324 w 12188825"/>
              <a:gd name="connsiteY174" fmla="*/ 1569513 h 3388079"/>
              <a:gd name="connsiteX175" fmla="*/ 3324350 w 12188825"/>
              <a:gd name="connsiteY175" fmla="*/ 1569526 h 3388079"/>
              <a:gd name="connsiteX176" fmla="*/ 3561384 w 12188825"/>
              <a:gd name="connsiteY176" fmla="*/ 1656057 h 3388079"/>
              <a:gd name="connsiteX177" fmla="*/ 4352185 w 12188825"/>
              <a:gd name="connsiteY177" fmla="*/ 1792883 h 3388079"/>
              <a:gd name="connsiteX178" fmla="*/ 4843992 w 12188825"/>
              <a:gd name="connsiteY178" fmla="*/ 1726670 h 3388079"/>
              <a:gd name="connsiteX179" fmla="*/ 5752021 w 12188825"/>
              <a:gd name="connsiteY179" fmla="*/ 1702079 h 3388079"/>
              <a:gd name="connsiteX180" fmla="*/ 6481179 w 12188825"/>
              <a:gd name="connsiteY180" fmla="*/ 2120245 h 3388079"/>
              <a:gd name="connsiteX181" fmla="*/ 6981455 w 12188825"/>
              <a:gd name="connsiteY181" fmla="*/ 2449136 h 3388079"/>
              <a:gd name="connsiteX182" fmla="*/ 8197963 w 12188825"/>
              <a:gd name="connsiteY182" fmla="*/ 2776460 h 3388079"/>
              <a:gd name="connsiteX183" fmla="*/ 10674148 w 12188825"/>
              <a:gd name="connsiteY183" fmla="*/ 2270953 h 3388079"/>
              <a:gd name="connsiteX184" fmla="*/ 12188825 w 12188825"/>
              <a:gd name="connsiteY184" fmla="*/ 707899 h 3388079"/>
              <a:gd name="connsiteX185" fmla="*/ 12188825 w 12188825"/>
              <a:gd name="connsiteY185" fmla="*/ 734219 h 3388079"/>
              <a:gd name="connsiteX186" fmla="*/ 11025656 w 12188825"/>
              <a:gd name="connsiteY186" fmla="*/ 2060252 h 3388079"/>
              <a:gd name="connsiteX187" fmla="*/ 9889149 w 12188825"/>
              <a:gd name="connsiteY187" fmla="*/ 2644754 h 3388079"/>
              <a:gd name="connsiteX188" fmla="*/ 8632532 w 12188825"/>
              <a:gd name="connsiteY188" fmla="*/ 2819548 h 3388079"/>
              <a:gd name="connsiteX189" fmla="*/ 7377592 w 12188825"/>
              <a:gd name="connsiteY189" fmla="*/ 2630556 h 3388079"/>
              <a:gd name="connsiteX190" fmla="*/ 6820892 w 12188825"/>
              <a:gd name="connsiteY190" fmla="*/ 2386842 h 3388079"/>
              <a:gd name="connsiteX191" fmla="*/ 6441210 w 12188825"/>
              <a:gd name="connsiteY191" fmla="*/ 2123001 h 3388079"/>
              <a:gd name="connsiteX192" fmla="*/ 6441197 w 12188825"/>
              <a:gd name="connsiteY192" fmla="*/ 2122988 h 3388079"/>
              <a:gd name="connsiteX193" fmla="*/ 6441197 w 12188825"/>
              <a:gd name="connsiteY193" fmla="*/ 2122988 h 3388079"/>
              <a:gd name="connsiteX194" fmla="*/ 6235892 w 12188825"/>
              <a:gd name="connsiteY194" fmla="*/ 1971483 h 3388079"/>
              <a:gd name="connsiteX195" fmla="*/ 5481036 w 12188825"/>
              <a:gd name="connsiteY195" fmla="*/ 1679801 h 3388079"/>
              <a:gd name="connsiteX196" fmla="*/ 4852651 w 12188825"/>
              <a:gd name="connsiteY196" fmla="*/ 1745534 h 3388079"/>
              <a:gd name="connsiteX197" fmla="*/ 4852651 w 12188825"/>
              <a:gd name="connsiteY197" fmla="*/ 1745534 h 3388079"/>
              <a:gd name="connsiteX198" fmla="*/ 4751496 w 12188825"/>
              <a:gd name="connsiteY198" fmla="*/ 1763917 h 3388079"/>
              <a:gd name="connsiteX199" fmla="*/ 4020332 w 12188825"/>
              <a:gd name="connsiteY199" fmla="*/ 1797852 h 3388079"/>
              <a:gd name="connsiteX200" fmla="*/ 3308301 w 12188825"/>
              <a:gd name="connsiteY200" fmla="*/ 1586936 h 3388079"/>
              <a:gd name="connsiteX201" fmla="*/ 3308276 w 12188825"/>
              <a:gd name="connsiteY201" fmla="*/ 1586936 h 3388079"/>
              <a:gd name="connsiteX202" fmla="*/ 3290424 w 12188825"/>
              <a:gd name="connsiteY202" fmla="*/ 1580311 h 3388079"/>
              <a:gd name="connsiteX203" fmla="*/ 3271646 w 12188825"/>
              <a:gd name="connsiteY203" fmla="*/ 1573344 h 3388079"/>
              <a:gd name="connsiteX204" fmla="*/ 2486482 w 12188825"/>
              <a:gd name="connsiteY204" fmla="*/ 1380622 h 3388079"/>
              <a:gd name="connsiteX205" fmla="*/ 1655788 w 12188825"/>
              <a:gd name="connsiteY205" fmla="*/ 1424089 h 3388079"/>
              <a:gd name="connsiteX206" fmla="*/ 998293 w 12188825"/>
              <a:gd name="connsiteY206" fmla="*/ 1533922 h 3388079"/>
              <a:gd name="connsiteX207" fmla="*/ 998280 w 12188825"/>
              <a:gd name="connsiteY207" fmla="*/ 1533935 h 3388079"/>
              <a:gd name="connsiteX208" fmla="*/ 998277 w 12188825"/>
              <a:gd name="connsiteY208" fmla="*/ 1533935 h 3388079"/>
              <a:gd name="connsiteX209" fmla="*/ 113653 w 12188825"/>
              <a:gd name="connsiteY209" fmla="*/ 1671823 h 3388079"/>
              <a:gd name="connsiteX210" fmla="*/ 0 w 12188825"/>
              <a:gd name="connsiteY210" fmla="*/ 1682659 h 3388079"/>
              <a:gd name="connsiteX211" fmla="*/ 0 w 12188825"/>
              <a:gd name="connsiteY211" fmla="*/ 1870551 h 3388079"/>
              <a:gd name="connsiteX212" fmla="*/ 0 w 12188825"/>
              <a:gd name="connsiteY212" fmla="*/ 1849829 h 3388079"/>
              <a:gd name="connsiteX213" fmla="*/ 404746 w 12188825"/>
              <a:gd name="connsiteY213" fmla="*/ 1771971 h 3388079"/>
              <a:gd name="connsiteX214" fmla="*/ 404754 w 12188825"/>
              <a:gd name="connsiteY214" fmla="*/ 1771971 h 3388079"/>
              <a:gd name="connsiteX215" fmla="*/ 1323389 w 12188825"/>
              <a:gd name="connsiteY215" fmla="*/ 1610098 h 3388079"/>
              <a:gd name="connsiteX216" fmla="*/ 2813994 w 12188825"/>
              <a:gd name="connsiteY216" fmla="*/ 1666943 h 3388079"/>
              <a:gd name="connsiteX217" fmla="*/ 3367087 w 12188825"/>
              <a:gd name="connsiteY217" fmla="*/ 1917382 h 3388079"/>
              <a:gd name="connsiteX218" fmla="*/ 4285070 w 12188825"/>
              <a:gd name="connsiteY218" fmla="*/ 2228409 h 3388079"/>
              <a:gd name="connsiteX219" fmla="*/ 5015295 w 12188825"/>
              <a:gd name="connsiteY219" fmla="*/ 2060227 h 3388079"/>
              <a:gd name="connsiteX220" fmla="*/ 5015295 w 12188825"/>
              <a:gd name="connsiteY220" fmla="*/ 2060227 h 3388079"/>
              <a:gd name="connsiteX221" fmla="*/ 5605971 w 12188825"/>
              <a:gd name="connsiteY221" fmla="*/ 1899416 h 3388079"/>
              <a:gd name="connsiteX222" fmla="*/ 6237974 w 12188825"/>
              <a:gd name="connsiteY222" fmla="*/ 2025508 h 3388079"/>
              <a:gd name="connsiteX223" fmla="*/ 6646668 w 12188825"/>
              <a:gd name="connsiteY223" fmla="*/ 2306013 h 3388079"/>
              <a:gd name="connsiteX224" fmla="*/ 6646681 w 12188825"/>
              <a:gd name="connsiteY224" fmla="*/ 2306026 h 3388079"/>
              <a:gd name="connsiteX225" fmla="*/ 6860417 w 12188825"/>
              <a:gd name="connsiteY225" fmla="*/ 2464763 h 3388079"/>
              <a:gd name="connsiteX226" fmla="*/ 8061283 w 12188825"/>
              <a:gd name="connsiteY226" fmla="*/ 2935197 h 3388079"/>
              <a:gd name="connsiteX227" fmla="*/ 10597727 w 12188825"/>
              <a:gd name="connsiteY227" fmla="*/ 2454181 h 3388079"/>
              <a:gd name="connsiteX228" fmla="*/ 12188825 w 12188825"/>
              <a:gd name="connsiteY228" fmla="*/ 847281 h 3388079"/>
              <a:gd name="connsiteX229" fmla="*/ 12188825 w 12188825"/>
              <a:gd name="connsiteY229" fmla="*/ 876995 h 3388079"/>
              <a:gd name="connsiteX230" fmla="*/ 10979084 w 12188825"/>
              <a:gd name="connsiteY230" fmla="*/ 2216094 h 3388079"/>
              <a:gd name="connsiteX231" fmla="*/ 9802647 w 12188825"/>
              <a:gd name="connsiteY231" fmla="*/ 2847414 h 3388079"/>
              <a:gd name="connsiteX232" fmla="*/ 8511520 w 12188825"/>
              <a:gd name="connsiteY232" fmla="*/ 3005127 h 3388079"/>
              <a:gd name="connsiteX233" fmla="*/ 7265581 w 12188825"/>
              <a:gd name="connsiteY233" fmla="*/ 2717390 h 3388079"/>
              <a:gd name="connsiteX234" fmla="*/ 6717782 w 12188825"/>
              <a:gd name="connsiteY234" fmla="*/ 2383606 h 3388079"/>
              <a:gd name="connsiteX235" fmla="*/ 6657003 w 12188825"/>
              <a:gd name="connsiteY235" fmla="*/ 2337103 h 3388079"/>
              <a:gd name="connsiteX236" fmla="*/ 6035094 w 12188825"/>
              <a:gd name="connsiteY236" fmla="*/ 1959484 h 3388079"/>
              <a:gd name="connsiteX237" fmla="*/ 5028360 w 12188825"/>
              <a:gd name="connsiteY237" fmla="*/ 2081505 h 3388079"/>
              <a:gd name="connsiteX238" fmla="*/ 4688406 w 12188825"/>
              <a:gd name="connsiteY238" fmla="*/ 2191047 h 3388079"/>
              <a:gd name="connsiteX239" fmla="*/ 3983435 w 12188825"/>
              <a:gd name="connsiteY239" fmla="*/ 2208103 h 3388079"/>
              <a:gd name="connsiteX240" fmla="*/ 3300531 w 12188825"/>
              <a:gd name="connsiteY240" fmla="*/ 1910074 h 3388079"/>
              <a:gd name="connsiteX241" fmla="*/ 3280013 w 12188825"/>
              <a:gd name="connsiteY241" fmla="*/ 1899163 h 3388079"/>
              <a:gd name="connsiteX242" fmla="*/ 3270427 w 12188825"/>
              <a:gd name="connsiteY242" fmla="*/ 1894055 h 3388079"/>
              <a:gd name="connsiteX243" fmla="*/ 2533803 w 12188825"/>
              <a:gd name="connsiteY243" fmla="*/ 1619328 h 3388079"/>
              <a:gd name="connsiteX244" fmla="*/ 1741224 w 12188825"/>
              <a:gd name="connsiteY244" fmla="*/ 1586645 h 3388079"/>
              <a:gd name="connsiteX245" fmla="*/ 394018 w 12188825"/>
              <a:gd name="connsiteY245" fmla="*/ 1794413 h 3388079"/>
              <a:gd name="connsiteX246" fmla="*/ 170421 w 12188825"/>
              <a:gd name="connsiteY246" fmla="*/ 1838222 h 3388079"/>
              <a:gd name="connsiteX247" fmla="*/ 0 w 12188825"/>
              <a:gd name="connsiteY247" fmla="*/ 1870551 h 3388079"/>
              <a:gd name="connsiteX248" fmla="*/ 0 w 12188825"/>
              <a:gd name="connsiteY248" fmla="*/ 2065714 h 3388079"/>
              <a:gd name="connsiteX249" fmla="*/ 0 w 12188825"/>
              <a:gd name="connsiteY249" fmla="*/ 2044890 h 3388079"/>
              <a:gd name="connsiteX250" fmla="*/ 1377337 w 12188825"/>
              <a:gd name="connsiteY250" fmla="*/ 1754056 h 3388079"/>
              <a:gd name="connsiteX251" fmla="*/ 2855969 w 12188825"/>
              <a:gd name="connsiteY251" fmla="*/ 1921592 h 3388079"/>
              <a:gd name="connsiteX252" fmla="*/ 3398498 w 12188825"/>
              <a:gd name="connsiteY252" fmla="*/ 2247020 h 3388079"/>
              <a:gd name="connsiteX253" fmla="*/ 4282595 w 12188825"/>
              <a:gd name="connsiteY253" fmla="*/ 2660937 h 3388079"/>
              <a:gd name="connsiteX254" fmla="*/ 5189443 w 12188825"/>
              <a:gd name="connsiteY254" fmla="*/ 2382493 h 3388079"/>
              <a:gd name="connsiteX255" fmla="*/ 5189443 w 12188825"/>
              <a:gd name="connsiteY255" fmla="*/ 2382480 h 3388079"/>
              <a:gd name="connsiteX256" fmla="*/ 5508943 w 12188825"/>
              <a:gd name="connsiteY256" fmla="*/ 2225741 h 3388079"/>
              <a:gd name="connsiteX257" fmla="*/ 6105840 w 12188825"/>
              <a:gd name="connsiteY257" fmla="*/ 2114720 h 3388079"/>
              <a:gd name="connsiteX258" fmla="*/ 6743213 w 12188825"/>
              <a:gd name="connsiteY258" fmla="*/ 2427845 h 3388079"/>
              <a:gd name="connsiteX259" fmla="*/ 6828015 w 12188825"/>
              <a:gd name="connsiteY259" fmla="*/ 2491959 h 3388079"/>
              <a:gd name="connsiteX260" fmla="*/ 6828015 w 12188825"/>
              <a:gd name="connsiteY260" fmla="*/ 2491972 h 3388079"/>
              <a:gd name="connsiteX261" fmla="*/ 7348160 w 12188825"/>
              <a:gd name="connsiteY261" fmla="*/ 2843583 h 3388079"/>
              <a:gd name="connsiteX262" fmla="*/ 7989102 w 12188825"/>
              <a:gd name="connsiteY262" fmla="*/ 3085716 h 3388079"/>
              <a:gd name="connsiteX263" fmla="*/ 9368065 w 12188825"/>
              <a:gd name="connsiteY263" fmla="*/ 3119575 h 3388079"/>
              <a:gd name="connsiteX264" fmla="*/ 10612848 w 12188825"/>
              <a:gd name="connsiteY264" fmla="*/ 2579008 h 3388079"/>
              <a:gd name="connsiteX265" fmla="*/ 11762915 w 12188825"/>
              <a:gd name="connsiteY265" fmla="*/ 1561042 h 3388079"/>
              <a:gd name="connsiteX266" fmla="*/ 12188825 w 12188825"/>
              <a:gd name="connsiteY266" fmla="*/ 974856 h 3388079"/>
              <a:gd name="connsiteX267" fmla="*/ 12188825 w 12188825"/>
              <a:gd name="connsiteY267" fmla="*/ 1016353 h 3388079"/>
              <a:gd name="connsiteX268" fmla="*/ 11019574 w 12188825"/>
              <a:gd name="connsiteY268" fmla="*/ 2302764 h 3388079"/>
              <a:gd name="connsiteX269" fmla="*/ 9826262 w 12188825"/>
              <a:gd name="connsiteY269" fmla="*/ 3014559 h 3388079"/>
              <a:gd name="connsiteX270" fmla="*/ 8483829 w 12188825"/>
              <a:gd name="connsiteY270" fmla="*/ 3187343 h 3388079"/>
              <a:gd name="connsiteX271" fmla="*/ 7203913 w 12188825"/>
              <a:gd name="connsiteY271" fmla="*/ 2784551 h 3388079"/>
              <a:gd name="connsiteX272" fmla="*/ 6856620 w 12188825"/>
              <a:gd name="connsiteY272" fmla="*/ 2540472 h 3388079"/>
              <a:gd name="connsiteX273" fmla="*/ 6856620 w 12188825"/>
              <a:gd name="connsiteY273" fmla="*/ 2540472 h 3388079"/>
              <a:gd name="connsiteX274" fmla="*/ 5884892 w 12188825"/>
              <a:gd name="connsiteY274" fmla="*/ 2134620 h 3388079"/>
              <a:gd name="connsiteX275" fmla="*/ 5186599 w 12188825"/>
              <a:gd name="connsiteY275" fmla="*/ 2404846 h 3388079"/>
              <a:gd name="connsiteX276" fmla="*/ 5186599 w 12188825"/>
              <a:gd name="connsiteY276" fmla="*/ 2404846 h 3388079"/>
              <a:gd name="connsiteX277" fmla="*/ 4675659 w 12188825"/>
              <a:gd name="connsiteY277" fmla="*/ 2634652 h 3388079"/>
              <a:gd name="connsiteX278" fmla="*/ 4008486 w 12188825"/>
              <a:gd name="connsiteY278" fmla="*/ 2620024 h 3388079"/>
              <a:gd name="connsiteX279" fmla="*/ 3354098 w 12188825"/>
              <a:gd name="connsiteY279" fmla="*/ 2240597 h 3388079"/>
              <a:gd name="connsiteX280" fmla="*/ 3354098 w 12188825"/>
              <a:gd name="connsiteY280" fmla="*/ 2240597 h 3388079"/>
              <a:gd name="connsiteX281" fmla="*/ 3328349 w 12188825"/>
              <a:gd name="connsiteY281" fmla="*/ 2222491 h 3388079"/>
              <a:gd name="connsiteX282" fmla="*/ 2614909 w 12188825"/>
              <a:gd name="connsiteY282" fmla="*/ 1856290 h 3388079"/>
              <a:gd name="connsiteX283" fmla="*/ 1807679 w 12188825"/>
              <a:gd name="connsiteY283" fmla="*/ 1750263 h 3388079"/>
              <a:gd name="connsiteX284" fmla="*/ 201180 w 12188825"/>
              <a:gd name="connsiteY284" fmla="*/ 2008313 h 3388079"/>
              <a:gd name="connsiteX285" fmla="*/ 0 w 12188825"/>
              <a:gd name="connsiteY285" fmla="*/ 2065714 h 3388079"/>
              <a:gd name="connsiteX286" fmla="*/ 0 w 12188825"/>
              <a:gd name="connsiteY286" fmla="*/ 2268260 h 3388079"/>
              <a:gd name="connsiteX287" fmla="*/ 0 w 12188825"/>
              <a:gd name="connsiteY287" fmla="*/ 2247032 h 3388079"/>
              <a:gd name="connsiteX288" fmla="*/ 2663538 w 12188825"/>
              <a:gd name="connsiteY288" fmla="*/ 2055814 h 3388079"/>
              <a:gd name="connsiteX289" fmla="*/ 3264256 w 12188825"/>
              <a:gd name="connsiteY289" fmla="*/ 2406616 h 3388079"/>
              <a:gd name="connsiteX290" fmla="*/ 3447724 w 12188825"/>
              <a:gd name="connsiteY290" fmla="*/ 2564709 h 3388079"/>
              <a:gd name="connsiteX291" fmla="*/ 3447762 w 12188825"/>
              <a:gd name="connsiteY291" fmla="*/ 2564734 h 3388079"/>
              <a:gd name="connsiteX292" fmla="*/ 3447774 w 12188825"/>
              <a:gd name="connsiteY292" fmla="*/ 2564747 h 3388079"/>
              <a:gd name="connsiteX293" fmla="*/ 3919698 w 12188825"/>
              <a:gd name="connsiteY293" fmla="*/ 2934426 h 3388079"/>
              <a:gd name="connsiteX294" fmla="*/ 4640210 w 12188825"/>
              <a:gd name="connsiteY294" fmla="*/ 3076284 h 3388079"/>
              <a:gd name="connsiteX295" fmla="*/ 5239532 w 12188825"/>
              <a:gd name="connsiteY295" fmla="*/ 2772540 h 3388079"/>
              <a:gd name="connsiteX296" fmla="*/ 5321565 w 12188825"/>
              <a:gd name="connsiteY296" fmla="*/ 2716846 h 3388079"/>
              <a:gd name="connsiteX297" fmla="*/ 6409684 w 12188825"/>
              <a:gd name="connsiteY297" fmla="*/ 2336421 h 3388079"/>
              <a:gd name="connsiteX298" fmla="*/ 7054829 w 12188825"/>
              <a:gd name="connsiteY298" fmla="*/ 2716568 h 3388079"/>
              <a:gd name="connsiteX299" fmla="*/ 7074216 w 12188825"/>
              <a:gd name="connsiteY299" fmla="*/ 2731778 h 3388079"/>
              <a:gd name="connsiteX300" fmla="*/ 7755699 w 12188825"/>
              <a:gd name="connsiteY300" fmla="*/ 3150601 h 3388079"/>
              <a:gd name="connsiteX301" fmla="*/ 9254493 w 12188825"/>
              <a:gd name="connsiteY301" fmla="*/ 3330023 h 3388079"/>
              <a:gd name="connsiteX302" fmla="*/ 10608759 w 12188825"/>
              <a:gd name="connsiteY302" fmla="*/ 2711486 h 3388079"/>
              <a:gd name="connsiteX303" fmla="*/ 11780562 w 12188825"/>
              <a:gd name="connsiteY303" fmla="*/ 1651278 h 3388079"/>
              <a:gd name="connsiteX304" fmla="*/ 12188825 w 12188825"/>
              <a:gd name="connsiteY304" fmla="*/ 1104588 h 3388079"/>
              <a:gd name="connsiteX305" fmla="*/ 12188825 w 12188825"/>
              <a:gd name="connsiteY305" fmla="*/ 1133215 h 3388079"/>
              <a:gd name="connsiteX306" fmla="*/ 12106144 w 12188825"/>
              <a:gd name="connsiteY306" fmla="*/ 1257994 h 3388079"/>
              <a:gd name="connsiteX307" fmla="*/ 11012006 w 12188825"/>
              <a:gd name="connsiteY307" fmla="*/ 2425266 h 3388079"/>
              <a:gd name="connsiteX308" fmla="*/ 9764341 w 12188825"/>
              <a:gd name="connsiteY308" fmla="*/ 3212390 h 3388079"/>
              <a:gd name="connsiteX309" fmla="*/ 8288706 w 12188825"/>
              <a:gd name="connsiteY309" fmla="*/ 3337002 h 3388079"/>
              <a:gd name="connsiteX310" fmla="*/ 7588191 w 12188825"/>
              <a:gd name="connsiteY310" fmla="*/ 3093378 h 3388079"/>
              <a:gd name="connsiteX311" fmla="*/ 6979588 w 12188825"/>
              <a:gd name="connsiteY311" fmla="*/ 2681445 h 3388079"/>
              <a:gd name="connsiteX312" fmla="*/ 6978864 w 12188825"/>
              <a:gd name="connsiteY312" fmla="*/ 2680889 h 3388079"/>
              <a:gd name="connsiteX313" fmla="*/ 6934972 w 12188825"/>
              <a:gd name="connsiteY313" fmla="*/ 2647384 h 3388079"/>
              <a:gd name="connsiteX314" fmla="*/ 6187949 w 12188825"/>
              <a:gd name="connsiteY314" fmla="*/ 2334726 h 3388079"/>
              <a:gd name="connsiteX315" fmla="*/ 5562764 w 12188825"/>
              <a:gd name="connsiteY315" fmla="*/ 2578225 h 3388079"/>
              <a:gd name="connsiteX316" fmla="*/ 5348114 w 12188825"/>
              <a:gd name="connsiteY316" fmla="*/ 2721575 h 3388079"/>
              <a:gd name="connsiteX317" fmla="*/ 5348063 w 12188825"/>
              <a:gd name="connsiteY317" fmla="*/ 2721613 h 3388079"/>
              <a:gd name="connsiteX318" fmla="*/ 4391786 w 12188825"/>
              <a:gd name="connsiteY318" fmla="*/ 3119929 h 3388079"/>
              <a:gd name="connsiteX319" fmla="*/ 3473168 w 12188825"/>
              <a:gd name="connsiteY319" fmla="*/ 2607519 h 3388079"/>
              <a:gd name="connsiteX320" fmla="*/ 3093372 w 12188825"/>
              <a:gd name="connsiteY320" fmla="*/ 2301866 h 3388079"/>
              <a:gd name="connsiteX321" fmla="*/ 1687695 w 12188825"/>
              <a:gd name="connsiteY321" fmla="*/ 1907761 h 3388079"/>
              <a:gd name="connsiteX322" fmla="*/ 201907 w 12188825"/>
              <a:gd name="connsiteY322" fmla="*/ 2190478 h 3388079"/>
              <a:gd name="connsiteX323" fmla="*/ 0 w 12188825"/>
              <a:gd name="connsiteY323" fmla="*/ 2268260 h 338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2188825" h="3388079">
                <a:moveTo>
                  <a:pt x="0" y="1005224"/>
                </a:moveTo>
                <a:lnTo>
                  <a:pt x="0" y="982319"/>
                </a:lnTo>
                <a:cubicBezTo>
                  <a:pt x="430281" y="1090043"/>
                  <a:pt x="894717" y="959752"/>
                  <a:pt x="1314870" y="770839"/>
                </a:cubicBezTo>
                <a:cubicBezTo>
                  <a:pt x="1495734" y="689526"/>
                  <a:pt x="1673881" y="595031"/>
                  <a:pt x="1852041" y="500528"/>
                </a:cubicBezTo>
                <a:lnTo>
                  <a:pt x="1852041" y="500527"/>
                </a:lnTo>
                <a:cubicBezTo>
                  <a:pt x="2204971" y="313328"/>
                  <a:pt x="2557952" y="126102"/>
                  <a:pt x="2932174" y="41239"/>
                </a:cubicBezTo>
                <a:cubicBezTo>
                  <a:pt x="3456840" y="-77765"/>
                  <a:pt x="3956074" y="70409"/>
                  <a:pt x="4420455" y="362048"/>
                </a:cubicBezTo>
                <a:cubicBezTo>
                  <a:pt x="4694514" y="534165"/>
                  <a:pt x="4955748" y="745426"/>
                  <a:pt x="5217363" y="956991"/>
                </a:cubicBezTo>
                <a:lnTo>
                  <a:pt x="5217376" y="957001"/>
                </a:lnTo>
                <a:cubicBezTo>
                  <a:pt x="5399053" y="1103916"/>
                  <a:pt x="5580895" y="1250974"/>
                  <a:pt x="5767346" y="1385173"/>
                </a:cubicBezTo>
                <a:cubicBezTo>
                  <a:pt x="6110106" y="1631921"/>
                  <a:pt x="6478081" y="1777597"/>
                  <a:pt x="6865381" y="1870804"/>
                </a:cubicBezTo>
                <a:cubicBezTo>
                  <a:pt x="7298402" y="1974935"/>
                  <a:pt x="7740856" y="2021715"/>
                  <a:pt x="8183247" y="2036508"/>
                </a:cubicBezTo>
                <a:cubicBezTo>
                  <a:pt x="8625651" y="2051301"/>
                  <a:pt x="9087632" y="2031703"/>
                  <a:pt x="9538860" y="1972065"/>
                </a:cubicBezTo>
                <a:cubicBezTo>
                  <a:pt x="9922148" y="1921087"/>
                  <a:pt x="10305385" y="1841965"/>
                  <a:pt x="10677499" y="1694960"/>
                </a:cubicBezTo>
                <a:cubicBezTo>
                  <a:pt x="11044218" y="1549992"/>
                  <a:pt x="11399408" y="1339202"/>
                  <a:pt x="11684183" y="986766"/>
                </a:cubicBezTo>
                <a:cubicBezTo>
                  <a:pt x="11889932" y="732115"/>
                  <a:pt x="12044006" y="448165"/>
                  <a:pt x="12188825" y="155924"/>
                </a:cubicBezTo>
                <a:lnTo>
                  <a:pt x="12188825" y="195017"/>
                </a:lnTo>
                <a:cubicBezTo>
                  <a:pt x="12089270" y="391132"/>
                  <a:pt x="11984574" y="582385"/>
                  <a:pt x="11868259" y="761239"/>
                </a:cubicBezTo>
                <a:cubicBezTo>
                  <a:pt x="11639540" y="1112846"/>
                  <a:pt x="11358309" y="1373086"/>
                  <a:pt x="11036093" y="1549752"/>
                </a:cubicBezTo>
                <a:cubicBezTo>
                  <a:pt x="10668967" y="1750996"/>
                  <a:pt x="10279090" y="1863711"/>
                  <a:pt x="9890533" y="1936549"/>
                </a:cubicBezTo>
                <a:cubicBezTo>
                  <a:pt x="9457182" y="2017973"/>
                  <a:pt x="9020276" y="2054322"/>
                  <a:pt x="8585263" y="2060909"/>
                </a:cubicBezTo>
                <a:cubicBezTo>
                  <a:pt x="8126582" y="2067535"/>
                  <a:pt x="7667495" y="2040073"/>
                  <a:pt x="7214883" y="1963025"/>
                </a:cubicBezTo>
                <a:cubicBezTo>
                  <a:pt x="6829538" y="1897418"/>
                  <a:pt x="6440448" y="1799913"/>
                  <a:pt x="6081995" y="1610086"/>
                </a:cubicBezTo>
                <a:cubicBezTo>
                  <a:pt x="5772133" y="1445912"/>
                  <a:pt x="5487232" y="1210150"/>
                  <a:pt x="5203791" y="975607"/>
                </a:cubicBezTo>
                <a:lnTo>
                  <a:pt x="5203791" y="975602"/>
                </a:lnTo>
                <a:lnTo>
                  <a:pt x="5203791" y="975597"/>
                </a:lnTo>
                <a:lnTo>
                  <a:pt x="5203778" y="975593"/>
                </a:lnTo>
                <a:cubicBezTo>
                  <a:pt x="5077585" y="871169"/>
                  <a:pt x="4951685" y="766987"/>
                  <a:pt x="4824007" y="669470"/>
                </a:cubicBezTo>
                <a:cubicBezTo>
                  <a:pt x="4367218" y="320335"/>
                  <a:pt x="3870282" y="17317"/>
                  <a:pt x="3322509" y="16490"/>
                </a:cubicBezTo>
                <a:cubicBezTo>
                  <a:pt x="2804801" y="15641"/>
                  <a:pt x="2315229" y="274915"/>
                  <a:pt x="1826800" y="533579"/>
                </a:cubicBezTo>
                <a:cubicBezTo>
                  <a:pt x="1237742" y="845536"/>
                  <a:pt x="650361" y="1156606"/>
                  <a:pt x="17343" y="1009413"/>
                </a:cubicBezTo>
                <a:cubicBezTo>
                  <a:pt x="11552" y="1008060"/>
                  <a:pt x="5771" y="1006664"/>
                  <a:pt x="0" y="1005224"/>
                </a:cubicBezTo>
                <a:close/>
                <a:moveTo>
                  <a:pt x="0" y="1163985"/>
                </a:moveTo>
                <a:lnTo>
                  <a:pt x="0" y="1142920"/>
                </a:lnTo>
                <a:cubicBezTo>
                  <a:pt x="427759" y="1221807"/>
                  <a:pt x="879410" y="1109953"/>
                  <a:pt x="1298859" y="962935"/>
                </a:cubicBezTo>
                <a:cubicBezTo>
                  <a:pt x="1453429" y="908707"/>
                  <a:pt x="1606906" y="847935"/>
                  <a:pt x="1760295" y="787195"/>
                </a:cubicBezTo>
                <a:cubicBezTo>
                  <a:pt x="2154324" y="631167"/>
                  <a:pt x="2547795" y="475359"/>
                  <a:pt x="2957809" y="431306"/>
                </a:cubicBezTo>
                <a:cubicBezTo>
                  <a:pt x="3504097" y="372942"/>
                  <a:pt x="4060149" y="495313"/>
                  <a:pt x="4572752" y="709094"/>
                </a:cubicBezTo>
                <a:cubicBezTo>
                  <a:pt x="4823842" y="813698"/>
                  <a:pt x="5066819" y="946565"/>
                  <a:pt x="5301149" y="1101053"/>
                </a:cubicBezTo>
                <a:cubicBezTo>
                  <a:pt x="5447034" y="1197174"/>
                  <a:pt x="5588335" y="1303649"/>
                  <a:pt x="5729637" y="1410131"/>
                </a:cubicBezTo>
                <a:lnTo>
                  <a:pt x="5729649" y="1410144"/>
                </a:lnTo>
                <a:lnTo>
                  <a:pt x="5729662" y="1410144"/>
                </a:lnTo>
                <a:cubicBezTo>
                  <a:pt x="5836695" y="1490808"/>
                  <a:pt x="5943728" y="1571460"/>
                  <a:pt x="6052755" y="1647611"/>
                </a:cubicBezTo>
                <a:cubicBezTo>
                  <a:pt x="6379517" y="1875824"/>
                  <a:pt x="6744267" y="2000765"/>
                  <a:pt x="7110669" y="2084818"/>
                </a:cubicBezTo>
                <a:cubicBezTo>
                  <a:pt x="7527222" y="2180478"/>
                  <a:pt x="7952447" y="2221834"/>
                  <a:pt x="8377519" y="2229129"/>
                </a:cubicBezTo>
                <a:cubicBezTo>
                  <a:pt x="8803899" y="2236513"/>
                  <a:pt x="9232286" y="2208950"/>
                  <a:pt x="9657790" y="2137718"/>
                </a:cubicBezTo>
                <a:cubicBezTo>
                  <a:pt x="10036990" y="2074286"/>
                  <a:pt x="10413434" y="1972773"/>
                  <a:pt x="10776267" y="1797991"/>
                </a:cubicBezTo>
                <a:cubicBezTo>
                  <a:pt x="11139101" y="1623209"/>
                  <a:pt x="11457775" y="1386855"/>
                  <a:pt x="11730030" y="1040117"/>
                </a:cubicBezTo>
                <a:cubicBezTo>
                  <a:pt x="11908203" y="813206"/>
                  <a:pt x="12055345" y="559354"/>
                  <a:pt x="12188825" y="293936"/>
                </a:cubicBezTo>
                <a:lnTo>
                  <a:pt x="12188825" y="331738"/>
                </a:lnTo>
                <a:cubicBezTo>
                  <a:pt x="12102716" y="500307"/>
                  <a:pt x="12010932" y="663649"/>
                  <a:pt x="11910196" y="817784"/>
                </a:cubicBezTo>
                <a:cubicBezTo>
                  <a:pt x="11682176" y="1167009"/>
                  <a:pt x="11405922" y="1445684"/>
                  <a:pt x="11092554" y="1645234"/>
                </a:cubicBezTo>
                <a:cubicBezTo>
                  <a:pt x="10370443" y="2105224"/>
                  <a:pt x="9543812" y="2219545"/>
                  <a:pt x="8764235" y="2246868"/>
                </a:cubicBezTo>
                <a:cubicBezTo>
                  <a:pt x="8328853" y="2262128"/>
                  <a:pt x="7892924" y="2241532"/>
                  <a:pt x="7462774" y="2173751"/>
                </a:cubicBezTo>
                <a:cubicBezTo>
                  <a:pt x="7080184" y="2113556"/>
                  <a:pt x="6695588" y="2019515"/>
                  <a:pt x="6337364" y="1840814"/>
                </a:cubicBezTo>
                <a:cubicBezTo>
                  <a:pt x="6137442" y="1741286"/>
                  <a:pt x="5952971" y="1602550"/>
                  <a:pt x="5768540" y="1463461"/>
                </a:cubicBezTo>
                <a:cubicBezTo>
                  <a:pt x="5517792" y="1274430"/>
                  <a:pt x="5266462" y="1089870"/>
                  <a:pt x="4999742" y="940002"/>
                </a:cubicBezTo>
                <a:cubicBezTo>
                  <a:pt x="4490782" y="654192"/>
                  <a:pt x="3931201" y="471788"/>
                  <a:pt x="3370363" y="440825"/>
                </a:cubicBezTo>
                <a:cubicBezTo>
                  <a:pt x="3073692" y="424697"/>
                  <a:pt x="2774964" y="462292"/>
                  <a:pt x="2481848" y="545819"/>
                </a:cubicBezTo>
                <a:cubicBezTo>
                  <a:pt x="2234796" y="616218"/>
                  <a:pt x="1990791" y="713995"/>
                  <a:pt x="1747459" y="811509"/>
                </a:cubicBezTo>
                <a:lnTo>
                  <a:pt x="1747459" y="811509"/>
                </a:lnTo>
                <a:cubicBezTo>
                  <a:pt x="1702081" y="829694"/>
                  <a:pt x="1656715" y="847869"/>
                  <a:pt x="1611375" y="865857"/>
                </a:cubicBezTo>
                <a:cubicBezTo>
                  <a:pt x="1102495" y="1068019"/>
                  <a:pt x="562706" y="1250580"/>
                  <a:pt x="35443" y="1169900"/>
                </a:cubicBezTo>
                <a:cubicBezTo>
                  <a:pt x="23603" y="1168076"/>
                  <a:pt x="11788" y="1166104"/>
                  <a:pt x="0" y="1163985"/>
                </a:cubicBezTo>
                <a:close/>
                <a:moveTo>
                  <a:pt x="0" y="1329328"/>
                </a:moveTo>
                <a:lnTo>
                  <a:pt x="0" y="1309376"/>
                </a:lnTo>
                <a:cubicBezTo>
                  <a:pt x="432501" y="1355335"/>
                  <a:pt x="879083" y="1251528"/>
                  <a:pt x="1304839" y="1134366"/>
                </a:cubicBezTo>
                <a:cubicBezTo>
                  <a:pt x="1405994" y="1106506"/>
                  <a:pt x="1507047" y="1076983"/>
                  <a:pt x="1608112" y="1047457"/>
                </a:cubicBezTo>
                <a:lnTo>
                  <a:pt x="1608125" y="1047450"/>
                </a:lnTo>
                <a:lnTo>
                  <a:pt x="1608138" y="1047449"/>
                </a:lnTo>
                <a:cubicBezTo>
                  <a:pt x="2040879" y="921017"/>
                  <a:pt x="2473811" y="794532"/>
                  <a:pt x="2915935" y="798445"/>
                </a:cubicBezTo>
                <a:cubicBezTo>
                  <a:pt x="3199643" y="801129"/>
                  <a:pt x="3479973" y="843191"/>
                  <a:pt x="3759694" y="890075"/>
                </a:cubicBezTo>
                <a:cubicBezTo>
                  <a:pt x="3880528" y="910294"/>
                  <a:pt x="4001706" y="927957"/>
                  <a:pt x="4122908" y="945622"/>
                </a:cubicBezTo>
                <a:lnTo>
                  <a:pt x="4122921" y="945625"/>
                </a:lnTo>
                <a:lnTo>
                  <a:pt x="4122934" y="945626"/>
                </a:lnTo>
                <a:lnTo>
                  <a:pt x="4122947" y="945627"/>
                </a:lnTo>
                <a:lnTo>
                  <a:pt x="4122947" y="945628"/>
                </a:lnTo>
                <a:lnTo>
                  <a:pt x="4122959" y="945630"/>
                </a:lnTo>
                <a:lnTo>
                  <a:pt x="4122972" y="945631"/>
                </a:lnTo>
                <a:lnTo>
                  <a:pt x="4122985" y="945634"/>
                </a:lnTo>
                <a:cubicBezTo>
                  <a:pt x="4264883" y="966314"/>
                  <a:pt x="4406794" y="986999"/>
                  <a:pt x="4548172" y="1011789"/>
                </a:cubicBezTo>
                <a:cubicBezTo>
                  <a:pt x="4793738" y="1054825"/>
                  <a:pt x="5037540" y="1114766"/>
                  <a:pt x="5272137" y="1214708"/>
                </a:cubicBezTo>
                <a:cubicBezTo>
                  <a:pt x="5522782" y="1321716"/>
                  <a:pt x="5753164" y="1479745"/>
                  <a:pt x="5980600" y="1649368"/>
                </a:cubicBezTo>
                <a:lnTo>
                  <a:pt x="5994071" y="1659433"/>
                </a:lnTo>
                <a:lnTo>
                  <a:pt x="6002527" y="1665742"/>
                </a:lnTo>
                <a:lnTo>
                  <a:pt x="6002540" y="1665754"/>
                </a:lnTo>
                <a:cubicBezTo>
                  <a:pt x="6181119" y="1799116"/>
                  <a:pt x="6358441" y="1931543"/>
                  <a:pt x="6551735" y="2027594"/>
                </a:cubicBezTo>
                <a:cubicBezTo>
                  <a:pt x="6724042" y="2112975"/>
                  <a:pt x="6902786" y="2178303"/>
                  <a:pt x="7083295" y="2230217"/>
                </a:cubicBezTo>
                <a:cubicBezTo>
                  <a:pt x="7493995" y="2348735"/>
                  <a:pt x="7917289" y="2402128"/>
                  <a:pt x="8340293" y="2416225"/>
                </a:cubicBezTo>
                <a:cubicBezTo>
                  <a:pt x="9143562" y="2442726"/>
                  <a:pt x="9988463" y="2351972"/>
                  <a:pt x="10752816" y="1950976"/>
                </a:cubicBezTo>
                <a:cubicBezTo>
                  <a:pt x="11111929" y="1762362"/>
                  <a:pt x="11449497" y="1500961"/>
                  <a:pt x="11733534" y="1147769"/>
                </a:cubicBezTo>
                <a:cubicBezTo>
                  <a:pt x="11906362" y="933132"/>
                  <a:pt x="12055916" y="690429"/>
                  <a:pt x="12188825" y="432683"/>
                </a:cubicBezTo>
                <a:lnTo>
                  <a:pt x="12188825" y="469805"/>
                </a:lnTo>
                <a:cubicBezTo>
                  <a:pt x="12113788" y="613684"/>
                  <a:pt x="12033342" y="752734"/>
                  <a:pt x="11946064" y="885015"/>
                </a:cubicBezTo>
                <a:cubicBezTo>
                  <a:pt x="11703570" y="1252661"/>
                  <a:pt x="11410784" y="1552735"/>
                  <a:pt x="11083628" y="1775625"/>
                </a:cubicBezTo>
                <a:cubicBezTo>
                  <a:pt x="10365135" y="2265428"/>
                  <a:pt x="9547253" y="2411294"/>
                  <a:pt x="8760959" y="2437100"/>
                </a:cubicBezTo>
                <a:cubicBezTo>
                  <a:pt x="8324321" y="2451564"/>
                  <a:pt x="7886792" y="2423913"/>
                  <a:pt x="7457492" y="2340896"/>
                </a:cubicBezTo>
                <a:cubicBezTo>
                  <a:pt x="7084983" y="2268576"/>
                  <a:pt x="6710558" y="2157530"/>
                  <a:pt x="6370655" y="1950963"/>
                </a:cubicBezTo>
                <a:cubicBezTo>
                  <a:pt x="6239256" y="1871120"/>
                  <a:pt x="6113927" y="1776358"/>
                  <a:pt x="5988573" y="1681584"/>
                </a:cubicBezTo>
                <a:lnTo>
                  <a:pt x="5988573" y="1681584"/>
                </a:lnTo>
                <a:lnTo>
                  <a:pt x="5988573" y="1681584"/>
                </a:lnTo>
                <a:cubicBezTo>
                  <a:pt x="5904724" y="1618190"/>
                  <a:pt x="5820875" y="1554784"/>
                  <a:pt x="5735172" y="1495828"/>
                </a:cubicBezTo>
                <a:cubicBezTo>
                  <a:pt x="5492551" y="1328923"/>
                  <a:pt x="5235431" y="1206159"/>
                  <a:pt x="4966172" y="1127358"/>
                </a:cubicBezTo>
                <a:cubicBezTo>
                  <a:pt x="4711476" y="1052814"/>
                  <a:pt x="4470595" y="1017831"/>
                  <a:pt x="4222031" y="981730"/>
                </a:cubicBezTo>
                <a:cubicBezTo>
                  <a:pt x="4214223" y="980597"/>
                  <a:pt x="4206414" y="979463"/>
                  <a:pt x="4198606" y="978327"/>
                </a:cubicBezTo>
                <a:cubicBezTo>
                  <a:pt x="4192194" y="977395"/>
                  <a:pt x="4185782" y="976462"/>
                  <a:pt x="4179358" y="975526"/>
                </a:cubicBezTo>
                <a:cubicBezTo>
                  <a:pt x="4069112" y="959582"/>
                  <a:pt x="3959057" y="941508"/>
                  <a:pt x="3848990" y="923432"/>
                </a:cubicBezTo>
                <a:cubicBezTo>
                  <a:pt x="3682181" y="896038"/>
                  <a:pt x="3515308" y="868634"/>
                  <a:pt x="3347623" y="848614"/>
                </a:cubicBezTo>
                <a:cubicBezTo>
                  <a:pt x="3069273" y="815384"/>
                  <a:pt x="2777935" y="805547"/>
                  <a:pt x="2491929" y="848922"/>
                </a:cubicBezTo>
                <a:cubicBezTo>
                  <a:pt x="2205924" y="892298"/>
                  <a:pt x="1917747" y="976529"/>
                  <a:pt x="1633518" y="1060696"/>
                </a:cubicBezTo>
                <a:cubicBezTo>
                  <a:pt x="1117720" y="1213355"/>
                  <a:pt x="587211" y="1369470"/>
                  <a:pt x="60847" y="1334385"/>
                </a:cubicBezTo>
                <a:cubicBezTo>
                  <a:pt x="40524" y="1333045"/>
                  <a:pt x="20241" y="1331363"/>
                  <a:pt x="0" y="1329328"/>
                </a:cubicBezTo>
                <a:close/>
                <a:moveTo>
                  <a:pt x="0" y="1503123"/>
                </a:moveTo>
                <a:lnTo>
                  <a:pt x="0" y="1482388"/>
                </a:lnTo>
                <a:cubicBezTo>
                  <a:pt x="424666" y="1489708"/>
                  <a:pt x="853550" y="1397184"/>
                  <a:pt x="1274024" y="1306481"/>
                </a:cubicBezTo>
                <a:lnTo>
                  <a:pt x="1274024" y="1306481"/>
                </a:lnTo>
                <a:lnTo>
                  <a:pt x="1290479" y="1302928"/>
                </a:lnTo>
                <a:cubicBezTo>
                  <a:pt x="1339234" y="1292422"/>
                  <a:pt x="1388244" y="1281649"/>
                  <a:pt x="1437456" y="1270839"/>
                </a:cubicBezTo>
                <a:cubicBezTo>
                  <a:pt x="1904199" y="1168325"/>
                  <a:pt x="2389873" y="1061646"/>
                  <a:pt x="2862939" y="1122716"/>
                </a:cubicBezTo>
                <a:cubicBezTo>
                  <a:pt x="3053936" y="1147526"/>
                  <a:pt x="3242558" y="1191658"/>
                  <a:pt x="3431015" y="1235750"/>
                </a:cubicBezTo>
                <a:cubicBezTo>
                  <a:pt x="3502865" y="1252562"/>
                  <a:pt x="3574703" y="1269373"/>
                  <a:pt x="3646630" y="1285101"/>
                </a:cubicBezTo>
                <a:cubicBezTo>
                  <a:pt x="3907217" y="1342072"/>
                  <a:pt x="4179332" y="1374161"/>
                  <a:pt x="4451639" y="1374641"/>
                </a:cubicBezTo>
                <a:cubicBezTo>
                  <a:pt x="4506983" y="1374768"/>
                  <a:pt x="4562392" y="1374249"/>
                  <a:pt x="4617813" y="1373731"/>
                </a:cubicBezTo>
                <a:lnTo>
                  <a:pt x="4617838" y="1373731"/>
                </a:lnTo>
                <a:lnTo>
                  <a:pt x="4617851" y="1373731"/>
                </a:lnTo>
                <a:cubicBezTo>
                  <a:pt x="4812961" y="1371898"/>
                  <a:pt x="5008236" y="1370052"/>
                  <a:pt x="5201581" y="1396957"/>
                </a:cubicBezTo>
                <a:cubicBezTo>
                  <a:pt x="5449865" y="1431498"/>
                  <a:pt x="5686671" y="1519092"/>
                  <a:pt x="5909054" y="1660558"/>
                </a:cubicBezTo>
                <a:cubicBezTo>
                  <a:pt x="6016658" y="1729097"/>
                  <a:pt x="6120136" y="1807259"/>
                  <a:pt x="6223614" y="1885420"/>
                </a:cubicBezTo>
                <a:lnTo>
                  <a:pt x="6223627" y="1885420"/>
                </a:lnTo>
                <a:lnTo>
                  <a:pt x="6223627" y="1885420"/>
                </a:lnTo>
                <a:cubicBezTo>
                  <a:pt x="6328933" y="1964959"/>
                  <a:pt x="6434227" y="2044486"/>
                  <a:pt x="6543876" y="2113898"/>
                </a:cubicBezTo>
                <a:cubicBezTo>
                  <a:pt x="6704984" y="2215854"/>
                  <a:pt x="6874625" y="2294445"/>
                  <a:pt x="7047426" y="2358319"/>
                </a:cubicBezTo>
                <a:cubicBezTo>
                  <a:pt x="7449671" y="2506461"/>
                  <a:pt x="7870172" y="2576682"/>
                  <a:pt x="8290344" y="2600654"/>
                </a:cubicBezTo>
                <a:cubicBezTo>
                  <a:pt x="9100583" y="2647118"/>
                  <a:pt x="9949535" y="2540320"/>
                  <a:pt x="10714384" y="2110851"/>
                </a:cubicBezTo>
                <a:cubicBezTo>
                  <a:pt x="11089266" y="1900440"/>
                  <a:pt x="11442412" y="1616521"/>
                  <a:pt x="11743336" y="1247868"/>
                </a:cubicBezTo>
                <a:cubicBezTo>
                  <a:pt x="11909993" y="1043632"/>
                  <a:pt x="12058417" y="815668"/>
                  <a:pt x="12188825" y="571097"/>
                </a:cubicBezTo>
                <a:lnTo>
                  <a:pt x="12188825" y="606438"/>
                </a:lnTo>
                <a:cubicBezTo>
                  <a:pt x="12120555" y="733342"/>
                  <a:pt x="12047270" y="855805"/>
                  <a:pt x="11968588" y="972822"/>
                </a:cubicBezTo>
                <a:cubicBezTo>
                  <a:pt x="11700446" y="1371645"/>
                  <a:pt x="11402569" y="1669269"/>
                  <a:pt x="11063733" y="1911806"/>
                </a:cubicBezTo>
                <a:cubicBezTo>
                  <a:pt x="10338117" y="2430993"/>
                  <a:pt x="9522227" y="2611072"/>
                  <a:pt x="8718616" y="2629026"/>
                </a:cubicBezTo>
                <a:cubicBezTo>
                  <a:pt x="7919779" y="2646625"/>
                  <a:pt x="7065811" y="2528890"/>
                  <a:pt x="6370261" y="2017657"/>
                </a:cubicBezTo>
                <a:cubicBezTo>
                  <a:pt x="6329022" y="1987313"/>
                  <a:pt x="6287936" y="1956437"/>
                  <a:pt x="6246811" y="1925525"/>
                </a:cubicBezTo>
                <a:lnTo>
                  <a:pt x="6246786" y="1925512"/>
                </a:lnTo>
                <a:lnTo>
                  <a:pt x="6246786" y="1925499"/>
                </a:lnTo>
                <a:cubicBezTo>
                  <a:pt x="6058735" y="1784185"/>
                  <a:pt x="5870075" y="1642402"/>
                  <a:pt x="5663703" y="1549410"/>
                </a:cubicBezTo>
                <a:cubicBezTo>
                  <a:pt x="5412207" y="1436088"/>
                  <a:pt x="5156292" y="1401698"/>
                  <a:pt x="4893877" y="1395326"/>
                </a:cubicBezTo>
                <a:cubicBezTo>
                  <a:pt x="4797750" y="1393037"/>
                  <a:pt x="4701560" y="1393796"/>
                  <a:pt x="4605370" y="1394555"/>
                </a:cubicBezTo>
                <a:lnTo>
                  <a:pt x="4605357" y="1394555"/>
                </a:lnTo>
                <a:lnTo>
                  <a:pt x="4605345" y="1394555"/>
                </a:lnTo>
                <a:lnTo>
                  <a:pt x="4605332" y="1394555"/>
                </a:lnTo>
                <a:lnTo>
                  <a:pt x="4605332" y="1394555"/>
                </a:lnTo>
                <a:lnTo>
                  <a:pt x="4605319" y="1394555"/>
                </a:lnTo>
                <a:lnTo>
                  <a:pt x="4605307" y="1394555"/>
                </a:lnTo>
                <a:cubicBezTo>
                  <a:pt x="4441545" y="1395832"/>
                  <a:pt x="4277795" y="1397121"/>
                  <a:pt x="4114516" y="1383403"/>
                </a:cubicBezTo>
                <a:cubicBezTo>
                  <a:pt x="3886852" y="1364185"/>
                  <a:pt x="3662983" y="1312006"/>
                  <a:pt x="3439496" y="1259903"/>
                </a:cubicBezTo>
                <a:lnTo>
                  <a:pt x="3439496" y="1259903"/>
                </a:lnTo>
                <a:cubicBezTo>
                  <a:pt x="3388811" y="1248084"/>
                  <a:pt x="3338138" y="1236272"/>
                  <a:pt x="3287440" y="1224851"/>
                </a:cubicBezTo>
                <a:cubicBezTo>
                  <a:pt x="3027006" y="1165798"/>
                  <a:pt x="2766927" y="1119980"/>
                  <a:pt x="2500055" y="1127891"/>
                </a:cubicBezTo>
                <a:cubicBezTo>
                  <a:pt x="2213948" y="1136504"/>
                  <a:pt x="1928361" y="1188598"/>
                  <a:pt x="1644615" y="1248123"/>
                </a:cubicBezTo>
                <a:cubicBezTo>
                  <a:pt x="1554393" y="1267059"/>
                  <a:pt x="1464094" y="1286821"/>
                  <a:pt x="1373731" y="1306607"/>
                </a:cubicBezTo>
                <a:lnTo>
                  <a:pt x="1373719" y="1306607"/>
                </a:lnTo>
                <a:lnTo>
                  <a:pt x="1373706" y="1306607"/>
                </a:lnTo>
                <a:lnTo>
                  <a:pt x="1373706" y="1306607"/>
                </a:lnTo>
                <a:lnTo>
                  <a:pt x="1373693" y="1306620"/>
                </a:lnTo>
                <a:cubicBezTo>
                  <a:pt x="951478" y="1399030"/>
                  <a:pt x="527591" y="1491820"/>
                  <a:pt x="101997" y="1502428"/>
                </a:cubicBezTo>
                <a:cubicBezTo>
                  <a:pt x="67969" y="1503300"/>
                  <a:pt x="33965" y="1503540"/>
                  <a:pt x="0" y="1503123"/>
                </a:cubicBezTo>
                <a:close/>
                <a:moveTo>
                  <a:pt x="0" y="1682659"/>
                </a:moveTo>
                <a:lnTo>
                  <a:pt x="0" y="1662189"/>
                </a:lnTo>
                <a:cubicBezTo>
                  <a:pt x="324654" y="1635992"/>
                  <a:pt x="648758" y="1576770"/>
                  <a:pt x="972352" y="1517638"/>
                </a:cubicBezTo>
                <a:lnTo>
                  <a:pt x="972360" y="1517638"/>
                </a:lnTo>
                <a:lnTo>
                  <a:pt x="972380" y="1517638"/>
                </a:lnTo>
                <a:cubicBezTo>
                  <a:pt x="1081271" y="1497737"/>
                  <a:pt x="1190104" y="1477849"/>
                  <a:pt x="1298884" y="1459238"/>
                </a:cubicBezTo>
                <a:cubicBezTo>
                  <a:pt x="1806485" y="1372365"/>
                  <a:pt x="2336369" y="1293711"/>
                  <a:pt x="2842815" y="1411471"/>
                </a:cubicBezTo>
                <a:cubicBezTo>
                  <a:pt x="3006082" y="1449465"/>
                  <a:pt x="3165298" y="1509521"/>
                  <a:pt x="3324312" y="1569513"/>
                </a:cubicBezTo>
                <a:lnTo>
                  <a:pt x="3324324" y="1569513"/>
                </a:lnTo>
                <a:lnTo>
                  <a:pt x="3324350" y="1569526"/>
                </a:lnTo>
                <a:cubicBezTo>
                  <a:pt x="3403247" y="1599288"/>
                  <a:pt x="3482106" y="1629025"/>
                  <a:pt x="3561384" y="1656057"/>
                </a:cubicBezTo>
                <a:cubicBezTo>
                  <a:pt x="3819711" y="1744156"/>
                  <a:pt x="4081301" y="1805375"/>
                  <a:pt x="4352185" y="1792883"/>
                </a:cubicBezTo>
                <a:cubicBezTo>
                  <a:pt x="4516150" y="1785196"/>
                  <a:pt x="4680154" y="1755914"/>
                  <a:pt x="4843992" y="1726670"/>
                </a:cubicBezTo>
                <a:cubicBezTo>
                  <a:pt x="5147735" y="1672443"/>
                  <a:pt x="5450894" y="1618329"/>
                  <a:pt x="5752021" y="1702079"/>
                </a:cubicBezTo>
                <a:cubicBezTo>
                  <a:pt x="6023222" y="1777509"/>
                  <a:pt x="6252525" y="1949117"/>
                  <a:pt x="6481179" y="2120245"/>
                </a:cubicBezTo>
                <a:cubicBezTo>
                  <a:pt x="6643367" y="2241634"/>
                  <a:pt x="6805225" y="2362757"/>
                  <a:pt x="6981455" y="2449136"/>
                </a:cubicBezTo>
                <a:cubicBezTo>
                  <a:pt x="7368310" y="2638925"/>
                  <a:pt x="7782984" y="2735141"/>
                  <a:pt x="8197963" y="2776460"/>
                </a:cubicBezTo>
                <a:cubicBezTo>
                  <a:pt x="9028733" y="2858818"/>
                  <a:pt x="9895472" y="2735230"/>
                  <a:pt x="10674148" y="2270953"/>
                </a:cubicBezTo>
                <a:cubicBezTo>
                  <a:pt x="11273685" y="1913488"/>
                  <a:pt x="11808572" y="1392506"/>
                  <a:pt x="12188825" y="707899"/>
                </a:cubicBezTo>
                <a:lnTo>
                  <a:pt x="12188825" y="734219"/>
                </a:lnTo>
                <a:cubicBezTo>
                  <a:pt x="11882937" y="1277502"/>
                  <a:pt x="11479664" y="1725203"/>
                  <a:pt x="11025656" y="2060252"/>
                </a:cubicBezTo>
                <a:cubicBezTo>
                  <a:pt x="10668193" y="2324055"/>
                  <a:pt x="10285019" y="2525527"/>
                  <a:pt x="9889149" y="2644754"/>
                </a:cubicBezTo>
                <a:cubicBezTo>
                  <a:pt x="9493279" y="2763993"/>
                  <a:pt x="9051993" y="2820876"/>
                  <a:pt x="8632532" y="2819548"/>
                </a:cubicBezTo>
                <a:cubicBezTo>
                  <a:pt x="8213072" y="2818221"/>
                  <a:pt x="7785219" y="2762413"/>
                  <a:pt x="7377592" y="2630556"/>
                </a:cubicBezTo>
                <a:cubicBezTo>
                  <a:pt x="7187014" y="2568894"/>
                  <a:pt x="6999776" y="2490075"/>
                  <a:pt x="6820892" y="2386842"/>
                </a:cubicBezTo>
                <a:cubicBezTo>
                  <a:pt x="6689240" y="2310717"/>
                  <a:pt x="6565231" y="2216865"/>
                  <a:pt x="6441210" y="2123001"/>
                </a:cubicBezTo>
                <a:lnTo>
                  <a:pt x="6441197" y="2122988"/>
                </a:lnTo>
                <a:lnTo>
                  <a:pt x="6441197" y="2122988"/>
                </a:lnTo>
                <a:cubicBezTo>
                  <a:pt x="6373181" y="2071517"/>
                  <a:pt x="6305165" y="2020046"/>
                  <a:pt x="6235892" y="1971483"/>
                </a:cubicBezTo>
                <a:cubicBezTo>
                  <a:pt x="6000229" y="1806475"/>
                  <a:pt x="5753354" y="1694531"/>
                  <a:pt x="5481036" y="1679801"/>
                </a:cubicBezTo>
                <a:cubicBezTo>
                  <a:pt x="5271146" y="1668599"/>
                  <a:pt x="5061537" y="1707123"/>
                  <a:pt x="4852651" y="1745534"/>
                </a:cubicBezTo>
                <a:lnTo>
                  <a:pt x="4852651" y="1745534"/>
                </a:lnTo>
                <a:cubicBezTo>
                  <a:pt x="4818916" y="1751729"/>
                  <a:pt x="4785193" y="1757924"/>
                  <a:pt x="4751496" y="1763917"/>
                </a:cubicBezTo>
                <a:cubicBezTo>
                  <a:pt x="4509155" y="1806955"/>
                  <a:pt x="4263181" y="1834796"/>
                  <a:pt x="4020332" y="1797852"/>
                </a:cubicBezTo>
                <a:cubicBezTo>
                  <a:pt x="3777203" y="1760883"/>
                  <a:pt x="3541984" y="1673631"/>
                  <a:pt x="3308301" y="1586936"/>
                </a:cubicBezTo>
                <a:lnTo>
                  <a:pt x="3308276" y="1586936"/>
                </a:lnTo>
                <a:lnTo>
                  <a:pt x="3290424" y="1580311"/>
                </a:lnTo>
                <a:cubicBezTo>
                  <a:pt x="3284165" y="1577984"/>
                  <a:pt x="3277905" y="1575670"/>
                  <a:pt x="3271646" y="1573344"/>
                </a:cubicBezTo>
                <a:cubicBezTo>
                  <a:pt x="3013611" y="1477634"/>
                  <a:pt x="2757430" y="1399764"/>
                  <a:pt x="2486482" y="1380622"/>
                </a:cubicBezTo>
                <a:cubicBezTo>
                  <a:pt x="2210278" y="1361454"/>
                  <a:pt x="1932234" y="1385590"/>
                  <a:pt x="1655788" y="1424089"/>
                </a:cubicBezTo>
                <a:cubicBezTo>
                  <a:pt x="1436288" y="1454699"/>
                  <a:pt x="1217289" y="1494311"/>
                  <a:pt x="998293" y="1533922"/>
                </a:cubicBezTo>
                <a:lnTo>
                  <a:pt x="998280" y="1533935"/>
                </a:lnTo>
                <a:lnTo>
                  <a:pt x="998277" y="1533935"/>
                </a:lnTo>
                <a:cubicBezTo>
                  <a:pt x="703788" y="1587201"/>
                  <a:pt x="409310" y="1640480"/>
                  <a:pt x="113653" y="1671823"/>
                </a:cubicBezTo>
                <a:cubicBezTo>
                  <a:pt x="75767" y="1675907"/>
                  <a:pt x="37885" y="1679523"/>
                  <a:pt x="0" y="1682659"/>
                </a:cubicBezTo>
                <a:close/>
                <a:moveTo>
                  <a:pt x="0" y="1870551"/>
                </a:moveTo>
                <a:lnTo>
                  <a:pt x="0" y="1849829"/>
                </a:lnTo>
                <a:cubicBezTo>
                  <a:pt x="135001" y="1824909"/>
                  <a:pt x="269877" y="1798434"/>
                  <a:pt x="404746" y="1771971"/>
                </a:cubicBezTo>
                <a:lnTo>
                  <a:pt x="404754" y="1771971"/>
                </a:lnTo>
                <a:cubicBezTo>
                  <a:pt x="710535" y="1711953"/>
                  <a:pt x="1016283" y="1651935"/>
                  <a:pt x="1323389" y="1610098"/>
                </a:cubicBezTo>
                <a:cubicBezTo>
                  <a:pt x="1820414" y="1542292"/>
                  <a:pt x="2330872" y="1514022"/>
                  <a:pt x="2813994" y="1666943"/>
                </a:cubicBezTo>
                <a:cubicBezTo>
                  <a:pt x="3004368" y="1727100"/>
                  <a:pt x="3185880" y="1822317"/>
                  <a:pt x="3367087" y="1917382"/>
                </a:cubicBezTo>
                <a:cubicBezTo>
                  <a:pt x="3661612" y="2071897"/>
                  <a:pt x="3955350" y="2225994"/>
                  <a:pt x="4285070" y="2228409"/>
                </a:cubicBezTo>
                <a:cubicBezTo>
                  <a:pt x="4534573" y="2230242"/>
                  <a:pt x="4774820" y="2145266"/>
                  <a:pt x="5015295" y="2060227"/>
                </a:cubicBezTo>
                <a:lnTo>
                  <a:pt x="5015295" y="2060227"/>
                </a:lnTo>
                <a:cubicBezTo>
                  <a:pt x="5210368" y="1991245"/>
                  <a:pt x="5405566" y="1922199"/>
                  <a:pt x="5605971" y="1899416"/>
                </a:cubicBezTo>
                <a:cubicBezTo>
                  <a:pt x="5825180" y="1874521"/>
                  <a:pt x="6037874" y="1917622"/>
                  <a:pt x="6237974" y="2025508"/>
                </a:cubicBezTo>
                <a:cubicBezTo>
                  <a:pt x="6381117" y="2102721"/>
                  <a:pt x="6513861" y="2204336"/>
                  <a:pt x="6646668" y="2306013"/>
                </a:cubicBezTo>
                <a:lnTo>
                  <a:pt x="6646681" y="2306026"/>
                </a:lnTo>
                <a:cubicBezTo>
                  <a:pt x="6717376" y="2360140"/>
                  <a:pt x="6788097" y="2414291"/>
                  <a:pt x="6860417" y="2464763"/>
                </a:cubicBezTo>
                <a:cubicBezTo>
                  <a:pt x="7228939" y="2722397"/>
                  <a:pt x="7644539" y="2863863"/>
                  <a:pt x="8061283" y="2935197"/>
                </a:cubicBezTo>
                <a:cubicBezTo>
                  <a:pt x="8911149" y="3080444"/>
                  <a:pt x="9802012" y="2946778"/>
                  <a:pt x="10597727" y="2454181"/>
                </a:cubicBezTo>
                <a:cubicBezTo>
                  <a:pt x="11191842" y="2086146"/>
                  <a:pt x="11783052" y="1552318"/>
                  <a:pt x="12188825" y="847281"/>
                </a:cubicBezTo>
                <a:lnTo>
                  <a:pt x="12188825" y="876995"/>
                </a:lnTo>
                <a:cubicBezTo>
                  <a:pt x="11866240" y="1427541"/>
                  <a:pt x="11430249" y="1875596"/>
                  <a:pt x="10979084" y="2216094"/>
                </a:cubicBezTo>
                <a:cubicBezTo>
                  <a:pt x="10608938" y="2495310"/>
                  <a:pt x="10214883" y="2719982"/>
                  <a:pt x="9802647" y="2847414"/>
                </a:cubicBezTo>
                <a:cubicBezTo>
                  <a:pt x="9378577" y="2978526"/>
                  <a:pt x="8941671" y="3025647"/>
                  <a:pt x="8511520" y="3005127"/>
                </a:cubicBezTo>
                <a:cubicBezTo>
                  <a:pt x="8081356" y="2984607"/>
                  <a:pt x="7662848" y="2897848"/>
                  <a:pt x="7265581" y="2717390"/>
                </a:cubicBezTo>
                <a:cubicBezTo>
                  <a:pt x="7073429" y="2630227"/>
                  <a:pt x="6892920" y="2516803"/>
                  <a:pt x="6717782" y="2383606"/>
                </a:cubicBezTo>
                <a:cubicBezTo>
                  <a:pt x="6697531" y="2368181"/>
                  <a:pt x="6677280" y="2352655"/>
                  <a:pt x="6657003" y="2337103"/>
                </a:cubicBezTo>
                <a:cubicBezTo>
                  <a:pt x="6459760" y="2185851"/>
                  <a:pt x="6260054" y="2032702"/>
                  <a:pt x="6035094" y="1959484"/>
                </a:cubicBezTo>
                <a:cubicBezTo>
                  <a:pt x="5694987" y="1849133"/>
                  <a:pt x="5361725" y="1965300"/>
                  <a:pt x="5028360" y="2081505"/>
                </a:cubicBezTo>
                <a:cubicBezTo>
                  <a:pt x="4915144" y="2120965"/>
                  <a:pt x="4801915" y="2160438"/>
                  <a:pt x="4688406" y="2191047"/>
                </a:cubicBezTo>
                <a:cubicBezTo>
                  <a:pt x="4452451" y="2254707"/>
                  <a:pt x="4217004" y="2267995"/>
                  <a:pt x="3983435" y="2208103"/>
                </a:cubicBezTo>
                <a:cubicBezTo>
                  <a:pt x="3745905" y="2147124"/>
                  <a:pt x="3522672" y="2028302"/>
                  <a:pt x="3300531" y="1910074"/>
                </a:cubicBezTo>
                <a:cubicBezTo>
                  <a:pt x="3293687" y="1906433"/>
                  <a:pt x="3286856" y="1902792"/>
                  <a:pt x="3280013" y="1899163"/>
                </a:cubicBezTo>
                <a:cubicBezTo>
                  <a:pt x="3276826" y="1897456"/>
                  <a:pt x="3273627" y="1895762"/>
                  <a:pt x="3270427" y="1894055"/>
                </a:cubicBezTo>
                <a:cubicBezTo>
                  <a:pt x="3038319" y="1770656"/>
                  <a:pt x="2792282" y="1665375"/>
                  <a:pt x="2533803" y="1619328"/>
                </a:cubicBezTo>
                <a:cubicBezTo>
                  <a:pt x="2272454" y="1572725"/>
                  <a:pt x="2006471" y="1568527"/>
                  <a:pt x="1741224" y="1586645"/>
                </a:cubicBezTo>
                <a:cubicBezTo>
                  <a:pt x="1290492" y="1617684"/>
                  <a:pt x="841958" y="1706099"/>
                  <a:pt x="394018" y="1794413"/>
                </a:cubicBezTo>
                <a:cubicBezTo>
                  <a:pt x="319472" y="1809105"/>
                  <a:pt x="244942" y="1823796"/>
                  <a:pt x="170421" y="1838222"/>
                </a:cubicBezTo>
                <a:cubicBezTo>
                  <a:pt x="113612" y="1849146"/>
                  <a:pt x="56809" y="1859981"/>
                  <a:pt x="0" y="1870551"/>
                </a:cubicBezTo>
                <a:close/>
                <a:moveTo>
                  <a:pt x="0" y="2065714"/>
                </a:moveTo>
                <a:lnTo>
                  <a:pt x="0" y="2044890"/>
                </a:lnTo>
                <a:cubicBezTo>
                  <a:pt x="455157" y="1911111"/>
                  <a:pt x="914734" y="1801797"/>
                  <a:pt x="1377337" y="1754056"/>
                </a:cubicBezTo>
                <a:cubicBezTo>
                  <a:pt x="1874489" y="1702584"/>
                  <a:pt x="2385302" y="1720209"/>
                  <a:pt x="2855969" y="1921592"/>
                </a:cubicBezTo>
                <a:cubicBezTo>
                  <a:pt x="3045200" y="2002522"/>
                  <a:pt x="3221964" y="2124847"/>
                  <a:pt x="3398498" y="2247020"/>
                </a:cubicBezTo>
                <a:cubicBezTo>
                  <a:pt x="3677673" y="2440210"/>
                  <a:pt x="3956239" y="2632996"/>
                  <a:pt x="4282595" y="2660937"/>
                </a:cubicBezTo>
                <a:cubicBezTo>
                  <a:pt x="4600431" y="2688146"/>
                  <a:pt x="4895299" y="2535123"/>
                  <a:pt x="5189443" y="2382493"/>
                </a:cubicBezTo>
                <a:lnTo>
                  <a:pt x="5189443" y="2382480"/>
                </a:lnTo>
                <a:cubicBezTo>
                  <a:pt x="5295689" y="2327355"/>
                  <a:pt x="5401846" y="2272268"/>
                  <a:pt x="5508943" y="2225741"/>
                </a:cubicBezTo>
                <a:cubicBezTo>
                  <a:pt x="5702732" y="2141675"/>
                  <a:pt x="5904572" y="2088080"/>
                  <a:pt x="6105840" y="2114720"/>
                </a:cubicBezTo>
                <a:cubicBezTo>
                  <a:pt x="6337605" y="2144950"/>
                  <a:pt x="6546275" y="2279867"/>
                  <a:pt x="6743213" y="2427845"/>
                </a:cubicBezTo>
                <a:cubicBezTo>
                  <a:pt x="6771514" y="2449098"/>
                  <a:pt x="6799752" y="2470529"/>
                  <a:pt x="6828015" y="2491959"/>
                </a:cubicBezTo>
                <a:lnTo>
                  <a:pt x="6828015" y="2491972"/>
                </a:lnTo>
                <a:cubicBezTo>
                  <a:pt x="6996386" y="2619682"/>
                  <a:pt x="7165137" y="2747683"/>
                  <a:pt x="7348160" y="2843583"/>
                </a:cubicBezTo>
                <a:cubicBezTo>
                  <a:pt x="7561909" y="2955591"/>
                  <a:pt x="7769869" y="3031362"/>
                  <a:pt x="7989102" y="3085716"/>
                </a:cubicBezTo>
                <a:cubicBezTo>
                  <a:pt x="8439441" y="3197698"/>
                  <a:pt x="8908685" y="3208521"/>
                  <a:pt x="9368065" y="3119575"/>
                </a:cubicBezTo>
                <a:cubicBezTo>
                  <a:pt x="9827456" y="3030629"/>
                  <a:pt x="10216038" y="2845189"/>
                  <a:pt x="10612848" y="2579008"/>
                </a:cubicBezTo>
                <a:cubicBezTo>
                  <a:pt x="11009645" y="2312828"/>
                  <a:pt x="11416397" y="1967425"/>
                  <a:pt x="11762915" y="1561042"/>
                </a:cubicBezTo>
                <a:cubicBezTo>
                  <a:pt x="11914983" y="1382328"/>
                  <a:pt x="12060474" y="1186998"/>
                  <a:pt x="12188825" y="974856"/>
                </a:cubicBezTo>
                <a:lnTo>
                  <a:pt x="12188825" y="1016353"/>
                </a:lnTo>
                <a:cubicBezTo>
                  <a:pt x="11868335" y="1540244"/>
                  <a:pt x="11435733" y="1969233"/>
                  <a:pt x="11019574" y="2302764"/>
                </a:cubicBezTo>
                <a:cubicBezTo>
                  <a:pt x="10645859" y="2602234"/>
                  <a:pt x="10246193" y="2864394"/>
                  <a:pt x="9826262" y="3014559"/>
                </a:cubicBezTo>
                <a:cubicBezTo>
                  <a:pt x="9406332" y="3164737"/>
                  <a:pt x="8930638" y="3224704"/>
                  <a:pt x="8483829" y="3187343"/>
                </a:cubicBezTo>
                <a:cubicBezTo>
                  <a:pt x="8041984" y="3150349"/>
                  <a:pt x="7602361" y="3024876"/>
                  <a:pt x="7203913" y="2784551"/>
                </a:cubicBezTo>
                <a:cubicBezTo>
                  <a:pt x="7085276" y="2713028"/>
                  <a:pt x="6970866" y="2626687"/>
                  <a:pt x="6856620" y="2540472"/>
                </a:cubicBezTo>
                <a:lnTo>
                  <a:pt x="6856620" y="2540472"/>
                </a:lnTo>
                <a:cubicBezTo>
                  <a:pt x="6556141" y="2313713"/>
                  <a:pt x="6256829" y="2087852"/>
                  <a:pt x="5884892" y="2134620"/>
                </a:cubicBezTo>
                <a:cubicBezTo>
                  <a:pt x="5641598" y="2165306"/>
                  <a:pt x="5414213" y="2285025"/>
                  <a:pt x="5186599" y="2404846"/>
                </a:cubicBezTo>
                <a:lnTo>
                  <a:pt x="5186599" y="2404846"/>
                </a:lnTo>
                <a:cubicBezTo>
                  <a:pt x="5018571" y="2493312"/>
                  <a:pt x="4850416" y="2581841"/>
                  <a:pt x="4675659" y="2634652"/>
                </a:cubicBezTo>
                <a:cubicBezTo>
                  <a:pt x="4451245" y="2702269"/>
                  <a:pt x="4226564" y="2697578"/>
                  <a:pt x="4008486" y="2620024"/>
                </a:cubicBezTo>
                <a:cubicBezTo>
                  <a:pt x="3776098" y="2537197"/>
                  <a:pt x="3564038" y="2388145"/>
                  <a:pt x="3354098" y="2240597"/>
                </a:cubicBezTo>
                <a:lnTo>
                  <a:pt x="3354098" y="2240597"/>
                </a:lnTo>
                <a:cubicBezTo>
                  <a:pt x="3345515" y="2234553"/>
                  <a:pt x="3336932" y="2228522"/>
                  <a:pt x="3328349" y="2222491"/>
                </a:cubicBezTo>
                <a:cubicBezTo>
                  <a:pt x="3109979" y="2069153"/>
                  <a:pt x="2869694" y="1931619"/>
                  <a:pt x="2614909" y="1856290"/>
                </a:cubicBezTo>
                <a:cubicBezTo>
                  <a:pt x="2360125" y="1780960"/>
                  <a:pt x="2079566" y="1749314"/>
                  <a:pt x="1807679" y="1750263"/>
                </a:cubicBezTo>
                <a:cubicBezTo>
                  <a:pt x="1269949" y="1752235"/>
                  <a:pt x="730936" y="1862561"/>
                  <a:pt x="201180" y="2008313"/>
                </a:cubicBezTo>
                <a:cubicBezTo>
                  <a:pt x="134006" y="2026848"/>
                  <a:pt x="66943" y="2046028"/>
                  <a:pt x="0" y="2065714"/>
                </a:cubicBezTo>
                <a:close/>
                <a:moveTo>
                  <a:pt x="0" y="2268260"/>
                </a:moveTo>
                <a:lnTo>
                  <a:pt x="0" y="2247032"/>
                </a:lnTo>
                <a:cubicBezTo>
                  <a:pt x="857006" y="1896609"/>
                  <a:pt x="1813329" y="1728958"/>
                  <a:pt x="2663538" y="2055814"/>
                </a:cubicBezTo>
                <a:cubicBezTo>
                  <a:pt x="2875306" y="2137086"/>
                  <a:pt x="3078808" y="2252507"/>
                  <a:pt x="3264256" y="2406616"/>
                </a:cubicBezTo>
                <a:cubicBezTo>
                  <a:pt x="3326013" y="2457961"/>
                  <a:pt x="3386856" y="2511329"/>
                  <a:pt x="3447724" y="2564709"/>
                </a:cubicBezTo>
                <a:lnTo>
                  <a:pt x="3447762" y="2564734"/>
                </a:lnTo>
                <a:lnTo>
                  <a:pt x="3447774" y="2564747"/>
                </a:lnTo>
                <a:cubicBezTo>
                  <a:pt x="3600236" y="2698475"/>
                  <a:pt x="3752774" y="2832267"/>
                  <a:pt x="3919698" y="2934426"/>
                </a:cubicBezTo>
                <a:cubicBezTo>
                  <a:pt x="4153279" y="3077397"/>
                  <a:pt x="4388929" y="3137440"/>
                  <a:pt x="4640210" y="3076284"/>
                </a:cubicBezTo>
                <a:cubicBezTo>
                  <a:pt x="4850810" y="3025053"/>
                  <a:pt x="5048256" y="2901616"/>
                  <a:pt x="5239532" y="2772540"/>
                </a:cubicBezTo>
                <a:cubicBezTo>
                  <a:pt x="5266779" y="2754169"/>
                  <a:pt x="5294115" y="2735546"/>
                  <a:pt x="5321565" y="2716846"/>
                </a:cubicBezTo>
                <a:cubicBezTo>
                  <a:pt x="5663855" y="2483741"/>
                  <a:pt x="6022207" y="2239699"/>
                  <a:pt x="6409684" y="2336421"/>
                </a:cubicBezTo>
                <a:cubicBezTo>
                  <a:pt x="6646110" y="2395528"/>
                  <a:pt x="6852837" y="2557907"/>
                  <a:pt x="7054829" y="2716568"/>
                </a:cubicBezTo>
                <a:cubicBezTo>
                  <a:pt x="7061291" y="2721638"/>
                  <a:pt x="7067754" y="2726721"/>
                  <a:pt x="7074216" y="2731778"/>
                </a:cubicBezTo>
                <a:cubicBezTo>
                  <a:pt x="7282391" y="2895168"/>
                  <a:pt x="7514563" y="3046724"/>
                  <a:pt x="7755699" y="3150601"/>
                </a:cubicBezTo>
                <a:cubicBezTo>
                  <a:pt x="8232155" y="3355525"/>
                  <a:pt x="8748795" y="3415985"/>
                  <a:pt x="9254493" y="3330023"/>
                </a:cubicBezTo>
                <a:cubicBezTo>
                  <a:pt x="9735710" y="3248208"/>
                  <a:pt x="10179319" y="3018061"/>
                  <a:pt x="10608759" y="2711486"/>
                </a:cubicBezTo>
                <a:cubicBezTo>
                  <a:pt x="11038200" y="2404897"/>
                  <a:pt x="11424738" y="2066384"/>
                  <a:pt x="11780562" y="1651278"/>
                </a:cubicBezTo>
                <a:cubicBezTo>
                  <a:pt x="11923959" y="1483981"/>
                  <a:pt x="12063928" y="1302005"/>
                  <a:pt x="12188825" y="1104588"/>
                </a:cubicBezTo>
                <a:lnTo>
                  <a:pt x="12188825" y="1133215"/>
                </a:lnTo>
                <a:cubicBezTo>
                  <a:pt x="12161807" y="1175614"/>
                  <a:pt x="12134191" y="1217211"/>
                  <a:pt x="12106144" y="1257994"/>
                </a:cubicBezTo>
                <a:cubicBezTo>
                  <a:pt x="11789946" y="1717643"/>
                  <a:pt x="11408804" y="2097563"/>
                  <a:pt x="11012006" y="2425266"/>
                </a:cubicBezTo>
                <a:cubicBezTo>
                  <a:pt x="10615209" y="2752956"/>
                  <a:pt x="10205157" y="3045991"/>
                  <a:pt x="9764341" y="3212390"/>
                </a:cubicBezTo>
                <a:cubicBezTo>
                  <a:pt x="9282983" y="3393936"/>
                  <a:pt x="8775116" y="3433522"/>
                  <a:pt x="8288706" y="3337002"/>
                </a:cubicBezTo>
                <a:cubicBezTo>
                  <a:pt x="8048484" y="3289147"/>
                  <a:pt x="7813037" y="3208255"/>
                  <a:pt x="7588191" y="3093378"/>
                </a:cubicBezTo>
                <a:cubicBezTo>
                  <a:pt x="7379014" y="2986491"/>
                  <a:pt x="7178418" y="2833304"/>
                  <a:pt x="6979588" y="2681445"/>
                </a:cubicBezTo>
                <a:lnTo>
                  <a:pt x="6978864" y="2680889"/>
                </a:lnTo>
                <a:cubicBezTo>
                  <a:pt x="6964225" y="2669712"/>
                  <a:pt x="6949586" y="2658535"/>
                  <a:pt x="6934972" y="2647384"/>
                </a:cubicBezTo>
                <a:cubicBezTo>
                  <a:pt x="6707307" y="2473576"/>
                  <a:pt x="6462541" y="2321805"/>
                  <a:pt x="6187949" y="2334726"/>
                </a:cubicBezTo>
                <a:cubicBezTo>
                  <a:pt x="5969528" y="2345081"/>
                  <a:pt x="5760096" y="2452702"/>
                  <a:pt x="5562764" y="2578225"/>
                </a:cubicBezTo>
                <a:cubicBezTo>
                  <a:pt x="5491383" y="2623614"/>
                  <a:pt x="5419952" y="2672455"/>
                  <a:pt x="5348114" y="2721575"/>
                </a:cubicBezTo>
                <a:lnTo>
                  <a:pt x="5348063" y="2721613"/>
                </a:lnTo>
                <a:cubicBezTo>
                  <a:pt x="5044942" y="2928850"/>
                  <a:pt x="4734724" y="3140942"/>
                  <a:pt x="4391786" y="3119929"/>
                </a:cubicBezTo>
                <a:cubicBezTo>
                  <a:pt x="4037079" y="3098258"/>
                  <a:pt x="3754831" y="2852648"/>
                  <a:pt x="3473168" y="2607519"/>
                </a:cubicBezTo>
                <a:cubicBezTo>
                  <a:pt x="3348524" y="2499065"/>
                  <a:pt x="3224008" y="2390698"/>
                  <a:pt x="3093372" y="2301866"/>
                </a:cubicBezTo>
                <a:cubicBezTo>
                  <a:pt x="2665696" y="2011487"/>
                  <a:pt x="2172988" y="1907571"/>
                  <a:pt x="1687695" y="1907761"/>
                </a:cubicBezTo>
                <a:cubicBezTo>
                  <a:pt x="1189024" y="1907685"/>
                  <a:pt x="687306" y="2014787"/>
                  <a:pt x="201907" y="2190478"/>
                </a:cubicBezTo>
                <a:cubicBezTo>
                  <a:pt x="134331" y="2215032"/>
                  <a:pt x="67029" y="2240963"/>
                  <a:pt x="0" y="226826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93850" y="3465573"/>
            <a:ext cx="10043122" cy="180000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676389"/>
            <a:ext cx="10043122" cy="579632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图片 3" descr="C:/Users/kingsoft/AppData/Local/Temp/fig2wpp/@svg_Union_#color-2113&amp;611.svg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4382115"/>
          </a:xfrm>
          <a:custGeom>
            <a:avLst/>
            <a:gdLst>
              <a:gd name="connsiteX0" fmla="*/ 0 w 12188825"/>
              <a:gd name="connsiteY0" fmla="*/ 2772567 h 4382115"/>
              <a:gd name="connsiteX1" fmla="*/ 1528034 w 12188825"/>
              <a:gd name="connsiteY1" fmla="*/ 2906473 h 4382115"/>
              <a:gd name="connsiteX2" fmla="*/ 2151201 w 12188825"/>
              <a:gd name="connsiteY2" fmla="*/ 2767277 h 4382115"/>
              <a:gd name="connsiteX3" fmla="*/ 3042496 w 12188825"/>
              <a:gd name="connsiteY3" fmla="*/ 2754718 h 4382115"/>
              <a:gd name="connsiteX4" fmla="*/ 3863045 w 12188825"/>
              <a:gd name="connsiteY4" fmla="*/ 2978931 h 4382115"/>
              <a:gd name="connsiteX5" fmla="*/ 4168426 w 12188825"/>
              <a:gd name="connsiteY5" fmla="*/ 3111150 h 4382115"/>
              <a:gd name="connsiteX6" fmla="*/ 4168438 w 12188825"/>
              <a:gd name="connsiteY6" fmla="*/ 3111163 h 4382115"/>
              <a:gd name="connsiteX7" fmla="*/ 4168451 w 12188825"/>
              <a:gd name="connsiteY7" fmla="*/ 3111163 h 4382115"/>
              <a:gd name="connsiteX8" fmla="*/ 4168502 w 12188825"/>
              <a:gd name="connsiteY8" fmla="*/ 3111189 h 4382115"/>
              <a:gd name="connsiteX9" fmla="*/ 5160926 w 12188825"/>
              <a:gd name="connsiteY9" fmla="*/ 3451460 h 4382115"/>
              <a:gd name="connsiteX10" fmla="*/ 5413299 w 12188825"/>
              <a:gd name="connsiteY10" fmla="*/ 3144196 h 4382115"/>
              <a:gd name="connsiteX11" fmla="*/ 5413311 w 12188825"/>
              <a:gd name="connsiteY11" fmla="*/ 3144183 h 4382115"/>
              <a:gd name="connsiteX12" fmla="*/ 5660656 w 12188825"/>
              <a:gd name="connsiteY12" fmla="*/ 2842945 h 4382115"/>
              <a:gd name="connsiteX13" fmla="*/ 7038323 w 12188825"/>
              <a:gd name="connsiteY13" fmla="*/ 1372209 h 4382115"/>
              <a:gd name="connsiteX14" fmla="*/ 8633484 w 12188825"/>
              <a:gd name="connsiteY14" fmla="*/ 325187 h 4382115"/>
              <a:gd name="connsiteX15" fmla="*/ 9640231 w 12188825"/>
              <a:gd name="connsiteY15" fmla="*/ 0 h 4382115"/>
              <a:gd name="connsiteX16" fmla="*/ 9740598 w 12188825"/>
              <a:gd name="connsiteY16" fmla="*/ 0 h 4382115"/>
              <a:gd name="connsiteX17" fmla="*/ 8087463 w 12188825"/>
              <a:gd name="connsiteY17" fmla="*/ 625433 h 4382115"/>
              <a:gd name="connsiteX18" fmla="*/ 6559442 w 12188825"/>
              <a:gd name="connsiteY18" fmla="*/ 1859591 h 4382115"/>
              <a:gd name="connsiteX19" fmla="*/ 5272746 w 12188825"/>
              <a:gd name="connsiteY19" fmla="*/ 3345284 h 4382115"/>
              <a:gd name="connsiteX20" fmla="*/ 5183095 w 12188825"/>
              <a:gd name="connsiteY20" fmla="*/ 3454656 h 4382115"/>
              <a:gd name="connsiteX21" fmla="*/ 5233006 w 12188825"/>
              <a:gd name="connsiteY21" fmla="*/ 3460847 h 4382115"/>
              <a:gd name="connsiteX22" fmla="*/ 5877756 w 12188825"/>
              <a:gd name="connsiteY22" fmla="*/ 2785683 h 4382115"/>
              <a:gd name="connsiteX23" fmla="*/ 5925737 w 12188825"/>
              <a:gd name="connsiteY23" fmla="*/ 2733737 h 4382115"/>
              <a:gd name="connsiteX24" fmla="*/ 5927553 w 12188825"/>
              <a:gd name="connsiteY24" fmla="*/ 2731783 h 4382115"/>
              <a:gd name="connsiteX25" fmla="*/ 7301728 w 12188825"/>
              <a:gd name="connsiteY25" fmla="*/ 1386239 h 4382115"/>
              <a:gd name="connsiteX26" fmla="*/ 10559953 w 12188825"/>
              <a:gd name="connsiteY26" fmla="*/ 168244 h 4382115"/>
              <a:gd name="connsiteX27" fmla="*/ 12188825 w 12188825"/>
              <a:gd name="connsiteY27" fmla="*/ 377334 h 4382115"/>
              <a:gd name="connsiteX28" fmla="*/ 12188825 w 12188825"/>
              <a:gd name="connsiteY28" fmla="*/ 395697 h 4382115"/>
              <a:gd name="connsiteX29" fmla="*/ 10061685 w 12188825"/>
              <a:gd name="connsiteY29" fmla="*/ 230830 h 4382115"/>
              <a:gd name="connsiteX30" fmla="*/ 8391460 w 12188825"/>
              <a:gd name="connsiteY30" fmla="*/ 725425 h 4382115"/>
              <a:gd name="connsiteX31" fmla="*/ 6812868 w 12188825"/>
              <a:gd name="connsiteY31" fmla="*/ 1840893 h 4382115"/>
              <a:gd name="connsiteX32" fmla="*/ 5961580 w 12188825"/>
              <a:gd name="connsiteY32" fmla="*/ 2723259 h 4382115"/>
              <a:gd name="connsiteX33" fmla="*/ 5961580 w 12188825"/>
              <a:gd name="connsiteY33" fmla="*/ 2723259 h 4382115"/>
              <a:gd name="connsiteX34" fmla="*/ 5415863 w 12188825"/>
              <a:gd name="connsiteY34" fmla="*/ 3302838 h 4382115"/>
              <a:gd name="connsiteX35" fmla="*/ 5257561 w 12188825"/>
              <a:gd name="connsiteY35" fmla="*/ 3463371 h 4382115"/>
              <a:gd name="connsiteX36" fmla="*/ 5306989 w 12188825"/>
              <a:gd name="connsiteY36" fmla="*/ 3467341 h 4382115"/>
              <a:gd name="connsiteX37" fmla="*/ 5751259 w 12188825"/>
              <a:gd name="connsiteY37" fmla="*/ 3078740 h 4382115"/>
              <a:gd name="connsiteX38" fmla="*/ 6298461 w 12188825"/>
              <a:gd name="connsiteY38" fmla="*/ 2544206 h 4382115"/>
              <a:gd name="connsiteX39" fmla="*/ 7198974 w 12188825"/>
              <a:gd name="connsiteY39" fmla="*/ 1695837 h 4382115"/>
              <a:gd name="connsiteX40" fmla="*/ 10475571 w 12188825"/>
              <a:gd name="connsiteY40" fmla="*/ 450066 h 4382115"/>
              <a:gd name="connsiteX41" fmla="*/ 12188825 w 12188825"/>
              <a:gd name="connsiteY41" fmla="*/ 685416 h 4382115"/>
              <a:gd name="connsiteX42" fmla="*/ 12188825 w 12188825"/>
              <a:gd name="connsiteY42" fmla="*/ 702859 h 4382115"/>
              <a:gd name="connsiteX43" fmla="*/ 9967437 w 12188825"/>
              <a:gd name="connsiteY43" fmla="*/ 514671 h 4382115"/>
              <a:gd name="connsiteX44" fmla="*/ 8257383 w 12188825"/>
              <a:gd name="connsiteY44" fmla="*/ 1026416 h 4382115"/>
              <a:gd name="connsiteX45" fmla="*/ 6695931 w 12188825"/>
              <a:gd name="connsiteY45" fmla="*/ 2178158 h 4382115"/>
              <a:gd name="connsiteX46" fmla="*/ 6313316 w 12188825"/>
              <a:gd name="connsiteY46" fmla="*/ 2555977 h 4382115"/>
              <a:gd name="connsiteX47" fmla="*/ 6313291 w 12188825"/>
              <a:gd name="connsiteY47" fmla="*/ 2556003 h 4382115"/>
              <a:gd name="connsiteX48" fmla="*/ 6313278 w 12188825"/>
              <a:gd name="connsiteY48" fmla="*/ 2556016 h 4382115"/>
              <a:gd name="connsiteX49" fmla="*/ 6313253 w 12188825"/>
              <a:gd name="connsiteY49" fmla="*/ 2556041 h 4382115"/>
              <a:gd name="connsiteX50" fmla="*/ 6313253 w 12188825"/>
              <a:gd name="connsiteY50" fmla="*/ 2556041 h 4382115"/>
              <a:gd name="connsiteX51" fmla="*/ 6313240 w 12188825"/>
              <a:gd name="connsiteY51" fmla="*/ 2556054 h 4382115"/>
              <a:gd name="connsiteX52" fmla="*/ 6313228 w 12188825"/>
              <a:gd name="connsiteY52" fmla="*/ 2556066 h 4382115"/>
              <a:gd name="connsiteX53" fmla="*/ 5331608 w 12188825"/>
              <a:gd name="connsiteY53" fmla="*/ 3468762 h 4382115"/>
              <a:gd name="connsiteX54" fmla="*/ 5373063 w 12188825"/>
              <a:gd name="connsiteY54" fmla="*/ 3470297 h 4382115"/>
              <a:gd name="connsiteX55" fmla="*/ 5459235 w 12188825"/>
              <a:gd name="connsiteY55" fmla="*/ 3414203 h 4382115"/>
              <a:gd name="connsiteX56" fmla="*/ 6575046 w 12188825"/>
              <a:gd name="connsiteY56" fmla="*/ 2477455 h 4382115"/>
              <a:gd name="connsiteX57" fmla="*/ 7005731 w 12188825"/>
              <a:gd name="connsiteY57" fmla="*/ 2080608 h 4382115"/>
              <a:gd name="connsiteX58" fmla="*/ 8599622 w 12188825"/>
              <a:gd name="connsiteY58" fmla="*/ 1071477 h 4382115"/>
              <a:gd name="connsiteX59" fmla="*/ 10340682 w 12188825"/>
              <a:gd name="connsiteY59" fmla="*/ 717201 h 4382115"/>
              <a:gd name="connsiteX60" fmla="*/ 12188825 w 12188825"/>
              <a:gd name="connsiteY60" fmla="*/ 991706 h 4382115"/>
              <a:gd name="connsiteX61" fmla="*/ 12188825 w 12188825"/>
              <a:gd name="connsiteY61" fmla="*/ 1009340 h 4382115"/>
              <a:gd name="connsiteX62" fmla="*/ 9847035 w 12188825"/>
              <a:gd name="connsiteY62" fmla="*/ 781267 h 4382115"/>
              <a:gd name="connsiteX63" fmla="*/ 8029211 w 12188825"/>
              <a:gd name="connsiteY63" fmla="*/ 1353980 h 4382115"/>
              <a:gd name="connsiteX64" fmla="*/ 6576849 w 12188825"/>
              <a:gd name="connsiteY64" fmla="*/ 2500784 h 4382115"/>
              <a:gd name="connsiteX65" fmla="*/ 6495717 w 12188825"/>
              <a:gd name="connsiteY65" fmla="*/ 2576553 h 4382115"/>
              <a:gd name="connsiteX66" fmla="*/ 6476901 w 12188825"/>
              <a:gd name="connsiteY66" fmla="*/ 2594110 h 4382115"/>
              <a:gd name="connsiteX67" fmla="*/ 5418492 w 12188825"/>
              <a:gd name="connsiteY67" fmla="*/ 3470728 h 4382115"/>
              <a:gd name="connsiteX68" fmla="*/ 5450030 w 12188825"/>
              <a:gd name="connsiteY68" fmla="*/ 3470221 h 4382115"/>
              <a:gd name="connsiteX69" fmla="*/ 6751733 w 12188825"/>
              <a:gd name="connsiteY69" fmla="*/ 2510678 h 4382115"/>
              <a:gd name="connsiteX70" fmla="*/ 6770893 w 12188825"/>
              <a:gd name="connsiteY70" fmla="*/ 2493794 h 4382115"/>
              <a:gd name="connsiteX71" fmla="*/ 6794940 w 12188825"/>
              <a:gd name="connsiteY71" fmla="*/ 2472597 h 4382115"/>
              <a:gd name="connsiteX72" fmla="*/ 8360975 w 12188825"/>
              <a:gd name="connsiteY72" fmla="*/ 1362302 h 4382115"/>
              <a:gd name="connsiteX73" fmla="*/ 10167410 w 12188825"/>
              <a:gd name="connsiteY73" fmla="*/ 960781 h 4382115"/>
              <a:gd name="connsiteX74" fmla="*/ 12188825 w 12188825"/>
              <a:gd name="connsiteY74" fmla="*/ 1295222 h 4382115"/>
              <a:gd name="connsiteX75" fmla="*/ 12188825 w 12188825"/>
              <a:gd name="connsiteY75" fmla="*/ 1313971 h 4382115"/>
              <a:gd name="connsiteX76" fmla="*/ 9605518 w 12188825"/>
              <a:gd name="connsiteY76" fmla="*/ 1035685 h 4382115"/>
              <a:gd name="connsiteX77" fmla="*/ 7791478 w 12188825"/>
              <a:gd name="connsiteY77" fmla="*/ 1696547 h 4382115"/>
              <a:gd name="connsiteX78" fmla="*/ 6813858 w 12188825"/>
              <a:gd name="connsiteY78" fmla="*/ 2482441 h 4382115"/>
              <a:gd name="connsiteX79" fmla="*/ 6813846 w 12188825"/>
              <a:gd name="connsiteY79" fmla="*/ 2482454 h 4382115"/>
              <a:gd name="connsiteX80" fmla="*/ 6291910 w 12188825"/>
              <a:gd name="connsiteY80" fmla="*/ 2930118 h 4382115"/>
              <a:gd name="connsiteX81" fmla="*/ 5498405 w 12188825"/>
              <a:gd name="connsiteY81" fmla="*/ 3468179 h 4382115"/>
              <a:gd name="connsiteX82" fmla="*/ 5503242 w 12188825"/>
              <a:gd name="connsiteY82" fmla="*/ 3467874 h 4382115"/>
              <a:gd name="connsiteX83" fmla="*/ 5508435 w 12188825"/>
              <a:gd name="connsiteY83" fmla="*/ 3467545 h 4382115"/>
              <a:gd name="connsiteX84" fmla="*/ 6558922 w 12188825"/>
              <a:gd name="connsiteY84" fmla="*/ 2846383 h 4382115"/>
              <a:gd name="connsiteX85" fmla="*/ 7021525 w 12188825"/>
              <a:gd name="connsiteY85" fmla="*/ 2469578 h 4382115"/>
              <a:gd name="connsiteX86" fmla="*/ 8148560 w 12188825"/>
              <a:gd name="connsiteY86" fmla="*/ 1649345 h 4382115"/>
              <a:gd name="connsiteX87" fmla="*/ 9994392 w 12188825"/>
              <a:gd name="connsiteY87" fmla="*/ 1171222 h 4382115"/>
              <a:gd name="connsiteX88" fmla="*/ 12188825 w 12188825"/>
              <a:gd name="connsiteY88" fmla="*/ 1596701 h 4382115"/>
              <a:gd name="connsiteX89" fmla="*/ 12188825 w 12188825"/>
              <a:gd name="connsiteY89" fmla="*/ 1616427 h 4382115"/>
              <a:gd name="connsiteX90" fmla="*/ 9389420 w 12188825"/>
              <a:gd name="connsiteY90" fmla="*/ 1253838 h 4382115"/>
              <a:gd name="connsiteX91" fmla="*/ 8445230 w 12188825"/>
              <a:gd name="connsiteY91" fmla="*/ 1527845 h 4382115"/>
              <a:gd name="connsiteX92" fmla="*/ 7595924 w 12188825"/>
              <a:gd name="connsiteY92" fmla="*/ 2033038 h 4382115"/>
              <a:gd name="connsiteX93" fmla="*/ 7029664 w 12188825"/>
              <a:gd name="connsiteY93" fmla="*/ 2488733 h 4382115"/>
              <a:gd name="connsiteX94" fmla="*/ 7029638 w 12188825"/>
              <a:gd name="connsiteY94" fmla="*/ 2488758 h 4382115"/>
              <a:gd name="connsiteX95" fmla="*/ 7029638 w 12188825"/>
              <a:gd name="connsiteY95" fmla="*/ 2488758 h 4382115"/>
              <a:gd name="connsiteX96" fmla="*/ 7029626 w 12188825"/>
              <a:gd name="connsiteY96" fmla="*/ 2488771 h 4382115"/>
              <a:gd name="connsiteX97" fmla="*/ 6036795 w 12188825"/>
              <a:gd name="connsiteY97" fmla="*/ 3233386 h 4382115"/>
              <a:gd name="connsiteX98" fmla="*/ 5589630 w 12188825"/>
              <a:gd name="connsiteY98" fmla="*/ 3459730 h 4382115"/>
              <a:gd name="connsiteX99" fmla="*/ 6297687 w 12188825"/>
              <a:gd name="connsiteY99" fmla="*/ 3155473 h 4382115"/>
              <a:gd name="connsiteX100" fmla="*/ 7235705 w 12188825"/>
              <a:gd name="connsiteY100" fmla="*/ 2484141 h 4382115"/>
              <a:gd name="connsiteX101" fmla="*/ 7942175 w 12188825"/>
              <a:gd name="connsiteY101" fmla="*/ 1959209 h 4382115"/>
              <a:gd name="connsiteX102" fmla="*/ 9751314 w 12188825"/>
              <a:gd name="connsiteY102" fmla="*/ 1351354 h 4382115"/>
              <a:gd name="connsiteX103" fmla="*/ 12188825 w 12188825"/>
              <a:gd name="connsiteY103" fmla="*/ 1895859 h 4382115"/>
              <a:gd name="connsiteX104" fmla="*/ 12188825 w 12188825"/>
              <a:gd name="connsiteY104" fmla="*/ 1917716 h 4382115"/>
              <a:gd name="connsiteX105" fmla="*/ 9139536 w 12188825"/>
              <a:gd name="connsiteY105" fmla="*/ 1464774 h 4382115"/>
              <a:gd name="connsiteX106" fmla="*/ 8220652 w 12188825"/>
              <a:gd name="connsiteY106" fmla="*/ 1814140 h 4382115"/>
              <a:gd name="connsiteX107" fmla="*/ 7396319 w 12188825"/>
              <a:gd name="connsiteY107" fmla="*/ 2381669 h 4382115"/>
              <a:gd name="connsiteX108" fmla="*/ 7227135 w 12188825"/>
              <a:gd name="connsiteY108" fmla="*/ 2514814 h 4382115"/>
              <a:gd name="connsiteX109" fmla="*/ 7227110 w 12188825"/>
              <a:gd name="connsiteY109" fmla="*/ 2514839 h 4382115"/>
              <a:gd name="connsiteX110" fmla="*/ 5751018 w 12188825"/>
              <a:gd name="connsiteY110" fmla="*/ 3429729 h 4382115"/>
              <a:gd name="connsiteX111" fmla="*/ 5741089 w 12188825"/>
              <a:gd name="connsiteY111" fmla="*/ 3433053 h 4382115"/>
              <a:gd name="connsiteX112" fmla="*/ 5726780 w 12188825"/>
              <a:gd name="connsiteY112" fmla="*/ 3437759 h 4382115"/>
              <a:gd name="connsiteX113" fmla="*/ 7426918 w 12188825"/>
              <a:gd name="connsiteY113" fmla="*/ 2518112 h 4382115"/>
              <a:gd name="connsiteX114" fmla="*/ 7427705 w 12188825"/>
              <a:gd name="connsiteY114" fmla="*/ 2517516 h 4382115"/>
              <a:gd name="connsiteX115" fmla="*/ 7530561 w 12188825"/>
              <a:gd name="connsiteY115" fmla="*/ 2440503 h 4382115"/>
              <a:gd name="connsiteX116" fmla="*/ 8436495 w 12188825"/>
              <a:gd name="connsiteY116" fmla="*/ 1853985 h 4382115"/>
              <a:gd name="connsiteX117" fmla="*/ 9372369 w 12188825"/>
              <a:gd name="connsiteY117" fmla="*/ 1542649 h 4382115"/>
              <a:gd name="connsiteX118" fmla="*/ 12188825 w 12188825"/>
              <a:gd name="connsiteY118" fmla="*/ 2194015 h 4382115"/>
              <a:gd name="connsiteX119" fmla="*/ 12188825 w 12188825"/>
              <a:gd name="connsiteY119" fmla="*/ 2215707 h 4382115"/>
              <a:gd name="connsiteX120" fmla="*/ 8774024 w 12188825"/>
              <a:gd name="connsiteY120" fmla="*/ 1728476 h 4382115"/>
              <a:gd name="connsiteX121" fmla="*/ 7417434 w 12188825"/>
              <a:gd name="connsiteY121" fmla="*/ 2551715 h 4382115"/>
              <a:gd name="connsiteX122" fmla="*/ 6975970 w 12188825"/>
              <a:gd name="connsiteY122" fmla="*/ 2872603 h 4382115"/>
              <a:gd name="connsiteX123" fmla="*/ 5555603 w 12188825"/>
              <a:gd name="connsiteY123" fmla="*/ 3486522 h 4382115"/>
              <a:gd name="connsiteX124" fmla="*/ 5466396 w 12188825"/>
              <a:gd name="connsiteY124" fmla="*/ 3505930 h 4382115"/>
              <a:gd name="connsiteX125" fmla="*/ 5328142 w 12188825"/>
              <a:gd name="connsiteY125" fmla="*/ 3548439 h 4382115"/>
              <a:gd name="connsiteX126" fmla="*/ 5206406 w 12188825"/>
              <a:gd name="connsiteY126" fmla="*/ 3596871 h 4382115"/>
              <a:gd name="connsiteX127" fmla="*/ 5062921 w 12188825"/>
              <a:gd name="connsiteY127" fmla="*/ 3670091 h 4382115"/>
              <a:gd name="connsiteX128" fmla="*/ 4975161 w 12188825"/>
              <a:gd name="connsiteY128" fmla="*/ 3728241 h 4382115"/>
              <a:gd name="connsiteX129" fmla="*/ 4857006 w 12188825"/>
              <a:gd name="connsiteY129" fmla="*/ 3826349 h 4382115"/>
              <a:gd name="connsiteX130" fmla="*/ 4707616 w 12188825"/>
              <a:gd name="connsiteY130" fmla="*/ 3974158 h 4382115"/>
              <a:gd name="connsiteX131" fmla="*/ 4062891 w 12188825"/>
              <a:gd name="connsiteY131" fmla="*/ 4368342 h 4382115"/>
              <a:gd name="connsiteX132" fmla="*/ 3045530 w 12188825"/>
              <a:gd name="connsiteY132" fmla="*/ 3828518 h 4382115"/>
              <a:gd name="connsiteX133" fmla="*/ 2897424 w 12188825"/>
              <a:gd name="connsiteY133" fmla="*/ 3681736 h 4382115"/>
              <a:gd name="connsiteX134" fmla="*/ 1950390 w 12188825"/>
              <a:gd name="connsiteY134" fmla="*/ 3076672 h 4382115"/>
              <a:gd name="connsiteX135" fmla="*/ 1778134 w 12188825"/>
              <a:gd name="connsiteY135" fmla="*/ 3024459 h 4382115"/>
              <a:gd name="connsiteX136" fmla="*/ 1652208 w 12188825"/>
              <a:gd name="connsiteY136" fmla="*/ 3003554 h 4382115"/>
              <a:gd name="connsiteX137" fmla="*/ 1584103 w 12188825"/>
              <a:gd name="connsiteY137" fmla="*/ 3000319 h 4382115"/>
              <a:gd name="connsiteX138" fmla="*/ 1509256 w 12188825"/>
              <a:gd name="connsiteY138" fmla="*/ 2998137 h 4382115"/>
              <a:gd name="connsiteX139" fmla="*/ 1395202 w 12188825"/>
              <a:gd name="connsiteY139" fmla="*/ 3008374 h 4382115"/>
              <a:gd name="connsiteX140" fmla="*/ 1242267 w 12188825"/>
              <a:gd name="connsiteY140" fmla="*/ 3040455 h 4382115"/>
              <a:gd name="connsiteX141" fmla="*/ 1104101 w 12188825"/>
              <a:gd name="connsiteY141" fmla="*/ 3087124 h 4382115"/>
              <a:gd name="connsiteX142" fmla="*/ 112301 w 12188825"/>
              <a:gd name="connsiteY142" fmla="*/ 3718270 h 4382115"/>
              <a:gd name="connsiteX143" fmla="*/ 0 w 12188825"/>
              <a:gd name="connsiteY143" fmla="*/ 3821224 h 4382115"/>
              <a:gd name="connsiteX144" fmla="*/ 0 w 12188825"/>
              <a:gd name="connsiteY144" fmla="*/ 3793976 h 4382115"/>
              <a:gd name="connsiteX145" fmla="*/ 472702 w 12188825"/>
              <a:gd name="connsiteY145" fmla="*/ 3416017 h 4382115"/>
              <a:gd name="connsiteX146" fmla="*/ 853754 w 12188825"/>
              <a:gd name="connsiteY146" fmla="*/ 3186932 h 4382115"/>
              <a:gd name="connsiteX147" fmla="*/ 267606 w 12188825"/>
              <a:gd name="connsiteY147" fmla="*/ 3508556 h 4382115"/>
              <a:gd name="connsiteX148" fmla="*/ 0 w 12188825"/>
              <a:gd name="connsiteY148" fmla="*/ 3709035 h 4382115"/>
              <a:gd name="connsiteX149" fmla="*/ 0 w 12188825"/>
              <a:gd name="connsiteY149" fmla="*/ 3687533 h 4382115"/>
              <a:gd name="connsiteX150" fmla="*/ 682150 w 12188825"/>
              <a:gd name="connsiteY150" fmla="*/ 3245830 h 4382115"/>
              <a:gd name="connsiteX151" fmla="*/ 1005351 w 12188825"/>
              <a:gd name="connsiteY151" fmla="*/ 3103324 h 4382115"/>
              <a:gd name="connsiteX152" fmla="*/ 652614 w 12188825"/>
              <a:gd name="connsiteY152" fmla="*/ 3228452 h 4382115"/>
              <a:gd name="connsiteX153" fmla="*/ 0 w 12188825"/>
              <a:gd name="connsiteY153" fmla="*/ 3584845 h 4382115"/>
              <a:gd name="connsiteX154" fmla="*/ 0 w 12188825"/>
              <a:gd name="connsiteY154" fmla="*/ 3556405 h 4382115"/>
              <a:gd name="connsiteX155" fmla="*/ 1071597 w 12188825"/>
              <a:gd name="connsiteY155" fmla="*/ 3063352 h 4382115"/>
              <a:gd name="connsiteX156" fmla="*/ 1156235 w 12188825"/>
              <a:gd name="connsiteY156" fmla="*/ 3040760 h 4382115"/>
              <a:gd name="connsiteX157" fmla="*/ 1109283 w 12188825"/>
              <a:gd name="connsiteY157" fmla="*/ 3048865 h 4382115"/>
              <a:gd name="connsiteX158" fmla="*/ 0 w 12188825"/>
              <a:gd name="connsiteY158" fmla="*/ 3440905 h 4382115"/>
              <a:gd name="connsiteX159" fmla="*/ 0 w 12188825"/>
              <a:gd name="connsiteY159" fmla="*/ 3416664 h 4382115"/>
              <a:gd name="connsiteX160" fmla="*/ 1242299 w 12188825"/>
              <a:gd name="connsiteY160" fmla="*/ 3007664 h 4382115"/>
              <a:gd name="connsiteX161" fmla="*/ 1257444 w 12188825"/>
              <a:gd name="connsiteY161" fmla="*/ 3001676 h 4382115"/>
              <a:gd name="connsiteX162" fmla="*/ 0 w 12188825"/>
              <a:gd name="connsiteY162" fmla="*/ 3290394 h 4382115"/>
              <a:gd name="connsiteX163" fmla="*/ 0 w 12188825"/>
              <a:gd name="connsiteY163" fmla="*/ 3269501 h 4382115"/>
              <a:gd name="connsiteX164" fmla="*/ 230610 w 12188825"/>
              <a:gd name="connsiteY164" fmla="*/ 3178142 h 4382115"/>
              <a:gd name="connsiteX165" fmla="*/ 1315390 w 12188825"/>
              <a:gd name="connsiteY165" fmla="*/ 2979413 h 4382115"/>
              <a:gd name="connsiteX166" fmla="*/ 1340276 w 12188825"/>
              <a:gd name="connsiteY166" fmla="*/ 2970179 h 4382115"/>
              <a:gd name="connsiteX167" fmla="*/ 312301 w 12188825"/>
              <a:gd name="connsiteY167" fmla="*/ 3046164 h 4382115"/>
              <a:gd name="connsiteX168" fmla="*/ 0 w 12188825"/>
              <a:gd name="connsiteY168" fmla="*/ 3132208 h 4382115"/>
              <a:gd name="connsiteX169" fmla="*/ 0 w 12188825"/>
              <a:gd name="connsiteY169" fmla="*/ 3113180 h 4382115"/>
              <a:gd name="connsiteX170" fmla="*/ 669699 w 12188825"/>
              <a:gd name="connsiteY170" fmla="*/ 2966855 h 4382115"/>
              <a:gd name="connsiteX171" fmla="*/ 1385603 w 12188825"/>
              <a:gd name="connsiteY171" fmla="*/ 2953827 h 4382115"/>
              <a:gd name="connsiteX172" fmla="*/ 1417421 w 12188825"/>
              <a:gd name="connsiteY172" fmla="*/ 2942728 h 4382115"/>
              <a:gd name="connsiteX173" fmla="*/ 778083 w 12188825"/>
              <a:gd name="connsiteY173" fmla="*/ 2884388 h 4382115"/>
              <a:gd name="connsiteX174" fmla="*/ 0 w 12188825"/>
              <a:gd name="connsiteY174" fmla="*/ 2965954 h 4382115"/>
              <a:gd name="connsiteX175" fmla="*/ 0 w 12188825"/>
              <a:gd name="connsiteY175" fmla="*/ 2945277 h 4382115"/>
              <a:gd name="connsiteX176" fmla="*/ 1113252 w 12188825"/>
              <a:gd name="connsiteY176" fmla="*/ 2881445 h 4382115"/>
              <a:gd name="connsiteX177" fmla="*/ 1458761 w 12188825"/>
              <a:gd name="connsiteY177" fmla="*/ 2928761 h 4382115"/>
              <a:gd name="connsiteX178" fmla="*/ 1494693 w 12188825"/>
              <a:gd name="connsiteY178" fmla="*/ 2917027 h 4382115"/>
              <a:gd name="connsiteX179" fmla="*/ 1298008 w 12188825"/>
              <a:gd name="connsiteY179" fmla="*/ 2866133 h 4382115"/>
              <a:gd name="connsiteX180" fmla="*/ 0 w 12188825"/>
              <a:gd name="connsiteY180" fmla="*/ 2792229 h 4382115"/>
              <a:gd name="connsiteX181" fmla="*/ 12188825 w 12188825"/>
              <a:gd name="connsiteY181" fmla="*/ 67395 h 4382115"/>
              <a:gd name="connsiteX182" fmla="*/ 12188825 w 12188825"/>
              <a:gd name="connsiteY182" fmla="*/ 85854 h 4382115"/>
              <a:gd name="connsiteX183" fmla="*/ 11853556 w 12188825"/>
              <a:gd name="connsiteY183" fmla="*/ 0 h 4382115"/>
              <a:gd name="connsiteX184" fmla="*/ 11934625 w 12188825"/>
              <a:gd name="connsiteY184" fmla="*/ 0 h 4382115"/>
              <a:gd name="connsiteX185" fmla="*/ 12188825 w 12188825"/>
              <a:gd name="connsiteY185" fmla="*/ 67395 h 4382115"/>
              <a:gd name="connsiteX186" fmla="*/ 4165607 w 12188825"/>
              <a:gd name="connsiteY186" fmla="*/ 3131992 h 4382115"/>
              <a:gd name="connsiteX187" fmla="*/ 4165594 w 12188825"/>
              <a:gd name="connsiteY187" fmla="*/ 3131992 h 4382115"/>
              <a:gd name="connsiteX188" fmla="*/ 3530823 w 12188825"/>
              <a:gd name="connsiteY188" fmla="*/ 2875673 h 4382115"/>
              <a:gd name="connsiteX189" fmla="*/ 1730001 w 12188825"/>
              <a:gd name="connsiteY189" fmla="*/ 2869977 h 4382115"/>
              <a:gd name="connsiteX190" fmla="*/ 1562341 w 12188825"/>
              <a:gd name="connsiteY190" fmla="*/ 2916799 h 4382115"/>
              <a:gd name="connsiteX191" fmla="*/ 1594336 w 12188825"/>
              <a:gd name="connsiteY191" fmla="*/ 2926744 h 4382115"/>
              <a:gd name="connsiteX192" fmla="*/ 2434794 w 12188825"/>
              <a:gd name="connsiteY192" fmla="*/ 2841537 h 4382115"/>
              <a:gd name="connsiteX193" fmla="*/ 3374832 w 12188825"/>
              <a:gd name="connsiteY193" fmla="*/ 2992949 h 4382115"/>
              <a:gd name="connsiteX194" fmla="*/ 3882814 w 12188825"/>
              <a:gd name="connsiteY194" fmla="*/ 3185080 h 4382115"/>
              <a:gd name="connsiteX195" fmla="*/ 3882814 w 12188825"/>
              <a:gd name="connsiteY195" fmla="*/ 3185080 h 4382115"/>
              <a:gd name="connsiteX196" fmla="*/ 3882826 w 12188825"/>
              <a:gd name="connsiteY196" fmla="*/ 3185080 h 4382115"/>
              <a:gd name="connsiteX197" fmla="*/ 3882839 w 12188825"/>
              <a:gd name="connsiteY197" fmla="*/ 3185093 h 4382115"/>
              <a:gd name="connsiteX198" fmla="*/ 3882852 w 12188825"/>
              <a:gd name="connsiteY198" fmla="*/ 3185093 h 4382115"/>
              <a:gd name="connsiteX199" fmla="*/ 4335210 w 12188825"/>
              <a:gd name="connsiteY199" fmla="*/ 3358831 h 4382115"/>
              <a:gd name="connsiteX200" fmla="*/ 5103728 w 12188825"/>
              <a:gd name="connsiteY200" fmla="*/ 3519707 h 4382115"/>
              <a:gd name="connsiteX201" fmla="*/ 5143164 w 12188825"/>
              <a:gd name="connsiteY201" fmla="*/ 3472733 h 4382115"/>
              <a:gd name="connsiteX202" fmla="*/ 4165620 w 12188825"/>
              <a:gd name="connsiteY202" fmla="*/ 3131992 h 4382115"/>
              <a:gd name="connsiteX203" fmla="*/ 3918174 w 12188825"/>
              <a:gd name="connsiteY203" fmla="*/ 3222756 h 4382115"/>
              <a:gd name="connsiteX204" fmla="*/ 2972486 w 12188825"/>
              <a:gd name="connsiteY204" fmla="*/ 2913792 h 4382115"/>
              <a:gd name="connsiteX205" fmla="*/ 2023028 w 12188825"/>
              <a:gd name="connsiteY205" fmla="*/ 2879301 h 4382115"/>
              <a:gd name="connsiteX206" fmla="*/ 1632122 w 12188825"/>
              <a:gd name="connsiteY206" fmla="*/ 2938897 h 4382115"/>
              <a:gd name="connsiteX207" fmla="*/ 1655814 w 12188825"/>
              <a:gd name="connsiteY207" fmla="*/ 2946723 h 4382115"/>
              <a:gd name="connsiteX208" fmla="*/ 2864818 w 12188825"/>
              <a:gd name="connsiteY208" fmla="*/ 3009503 h 4382115"/>
              <a:gd name="connsiteX209" fmla="*/ 3643392 w 12188825"/>
              <a:gd name="connsiteY209" fmla="*/ 3288212 h 4382115"/>
              <a:gd name="connsiteX210" fmla="*/ 3781177 w 12188825"/>
              <a:gd name="connsiteY210" fmla="*/ 3345461 h 4382115"/>
              <a:gd name="connsiteX211" fmla="*/ 4751344 w 12188825"/>
              <a:gd name="connsiteY211" fmla="*/ 3587433 h 4382115"/>
              <a:gd name="connsiteX212" fmla="*/ 5054693 w 12188825"/>
              <a:gd name="connsiteY212" fmla="*/ 3577552 h 4382115"/>
              <a:gd name="connsiteX213" fmla="*/ 5078538 w 12188825"/>
              <a:gd name="connsiteY213" fmla="*/ 3549504 h 4382115"/>
              <a:gd name="connsiteX214" fmla="*/ 5082550 w 12188825"/>
              <a:gd name="connsiteY214" fmla="*/ 3544773 h 4382115"/>
              <a:gd name="connsiteX215" fmla="*/ 5089114 w 12188825"/>
              <a:gd name="connsiteY215" fmla="*/ 3537009 h 4382115"/>
              <a:gd name="connsiteX216" fmla="*/ 4857894 w 12188825"/>
              <a:gd name="connsiteY216" fmla="*/ 3514759 h 4382115"/>
              <a:gd name="connsiteX217" fmla="*/ 3918174 w 12188825"/>
              <a:gd name="connsiteY217" fmla="*/ 3222756 h 4382115"/>
              <a:gd name="connsiteX218" fmla="*/ 5114038 w 12188825"/>
              <a:gd name="connsiteY218" fmla="*/ 3537567 h 4382115"/>
              <a:gd name="connsiteX219" fmla="*/ 5083324 w 12188825"/>
              <a:gd name="connsiteY219" fmla="*/ 3573911 h 4382115"/>
              <a:gd name="connsiteX220" fmla="*/ 5122214 w 12188825"/>
              <a:gd name="connsiteY220" fmla="*/ 3568228 h 4382115"/>
              <a:gd name="connsiteX221" fmla="*/ 5154096 w 12188825"/>
              <a:gd name="connsiteY221" fmla="*/ 3537694 h 4382115"/>
              <a:gd name="connsiteX222" fmla="*/ 5114038 w 12188825"/>
              <a:gd name="connsiteY222" fmla="*/ 3537567 h 4382115"/>
              <a:gd name="connsiteX223" fmla="*/ 3580582 w 12188825"/>
              <a:gd name="connsiteY223" fmla="*/ 3280905 h 4382115"/>
              <a:gd name="connsiteX224" fmla="*/ 3580518 w 12188825"/>
              <a:gd name="connsiteY224" fmla="*/ 3280880 h 4382115"/>
              <a:gd name="connsiteX225" fmla="*/ 3402853 w 12188825"/>
              <a:gd name="connsiteY225" fmla="*/ 3207013 h 4382115"/>
              <a:gd name="connsiteX226" fmla="*/ 2465876 w 12188825"/>
              <a:gd name="connsiteY226" fmla="*/ 2960398 h 4382115"/>
              <a:gd name="connsiteX227" fmla="*/ 1703922 w 12188825"/>
              <a:gd name="connsiteY227" fmla="*/ 2963163 h 4382115"/>
              <a:gd name="connsiteX228" fmla="*/ 1725239 w 12188825"/>
              <a:gd name="connsiteY228" fmla="*/ 2970661 h 4382115"/>
              <a:gd name="connsiteX229" fmla="*/ 2380186 w 12188825"/>
              <a:gd name="connsiteY229" fmla="*/ 3018751 h 4382115"/>
              <a:gd name="connsiteX230" fmla="*/ 3263037 w 12188825"/>
              <a:gd name="connsiteY230" fmla="*/ 3305045 h 4382115"/>
              <a:gd name="connsiteX231" fmla="*/ 3431294 w 12188825"/>
              <a:gd name="connsiteY231" fmla="*/ 3384443 h 4382115"/>
              <a:gd name="connsiteX232" fmla="*/ 3431307 w 12188825"/>
              <a:gd name="connsiteY232" fmla="*/ 3384456 h 4382115"/>
              <a:gd name="connsiteX233" fmla="*/ 3431307 w 12188825"/>
              <a:gd name="connsiteY233" fmla="*/ 3384456 h 4382115"/>
              <a:gd name="connsiteX234" fmla="*/ 4169518 w 12188825"/>
              <a:gd name="connsiteY234" fmla="*/ 3663000 h 4382115"/>
              <a:gd name="connsiteX235" fmla="*/ 4999640 w 12188825"/>
              <a:gd name="connsiteY235" fmla="*/ 3641460 h 4382115"/>
              <a:gd name="connsiteX236" fmla="*/ 5033147 w 12188825"/>
              <a:gd name="connsiteY236" fmla="*/ 3602707 h 4382115"/>
              <a:gd name="connsiteX237" fmla="*/ 4301589 w 12188825"/>
              <a:gd name="connsiteY237" fmla="*/ 3539217 h 4382115"/>
              <a:gd name="connsiteX238" fmla="*/ 3580582 w 12188825"/>
              <a:gd name="connsiteY238" fmla="*/ 3280905 h 4382115"/>
              <a:gd name="connsiteX239" fmla="*/ 5061194 w 12188825"/>
              <a:gd name="connsiteY239" fmla="*/ 3599840 h 4382115"/>
              <a:gd name="connsiteX240" fmla="*/ 5032931 w 12188825"/>
              <a:gd name="connsiteY240" fmla="*/ 3632606 h 4382115"/>
              <a:gd name="connsiteX241" fmla="*/ 5062934 w 12188825"/>
              <a:gd name="connsiteY241" fmla="*/ 3624031 h 4382115"/>
              <a:gd name="connsiteX242" fmla="*/ 5092885 w 12188825"/>
              <a:gd name="connsiteY242" fmla="*/ 3596021 h 4382115"/>
              <a:gd name="connsiteX243" fmla="*/ 5061194 w 12188825"/>
              <a:gd name="connsiteY243" fmla="*/ 3599840 h 4382115"/>
              <a:gd name="connsiteX244" fmla="*/ 3786484 w 12188825"/>
              <a:gd name="connsiteY244" fmla="*/ 3568900 h 4382115"/>
              <a:gd name="connsiteX245" fmla="*/ 3391096 w 12188825"/>
              <a:gd name="connsiteY245" fmla="*/ 3389936 h 4382115"/>
              <a:gd name="connsiteX246" fmla="*/ 3391084 w 12188825"/>
              <a:gd name="connsiteY246" fmla="*/ 3389936 h 4382115"/>
              <a:gd name="connsiteX247" fmla="*/ 3391071 w 12188825"/>
              <a:gd name="connsiteY247" fmla="*/ 3389923 h 4382115"/>
              <a:gd name="connsiteX248" fmla="*/ 3391058 w 12188825"/>
              <a:gd name="connsiteY248" fmla="*/ 3389923 h 4382115"/>
              <a:gd name="connsiteX249" fmla="*/ 3391058 w 12188825"/>
              <a:gd name="connsiteY249" fmla="*/ 3389923 h 4382115"/>
              <a:gd name="connsiteX250" fmla="*/ 2927654 w 12188825"/>
              <a:gd name="connsiteY250" fmla="*/ 3184408 h 4382115"/>
              <a:gd name="connsiteX251" fmla="*/ 1771836 w 12188825"/>
              <a:gd name="connsiteY251" fmla="*/ 2987545 h 4382115"/>
              <a:gd name="connsiteX252" fmla="*/ 1780533 w 12188825"/>
              <a:gd name="connsiteY252" fmla="*/ 2990779 h 4382115"/>
              <a:gd name="connsiteX253" fmla="*/ 1790145 w 12188825"/>
              <a:gd name="connsiteY253" fmla="*/ 2994369 h 4382115"/>
              <a:gd name="connsiteX254" fmla="*/ 1948155 w 12188825"/>
              <a:gd name="connsiteY254" fmla="*/ 3012509 h 4382115"/>
              <a:gd name="connsiteX255" fmla="*/ 2783166 w 12188825"/>
              <a:gd name="connsiteY255" fmla="*/ 3231356 h 4382115"/>
              <a:gd name="connsiteX256" fmla="*/ 3261882 w 12188825"/>
              <a:gd name="connsiteY256" fmla="*/ 3480648 h 4382115"/>
              <a:gd name="connsiteX257" fmla="*/ 3261882 w 12188825"/>
              <a:gd name="connsiteY257" fmla="*/ 3480648 h 4382115"/>
              <a:gd name="connsiteX258" fmla="*/ 3621402 w 12188825"/>
              <a:gd name="connsiteY258" fmla="*/ 3674556 h 4382115"/>
              <a:gd name="connsiteX259" fmla="*/ 4578453 w 12188825"/>
              <a:gd name="connsiteY259" fmla="*/ 3813359 h 4382115"/>
              <a:gd name="connsiteX260" fmla="*/ 4950022 w 12188825"/>
              <a:gd name="connsiteY260" fmla="*/ 3697821 h 4382115"/>
              <a:gd name="connsiteX261" fmla="*/ 4977637 w 12188825"/>
              <a:gd name="connsiteY261" fmla="*/ 3666615 h 4382115"/>
              <a:gd name="connsiteX262" fmla="*/ 4666441 w 12188825"/>
              <a:gd name="connsiteY262" fmla="*/ 3714781 h 4382115"/>
              <a:gd name="connsiteX263" fmla="*/ 3786484 w 12188825"/>
              <a:gd name="connsiteY263" fmla="*/ 3568900 h 4382115"/>
              <a:gd name="connsiteX264" fmla="*/ 5010483 w 12188825"/>
              <a:gd name="connsiteY264" fmla="*/ 3658344 h 4382115"/>
              <a:gd name="connsiteX265" fmla="*/ 4991845 w 12188825"/>
              <a:gd name="connsiteY265" fmla="*/ 3679516 h 4382115"/>
              <a:gd name="connsiteX266" fmla="*/ 5012845 w 12188825"/>
              <a:gd name="connsiteY266" fmla="*/ 3669951 h 4382115"/>
              <a:gd name="connsiteX267" fmla="*/ 5031877 w 12188825"/>
              <a:gd name="connsiteY267" fmla="*/ 3652649 h 4382115"/>
              <a:gd name="connsiteX268" fmla="*/ 5010483 w 12188825"/>
              <a:gd name="connsiteY268" fmla="*/ 3658344 h 4382115"/>
              <a:gd name="connsiteX269" fmla="*/ 3347559 w 12188825"/>
              <a:gd name="connsiteY269" fmla="*/ 3549403 h 4382115"/>
              <a:gd name="connsiteX270" fmla="*/ 2462727 w 12188825"/>
              <a:gd name="connsiteY270" fmla="*/ 3138982 h 4382115"/>
              <a:gd name="connsiteX271" fmla="*/ 1867963 w 12188825"/>
              <a:gd name="connsiteY271" fmla="*/ 3021985 h 4382115"/>
              <a:gd name="connsiteX272" fmla="*/ 2399802 w 12188825"/>
              <a:gd name="connsiteY272" fmla="*/ 3172801 h 4382115"/>
              <a:gd name="connsiteX273" fmla="*/ 3215577 w 12188825"/>
              <a:gd name="connsiteY273" fmla="*/ 3621823 h 4382115"/>
              <a:gd name="connsiteX274" fmla="*/ 3233099 w 12188825"/>
              <a:gd name="connsiteY274" fmla="*/ 3633697 h 4382115"/>
              <a:gd name="connsiteX275" fmla="*/ 3236235 w 12188825"/>
              <a:gd name="connsiteY275" fmla="*/ 3635815 h 4382115"/>
              <a:gd name="connsiteX276" fmla="*/ 3236412 w 12188825"/>
              <a:gd name="connsiteY276" fmla="*/ 3635942 h 4382115"/>
              <a:gd name="connsiteX277" fmla="*/ 4073366 w 12188825"/>
              <a:gd name="connsiteY277" fmla="*/ 4004895 h 4382115"/>
              <a:gd name="connsiteX278" fmla="*/ 4896873 w 12188825"/>
              <a:gd name="connsiteY278" fmla="*/ 3756618 h 4382115"/>
              <a:gd name="connsiteX279" fmla="*/ 4917798 w 12188825"/>
              <a:gd name="connsiteY279" fmla="*/ 3733682 h 4382115"/>
              <a:gd name="connsiteX280" fmla="*/ 4141522 w 12188825"/>
              <a:gd name="connsiteY280" fmla="*/ 3854256 h 4382115"/>
              <a:gd name="connsiteX281" fmla="*/ 3347559 w 12188825"/>
              <a:gd name="connsiteY281" fmla="*/ 3549403 h 4382115"/>
              <a:gd name="connsiteX282" fmla="*/ 4958262 w 12188825"/>
              <a:gd name="connsiteY282" fmla="*/ 3717154 h 4382115"/>
              <a:gd name="connsiteX283" fmla="*/ 4955050 w 12188825"/>
              <a:gd name="connsiteY283" fmla="*/ 3720718 h 4382115"/>
              <a:gd name="connsiteX284" fmla="*/ 4957436 w 12188825"/>
              <a:gd name="connsiteY284" fmla="*/ 3719209 h 4382115"/>
              <a:gd name="connsiteX285" fmla="*/ 4961195 w 12188825"/>
              <a:gd name="connsiteY285" fmla="*/ 3715923 h 4382115"/>
              <a:gd name="connsiteX286" fmla="*/ 3160905 w 12188825"/>
              <a:gd name="connsiteY286" fmla="*/ 3610039 h 4382115"/>
              <a:gd name="connsiteX287" fmla="*/ 2933190 w 12188825"/>
              <a:gd name="connsiteY287" fmla="*/ 3457358 h 4382115"/>
              <a:gd name="connsiteX288" fmla="*/ 2082893 w 12188825"/>
              <a:gd name="connsiteY288" fmla="*/ 3093239 h 4382115"/>
              <a:gd name="connsiteX289" fmla="*/ 2077636 w 12188825"/>
              <a:gd name="connsiteY289" fmla="*/ 3091831 h 4382115"/>
              <a:gd name="connsiteX290" fmla="*/ 2069840 w 12188825"/>
              <a:gd name="connsiteY290" fmla="*/ 3089750 h 4382115"/>
              <a:gd name="connsiteX291" fmla="*/ 2750827 w 12188825"/>
              <a:gd name="connsiteY291" fmla="*/ 3429311 h 4382115"/>
              <a:gd name="connsiteX292" fmla="*/ 3103821 w 12188825"/>
              <a:gd name="connsiteY292" fmla="*/ 3702083 h 4382115"/>
              <a:gd name="connsiteX293" fmla="*/ 3103821 w 12188825"/>
              <a:gd name="connsiteY293" fmla="*/ 3702083 h 4382115"/>
              <a:gd name="connsiteX294" fmla="*/ 3103834 w 12188825"/>
              <a:gd name="connsiteY294" fmla="*/ 3702096 h 4382115"/>
              <a:gd name="connsiteX295" fmla="*/ 3103834 w 12188825"/>
              <a:gd name="connsiteY295" fmla="*/ 3702096 h 4382115"/>
              <a:gd name="connsiteX296" fmla="*/ 3534924 w 12188825"/>
              <a:gd name="connsiteY296" fmla="*/ 4025483 h 4382115"/>
              <a:gd name="connsiteX297" fmla="*/ 3968707 w 12188825"/>
              <a:gd name="connsiteY297" fmla="*/ 4181055 h 4382115"/>
              <a:gd name="connsiteX298" fmla="*/ 4418526 w 12188825"/>
              <a:gd name="connsiteY298" fmla="*/ 4081857 h 4382115"/>
              <a:gd name="connsiteX299" fmla="*/ 4840678 w 12188825"/>
              <a:gd name="connsiteY299" fmla="*/ 3816708 h 4382115"/>
              <a:gd name="connsiteX300" fmla="*/ 4856752 w 12188825"/>
              <a:gd name="connsiteY300" fmla="*/ 3799748 h 4382115"/>
              <a:gd name="connsiteX301" fmla="*/ 3724842 w 12188825"/>
              <a:gd name="connsiteY301" fmla="*/ 3944005 h 4382115"/>
              <a:gd name="connsiteX302" fmla="*/ 3160905 w 12188825"/>
              <a:gd name="connsiteY302" fmla="*/ 3610039 h 4382115"/>
              <a:gd name="connsiteX303" fmla="*/ 4004893 w 12188825"/>
              <a:gd name="connsiteY303" fmla="*/ 4201416 h 4382115"/>
              <a:gd name="connsiteX304" fmla="*/ 3284076 w 12188825"/>
              <a:gd name="connsiteY304" fmla="*/ 3871622 h 4382115"/>
              <a:gd name="connsiteX305" fmla="*/ 3109039 w 12188825"/>
              <a:gd name="connsiteY305" fmla="*/ 3732262 h 4382115"/>
              <a:gd name="connsiteX306" fmla="*/ 3109027 w 12188825"/>
              <a:gd name="connsiteY306" fmla="*/ 3732249 h 4382115"/>
              <a:gd name="connsiteX307" fmla="*/ 2507686 w 12188825"/>
              <a:gd name="connsiteY307" fmla="*/ 3310525 h 4382115"/>
              <a:gd name="connsiteX308" fmla="*/ 2131038 w 12188825"/>
              <a:gd name="connsiteY308" fmla="*/ 3141164 h 4382115"/>
              <a:gd name="connsiteX309" fmla="*/ 2448062 w 12188825"/>
              <a:gd name="connsiteY309" fmla="*/ 3314864 h 4382115"/>
              <a:gd name="connsiteX310" fmla="*/ 3052488 w 12188825"/>
              <a:gd name="connsiteY310" fmla="*/ 3805456 h 4382115"/>
              <a:gd name="connsiteX311" fmla="*/ 3098780 w 12188825"/>
              <a:gd name="connsiteY311" fmla="*/ 3851009 h 4382115"/>
              <a:gd name="connsiteX312" fmla="*/ 3099123 w 12188825"/>
              <a:gd name="connsiteY312" fmla="*/ 3851351 h 4382115"/>
              <a:gd name="connsiteX313" fmla="*/ 3099136 w 12188825"/>
              <a:gd name="connsiteY313" fmla="*/ 3851351 h 4382115"/>
              <a:gd name="connsiteX314" fmla="*/ 3689558 w 12188825"/>
              <a:gd name="connsiteY314" fmla="*/ 4309456 h 4382115"/>
              <a:gd name="connsiteX315" fmla="*/ 4434828 w 12188825"/>
              <a:gd name="connsiteY315" fmla="*/ 4171745 h 4382115"/>
              <a:gd name="connsiteX316" fmla="*/ 4754785 w 12188825"/>
              <a:gd name="connsiteY316" fmla="*/ 3903932 h 4382115"/>
              <a:gd name="connsiteX317" fmla="*/ 4748411 w 12188825"/>
              <a:gd name="connsiteY317" fmla="*/ 3908524 h 4382115"/>
              <a:gd name="connsiteX318" fmla="*/ 4004893 w 12188825"/>
              <a:gd name="connsiteY318" fmla="*/ 4201416 h 4382115"/>
              <a:gd name="connsiteX319" fmla="*/ 1653948 w 12188825"/>
              <a:gd name="connsiteY319" fmla="*/ 2968732 h 4382115"/>
              <a:gd name="connsiteX320" fmla="*/ 1667419 w 12188825"/>
              <a:gd name="connsiteY320" fmla="*/ 2971866 h 4382115"/>
              <a:gd name="connsiteX321" fmla="*/ 1671761 w 12188825"/>
              <a:gd name="connsiteY321" fmla="*/ 2971739 h 4382115"/>
              <a:gd name="connsiteX322" fmla="*/ 1660423 w 12188825"/>
              <a:gd name="connsiteY322" fmla="*/ 2967971 h 4382115"/>
              <a:gd name="connsiteX323" fmla="*/ 1653948 w 12188825"/>
              <a:gd name="connsiteY323" fmla="*/ 2968732 h 4382115"/>
              <a:gd name="connsiteX324" fmla="*/ 1574377 w 12188825"/>
              <a:gd name="connsiteY324" fmla="*/ 2951227 h 4382115"/>
              <a:gd name="connsiteX325" fmla="*/ 1592191 w 12188825"/>
              <a:gd name="connsiteY325" fmla="*/ 2955007 h 4382115"/>
              <a:gd name="connsiteX326" fmla="*/ 1612036 w 12188825"/>
              <a:gd name="connsiteY326" fmla="*/ 2952305 h 4382115"/>
              <a:gd name="connsiteX327" fmla="*/ 1594565 w 12188825"/>
              <a:gd name="connsiteY327" fmla="*/ 2946812 h 4382115"/>
              <a:gd name="connsiteX328" fmla="*/ 1574377 w 12188825"/>
              <a:gd name="connsiteY328" fmla="*/ 2951227 h 4382115"/>
              <a:gd name="connsiteX329" fmla="*/ 1499772 w 12188825"/>
              <a:gd name="connsiteY329" fmla="*/ 2936334 h 4382115"/>
              <a:gd name="connsiteX330" fmla="*/ 1527641 w 12188825"/>
              <a:gd name="connsiteY330" fmla="*/ 2941725 h 4382115"/>
              <a:gd name="connsiteX331" fmla="*/ 1556424 w 12188825"/>
              <a:gd name="connsiteY331" fmla="*/ 2935116 h 4382115"/>
              <a:gd name="connsiteX332" fmla="*/ 1529202 w 12188825"/>
              <a:gd name="connsiteY332" fmla="*/ 2927010 h 4382115"/>
              <a:gd name="connsiteX333" fmla="*/ 1499772 w 12188825"/>
              <a:gd name="connsiteY333" fmla="*/ 2936334 h 4382115"/>
              <a:gd name="connsiteX334" fmla="*/ 5165243 w 12188825"/>
              <a:gd name="connsiteY334" fmla="*/ 3476234 h 4382115"/>
              <a:gd name="connsiteX335" fmla="*/ 5128588 w 12188825"/>
              <a:gd name="connsiteY335" fmla="*/ 3520227 h 4382115"/>
              <a:gd name="connsiteX336" fmla="*/ 5172201 w 12188825"/>
              <a:gd name="connsiteY336" fmla="*/ 3520214 h 4382115"/>
              <a:gd name="connsiteX337" fmla="*/ 5187399 w 12188825"/>
              <a:gd name="connsiteY337" fmla="*/ 3505461 h 4382115"/>
              <a:gd name="connsiteX338" fmla="*/ 5210901 w 12188825"/>
              <a:gd name="connsiteY338" fmla="*/ 3482538 h 4382115"/>
              <a:gd name="connsiteX339" fmla="*/ 5172138 w 12188825"/>
              <a:gd name="connsiteY339" fmla="*/ 3477274 h 4382115"/>
              <a:gd name="connsiteX340" fmla="*/ 5165243 w 12188825"/>
              <a:gd name="connsiteY340" fmla="*/ 3476234 h 4382115"/>
              <a:gd name="connsiteX341" fmla="*/ 5192694 w 12188825"/>
              <a:gd name="connsiteY341" fmla="*/ 3555822 h 4382115"/>
              <a:gd name="connsiteX342" fmla="*/ 5219128 w 12188825"/>
              <a:gd name="connsiteY342" fmla="*/ 3535855 h 4382115"/>
              <a:gd name="connsiteX343" fmla="*/ 5182485 w 12188825"/>
              <a:gd name="connsiteY343" fmla="*/ 3537200 h 4382115"/>
              <a:gd name="connsiteX344" fmla="*/ 5156165 w 12188825"/>
              <a:gd name="connsiteY344" fmla="*/ 3562595 h 4382115"/>
              <a:gd name="connsiteX345" fmla="*/ 5192694 w 12188825"/>
              <a:gd name="connsiteY345" fmla="*/ 3555822 h 4382115"/>
              <a:gd name="connsiteX346" fmla="*/ 5109314 w 12188825"/>
              <a:gd name="connsiteY346" fmla="*/ 3609633 h 4382115"/>
              <a:gd name="connsiteX347" fmla="*/ 5116869 w 12188825"/>
              <a:gd name="connsiteY347" fmla="*/ 3607146 h 4382115"/>
              <a:gd name="connsiteX348" fmla="*/ 5127763 w 12188825"/>
              <a:gd name="connsiteY348" fmla="*/ 3603518 h 4382115"/>
              <a:gd name="connsiteX349" fmla="*/ 5149690 w 12188825"/>
              <a:gd name="connsiteY349" fmla="*/ 3587636 h 4382115"/>
              <a:gd name="connsiteX350" fmla="*/ 5125934 w 12188825"/>
              <a:gd name="connsiteY350" fmla="*/ 3591391 h 4382115"/>
              <a:gd name="connsiteX351" fmla="*/ 5105086 w 12188825"/>
              <a:gd name="connsiteY351" fmla="*/ 3611003 h 4382115"/>
              <a:gd name="connsiteX352" fmla="*/ 5109314 w 12188825"/>
              <a:gd name="connsiteY352" fmla="*/ 3609633 h 4382115"/>
              <a:gd name="connsiteX353" fmla="*/ 5073903 w 12188825"/>
              <a:gd name="connsiteY353" fmla="*/ 3640712 h 4382115"/>
              <a:gd name="connsiteX354" fmla="*/ 5072685 w 12188825"/>
              <a:gd name="connsiteY354" fmla="*/ 3641080 h 4382115"/>
              <a:gd name="connsiteX355" fmla="*/ 5072100 w 12188825"/>
              <a:gd name="connsiteY355" fmla="*/ 3641612 h 4382115"/>
              <a:gd name="connsiteX356" fmla="*/ 1529431 w 12188825"/>
              <a:gd name="connsiteY356" fmla="*/ 2964216 h 4382115"/>
              <a:gd name="connsiteX357" fmla="*/ 1523197 w 12188825"/>
              <a:gd name="connsiteY357" fmla="*/ 2962935 h 4382115"/>
              <a:gd name="connsiteX358" fmla="*/ 1511821 w 12188825"/>
              <a:gd name="connsiteY358" fmla="*/ 2965637 h 4382115"/>
              <a:gd name="connsiteX359" fmla="*/ 1516874 w 12188825"/>
              <a:gd name="connsiteY359" fmla="*/ 2966195 h 4382115"/>
              <a:gd name="connsiteX360" fmla="*/ 1523489 w 12188825"/>
              <a:gd name="connsiteY360" fmla="*/ 2965142 h 4382115"/>
              <a:gd name="connsiteX361" fmla="*/ 1529431 w 12188825"/>
              <a:gd name="connsiteY361" fmla="*/ 2964216 h 4382115"/>
              <a:gd name="connsiteX362" fmla="*/ 1477451 w 12188825"/>
              <a:gd name="connsiteY362" fmla="*/ 2953814 h 4382115"/>
              <a:gd name="connsiteX363" fmla="*/ 1457796 w 12188825"/>
              <a:gd name="connsiteY363" fmla="*/ 2950072 h 4382115"/>
              <a:gd name="connsiteX364" fmla="*/ 1434561 w 12188825"/>
              <a:gd name="connsiteY364" fmla="*/ 2957912 h 4382115"/>
              <a:gd name="connsiteX365" fmla="*/ 1454025 w 12188825"/>
              <a:gd name="connsiteY365" fmla="*/ 2959700 h 4382115"/>
              <a:gd name="connsiteX366" fmla="*/ 1477451 w 12188825"/>
              <a:gd name="connsiteY366" fmla="*/ 2953814 h 4382115"/>
              <a:gd name="connsiteX367" fmla="*/ 5243049 w 12188825"/>
              <a:gd name="connsiteY367" fmla="*/ 3517524 h 4382115"/>
              <a:gd name="connsiteX368" fmla="*/ 5279209 w 12188825"/>
              <a:gd name="connsiteY368" fmla="*/ 3489351 h 4382115"/>
              <a:gd name="connsiteX369" fmla="*/ 5235418 w 12188825"/>
              <a:gd name="connsiteY369" fmla="*/ 3485342 h 4382115"/>
              <a:gd name="connsiteX370" fmla="*/ 5200629 w 12188825"/>
              <a:gd name="connsiteY370" fmla="*/ 3519542 h 4382115"/>
              <a:gd name="connsiteX371" fmla="*/ 5243049 w 12188825"/>
              <a:gd name="connsiteY371" fmla="*/ 3517524 h 4382115"/>
              <a:gd name="connsiteX372" fmla="*/ 5248724 w 12188825"/>
              <a:gd name="connsiteY372" fmla="*/ 3534180 h 4382115"/>
              <a:gd name="connsiteX373" fmla="*/ 5230822 w 12188825"/>
              <a:gd name="connsiteY373" fmla="*/ 3547969 h 4382115"/>
              <a:gd name="connsiteX374" fmla="*/ 5254793 w 12188825"/>
              <a:gd name="connsiteY374" fmla="*/ 3542629 h 4382115"/>
              <a:gd name="connsiteX375" fmla="*/ 5257891 w 12188825"/>
              <a:gd name="connsiteY375" fmla="*/ 3540815 h 4382115"/>
              <a:gd name="connsiteX376" fmla="*/ 5261484 w 12188825"/>
              <a:gd name="connsiteY376" fmla="*/ 3538696 h 4382115"/>
              <a:gd name="connsiteX377" fmla="*/ 5266563 w 12188825"/>
              <a:gd name="connsiteY377" fmla="*/ 3535703 h 4382115"/>
              <a:gd name="connsiteX378" fmla="*/ 5271959 w 12188825"/>
              <a:gd name="connsiteY378" fmla="*/ 3532506 h 4382115"/>
              <a:gd name="connsiteX379" fmla="*/ 5248724 w 12188825"/>
              <a:gd name="connsiteY379" fmla="*/ 3534180 h 4382115"/>
              <a:gd name="connsiteX380" fmla="*/ 5187222 w 12188825"/>
              <a:gd name="connsiteY380" fmla="*/ 3580951 h 4382115"/>
              <a:gd name="connsiteX381" fmla="*/ 5186079 w 12188825"/>
              <a:gd name="connsiteY381" fmla="*/ 3581801 h 4382115"/>
              <a:gd name="connsiteX382" fmla="*/ 5187831 w 12188825"/>
              <a:gd name="connsiteY382" fmla="*/ 3580837 h 4382115"/>
              <a:gd name="connsiteX383" fmla="*/ 5287728 w 12188825"/>
              <a:gd name="connsiteY383" fmla="*/ 3503710 h 4382115"/>
              <a:gd name="connsiteX384" fmla="*/ 5272899 w 12188825"/>
              <a:gd name="connsiteY384" fmla="*/ 3515368 h 4382115"/>
              <a:gd name="connsiteX385" fmla="*/ 5293378 w 12188825"/>
              <a:gd name="connsiteY385" fmla="*/ 3513516 h 4382115"/>
              <a:gd name="connsiteX386" fmla="*/ 5305593 w 12188825"/>
              <a:gd name="connsiteY386" fmla="*/ 3512273 h 4382115"/>
              <a:gd name="connsiteX387" fmla="*/ 5337372 w 12188825"/>
              <a:gd name="connsiteY387" fmla="*/ 3492738 h 4382115"/>
              <a:gd name="connsiteX388" fmla="*/ 5303714 w 12188825"/>
              <a:gd name="connsiteY388" fmla="*/ 3491050 h 4382115"/>
              <a:gd name="connsiteX389" fmla="*/ 5287728 w 12188825"/>
              <a:gd name="connsiteY389" fmla="*/ 3503710 h 4382115"/>
              <a:gd name="connsiteX390" fmla="*/ 1389107 w 12188825"/>
              <a:gd name="connsiteY390" fmla="*/ 2973692 h 4382115"/>
              <a:gd name="connsiteX391" fmla="*/ 1376956 w 12188825"/>
              <a:gd name="connsiteY391" fmla="*/ 2978018 h 4382115"/>
              <a:gd name="connsiteX392" fmla="*/ 1381311 w 12188825"/>
              <a:gd name="connsiteY392" fmla="*/ 2977955 h 4382115"/>
              <a:gd name="connsiteX393" fmla="*/ 1385209 w 12188825"/>
              <a:gd name="connsiteY393" fmla="*/ 2977904 h 4382115"/>
              <a:gd name="connsiteX394" fmla="*/ 1398058 w 12188825"/>
              <a:gd name="connsiteY394" fmla="*/ 2974403 h 4382115"/>
              <a:gd name="connsiteX395" fmla="*/ 1394897 w 12188825"/>
              <a:gd name="connsiteY395" fmla="*/ 2974149 h 4382115"/>
              <a:gd name="connsiteX396" fmla="*/ 1389107 w 12188825"/>
              <a:gd name="connsiteY396" fmla="*/ 2973692 h 4382115"/>
              <a:gd name="connsiteX397" fmla="*/ 5363934 w 12188825"/>
              <a:gd name="connsiteY397" fmla="*/ 3505169 h 4382115"/>
              <a:gd name="connsiteX398" fmla="*/ 5381811 w 12188825"/>
              <a:gd name="connsiteY398" fmla="*/ 3502594 h 4382115"/>
              <a:gd name="connsiteX399" fmla="*/ 5400500 w 12188825"/>
              <a:gd name="connsiteY399" fmla="*/ 3493955 h 4382115"/>
              <a:gd name="connsiteX400" fmla="*/ 5382090 w 12188825"/>
              <a:gd name="connsiteY400" fmla="*/ 3493854 h 4382115"/>
              <a:gd name="connsiteX401" fmla="*/ 5363934 w 12188825"/>
              <a:gd name="connsiteY401" fmla="*/ 3505169 h 438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12188825" h="4382115">
                <a:moveTo>
                  <a:pt x="0" y="2772567"/>
                </a:moveTo>
                <a:cubicBezTo>
                  <a:pt x="506194" y="2715292"/>
                  <a:pt x="1026048" y="2757890"/>
                  <a:pt x="1528034" y="2906473"/>
                </a:cubicBezTo>
                <a:cubicBezTo>
                  <a:pt x="1731524" y="2843097"/>
                  <a:pt x="1940029" y="2796301"/>
                  <a:pt x="2151201" y="2767277"/>
                </a:cubicBezTo>
                <a:cubicBezTo>
                  <a:pt x="2445523" y="2727001"/>
                  <a:pt x="2758103" y="2722358"/>
                  <a:pt x="3042496" y="2754718"/>
                </a:cubicBezTo>
                <a:cubicBezTo>
                  <a:pt x="3326902" y="2787091"/>
                  <a:pt x="3595158" y="2868328"/>
                  <a:pt x="3863045" y="2978931"/>
                </a:cubicBezTo>
                <a:cubicBezTo>
                  <a:pt x="3964568" y="3020806"/>
                  <a:pt x="4066281" y="3065877"/>
                  <a:pt x="4168426" y="3111150"/>
                </a:cubicBezTo>
                <a:lnTo>
                  <a:pt x="4168438" y="3111163"/>
                </a:lnTo>
                <a:lnTo>
                  <a:pt x="4168451" y="3111163"/>
                </a:lnTo>
                <a:lnTo>
                  <a:pt x="4168502" y="3111189"/>
                </a:lnTo>
                <a:cubicBezTo>
                  <a:pt x="4492382" y="3254736"/>
                  <a:pt x="4820604" y="3400211"/>
                  <a:pt x="5160926" y="3451460"/>
                </a:cubicBezTo>
                <a:cubicBezTo>
                  <a:pt x="5245753" y="3349698"/>
                  <a:pt x="5329513" y="3246960"/>
                  <a:pt x="5413299" y="3144196"/>
                </a:cubicBezTo>
                <a:lnTo>
                  <a:pt x="5413311" y="3144183"/>
                </a:lnTo>
                <a:cubicBezTo>
                  <a:pt x="5495421" y="3043474"/>
                  <a:pt x="5577530" y="2942765"/>
                  <a:pt x="5660656" y="2842945"/>
                </a:cubicBezTo>
                <a:cubicBezTo>
                  <a:pt x="6091747" y="2324965"/>
                  <a:pt x="6537819" y="1817667"/>
                  <a:pt x="7038323" y="1372209"/>
                </a:cubicBezTo>
                <a:cubicBezTo>
                  <a:pt x="7518194" y="945159"/>
                  <a:pt x="8049386" y="580455"/>
                  <a:pt x="8633484" y="325187"/>
                </a:cubicBezTo>
                <a:cubicBezTo>
                  <a:pt x="8957161" y="183945"/>
                  <a:pt x="9295020" y="75392"/>
                  <a:pt x="9640231" y="0"/>
                </a:cubicBezTo>
                <a:lnTo>
                  <a:pt x="9740598" y="0"/>
                </a:lnTo>
                <a:cubicBezTo>
                  <a:pt x="9159991" y="116273"/>
                  <a:pt x="8600689" y="325756"/>
                  <a:pt x="8087463" y="625433"/>
                </a:cubicBezTo>
                <a:cubicBezTo>
                  <a:pt x="7522308" y="955391"/>
                  <a:pt x="7015190" y="1390958"/>
                  <a:pt x="6559442" y="1859591"/>
                </a:cubicBezTo>
                <a:cubicBezTo>
                  <a:pt x="6103707" y="2328225"/>
                  <a:pt x="5687623" y="2836919"/>
                  <a:pt x="5272746" y="3345284"/>
                </a:cubicBezTo>
                <a:cubicBezTo>
                  <a:pt x="5242960" y="3381805"/>
                  <a:pt x="5213110" y="3418300"/>
                  <a:pt x="5183095" y="3454656"/>
                </a:cubicBezTo>
                <a:cubicBezTo>
                  <a:pt x="5199702" y="3456952"/>
                  <a:pt x="5216335" y="3459020"/>
                  <a:pt x="5233006" y="3460847"/>
                </a:cubicBezTo>
                <a:cubicBezTo>
                  <a:pt x="5454500" y="3242761"/>
                  <a:pt x="5666433" y="3014285"/>
                  <a:pt x="5877756" y="2785683"/>
                </a:cubicBezTo>
                <a:cubicBezTo>
                  <a:pt x="5893754" y="2768368"/>
                  <a:pt x="5909752" y="2751052"/>
                  <a:pt x="5925737" y="2733737"/>
                </a:cubicBezTo>
                <a:lnTo>
                  <a:pt x="5927553" y="2731783"/>
                </a:lnTo>
                <a:cubicBezTo>
                  <a:pt x="6363557" y="2259661"/>
                  <a:pt x="6801834" y="1785078"/>
                  <a:pt x="7301728" y="1386239"/>
                </a:cubicBezTo>
                <a:cubicBezTo>
                  <a:pt x="8230314" y="645745"/>
                  <a:pt x="9378946" y="215319"/>
                  <a:pt x="10559953" y="168244"/>
                </a:cubicBezTo>
                <a:cubicBezTo>
                  <a:pt x="11104477" y="146702"/>
                  <a:pt x="11662065" y="209421"/>
                  <a:pt x="12188825" y="377334"/>
                </a:cubicBezTo>
                <a:lnTo>
                  <a:pt x="12188825" y="395697"/>
                </a:lnTo>
                <a:cubicBezTo>
                  <a:pt x="11501210" y="175467"/>
                  <a:pt x="10761527" y="138048"/>
                  <a:pt x="10061685" y="230830"/>
                </a:cubicBezTo>
                <a:cubicBezTo>
                  <a:pt x="9483668" y="307412"/>
                  <a:pt x="8918233" y="474553"/>
                  <a:pt x="8391460" y="725425"/>
                </a:cubicBezTo>
                <a:cubicBezTo>
                  <a:pt x="7806613" y="1003972"/>
                  <a:pt x="7285921" y="1390247"/>
                  <a:pt x="6812868" y="1840893"/>
                </a:cubicBezTo>
                <a:cubicBezTo>
                  <a:pt x="6517365" y="2122444"/>
                  <a:pt x="6239485" y="2422832"/>
                  <a:pt x="5961580" y="2723259"/>
                </a:cubicBezTo>
                <a:lnTo>
                  <a:pt x="5961580" y="2723259"/>
                </a:lnTo>
                <a:cubicBezTo>
                  <a:pt x="5781299" y="2918143"/>
                  <a:pt x="5601007" y="3113053"/>
                  <a:pt x="5415863" y="3302838"/>
                </a:cubicBezTo>
                <a:cubicBezTo>
                  <a:pt x="5363515" y="3356560"/>
                  <a:pt x="5310862" y="3410283"/>
                  <a:pt x="5257561" y="3463371"/>
                </a:cubicBezTo>
                <a:cubicBezTo>
                  <a:pt x="5274016" y="3464931"/>
                  <a:pt x="5290484" y="3466263"/>
                  <a:pt x="5306989" y="3467341"/>
                </a:cubicBezTo>
                <a:cubicBezTo>
                  <a:pt x="5460734" y="3344611"/>
                  <a:pt x="5608079" y="3212493"/>
                  <a:pt x="5751259" y="3078740"/>
                </a:cubicBezTo>
                <a:cubicBezTo>
                  <a:pt x="5937355" y="2904900"/>
                  <a:pt x="6117902" y="2724553"/>
                  <a:pt x="6298461" y="2544206"/>
                </a:cubicBezTo>
                <a:cubicBezTo>
                  <a:pt x="6590790" y="2252215"/>
                  <a:pt x="6883119" y="1960212"/>
                  <a:pt x="7198974" y="1695837"/>
                </a:cubicBezTo>
                <a:cubicBezTo>
                  <a:pt x="8120602" y="924196"/>
                  <a:pt x="9284749" y="500525"/>
                  <a:pt x="10475571" y="450066"/>
                </a:cubicBezTo>
                <a:cubicBezTo>
                  <a:pt x="11048523" y="425883"/>
                  <a:pt x="11638283" y="494349"/>
                  <a:pt x="12188825" y="685416"/>
                </a:cubicBezTo>
                <a:lnTo>
                  <a:pt x="12188825" y="702859"/>
                </a:lnTo>
                <a:cubicBezTo>
                  <a:pt x="11475550" y="453909"/>
                  <a:pt x="10697180" y="415552"/>
                  <a:pt x="9967437" y="514671"/>
                </a:cubicBezTo>
                <a:cubicBezTo>
                  <a:pt x="9376508" y="595147"/>
                  <a:pt x="8794009" y="765258"/>
                  <a:pt x="8257383" y="1026416"/>
                </a:cubicBezTo>
                <a:cubicBezTo>
                  <a:pt x="7670504" y="1311725"/>
                  <a:pt x="7168477" y="1722133"/>
                  <a:pt x="6695931" y="2178158"/>
                </a:cubicBezTo>
                <a:cubicBezTo>
                  <a:pt x="6567110" y="2302487"/>
                  <a:pt x="6440220" y="2429226"/>
                  <a:pt x="6313316" y="2555977"/>
                </a:cubicBezTo>
                <a:lnTo>
                  <a:pt x="6313291" y="2556003"/>
                </a:lnTo>
                <a:lnTo>
                  <a:pt x="6313278" y="2556016"/>
                </a:lnTo>
                <a:lnTo>
                  <a:pt x="6313253" y="2556041"/>
                </a:lnTo>
                <a:lnTo>
                  <a:pt x="6313253" y="2556041"/>
                </a:lnTo>
                <a:lnTo>
                  <a:pt x="6313240" y="2556054"/>
                </a:lnTo>
                <a:lnTo>
                  <a:pt x="6313228" y="2556066"/>
                </a:lnTo>
                <a:cubicBezTo>
                  <a:pt x="5996306" y="2872616"/>
                  <a:pt x="5679282" y="3189267"/>
                  <a:pt x="5331608" y="3468762"/>
                </a:cubicBezTo>
                <a:cubicBezTo>
                  <a:pt x="5345409" y="3469447"/>
                  <a:pt x="5359224" y="3469967"/>
                  <a:pt x="5373063" y="3470297"/>
                </a:cubicBezTo>
                <a:cubicBezTo>
                  <a:pt x="5401973" y="3451929"/>
                  <a:pt x="5430693" y="3433205"/>
                  <a:pt x="5459235" y="3414203"/>
                </a:cubicBezTo>
                <a:cubicBezTo>
                  <a:pt x="5863143" y="3145109"/>
                  <a:pt x="6219335" y="2811054"/>
                  <a:pt x="6575046" y="2477455"/>
                </a:cubicBezTo>
                <a:cubicBezTo>
                  <a:pt x="6717668" y="2343689"/>
                  <a:pt x="6860214" y="2210011"/>
                  <a:pt x="7005731" y="2080608"/>
                </a:cubicBezTo>
                <a:cubicBezTo>
                  <a:pt x="7485691" y="1653874"/>
                  <a:pt x="8002319" y="1297657"/>
                  <a:pt x="8599622" y="1071477"/>
                </a:cubicBezTo>
                <a:cubicBezTo>
                  <a:pt x="9153947" y="861589"/>
                  <a:pt x="9747492" y="744576"/>
                  <a:pt x="10340682" y="717201"/>
                </a:cubicBezTo>
                <a:cubicBezTo>
                  <a:pt x="10958744" y="688777"/>
                  <a:pt x="11600232" y="765418"/>
                  <a:pt x="12188825" y="991706"/>
                </a:cubicBezTo>
                <a:lnTo>
                  <a:pt x="12188825" y="1009340"/>
                </a:lnTo>
                <a:cubicBezTo>
                  <a:pt x="11443948" y="720526"/>
                  <a:pt x="10615781" y="676943"/>
                  <a:pt x="9847035" y="781267"/>
                </a:cubicBezTo>
                <a:cubicBezTo>
                  <a:pt x="9215311" y="867106"/>
                  <a:pt x="8591154" y="1046600"/>
                  <a:pt x="8029211" y="1353980"/>
                </a:cubicBezTo>
                <a:cubicBezTo>
                  <a:pt x="7486630" y="1650664"/>
                  <a:pt x="7029969" y="2077386"/>
                  <a:pt x="6576849" y="2500784"/>
                </a:cubicBezTo>
                <a:cubicBezTo>
                  <a:pt x="6549805" y="2526065"/>
                  <a:pt x="6522761" y="2551335"/>
                  <a:pt x="6495717" y="2576553"/>
                </a:cubicBezTo>
                <a:lnTo>
                  <a:pt x="6476901" y="2594110"/>
                </a:lnTo>
                <a:cubicBezTo>
                  <a:pt x="6145415" y="2903352"/>
                  <a:pt x="5801614" y="3224088"/>
                  <a:pt x="5418492" y="3470728"/>
                </a:cubicBezTo>
                <a:cubicBezTo>
                  <a:pt x="5428992" y="3470665"/>
                  <a:pt x="5439505" y="3470500"/>
                  <a:pt x="5450030" y="3470221"/>
                </a:cubicBezTo>
                <a:cubicBezTo>
                  <a:pt x="5930943" y="3234236"/>
                  <a:pt x="6349654" y="2865131"/>
                  <a:pt x="6751733" y="2510678"/>
                </a:cubicBezTo>
                <a:lnTo>
                  <a:pt x="6770893" y="2493794"/>
                </a:lnTo>
                <a:cubicBezTo>
                  <a:pt x="6778917" y="2486716"/>
                  <a:pt x="6786929" y="2479650"/>
                  <a:pt x="6794940" y="2472597"/>
                </a:cubicBezTo>
                <a:cubicBezTo>
                  <a:pt x="7279624" y="2045267"/>
                  <a:pt x="7769805" y="1622604"/>
                  <a:pt x="8360975" y="1362302"/>
                </a:cubicBezTo>
                <a:cubicBezTo>
                  <a:pt x="8928619" y="1112244"/>
                  <a:pt x="9548497" y="990406"/>
                  <a:pt x="10167410" y="960781"/>
                </a:cubicBezTo>
                <a:cubicBezTo>
                  <a:pt x="10843534" y="928550"/>
                  <a:pt x="11553102" y="1018725"/>
                  <a:pt x="12188825" y="1295222"/>
                </a:cubicBezTo>
                <a:lnTo>
                  <a:pt x="12188825" y="1313971"/>
                </a:lnTo>
                <a:cubicBezTo>
                  <a:pt x="11378382" y="957919"/>
                  <a:pt x="10452184" y="912201"/>
                  <a:pt x="9605518" y="1035685"/>
                </a:cubicBezTo>
                <a:cubicBezTo>
                  <a:pt x="8963624" y="1129486"/>
                  <a:pt x="8336522" y="1334927"/>
                  <a:pt x="7791478" y="1696547"/>
                </a:cubicBezTo>
                <a:cubicBezTo>
                  <a:pt x="7443246" y="1927623"/>
                  <a:pt x="7128559" y="2205025"/>
                  <a:pt x="6813858" y="2482441"/>
                </a:cubicBezTo>
                <a:lnTo>
                  <a:pt x="6813846" y="2482454"/>
                </a:lnTo>
                <a:cubicBezTo>
                  <a:pt x="6641703" y="2634195"/>
                  <a:pt x="6469549" y="2785950"/>
                  <a:pt x="6291910" y="2930118"/>
                </a:cubicBezTo>
                <a:cubicBezTo>
                  <a:pt x="6047714" y="3128200"/>
                  <a:pt x="5782912" y="3322196"/>
                  <a:pt x="5498405" y="3468179"/>
                </a:cubicBezTo>
                <a:cubicBezTo>
                  <a:pt x="5500017" y="3468077"/>
                  <a:pt x="5501630" y="3467976"/>
                  <a:pt x="5503242" y="3467874"/>
                </a:cubicBezTo>
                <a:cubicBezTo>
                  <a:pt x="5504969" y="3467773"/>
                  <a:pt x="5506708" y="3467658"/>
                  <a:pt x="5508435" y="3467545"/>
                </a:cubicBezTo>
                <a:cubicBezTo>
                  <a:pt x="5888790" y="3330061"/>
                  <a:pt x="6239930" y="3093670"/>
                  <a:pt x="6558922" y="2846383"/>
                </a:cubicBezTo>
                <a:cubicBezTo>
                  <a:pt x="6715636" y="2724933"/>
                  <a:pt x="6868543" y="2597281"/>
                  <a:pt x="7021525" y="2469578"/>
                </a:cubicBezTo>
                <a:cubicBezTo>
                  <a:pt x="7380118" y="2170230"/>
                  <a:pt x="7739142" y="1870526"/>
                  <a:pt x="8148560" y="1649345"/>
                </a:cubicBezTo>
                <a:cubicBezTo>
                  <a:pt x="8714845" y="1343540"/>
                  <a:pt x="9353882" y="1199207"/>
                  <a:pt x="9994392" y="1171222"/>
                </a:cubicBezTo>
                <a:cubicBezTo>
                  <a:pt x="10730902" y="1138869"/>
                  <a:pt x="11510847" y="1255131"/>
                  <a:pt x="12188825" y="1596701"/>
                </a:cubicBezTo>
                <a:lnTo>
                  <a:pt x="12188825" y="1616427"/>
                </a:lnTo>
                <a:cubicBezTo>
                  <a:pt x="11328650" y="1177281"/>
                  <a:pt x="10301068" y="1099935"/>
                  <a:pt x="9389420" y="1253838"/>
                </a:cubicBezTo>
                <a:cubicBezTo>
                  <a:pt x="9065337" y="1308833"/>
                  <a:pt x="8748809" y="1397212"/>
                  <a:pt x="8445230" y="1527845"/>
                </a:cubicBezTo>
                <a:cubicBezTo>
                  <a:pt x="8141641" y="1658479"/>
                  <a:pt x="7861868" y="1834234"/>
                  <a:pt x="7595924" y="2033038"/>
                </a:cubicBezTo>
                <a:cubicBezTo>
                  <a:pt x="7402350" y="2177828"/>
                  <a:pt x="7216013" y="2333274"/>
                  <a:pt x="7029664" y="2488733"/>
                </a:cubicBezTo>
                <a:lnTo>
                  <a:pt x="7029638" y="2488758"/>
                </a:lnTo>
                <a:lnTo>
                  <a:pt x="7029638" y="2488758"/>
                </a:lnTo>
                <a:lnTo>
                  <a:pt x="7029626" y="2488771"/>
                </a:lnTo>
                <a:cubicBezTo>
                  <a:pt x="6710761" y="2754782"/>
                  <a:pt x="6391883" y="3020793"/>
                  <a:pt x="6036795" y="3233386"/>
                </a:cubicBezTo>
                <a:cubicBezTo>
                  <a:pt x="5894986" y="3318340"/>
                  <a:pt x="5745038" y="3396710"/>
                  <a:pt x="5589630" y="3459730"/>
                </a:cubicBezTo>
                <a:cubicBezTo>
                  <a:pt x="5838422" y="3394502"/>
                  <a:pt x="6076942" y="3283493"/>
                  <a:pt x="6297687" y="3155473"/>
                </a:cubicBezTo>
                <a:cubicBezTo>
                  <a:pt x="6627293" y="2964216"/>
                  <a:pt x="6933727" y="2722422"/>
                  <a:pt x="7235705" y="2484141"/>
                </a:cubicBezTo>
                <a:cubicBezTo>
                  <a:pt x="7470963" y="2298504"/>
                  <a:pt x="7703502" y="2115011"/>
                  <a:pt x="7942175" y="1959209"/>
                </a:cubicBezTo>
                <a:cubicBezTo>
                  <a:pt x="8487218" y="1603450"/>
                  <a:pt x="9104557" y="1400345"/>
                  <a:pt x="9751314" y="1351354"/>
                </a:cubicBezTo>
                <a:cubicBezTo>
                  <a:pt x="10573031" y="1288930"/>
                  <a:pt x="11455388" y="1455120"/>
                  <a:pt x="12188825" y="1895859"/>
                </a:cubicBezTo>
                <a:lnTo>
                  <a:pt x="12188825" y="1917716"/>
                </a:lnTo>
                <a:cubicBezTo>
                  <a:pt x="11277761" y="1364509"/>
                  <a:pt x="10131783" y="1233454"/>
                  <a:pt x="9139536" y="1464774"/>
                </a:cubicBezTo>
                <a:cubicBezTo>
                  <a:pt x="8819821" y="1539224"/>
                  <a:pt x="8509197" y="1654914"/>
                  <a:pt x="8220652" y="1814140"/>
                </a:cubicBezTo>
                <a:cubicBezTo>
                  <a:pt x="7929034" y="1975231"/>
                  <a:pt x="7659636" y="2175672"/>
                  <a:pt x="7396319" y="2381669"/>
                </a:cubicBezTo>
                <a:cubicBezTo>
                  <a:pt x="7339933" y="2425725"/>
                  <a:pt x="7283585" y="2470225"/>
                  <a:pt x="7227135" y="2514814"/>
                </a:cubicBezTo>
                <a:lnTo>
                  <a:pt x="7227110" y="2514839"/>
                </a:lnTo>
                <a:cubicBezTo>
                  <a:pt x="6769483" y="2876231"/>
                  <a:pt x="6304289" y="3243611"/>
                  <a:pt x="5751018" y="3429729"/>
                </a:cubicBezTo>
                <a:cubicBezTo>
                  <a:pt x="5747704" y="3430846"/>
                  <a:pt x="5744390" y="3431950"/>
                  <a:pt x="5741089" y="3433053"/>
                </a:cubicBezTo>
                <a:cubicBezTo>
                  <a:pt x="5736315" y="3434639"/>
                  <a:pt x="5731541" y="3436199"/>
                  <a:pt x="5726780" y="3437759"/>
                </a:cubicBezTo>
                <a:cubicBezTo>
                  <a:pt x="6367557" y="3312390"/>
                  <a:pt x="6907953" y="2907221"/>
                  <a:pt x="7426918" y="2518112"/>
                </a:cubicBezTo>
                <a:lnTo>
                  <a:pt x="7427705" y="2517516"/>
                </a:lnTo>
                <a:cubicBezTo>
                  <a:pt x="7462075" y="2491752"/>
                  <a:pt x="7496357" y="2466051"/>
                  <a:pt x="7530561" y="2440503"/>
                </a:cubicBezTo>
                <a:cubicBezTo>
                  <a:pt x="7819474" y="2224713"/>
                  <a:pt x="8114291" y="2013832"/>
                  <a:pt x="8436495" y="1853985"/>
                </a:cubicBezTo>
                <a:cubicBezTo>
                  <a:pt x="8732391" y="1707216"/>
                  <a:pt x="9048095" y="1602866"/>
                  <a:pt x="9372369" y="1542649"/>
                </a:cubicBezTo>
                <a:cubicBezTo>
                  <a:pt x="10343704" y="1362086"/>
                  <a:pt x="11374167" y="1594468"/>
                  <a:pt x="12188825" y="2194015"/>
                </a:cubicBezTo>
                <a:lnTo>
                  <a:pt x="12188825" y="2215707"/>
                </a:lnTo>
                <a:cubicBezTo>
                  <a:pt x="11195778" y="1478246"/>
                  <a:pt x="9895853" y="1308947"/>
                  <a:pt x="8774024" y="1728476"/>
                </a:cubicBezTo>
                <a:cubicBezTo>
                  <a:pt x="8271959" y="1916295"/>
                  <a:pt x="7845160" y="2233669"/>
                  <a:pt x="7417434" y="2551715"/>
                </a:cubicBezTo>
                <a:cubicBezTo>
                  <a:pt x="7271396" y="2660302"/>
                  <a:pt x="7125257" y="2768977"/>
                  <a:pt x="6975970" y="2872603"/>
                </a:cubicBezTo>
                <a:cubicBezTo>
                  <a:pt x="6561346" y="3160636"/>
                  <a:pt x="6069730" y="3438140"/>
                  <a:pt x="5555603" y="3486522"/>
                </a:cubicBezTo>
                <a:cubicBezTo>
                  <a:pt x="5525893" y="3493714"/>
                  <a:pt x="5496183" y="3500184"/>
                  <a:pt x="5466396" y="3505930"/>
                </a:cubicBezTo>
                <a:cubicBezTo>
                  <a:pt x="5420688" y="3521647"/>
                  <a:pt x="5374586" y="3535893"/>
                  <a:pt x="5328142" y="3548439"/>
                </a:cubicBezTo>
                <a:cubicBezTo>
                  <a:pt x="5287931" y="3565691"/>
                  <a:pt x="5247353" y="3581877"/>
                  <a:pt x="5206406" y="3596871"/>
                </a:cubicBezTo>
                <a:cubicBezTo>
                  <a:pt x="5159212" y="3622584"/>
                  <a:pt x="5111397" y="3647042"/>
                  <a:pt x="5062921" y="3670091"/>
                </a:cubicBezTo>
                <a:cubicBezTo>
                  <a:pt x="5034061" y="3689893"/>
                  <a:pt x="5004795" y="3709314"/>
                  <a:pt x="4975161" y="3728241"/>
                </a:cubicBezTo>
                <a:cubicBezTo>
                  <a:pt x="4936423" y="3761806"/>
                  <a:pt x="4897076" y="3794572"/>
                  <a:pt x="4857006" y="3826349"/>
                </a:cubicBezTo>
                <a:cubicBezTo>
                  <a:pt x="4808517" y="3876976"/>
                  <a:pt x="4758835" y="3926385"/>
                  <a:pt x="4707616" y="3974158"/>
                </a:cubicBezTo>
                <a:cubicBezTo>
                  <a:pt x="4524187" y="4145460"/>
                  <a:pt x="4310121" y="4314163"/>
                  <a:pt x="4062891" y="4368342"/>
                </a:cubicBezTo>
                <a:cubicBezTo>
                  <a:pt x="3665764" y="4455033"/>
                  <a:pt x="3329556" y="4115422"/>
                  <a:pt x="3045530" y="3828518"/>
                </a:cubicBezTo>
                <a:cubicBezTo>
                  <a:pt x="2994502" y="3776965"/>
                  <a:pt x="2945150" y="3727111"/>
                  <a:pt x="2897424" y="3681736"/>
                </a:cubicBezTo>
                <a:cubicBezTo>
                  <a:pt x="2623619" y="3421408"/>
                  <a:pt x="2296057" y="3222337"/>
                  <a:pt x="1950390" y="3076672"/>
                </a:cubicBezTo>
                <a:cubicBezTo>
                  <a:pt x="1893331" y="3057897"/>
                  <a:pt x="1835891" y="3040493"/>
                  <a:pt x="1778134" y="3024459"/>
                </a:cubicBezTo>
                <a:cubicBezTo>
                  <a:pt x="1736260" y="3016784"/>
                  <a:pt x="1694272" y="3009820"/>
                  <a:pt x="1652208" y="3003554"/>
                </a:cubicBezTo>
                <a:cubicBezTo>
                  <a:pt x="1629506" y="3002272"/>
                  <a:pt x="1606805" y="3001194"/>
                  <a:pt x="1584103" y="3000319"/>
                </a:cubicBezTo>
                <a:cubicBezTo>
                  <a:pt x="1559154" y="2999342"/>
                  <a:pt x="1534205" y="2998619"/>
                  <a:pt x="1509256" y="2998137"/>
                </a:cubicBezTo>
                <a:cubicBezTo>
                  <a:pt x="1471128" y="3000991"/>
                  <a:pt x="1433101" y="3004416"/>
                  <a:pt x="1395202" y="3008374"/>
                </a:cubicBezTo>
                <a:cubicBezTo>
                  <a:pt x="1343996" y="3018027"/>
                  <a:pt x="1293006" y="3028721"/>
                  <a:pt x="1242267" y="3040455"/>
                </a:cubicBezTo>
                <a:cubicBezTo>
                  <a:pt x="1195929" y="3055145"/>
                  <a:pt x="1149863" y="3070697"/>
                  <a:pt x="1104101" y="3087124"/>
                </a:cubicBezTo>
                <a:cubicBezTo>
                  <a:pt x="745736" y="3245995"/>
                  <a:pt x="409819" y="3458233"/>
                  <a:pt x="112301" y="3718270"/>
                </a:cubicBezTo>
                <a:cubicBezTo>
                  <a:pt x="74013" y="3751734"/>
                  <a:pt x="36611" y="3786086"/>
                  <a:pt x="0" y="3821224"/>
                </a:cubicBezTo>
                <a:lnTo>
                  <a:pt x="0" y="3793976"/>
                </a:lnTo>
                <a:cubicBezTo>
                  <a:pt x="147774" y="3655414"/>
                  <a:pt x="306258" y="3529182"/>
                  <a:pt x="472702" y="3416017"/>
                </a:cubicBezTo>
                <a:cubicBezTo>
                  <a:pt x="595485" y="3332585"/>
                  <a:pt x="722764" y="3256106"/>
                  <a:pt x="853754" y="3186932"/>
                </a:cubicBezTo>
                <a:cubicBezTo>
                  <a:pt x="649701" y="3276668"/>
                  <a:pt x="453278" y="3384176"/>
                  <a:pt x="267606" y="3508556"/>
                </a:cubicBezTo>
                <a:cubicBezTo>
                  <a:pt x="174395" y="3571019"/>
                  <a:pt x="85472" y="3638124"/>
                  <a:pt x="0" y="3709035"/>
                </a:cubicBezTo>
                <a:lnTo>
                  <a:pt x="0" y="3687533"/>
                </a:lnTo>
                <a:cubicBezTo>
                  <a:pt x="209960" y="3516446"/>
                  <a:pt x="436238" y="3367724"/>
                  <a:pt x="682150" y="3245830"/>
                </a:cubicBezTo>
                <a:cubicBezTo>
                  <a:pt x="787685" y="3193491"/>
                  <a:pt x="895564" y="3145921"/>
                  <a:pt x="1005351" y="3103324"/>
                </a:cubicBezTo>
                <a:cubicBezTo>
                  <a:pt x="885808" y="3139198"/>
                  <a:pt x="768045" y="3180958"/>
                  <a:pt x="652614" y="3228452"/>
                </a:cubicBezTo>
                <a:cubicBezTo>
                  <a:pt x="420254" y="3324073"/>
                  <a:pt x="203578" y="3444254"/>
                  <a:pt x="0" y="3584845"/>
                </a:cubicBezTo>
                <a:lnTo>
                  <a:pt x="0" y="3556405"/>
                </a:lnTo>
                <a:cubicBezTo>
                  <a:pt x="328338" y="3334844"/>
                  <a:pt x="690756" y="3169503"/>
                  <a:pt x="1071597" y="3063352"/>
                </a:cubicBezTo>
                <a:cubicBezTo>
                  <a:pt x="1099681" y="3055525"/>
                  <a:pt x="1127897" y="3047990"/>
                  <a:pt x="1156235" y="3040760"/>
                </a:cubicBezTo>
                <a:cubicBezTo>
                  <a:pt x="1140552" y="3043373"/>
                  <a:pt x="1124900" y="3046075"/>
                  <a:pt x="1109283" y="3048865"/>
                </a:cubicBezTo>
                <a:cubicBezTo>
                  <a:pt x="720625" y="3118330"/>
                  <a:pt x="344940" y="3249383"/>
                  <a:pt x="0" y="3440905"/>
                </a:cubicBezTo>
                <a:lnTo>
                  <a:pt x="0" y="3416664"/>
                </a:lnTo>
                <a:cubicBezTo>
                  <a:pt x="383471" y="3203398"/>
                  <a:pt x="808438" y="3068439"/>
                  <a:pt x="1242299" y="3007664"/>
                </a:cubicBezTo>
                <a:cubicBezTo>
                  <a:pt x="1247343" y="3005659"/>
                  <a:pt x="1252392" y="3003668"/>
                  <a:pt x="1257444" y="3001676"/>
                </a:cubicBezTo>
                <a:cubicBezTo>
                  <a:pt x="824244" y="3022239"/>
                  <a:pt x="397207" y="3117759"/>
                  <a:pt x="0" y="3290394"/>
                </a:cubicBezTo>
                <a:lnTo>
                  <a:pt x="0" y="3269501"/>
                </a:lnTo>
                <a:cubicBezTo>
                  <a:pt x="75278" y="3236152"/>
                  <a:pt x="152089" y="3205593"/>
                  <a:pt x="230610" y="3178142"/>
                </a:cubicBezTo>
                <a:cubicBezTo>
                  <a:pt x="578621" y="3056604"/>
                  <a:pt x="945563" y="2990881"/>
                  <a:pt x="1315390" y="2979413"/>
                </a:cubicBezTo>
                <a:cubicBezTo>
                  <a:pt x="1323681" y="2976306"/>
                  <a:pt x="1331972" y="2973236"/>
                  <a:pt x="1340276" y="2970179"/>
                </a:cubicBezTo>
                <a:cubicBezTo>
                  <a:pt x="994934" y="2947599"/>
                  <a:pt x="648040" y="2972449"/>
                  <a:pt x="312301" y="3046164"/>
                </a:cubicBezTo>
                <a:cubicBezTo>
                  <a:pt x="205952" y="3069581"/>
                  <a:pt x="101924" y="3098453"/>
                  <a:pt x="0" y="3132208"/>
                </a:cubicBezTo>
                <a:lnTo>
                  <a:pt x="0" y="3113180"/>
                </a:lnTo>
                <a:cubicBezTo>
                  <a:pt x="216030" y="3042840"/>
                  <a:pt x="439273" y="2993393"/>
                  <a:pt x="669699" y="2966855"/>
                </a:cubicBezTo>
                <a:cubicBezTo>
                  <a:pt x="906522" y="2939746"/>
                  <a:pt x="1146525" y="2935484"/>
                  <a:pt x="1385603" y="2953827"/>
                </a:cubicBezTo>
                <a:cubicBezTo>
                  <a:pt x="1396192" y="2950085"/>
                  <a:pt x="1406806" y="2946381"/>
                  <a:pt x="1417421" y="2942728"/>
                </a:cubicBezTo>
                <a:cubicBezTo>
                  <a:pt x="1205673" y="2905344"/>
                  <a:pt x="991560" y="2885821"/>
                  <a:pt x="778083" y="2884388"/>
                </a:cubicBezTo>
                <a:cubicBezTo>
                  <a:pt x="513438" y="2882498"/>
                  <a:pt x="253451" y="2910507"/>
                  <a:pt x="0" y="2965954"/>
                </a:cubicBezTo>
                <a:lnTo>
                  <a:pt x="0" y="2945277"/>
                </a:lnTo>
                <a:cubicBezTo>
                  <a:pt x="371152" y="2867275"/>
                  <a:pt x="754179" y="2847283"/>
                  <a:pt x="1113252" y="2881445"/>
                </a:cubicBezTo>
                <a:cubicBezTo>
                  <a:pt x="1227194" y="2892278"/>
                  <a:pt x="1342815" y="2907932"/>
                  <a:pt x="1458761" y="2928761"/>
                </a:cubicBezTo>
                <a:cubicBezTo>
                  <a:pt x="1470721" y="2924790"/>
                  <a:pt x="1482694" y="2920871"/>
                  <a:pt x="1494693" y="2917027"/>
                </a:cubicBezTo>
                <a:cubicBezTo>
                  <a:pt x="1429140" y="2898367"/>
                  <a:pt x="1363511" y="2881419"/>
                  <a:pt x="1298008" y="2866133"/>
                </a:cubicBezTo>
                <a:cubicBezTo>
                  <a:pt x="867762" y="2765716"/>
                  <a:pt x="428621" y="2742883"/>
                  <a:pt x="0" y="2792229"/>
                </a:cubicBezTo>
                <a:close/>
                <a:moveTo>
                  <a:pt x="12188825" y="67395"/>
                </a:moveTo>
                <a:lnTo>
                  <a:pt x="12188825" y="85854"/>
                </a:lnTo>
                <a:cubicBezTo>
                  <a:pt x="12078135" y="52852"/>
                  <a:pt x="11966265" y="24290"/>
                  <a:pt x="11853556" y="0"/>
                </a:cubicBezTo>
                <a:lnTo>
                  <a:pt x="11934625" y="0"/>
                </a:lnTo>
                <a:cubicBezTo>
                  <a:pt x="12019934" y="19990"/>
                  <a:pt x="12104722" y="42433"/>
                  <a:pt x="12188825" y="67395"/>
                </a:cubicBezTo>
                <a:close/>
                <a:moveTo>
                  <a:pt x="4165607" y="3131992"/>
                </a:moveTo>
                <a:lnTo>
                  <a:pt x="4165594" y="3131992"/>
                </a:lnTo>
                <a:cubicBezTo>
                  <a:pt x="3955972" y="3038286"/>
                  <a:pt x="3746413" y="2944618"/>
                  <a:pt x="3530823" y="2875673"/>
                </a:cubicBezTo>
                <a:cubicBezTo>
                  <a:pt x="2949950" y="2690277"/>
                  <a:pt x="2305478" y="2722802"/>
                  <a:pt x="1730001" y="2869977"/>
                </a:cubicBezTo>
                <a:cubicBezTo>
                  <a:pt x="1673792" y="2884337"/>
                  <a:pt x="1617902" y="2899953"/>
                  <a:pt x="1562341" y="2916799"/>
                </a:cubicBezTo>
                <a:cubicBezTo>
                  <a:pt x="1573019" y="2920071"/>
                  <a:pt x="1583684" y="2923382"/>
                  <a:pt x="1594336" y="2926744"/>
                </a:cubicBezTo>
                <a:cubicBezTo>
                  <a:pt x="1869855" y="2867427"/>
                  <a:pt x="2151988" y="2838239"/>
                  <a:pt x="2434794" y="2841537"/>
                </a:cubicBezTo>
                <a:cubicBezTo>
                  <a:pt x="2750066" y="2845444"/>
                  <a:pt x="3070759" y="2895043"/>
                  <a:pt x="3374832" y="2992949"/>
                </a:cubicBezTo>
                <a:cubicBezTo>
                  <a:pt x="3546732" y="3048371"/>
                  <a:pt x="3714748" y="3116719"/>
                  <a:pt x="3882814" y="3185080"/>
                </a:cubicBezTo>
                <a:lnTo>
                  <a:pt x="3882814" y="3185080"/>
                </a:lnTo>
                <a:lnTo>
                  <a:pt x="3882826" y="3185080"/>
                </a:lnTo>
                <a:lnTo>
                  <a:pt x="3882839" y="3185093"/>
                </a:lnTo>
                <a:lnTo>
                  <a:pt x="3882852" y="3185093"/>
                </a:lnTo>
                <a:cubicBezTo>
                  <a:pt x="4032660" y="3246034"/>
                  <a:pt x="4182519" y="3306986"/>
                  <a:pt x="4335210" y="3358831"/>
                </a:cubicBezTo>
                <a:cubicBezTo>
                  <a:pt x="4583633" y="3442897"/>
                  <a:pt x="4843560" y="3512222"/>
                  <a:pt x="5103728" y="3519707"/>
                </a:cubicBezTo>
                <a:cubicBezTo>
                  <a:pt x="5116907" y="3504078"/>
                  <a:pt x="5130048" y="3488425"/>
                  <a:pt x="5143164" y="3472733"/>
                </a:cubicBezTo>
                <a:cubicBezTo>
                  <a:pt x="4802905" y="3416854"/>
                  <a:pt x="4484180" y="3274385"/>
                  <a:pt x="4165620" y="3131992"/>
                </a:cubicBezTo>
                <a:close/>
                <a:moveTo>
                  <a:pt x="3918174" y="3222756"/>
                </a:moveTo>
                <a:cubicBezTo>
                  <a:pt x="3606737" y="3096918"/>
                  <a:pt x="3301064" y="2974301"/>
                  <a:pt x="2972486" y="2913792"/>
                </a:cubicBezTo>
                <a:cubicBezTo>
                  <a:pt x="2657596" y="2855706"/>
                  <a:pt x="2338286" y="2847740"/>
                  <a:pt x="2023028" y="2879301"/>
                </a:cubicBezTo>
                <a:cubicBezTo>
                  <a:pt x="1891833" y="2892418"/>
                  <a:pt x="1761311" y="2912333"/>
                  <a:pt x="1632122" y="2938897"/>
                </a:cubicBezTo>
                <a:cubicBezTo>
                  <a:pt x="1640032" y="2941484"/>
                  <a:pt x="1647929" y="2944085"/>
                  <a:pt x="1655814" y="2946723"/>
                </a:cubicBezTo>
                <a:cubicBezTo>
                  <a:pt x="2057677" y="2897885"/>
                  <a:pt x="2470180" y="2912575"/>
                  <a:pt x="2864818" y="3009503"/>
                </a:cubicBezTo>
                <a:cubicBezTo>
                  <a:pt x="3133696" y="3075479"/>
                  <a:pt x="3387630" y="3181465"/>
                  <a:pt x="3643392" y="3288212"/>
                </a:cubicBezTo>
                <a:cubicBezTo>
                  <a:pt x="3689227" y="3307354"/>
                  <a:pt x="3735126" y="3326509"/>
                  <a:pt x="3781177" y="3345461"/>
                </a:cubicBezTo>
                <a:cubicBezTo>
                  <a:pt x="4092627" y="3473710"/>
                  <a:pt x="4418754" y="3569002"/>
                  <a:pt x="4751344" y="3587433"/>
                </a:cubicBezTo>
                <a:cubicBezTo>
                  <a:pt x="4854149" y="3593129"/>
                  <a:pt x="4955278" y="3589387"/>
                  <a:pt x="5054693" y="3577552"/>
                </a:cubicBezTo>
                <a:cubicBezTo>
                  <a:pt x="5062654" y="3568228"/>
                  <a:pt x="5070602" y="3558879"/>
                  <a:pt x="5078538" y="3549504"/>
                </a:cubicBezTo>
                <a:cubicBezTo>
                  <a:pt x="5079884" y="3547931"/>
                  <a:pt x="5081217" y="3546358"/>
                  <a:pt x="5082550" y="3544773"/>
                </a:cubicBezTo>
                <a:cubicBezTo>
                  <a:pt x="5084734" y="3542185"/>
                  <a:pt x="5086930" y="3539597"/>
                  <a:pt x="5089114" y="3537009"/>
                </a:cubicBezTo>
                <a:cubicBezTo>
                  <a:pt x="5014115" y="3534777"/>
                  <a:pt x="4937312" y="3527521"/>
                  <a:pt x="4857894" y="3514759"/>
                </a:cubicBezTo>
                <a:cubicBezTo>
                  <a:pt x="4535284" y="3462927"/>
                  <a:pt x="4229612" y="3348594"/>
                  <a:pt x="3918174" y="3222756"/>
                </a:cubicBezTo>
                <a:close/>
                <a:moveTo>
                  <a:pt x="5114038" y="3537567"/>
                </a:moveTo>
                <a:cubicBezTo>
                  <a:pt x="5103829" y="3549707"/>
                  <a:pt x="5093596" y="3561822"/>
                  <a:pt x="5083324" y="3573911"/>
                </a:cubicBezTo>
                <a:cubicBezTo>
                  <a:pt x="5096313" y="3572160"/>
                  <a:pt x="5109276" y="3570257"/>
                  <a:pt x="5122214" y="3568228"/>
                </a:cubicBezTo>
                <a:cubicBezTo>
                  <a:pt x="5132854" y="3558105"/>
                  <a:pt x="5143481" y="3547919"/>
                  <a:pt x="5154096" y="3537694"/>
                </a:cubicBezTo>
                <a:cubicBezTo>
                  <a:pt x="5140790" y="3537809"/>
                  <a:pt x="5127445" y="3537770"/>
                  <a:pt x="5114038" y="3537567"/>
                </a:cubicBezTo>
                <a:close/>
                <a:moveTo>
                  <a:pt x="3580582" y="3280905"/>
                </a:moveTo>
                <a:lnTo>
                  <a:pt x="3580518" y="3280880"/>
                </a:lnTo>
                <a:cubicBezTo>
                  <a:pt x="3521441" y="3256093"/>
                  <a:pt x="3462299" y="3231268"/>
                  <a:pt x="3402853" y="3207013"/>
                </a:cubicBezTo>
                <a:cubicBezTo>
                  <a:pt x="3101282" y="3083966"/>
                  <a:pt x="2786213" y="2992188"/>
                  <a:pt x="2465876" y="2960398"/>
                </a:cubicBezTo>
                <a:cubicBezTo>
                  <a:pt x="2211929" y="2935408"/>
                  <a:pt x="1956408" y="2936677"/>
                  <a:pt x="1703922" y="2963163"/>
                </a:cubicBezTo>
                <a:cubicBezTo>
                  <a:pt x="1711032" y="2965637"/>
                  <a:pt x="1718142" y="2968136"/>
                  <a:pt x="1725239" y="2970661"/>
                </a:cubicBezTo>
                <a:cubicBezTo>
                  <a:pt x="1943787" y="2967794"/>
                  <a:pt x="2163148" y="2983777"/>
                  <a:pt x="2380186" y="3018751"/>
                </a:cubicBezTo>
                <a:cubicBezTo>
                  <a:pt x="2687204" y="3068325"/>
                  <a:pt x="2965770" y="3168069"/>
                  <a:pt x="3263037" y="3305045"/>
                </a:cubicBezTo>
                <a:cubicBezTo>
                  <a:pt x="3319347" y="3330987"/>
                  <a:pt x="3375340" y="3357728"/>
                  <a:pt x="3431294" y="3384443"/>
                </a:cubicBezTo>
                <a:lnTo>
                  <a:pt x="3431307" y="3384456"/>
                </a:lnTo>
                <a:lnTo>
                  <a:pt x="3431307" y="3384456"/>
                </a:lnTo>
                <a:cubicBezTo>
                  <a:pt x="3670728" y="3498788"/>
                  <a:pt x="3909464" y="3612791"/>
                  <a:pt x="4169518" y="3663000"/>
                </a:cubicBezTo>
                <a:cubicBezTo>
                  <a:pt x="4445227" y="3716380"/>
                  <a:pt x="4730306" y="3710329"/>
                  <a:pt x="4999640" y="3641460"/>
                </a:cubicBezTo>
                <a:cubicBezTo>
                  <a:pt x="5010839" y="3628597"/>
                  <a:pt x="5022012" y="3615671"/>
                  <a:pt x="5033147" y="3602707"/>
                </a:cubicBezTo>
                <a:cubicBezTo>
                  <a:pt x="4789904" y="3625642"/>
                  <a:pt x="4541709" y="3597150"/>
                  <a:pt x="4301589" y="3539217"/>
                </a:cubicBezTo>
                <a:cubicBezTo>
                  <a:pt x="4052607" y="3478974"/>
                  <a:pt x="3817159" y="3380181"/>
                  <a:pt x="3580582" y="3280905"/>
                </a:cubicBezTo>
                <a:close/>
                <a:moveTo>
                  <a:pt x="5061194" y="3599840"/>
                </a:moveTo>
                <a:cubicBezTo>
                  <a:pt x="5051798" y="3610787"/>
                  <a:pt x="5042377" y="3621709"/>
                  <a:pt x="5032931" y="3632606"/>
                </a:cubicBezTo>
                <a:cubicBezTo>
                  <a:pt x="5042962" y="3629828"/>
                  <a:pt x="5052967" y="3626974"/>
                  <a:pt x="5062934" y="3624031"/>
                </a:cubicBezTo>
                <a:cubicBezTo>
                  <a:pt x="5072938" y="3614745"/>
                  <a:pt x="5082918" y="3605408"/>
                  <a:pt x="5092885" y="3596021"/>
                </a:cubicBezTo>
                <a:cubicBezTo>
                  <a:pt x="5082334" y="3597391"/>
                  <a:pt x="5071757" y="3598660"/>
                  <a:pt x="5061194" y="3599840"/>
                </a:cubicBezTo>
                <a:close/>
                <a:moveTo>
                  <a:pt x="3786484" y="3568900"/>
                </a:moveTo>
                <a:cubicBezTo>
                  <a:pt x="3652509" y="3514873"/>
                  <a:pt x="3521809" y="3452411"/>
                  <a:pt x="3391096" y="3389936"/>
                </a:cubicBezTo>
                <a:lnTo>
                  <a:pt x="3391084" y="3389936"/>
                </a:lnTo>
                <a:lnTo>
                  <a:pt x="3391071" y="3389923"/>
                </a:lnTo>
                <a:lnTo>
                  <a:pt x="3391058" y="3389923"/>
                </a:lnTo>
                <a:lnTo>
                  <a:pt x="3391058" y="3389923"/>
                </a:lnTo>
                <a:cubicBezTo>
                  <a:pt x="3238355" y="3316932"/>
                  <a:pt x="3085639" y="3243953"/>
                  <a:pt x="2927654" y="3184408"/>
                </a:cubicBezTo>
                <a:cubicBezTo>
                  <a:pt x="2558752" y="3045529"/>
                  <a:pt x="2163707" y="2985439"/>
                  <a:pt x="1771836" y="2987545"/>
                </a:cubicBezTo>
                <a:cubicBezTo>
                  <a:pt x="1774731" y="2988623"/>
                  <a:pt x="1777639" y="2989701"/>
                  <a:pt x="1780533" y="2990779"/>
                </a:cubicBezTo>
                <a:cubicBezTo>
                  <a:pt x="1783746" y="2991972"/>
                  <a:pt x="1786945" y="2993164"/>
                  <a:pt x="1790145" y="2994369"/>
                </a:cubicBezTo>
                <a:cubicBezTo>
                  <a:pt x="1842912" y="2999317"/>
                  <a:pt x="1895604" y="3005368"/>
                  <a:pt x="1948155" y="3012509"/>
                </a:cubicBezTo>
                <a:cubicBezTo>
                  <a:pt x="2230949" y="3050832"/>
                  <a:pt x="2517665" y="3115273"/>
                  <a:pt x="2783166" y="3231356"/>
                </a:cubicBezTo>
                <a:cubicBezTo>
                  <a:pt x="2947829" y="3303371"/>
                  <a:pt x="3104849" y="3392003"/>
                  <a:pt x="3261882" y="3480648"/>
                </a:cubicBezTo>
                <a:lnTo>
                  <a:pt x="3261882" y="3480648"/>
                </a:lnTo>
                <a:cubicBezTo>
                  <a:pt x="3380609" y="3547665"/>
                  <a:pt x="3499335" y="3614694"/>
                  <a:pt x="3621402" y="3674556"/>
                </a:cubicBezTo>
                <a:cubicBezTo>
                  <a:pt x="3928738" y="3825626"/>
                  <a:pt x="4256909" y="3875238"/>
                  <a:pt x="4578453" y="3813359"/>
                </a:cubicBezTo>
                <a:cubicBezTo>
                  <a:pt x="4707375" y="3788559"/>
                  <a:pt x="4830850" y="3748524"/>
                  <a:pt x="4950022" y="3697821"/>
                </a:cubicBezTo>
                <a:cubicBezTo>
                  <a:pt x="4959252" y="3687457"/>
                  <a:pt x="4968457" y="3677055"/>
                  <a:pt x="4977637" y="3666615"/>
                </a:cubicBezTo>
                <a:cubicBezTo>
                  <a:pt x="4876000" y="3691263"/>
                  <a:pt x="4772255" y="3707855"/>
                  <a:pt x="4666441" y="3714781"/>
                </a:cubicBezTo>
                <a:cubicBezTo>
                  <a:pt x="4368297" y="3734063"/>
                  <a:pt x="4076984" y="3686037"/>
                  <a:pt x="3786484" y="3568900"/>
                </a:cubicBezTo>
                <a:close/>
                <a:moveTo>
                  <a:pt x="5010483" y="3658344"/>
                </a:moveTo>
                <a:cubicBezTo>
                  <a:pt x="5004287" y="3665423"/>
                  <a:pt x="4998066" y="3672476"/>
                  <a:pt x="4991845" y="3679516"/>
                </a:cubicBezTo>
                <a:cubicBezTo>
                  <a:pt x="4998853" y="3676370"/>
                  <a:pt x="5005862" y="3673174"/>
                  <a:pt x="5012845" y="3669951"/>
                </a:cubicBezTo>
                <a:cubicBezTo>
                  <a:pt x="5019206" y="3664205"/>
                  <a:pt x="5025542" y="3658433"/>
                  <a:pt x="5031877" y="3652649"/>
                </a:cubicBezTo>
                <a:cubicBezTo>
                  <a:pt x="5024754" y="3654590"/>
                  <a:pt x="5017631" y="3656492"/>
                  <a:pt x="5010483" y="3658344"/>
                </a:cubicBezTo>
                <a:close/>
                <a:moveTo>
                  <a:pt x="3347559" y="3549403"/>
                </a:moveTo>
                <a:cubicBezTo>
                  <a:pt x="3061363" y="3387690"/>
                  <a:pt x="2776919" y="3227564"/>
                  <a:pt x="2462727" y="3138982"/>
                </a:cubicBezTo>
                <a:cubicBezTo>
                  <a:pt x="2267414" y="3083852"/>
                  <a:pt x="2068279" y="3044882"/>
                  <a:pt x="1867963" y="3021985"/>
                </a:cubicBezTo>
                <a:cubicBezTo>
                  <a:pt x="2048002" y="3059229"/>
                  <a:pt x="2225895" y="3109539"/>
                  <a:pt x="2399802" y="3172801"/>
                </a:cubicBezTo>
                <a:cubicBezTo>
                  <a:pt x="2695064" y="3280017"/>
                  <a:pt x="2952933" y="3444013"/>
                  <a:pt x="3215577" y="3621823"/>
                </a:cubicBezTo>
                <a:cubicBezTo>
                  <a:pt x="3221418" y="3625781"/>
                  <a:pt x="3227258" y="3629739"/>
                  <a:pt x="3233099" y="3633697"/>
                </a:cubicBezTo>
                <a:lnTo>
                  <a:pt x="3236235" y="3635815"/>
                </a:lnTo>
                <a:lnTo>
                  <a:pt x="3236412" y="3635942"/>
                </a:lnTo>
                <a:cubicBezTo>
                  <a:pt x="3492479" y="3809477"/>
                  <a:pt x="3762474" y="3992450"/>
                  <a:pt x="4073366" y="4004895"/>
                </a:cubicBezTo>
                <a:cubicBezTo>
                  <a:pt x="4366317" y="4016616"/>
                  <a:pt x="4648196" y="3905594"/>
                  <a:pt x="4896873" y="3756618"/>
                </a:cubicBezTo>
                <a:cubicBezTo>
                  <a:pt x="4903869" y="3748994"/>
                  <a:pt x="4910840" y="3741357"/>
                  <a:pt x="4917798" y="3733682"/>
                </a:cubicBezTo>
                <a:cubicBezTo>
                  <a:pt x="4672269" y="3830877"/>
                  <a:pt x="4404927" y="3880515"/>
                  <a:pt x="4141522" y="3854256"/>
                </a:cubicBezTo>
                <a:cubicBezTo>
                  <a:pt x="3855592" y="3825765"/>
                  <a:pt x="3599436" y="3691605"/>
                  <a:pt x="3347559" y="3549403"/>
                </a:cubicBezTo>
                <a:close/>
                <a:moveTo>
                  <a:pt x="4958262" y="3717154"/>
                </a:moveTo>
                <a:lnTo>
                  <a:pt x="4955050" y="3720718"/>
                </a:lnTo>
                <a:lnTo>
                  <a:pt x="4957436" y="3719209"/>
                </a:lnTo>
                <a:lnTo>
                  <a:pt x="4961195" y="3715923"/>
                </a:lnTo>
                <a:close/>
                <a:moveTo>
                  <a:pt x="3160905" y="3610039"/>
                </a:moveTo>
                <a:cubicBezTo>
                  <a:pt x="3085271" y="3558029"/>
                  <a:pt x="3009789" y="3506120"/>
                  <a:pt x="2933190" y="3457358"/>
                </a:cubicBezTo>
                <a:cubicBezTo>
                  <a:pt x="2667334" y="3287984"/>
                  <a:pt x="2381811" y="3173626"/>
                  <a:pt x="2082893" y="3093239"/>
                </a:cubicBezTo>
                <a:cubicBezTo>
                  <a:pt x="2081140" y="3092770"/>
                  <a:pt x="2079388" y="3092300"/>
                  <a:pt x="2077636" y="3091831"/>
                </a:cubicBezTo>
                <a:cubicBezTo>
                  <a:pt x="2075033" y="3091133"/>
                  <a:pt x="2072443" y="3090448"/>
                  <a:pt x="2069840" y="3089750"/>
                </a:cubicBezTo>
                <a:cubicBezTo>
                  <a:pt x="2310532" y="3175478"/>
                  <a:pt x="2541878" y="3287527"/>
                  <a:pt x="2750827" y="3429311"/>
                </a:cubicBezTo>
                <a:cubicBezTo>
                  <a:pt x="2873554" y="3512615"/>
                  <a:pt x="2988700" y="3607362"/>
                  <a:pt x="3103821" y="3702083"/>
                </a:cubicBezTo>
                <a:lnTo>
                  <a:pt x="3103821" y="3702083"/>
                </a:lnTo>
                <a:lnTo>
                  <a:pt x="3103834" y="3702096"/>
                </a:lnTo>
                <a:lnTo>
                  <a:pt x="3103834" y="3702096"/>
                </a:lnTo>
                <a:cubicBezTo>
                  <a:pt x="3243129" y="3816708"/>
                  <a:pt x="3382374" y="3931294"/>
                  <a:pt x="3534924" y="4025483"/>
                </a:cubicBezTo>
                <a:cubicBezTo>
                  <a:pt x="3668227" y="4108001"/>
                  <a:pt x="3812525" y="4173711"/>
                  <a:pt x="3968707" y="4181055"/>
                </a:cubicBezTo>
                <a:cubicBezTo>
                  <a:pt x="4124902" y="4188400"/>
                  <a:pt x="4278113" y="4145942"/>
                  <a:pt x="4418526" y="4081857"/>
                </a:cubicBezTo>
                <a:cubicBezTo>
                  <a:pt x="4571153" y="4012328"/>
                  <a:pt x="4709419" y="3921083"/>
                  <a:pt x="4840678" y="3816708"/>
                </a:cubicBezTo>
                <a:cubicBezTo>
                  <a:pt x="4846049" y="3811076"/>
                  <a:pt x="4851407" y="3805431"/>
                  <a:pt x="4856752" y="3799748"/>
                </a:cubicBezTo>
                <a:cubicBezTo>
                  <a:pt x="4508761" y="3997613"/>
                  <a:pt x="4117385" y="4108407"/>
                  <a:pt x="3724842" y="3944005"/>
                </a:cubicBezTo>
                <a:cubicBezTo>
                  <a:pt x="3524526" y="3860041"/>
                  <a:pt x="3342303" y="3734748"/>
                  <a:pt x="3160905" y="3610039"/>
                </a:cubicBezTo>
                <a:close/>
                <a:moveTo>
                  <a:pt x="4004893" y="4201416"/>
                </a:moveTo>
                <a:cubicBezTo>
                  <a:pt x="3735545" y="4202456"/>
                  <a:pt x="3495222" y="4036050"/>
                  <a:pt x="3284076" y="3871622"/>
                </a:cubicBezTo>
                <a:cubicBezTo>
                  <a:pt x="3225062" y="3825791"/>
                  <a:pt x="3166987" y="3778982"/>
                  <a:pt x="3109039" y="3732262"/>
                </a:cubicBezTo>
                <a:lnTo>
                  <a:pt x="3109027" y="3732249"/>
                </a:lnTo>
                <a:cubicBezTo>
                  <a:pt x="2917091" y="3577526"/>
                  <a:pt x="2726513" y="3423894"/>
                  <a:pt x="2507686" y="3310525"/>
                </a:cubicBezTo>
                <a:cubicBezTo>
                  <a:pt x="2384960" y="3247036"/>
                  <a:pt x="2259161" y="3190573"/>
                  <a:pt x="2131038" y="3141164"/>
                </a:cubicBezTo>
                <a:cubicBezTo>
                  <a:pt x="2239075" y="3193922"/>
                  <a:pt x="2344940" y="3251856"/>
                  <a:pt x="2448062" y="3314864"/>
                </a:cubicBezTo>
                <a:cubicBezTo>
                  <a:pt x="2673352" y="3452677"/>
                  <a:pt x="2860464" y="3617168"/>
                  <a:pt x="3052488" y="3805456"/>
                </a:cubicBezTo>
                <a:cubicBezTo>
                  <a:pt x="3067864" y="3820526"/>
                  <a:pt x="3083290" y="3835736"/>
                  <a:pt x="3098780" y="3851009"/>
                </a:cubicBezTo>
                <a:lnTo>
                  <a:pt x="3099123" y="3851351"/>
                </a:lnTo>
                <a:lnTo>
                  <a:pt x="3099136" y="3851351"/>
                </a:lnTo>
                <a:cubicBezTo>
                  <a:pt x="3277017" y="4026726"/>
                  <a:pt x="3463899" y="4210968"/>
                  <a:pt x="3689558" y="4309456"/>
                </a:cubicBezTo>
                <a:cubicBezTo>
                  <a:pt x="3953496" y="4424588"/>
                  <a:pt x="4213156" y="4324628"/>
                  <a:pt x="4434828" y="4171745"/>
                </a:cubicBezTo>
                <a:cubicBezTo>
                  <a:pt x="4549466" y="4092563"/>
                  <a:pt x="4654849" y="4001901"/>
                  <a:pt x="4754785" y="3903932"/>
                </a:cubicBezTo>
                <a:cubicBezTo>
                  <a:pt x="4752664" y="3905467"/>
                  <a:pt x="4750531" y="3907002"/>
                  <a:pt x="4748411" y="3908524"/>
                </a:cubicBezTo>
                <a:cubicBezTo>
                  <a:pt x="4531425" y="4064262"/>
                  <a:pt x="4274240" y="4200388"/>
                  <a:pt x="4004893" y="4201416"/>
                </a:cubicBezTo>
                <a:close/>
                <a:moveTo>
                  <a:pt x="1653948" y="2968732"/>
                </a:moveTo>
                <a:cubicBezTo>
                  <a:pt x="1658442" y="2969772"/>
                  <a:pt x="1662937" y="2970813"/>
                  <a:pt x="1667419" y="2971866"/>
                </a:cubicBezTo>
                <a:lnTo>
                  <a:pt x="1671761" y="2971739"/>
                </a:lnTo>
                <a:cubicBezTo>
                  <a:pt x="1667977" y="2970483"/>
                  <a:pt x="1664194" y="2969227"/>
                  <a:pt x="1660423" y="2967971"/>
                </a:cubicBezTo>
                <a:cubicBezTo>
                  <a:pt x="1658264" y="2968225"/>
                  <a:pt x="1656106" y="2968479"/>
                  <a:pt x="1653948" y="2968732"/>
                </a:cubicBezTo>
                <a:close/>
                <a:moveTo>
                  <a:pt x="1574377" y="2951227"/>
                </a:moveTo>
                <a:cubicBezTo>
                  <a:pt x="1580307" y="2952470"/>
                  <a:pt x="1586249" y="2953726"/>
                  <a:pt x="1592191" y="2955007"/>
                </a:cubicBezTo>
                <a:cubicBezTo>
                  <a:pt x="1598806" y="2954081"/>
                  <a:pt x="1605421" y="2953180"/>
                  <a:pt x="1612036" y="2952305"/>
                </a:cubicBezTo>
                <a:cubicBezTo>
                  <a:pt x="1606221" y="2950466"/>
                  <a:pt x="1600393" y="2948626"/>
                  <a:pt x="1594565" y="2946812"/>
                </a:cubicBezTo>
                <a:cubicBezTo>
                  <a:pt x="1587836" y="2948271"/>
                  <a:pt x="1581107" y="2949742"/>
                  <a:pt x="1574377" y="2951227"/>
                </a:cubicBezTo>
                <a:close/>
                <a:moveTo>
                  <a:pt x="1499772" y="2936334"/>
                </a:moveTo>
                <a:cubicBezTo>
                  <a:pt x="1509066" y="2938097"/>
                  <a:pt x="1518347" y="2939899"/>
                  <a:pt x="1527641" y="2941725"/>
                </a:cubicBezTo>
                <a:cubicBezTo>
                  <a:pt x="1537227" y="2939480"/>
                  <a:pt x="1546825" y="2937286"/>
                  <a:pt x="1556424" y="2935116"/>
                </a:cubicBezTo>
                <a:cubicBezTo>
                  <a:pt x="1547359" y="2932376"/>
                  <a:pt x="1538281" y="2929674"/>
                  <a:pt x="1529202" y="2927010"/>
                </a:cubicBezTo>
                <a:cubicBezTo>
                  <a:pt x="1519375" y="2930080"/>
                  <a:pt x="1509573" y="2933188"/>
                  <a:pt x="1499772" y="2936334"/>
                </a:cubicBezTo>
                <a:close/>
                <a:moveTo>
                  <a:pt x="5165243" y="3476234"/>
                </a:moveTo>
                <a:cubicBezTo>
                  <a:pt x="5153055" y="3490924"/>
                  <a:pt x="5140840" y="3505601"/>
                  <a:pt x="5128588" y="3520227"/>
                </a:cubicBezTo>
                <a:cubicBezTo>
                  <a:pt x="5143126" y="3520429"/>
                  <a:pt x="5157664" y="3520429"/>
                  <a:pt x="5172201" y="3520214"/>
                </a:cubicBezTo>
                <a:cubicBezTo>
                  <a:pt x="5177267" y="3515305"/>
                  <a:pt x="5182333" y="3510383"/>
                  <a:pt x="5187399" y="3505461"/>
                </a:cubicBezTo>
                <a:cubicBezTo>
                  <a:pt x="5195246" y="3497837"/>
                  <a:pt x="5203080" y="3490200"/>
                  <a:pt x="5210901" y="3482538"/>
                </a:cubicBezTo>
                <a:cubicBezTo>
                  <a:pt x="5197988" y="3480953"/>
                  <a:pt x="5185063" y="3479202"/>
                  <a:pt x="5172138" y="3477274"/>
                </a:cubicBezTo>
                <a:cubicBezTo>
                  <a:pt x="5169839" y="3476932"/>
                  <a:pt x="5167541" y="3476589"/>
                  <a:pt x="5165243" y="3476234"/>
                </a:cubicBezTo>
                <a:close/>
                <a:moveTo>
                  <a:pt x="5192694" y="3555822"/>
                </a:moveTo>
                <a:cubicBezTo>
                  <a:pt x="5201530" y="3549200"/>
                  <a:pt x="5210342" y="3542553"/>
                  <a:pt x="5219128" y="3535855"/>
                </a:cubicBezTo>
                <a:cubicBezTo>
                  <a:pt x="5206952" y="3536439"/>
                  <a:pt x="5194738" y="3536895"/>
                  <a:pt x="5182485" y="3537200"/>
                </a:cubicBezTo>
                <a:cubicBezTo>
                  <a:pt x="5173737" y="3545699"/>
                  <a:pt x="5164964" y="3554160"/>
                  <a:pt x="5156165" y="3562595"/>
                </a:cubicBezTo>
                <a:cubicBezTo>
                  <a:pt x="5168367" y="3560452"/>
                  <a:pt x="5180543" y="3558194"/>
                  <a:pt x="5192694" y="3555822"/>
                </a:cubicBezTo>
                <a:close/>
                <a:moveTo>
                  <a:pt x="5109314" y="3609633"/>
                </a:moveTo>
                <a:cubicBezTo>
                  <a:pt x="5111841" y="3608808"/>
                  <a:pt x="5114355" y="3607984"/>
                  <a:pt x="5116869" y="3607146"/>
                </a:cubicBezTo>
                <a:cubicBezTo>
                  <a:pt x="5120500" y="3605954"/>
                  <a:pt x="5124131" y="3604736"/>
                  <a:pt x="5127763" y="3603518"/>
                </a:cubicBezTo>
                <a:cubicBezTo>
                  <a:pt x="5135089" y="3598254"/>
                  <a:pt x="5142389" y="3592952"/>
                  <a:pt x="5149690" y="3587636"/>
                </a:cubicBezTo>
                <a:cubicBezTo>
                  <a:pt x="5141780" y="3588943"/>
                  <a:pt x="5133857" y="3590199"/>
                  <a:pt x="5125934" y="3591391"/>
                </a:cubicBezTo>
                <a:cubicBezTo>
                  <a:pt x="5119002" y="3597950"/>
                  <a:pt x="5112044" y="3604482"/>
                  <a:pt x="5105086" y="3611003"/>
                </a:cubicBezTo>
                <a:cubicBezTo>
                  <a:pt x="5106496" y="3610546"/>
                  <a:pt x="5107905" y="3610090"/>
                  <a:pt x="5109314" y="3609633"/>
                </a:cubicBezTo>
                <a:close/>
                <a:moveTo>
                  <a:pt x="5073903" y="3640712"/>
                </a:moveTo>
                <a:lnTo>
                  <a:pt x="5072685" y="3641080"/>
                </a:lnTo>
                <a:lnTo>
                  <a:pt x="5072100" y="3641612"/>
                </a:lnTo>
                <a:close/>
                <a:moveTo>
                  <a:pt x="1529431" y="2964216"/>
                </a:moveTo>
                <a:cubicBezTo>
                  <a:pt x="1527349" y="2963785"/>
                  <a:pt x="1525279" y="2963367"/>
                  <a:pt x="1523197" y="2962935"/>
                </a:cubicBezTo>
                <a:cubicBezTo>
                  <a:pt x="1519401" y="2963823"/>
                  <a:pt x="1515604" y="2964724"/>
                  <a:pt x="1511821" y="2965637"/>
                </a:cubicBezTo>
                <a:lnTo>
                  <a:pt x="1516874" y="2966195"/>
                </a:lnTo>
                <a:cubicBezTo>
                  <a:pt x="1519070" y="2965840"/>
                  <a:pt x="1521280" y="2965498"/>
                  <a:pt x="1523489" y="2965142"/>
                </a:cubicBezTo>
                <a:cubicBezTo>
                  <a:pt x="1525470" y="2964838"/>
                  <a:pt x="1527450" y="2964534"/>
                  <a:pt x="1529431" y="2964216"/>
                </a:cubicBezTo>
                <a:close/>
                <a:moveTo>
                  <a:pt x="1477451" y="2953814"/>
                </a:moveTo>
                <a:cubicBezTo>
                  <a:pt x="1470899" y="2952559"/>
                  <a:pt x="1464348" y="2951303"/>
                  <a:pt x="1457796" y="2950072"/>
                </a:cubicBezTo>
                <a:cubicBezTo>
                  <a:pt x="1450039" y="2952660"/>
                  <a:pt x="1442294" y="2955273"/>
                  <a:pt x="1434561" y="2957912"/>
                </a:cubicBezTo>
                <a:cubicBezTo>
                  <a:pt x="1441049" y="2958495"/>
                  <a:pt x="1447537" y="2959092"/>
                  <a:pt x="1454025" y="2959700"/>
                </a:cubicBezTo>
                <a:cubicBezTo>
                  <a:pt x="1461834" y="2957721"/>
                  <a:pt x="1469642" y="2955755"/>
                  <a:pt x="1477451" y="2953814"/>
                </a:cubicBezTo>
                <a:close/>
                <a:moveTo>
                  <a:pt x="5243049" y="3517524"/>
                </a:moveTo>
                <a:cubicBezTo>
                  <a:pt x="5255136" y="3508201"/>
                  <a:pt x="5267198" y="3498814"/>
                  <a:pt x="5279209" y="3489351"/>
                </a:cubicBezTo>
                <a:cubicBezTo>
                  <a:pt x="5264620" y="3488234"/>
                  <a:pt x="5250019" y="3486902"/>
                  <a:pt x="5235418" y="3485342"/>
                </a:cubicBezTo>
                <a:cubicBezTo>
                  <a:pt x="5223864" y="3496784"/>
                  <a:pt x="5212259" y="3508175"/>
                  <a:pt x="5200629" y="3519542"/>
                </a:cubicBezTo>
                <a:cubicBezTo>
                  <a:pt x="5214773" y="3519072"/>
                  <a:pt x="5228917" y="3518400"/>
                  <a:pt x="5243049" y="3517524"/>
                </a:cubicBezTo>
                <a:close/>
                <a:moveTo>
                  <a:pt x="5248724" y="3534180"/>
                </a:moveTo>
                <a:cubicBezTo>
                  <a:pt x="5242782" y="3538785"/>
                  <a:pt x="5236814" y="3543377"/>
                  <a:pt x="5230822" y="3547969"/>
                </a:cubicBezTo>
                <a:cubicBezTo>
                  <a:pt x="5238821" y="3546244"/>
                  <a:pt x="5246820" y="3544456"/>
                  <a:pt x="5254793" y="3542629"/>
                </a:cubicBezTo>
                <a:lnTo>
                  <a:pt x="5257891" y="3540815"/>
                </a:lnTo>
                <a:lnTo>
                  <a:pt x="5261484" y="3538696"/>
                </a:lnTo>
                <a:cubicBezTo>
                  <a:pt x="5263186" y="3537707"/>
                  <a:pt x="5264874" y="3536705"/>
                  <a:pt x="5266563" y="3535703"/>
                </a:cubicBezTo>
                <a:cubicBezTo>
                  <a:pt x="5268366" y="3534637"/>
                  <a:pt x="5270156" y="3533572"/>
                  <a:pt x="5271959" y="3532506"/>
                </a:cubicBezTo>
                <a:cubicBezTo>
                  <a:pt x="5264227" y="3533115"/>
                  <a:pt x="5256482" y="3533673"/>
                  <a:pt x="5248724" y="3534180"/>
                </a:cubicBezTo>
                <a:close/>
                <a:moveTo>
                  <a:pt x="5187222" y="3580951"/>
                </a:moveTo>
                <a:lnTo>
                  <a:pt x="5186079" y="3581801"/>
                </a:lnTo>
                <a:lnTo>
                  <a:pt x="5187831" y="3580837"/>
                </a:lnTo>
                <a:close/>
                <a:moveTo>
                  <a:pt x="5287728" y="3503710"/>
                </a:moveTo>
                <a:cubicBezTo>
                  <a:pt x="5282802" y="3507592"/>
                  <a:pt x="5277851" y="3511486"/>
                  <a:pt x="5272899" y="3515368"/>
                </a:cubicBezTo>
                <a:cubicBezTo>
                  <a:pt x="5279729" y="3514797"/>
                  <a:pt x="5286548" y="3514189"/>
                  <a:pt x="5293378" y="3513516"/>
                </a:cubicBezTo>
                <a:cubicBezTo>
                  <a:pt x="5297454" y="3513123"/>
                  <a:pt x="5301530" y="3512704"/>
                  <a:pt x="5305593" y="3512273"/>
                </a:cubicBezTo>
                <a:cubicBezTo>
                  <a:pt x="5316220" y="3505816"/>
                  <a:pt x="5326809" y="3499296"/>
                  <a:pt x="5337372" y="3492738"/>
                </a:cubicBezTo>
                <a:cubicBezTo>
                  <a:pt x="5326161" y="3492294"/>
                  <a:pt x="5314937" y="3491735"/>
                  <a:pt x="5303714" y="3491050"/>
                </a:cubicBezTo>
                <a:cubicBezTo>
                  <a:pt x="5298394" y="3495274"/>
                  <a:pt x="5293061" y="3499499"/>
                  <a:pt x="5287728" y="3503710"/>
                </a:cubicBezTo>
                <a:close/>
                <a:moveTo>
                  <a:pt x="1389107" y="2973692"/>
                </a:moveTo>
                <a:cubicBezTo>
                  <a:pt x="1385057" y="2975126"/>
                  <a:pt x="1381007" y="2976559"/>
                  <a:pt x="1376956" y="2978018"/>
                </a:cubicBezTo>
                <a:cubicBezTo>
                  <a:pt x="1378404" y="2977993"/>
                  <a:pt x="1379864" y="2977967"/>
                  <a:pt x="1381311" y="2977955"/>
                </a:cubicBezTo>
                <a:cubicBezTo>
                  <a:pt x="1382606" y="2977929"/>
                  <a:pt x="1383901" y="2977917"/>
                  <a:pt x="1385209" y="2977904"/>
                </a:cubicBezTo>
                <a:cubicBezTo>
                  <a:pt x="1389488" y="2976724"/>
                  <a:pt x="1393767" y="2975557"/>
                  <a:pt x="1398058" y="2974403"/>
                </a:cubicBezTo>
                <a:lnTo>
                  <a:pt x="1394897" y="2974149"/>
                </a:lnTo>
                <a:cubicBezTo>
                  <a:pt x="1392967" y="2973997"/>
                  <a:pt x="1391037" y="2973845"/>
                  <a:pt x="1389107" y="2973692"/>
                </a:cubicBezTo>
                <a:close/>
                <a:moveTo>
                  <a:pt x="5363934" y="3505169"/>
                </a:moveTo>
                <a:cubicBezTo>
                  <a:pt x="5369902" y="3504345"/>
                  <a:pt x="5375856" y="3503482"/>
                  <a:pt x="5381811" y="3502594"/>
                </a:cubicBezTo>
                <a:cubicBezTo>
                  <a:pt x="5388058" y="3499740"/>
                  <a:pt x="5394279" y="3496860"/>
                  <a:pt x="5400500" y="3493955"/>
                </a:cubicBezTo>
                <a:cubicBezTo>
                  <a:pt x="5394368" y="3493955"/>
                  <a:pt x="5388223" y="3493930"/>
                  <a:pt x="5382090" y="3493854"/>
                </a:cubicBezTo>
                <a:cubicBezTo>
                  <a:pt x="5376046" y="3497647"/>
                  <a:pt x="5369990" y="3501414"/>
                  <a:pt x="5363934" y="350516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27654" y="4219472"/>
            <a:ext cx="5298545" cy="1081088"/>
          </a:xfrm>
        </p:spPr>
        <p:txBody>
          <a:bodyPr anchor="b" wrap="square">
            <a:normAutofit/>
          </a:bodyPr>
          <a:lstStyle>
            <a:lvl1pPr>
              <a:defRPr sz="45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副标题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27654" y="5374789"/>
            <a:ext cx="2880000" cy="504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1" sz="2400">
                <a:solidFill>
                  <a:schemeClr val="accent1"/>
                </a:solidFill>
                <a:latin typeface="+mn-ea"/>
                <a:ea typeface="+mn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Intersect_#color-2113&amp;632"/>
          <p:cNvSpPr/>
          <p:nvPr userDrawn="1">
            <p:custDataLst>
              <p:tags r:id="rId1"/>
            </p:custDataLst>
          </p:nvPr>
        </p:nvSpPr>
        <p:spPr>
          <a:xfrm>
            <a:off x="3602736" y="0"/>
            <a:ext cx="8247888" cy="6858000"/>
          </a:xfrm>
          <a:custGeom>
            <a:avLst/>
            <a:ah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70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16594" y="3896555"/>
            <a:ext cx="8247888" cy="2078732"/>
          </a:xfrm>
        </p:spPr>
        <p:txBody>
          <a:bodyPr anchor="t" wrap="square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116594" y="1348964"/>
            <a:ext cx="3953347" cy="2142876"/>
          </a:xfrm>
        </p:spPr>
        <p:txBody>
          <a:bodyPr anchor="b" wrap="square">
            <a:normAutofit/>
          </a:bodyPr>
          <a:lstStyle>
            <a:lvl1pPr algn="l" indent="0" marL="0">
              <a:buNone/>
              <a:defRPr sz="6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7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图片 6" descr="C:/Users/kingsoft/AppData/Local/Temp/fig2wpp/@svg_UnionUnion_#color-2113&amp;620.svg"/>
          <p:cNvSpPr/>
          <p:nvPr userDrawn="1">
            <p:custDataLst>
              <p:tags r:id="rId1"/>
            </p:custDataLst>
          </p:nvPr>
        </p:nvSpPr>
        <p:spPr>
          <a:xfrm>
            <a:off x="0" y="137848"/>
            <a:ext cx="12188825" cy="3278495"/>
          </a:xfrm>
          <a:custGeom>
            <a:avLst/>
            <a:gdLst>
              <a:gd name="connsiteX0" fmla="*/ 12188825 w 12188825"/>
              <a:gd name="connsiteY0" fmla="*/ 1891953 h 3278495"/>
              <a:gd name="connsiteX1" fmla="*/ 10818928 w 12188825"/>
              <a:gd name="connsiteY1" fmla="*/ 1279161 h 3278495"/>
              <a:gd name="connsiteX2" fmla="*/ 9295528 w 12188825"/>
              <a:gd name="connsiteY2" fmla="*/ 641041 h 3278495"/>
              <a:gd name="connsiteX3" fmla="*/ 7621799 w 12188825"/>
              <a:gd name="connsiteY3" fmla="*/ 1043813 h 3278495"/>
              <a:gd name="connsiteX4" fmla="*/ 7181110 w 12188825"/>
              <a:gd name="connsiteY4" fmla="*/ 1271164 h 3278495"/>
              <a:gd name="connsiteX5" fmla="*/ 7181097 w 12188825"/>
              <a:gd name="connsiteY5" fmla="*/ 1271164 h 3278495"/>
              <a:gd name="connsiteX6" fmla="*/ 7181084 w 12188825"/>
              <a:gd name="connsiteY6" fmla="*/ 1271177 h 3278495"/>
              <a:gd name="connsiteX7" fmla="*/ 6171037 w 12188825"/>
              <a:gd name="connsiteY7" fmla="*/ 1731588 h 3278495"/>
              <a:gd name="connsiteX8" fmla="*/ 4925403 w 12188825"/>
              <a:gd name="connsiteY8" fmla="*/ 1911089 h 3278495"/>
              <a:gd name="connsiteX9" fmla="*/ 3459214 w 12188825"/>
              <a:gd name="connsiteY9" fmla="*/ 1835304 h 3278495"/>
              <a:gd name="connsiteX10" fmla="*/ 2089495 w 12188825"/>
              <a:gd name="connsiteY10" fmla="*/ 1569424 h 3278495"/>
              <a:gd name="connsiteX11" fmla="*/ 921600 w 12188825"/>
              <a:gd name="connsiteY11" fmla="*/ 1088916 h 3278495"/>
              <a:gd name="connsiteX12" fmla="*/ 135739 w 12188825"/>
              <a:gd name="connsiteY12" fmla="*/ 288056 h 3278495"/>
              <a:gd name="connsiteX13" fmla="*/ 0 w 12188825"/>
              <a:gd name="connsiteY13" fmla="*/ 35969 h 3278495"/>
              <a:gd name="connsiteX14" fmla="*/ 0 w 12188825"/>
              <a:gd name="connsiteY14" fmla="*/ 0 h 3278495"/>
              <a:gd name="connsiteX15" fmla="*/ 303276 w 12188825"/>
              <a:gd name="connsiteY15" fmla="*/ 510703 h 3278495"/>
              <a:gd name="connsiteX16" fmla="*/ 1284207 w 12188825"/>
              <a:gd name="connsiteY16" fmla="*/ 1260803 h 3278495"/>
              <a:gd name="connsiteX17" fmla="*/ 2458296 w 12188825"/>
              <a:gd name="connsiteY17" fmla="*/ 1642852 h 3278495"/>
              <a:gd name="connsiteX18" fmla="*/ 3888807 w 12188825"/>
              <a:gd name="connsiteY18" fmla="*/ 1861373 h 3278495"/>
              <a:gd name="connsiteX19" fmla="*/ 5307637 w 12188825"/>
              <a:gd name="connsiteY19" fmla="*/ 1870535 h 3278495"/>
              <a:gd name="connsiteX20" fmla="*/ 6532626 w 12188825"/>
              <a:gd name="connsiteY20" fmla="*/ 1568778 h 3278495"/>
              <a:gd name="connsiteX21" fmla="*/ 7168959 w 12188825"/>
              <a:gd name="connsiteY21" fmla="*/ 1253005 h 3278495"/>
              <a:gd name="connsiteX22" fmla="*/ 7168972 w 12188825"/>
              <a:gd name="connsiteY22" fmla="*/ 1253000 h 3278495"/>
              <a:gd name="connsiteX23" fmla="*/ 8087907 w 12188825"/>
              <a:gd name="connsiteY23" fmla="*/ 818125 h 3278495"/>
              <a:gd name="connsiteX24" fmla="*/ 9706660 w 12188825"/>
              <a:gd name="connsiteY24" fmla="*/ 709477 h 3278495"/>
              <a:gd name="connsiteX25" fmla="*/ 10796214 w 12188825"/>
              <a:gd name="connsiteY25" fmla="*/ 1246740 h 3278495"/>
              <a:gd name="connsiteX26" fmla="*/ 10796214 w 12188825"/>
              <a:gd name="connsiteY26" fmla="*/ 1246746 h 3278495"/>
              <a:gd name="connsiteX27" fmla="*/ 11332916 w 12188825"/>
              <a:gd name="connsiteY27" fmla="*/ 1551238 h 3278495"/>
              <a:gd name="connsiteX28" fmla="*/ 12188825 w 12188825"/>
              <a:gd name="connsiteY28" fmla="*/ 1866911 h 3278495"/>
              <a:gd name="connsiteX29" fmla="*/ 12188825 w 12188825"/>
              <a:gd name="connsiteY29" fmla="*/ 2019532 h 3278495"/>
              <a:gd name="connsiteX30" fmla="*/ 11006585 w 12188825"/>
              <a:gd name="connsiteY30" fmla="*/ 1600562 h 3278495"/>
              <a:gd name="connsiteX31" fmla="*/ 10868864 w 12188825"/>
              <a:gd name="connsiteY31" fmla="*/ 1536005 h 3278495"/>
              <a:gd name="connsiteX32" fmla="*/ 10868852 w 12188825"/>
              <a:gd name="connsiteY32" fmla="*/ 1535993 h 3278495"/>
              <a:gd name="connsiteX33" fmla="*/ 10122349 w 12188825"/>
              <a:gd name="connsiteY33" fmla="*/ 1212187 h 3278495"/>
              <a:gd name="connsiteX34" fmla="*/ 9192457 w 12188825"/>
              <a:gd name="connsiteY34" fmla="*/ 1013092 h 3278495"/>
              <a:gd name="connsiteX35" fmla="*/ 7401995 w 12188825"/>
              <a:gd name="connsiteY35" fmla="*/ 1263747 h 3278495"/>
              <a:gd name="connsiteX36" fmla="*/ 6521707 w 12188825"/>
              <a:gd name="connsiteY36" fmla="*/ 1638327 h 3278495"/>
              <a:gd name="connsiteX37" fmla="*/ 5871611 w 12188825"/>
              <a:gd name="connsiteY37" fmla="*/ 1906616 h 3278495"/>
              <a:gd name="connsiteX38" fmla="*/ 4636401 w 12188825"/>
              <a:gd name="connsiteY38" fmla="*/ 2069198 h 3278495"/>
              <a:gd name="connsiteX39" fmla="*/ 3246392 w 12188825"/>
              <a:gd name="connsiteY39" fmla="*/ 1979574 h 3278495"/>
              <a:gd name="connsiteX40" fmla="*/ 849919 w 12188825"/>
              <a:gd name="connsiteY40" fmla="*/ 1167195 h 3278495"/>
              <a:gd name="connsiteX41" fmla="*/ 84269 w 12188825"/>
              <a:gd name="connsiteY41" fmla="*/ 333407 h 3278495"/>
              <a:gd name="connsiteX42" fmla="*/ 0 w 12188825"/>
              <a:gd name="connsiteY42" fmla="*/ 182406 h 3278495"/>
              <a:gd name="connsiteX43" fmla="*/ 0 w 12188825"/>
              <a:gd name="connsiteY43" fmla="*/ 145534 h 3278495"/>
              <a:gd name="connsiteX44" fmla="*/ 248048 w 12188825"/>
              <a:gd name="connsiteY44" fmla="*/ 552745 h 3278495"/>
              <a:gd name="connsiteX45" fmla="*/ 1166708 w 12188825"/>
              <a:gd name="connsiteY45" fmla="*/ 1340777 h 3278495"/>
              <a:gd name="connsiteX46" fmla="*/ 2311674 w 12188825"/>
              <a:gd name="connsiteY46" fmla="*/ 1776172 h 3278495"/>
              <a:gd name="connsiteX47" fmla="*/ 3658933 w 12188825"/>
              <a:gd name="connsiteY47" fmla="*/ 2009749 h 3278495"/>
              <a:gd name="connsiteX48" fmla="*/ 5020996 w 12188825"/>
              <a:gd name="connsiteY48" fmla="*/ 2031901 h 3278495"/>
              <a:gd name="connsiteX49" fmla="*/ 6197434 w 12188825"/>
              <a:gd name="connsiteY49" fmla="*/ 1768467 h 3278495"/>
              <a:gd name="connsiteX50" fmla="*/ 6569523 w 12188825"/>
              <a:gd name="connsiteY50" fmla="*/ 1595493 h 3278495"/>
              <a:gd name="connsiteX51" fmla="*/ 7062319 w 12188825"/>
              <a:gd name="connsiteY51" fmla="*/ 1371281 h 3278495"/>
              <a:gd name="connsiteX52" fmla="*/ 7883529 w 12188825"/>
              <a:gd name="connsiteY52" fmla="*/ 1108957 h 3278495"/>
              <a:gd name="connsiteX53" fmla="*/ 9631406 w 12188825"/>
              <a:gd name="connsiteY53" fmla="*/ 1053664 h 3278495"/>
              <a:gd name="connsiteX54" fmla="*/ 10858250 w 12188825"/>
              <a:gd name="connsiteY54" fmla="*/ 1512839 h 3278495"/>
              <a:gd name="connsiteX55" fmla="*/ 10858250 w 12188825"/>
              <a:gd name="connsiteY55" fmla="*/ 1512839 h 3278495"/>
              <a:gd name="connsiteX56" fmla="*/ 11326224 w 12188825"/>
              <a:gd name="connsiteY56" fmla="*/ 1724137 h 3278495"/>
              <a:gd name="connsiteX57" fmla="*/ 12188825 w 12188825"/>
              <a:gd name="connsiteY57" fmla="*/ 2000472 h 3278495"/>
              <a:gd name="connsiteX58" fmla="*/ 12188825 w 12188825"/>
              <a:gd name="connsiteY58" fmla="*/ 2151725 h 3278495"/>
              <a:gd name="connsiteX59" fmla="*/ 10959062 w 12188825"/>
              <a:gd name="connsiteY59" fmla="*/ 1771369 h 3278495"/>
              <a:gd name="connsiteX60" fmla="*/ 10074293 w 12188825"/>
              <a:gd name="connsiteY60" fmla="*/ 1480802 h 3278495"/>
              <a:gd name="connsiteX61" fmla="*/ 9166339 w 12188825"/>
              <a:gd name="connsiteY61" fmla="*/ 1378809 h 3278495"/>
              <a:gd name="connsiteX62" fmla="*/ 8625117 w 12188825"/>
              <a:gd name="connsiteY62" fmla="*/ 1385805 h 3278495"/>
              <a:gd name="connsiteX63" fmla="*/ 8268137 w 12188825"/>
              <a:gd name="connsiteY63" fmla="*/ 1392901 h 3278495"/>
              <a:gd name="connsiteX64" fmla="*/ 8222087 w 12188825"/>
              <a:gd name="connsiteY64" fmla="*/ 1393345 h 3278495"/>
              <a:gd name="connsiteX65" fmla="*/ 7414526 w 12188825"/>
              <a:gd name="connsiteY65" fmla="*/ 1434520 h 3278495"/>
              <a:gd name="connsiteX66" fmla="*/ 6553119 w 12188825"/>
              <a:gd name="connsiteY66" fmla="*/ 1671100 h 3278495"/>
              <a:gd name="connsiteX67" fmla="*/ 6261349 w 12188825"/>
              <a:gd name="connsiteY67" fmla="*/ 1806334 h 3278495"/>
              <a:gd name="connsiteX68" fmla="*/ 5822716 w 12188825"/>
              <a:gd name="connsiteY68" fmla="*/ 2000713 h 3278495"/>
              <a:gd name="connsiteX69" fmla="*/ 4621406 w 12188825"/>
              <a:gd name="connsiteY69" fmla="*/ 2218626 h 3278495"/>
              <a:gd name="connsiteX70" fmla="*/ 3226433 w 12188825"/>
              <a:gd name="connsiteY70" fmla="*/ 2149304 h 3278495"/>
              <a:gd name="connsiteX71" fmla="*/ 843323 w 12188825"/>
              <a:gd name="connsiteY71" fmla="*/ 1284332 h 3278495"/>
              <a:gd name="connsiteX72" fmla="*/ 37916 w 12188825"/>
              <a:gd name="connsiteY72" fmla="*/ 388990 h 3278495"/>
              <a:gd name="connsiteX73" fmla="*/ 0 w 12188825"/>
              <a:gd name="connsiteY73" fmla="*/ 323744 h 3278495"/>
              <a:gd name="connsiteX74" fmla="*/ 0 w 12188825"/>
              <a:gd name="connsiteY74" fmla="*/ 287455 h 3278495"/>
              <a:gd name="connsiteX75" fmla="*/ 231067 w 12188825"/>
              <a:gd name="connsiteY75" fmla="*/ 648157 h 3278495"/>
              <a:gd name="connsiteX76" fmla="*/ 1172736 w 12188825"/>
              <a:gd name="connsiteY76" fmla="*/ 1479750 h 3278495"/>
              <a:gd name="connsiteX77" fmla="*/ 3675375 w 12188825"/>
              <a:gd name="connsiteY77" fmla="*/ 2180721 h 3278495"/>
              <a:gd name="connsiteX78" fmla="*/ 5032119 w 12188825"/>
              <a:gd name="connsiteY78" fmla="*/ 2164588 h 3278495"/>
              <a:gd name="connsiteX79" fmla="*/ 5621131 w 12188825"/>
              <a:gd name="connsiteY79" fmla="*/ 2047400 h 3278495"/>
              <a:gd name="connsiteX80" fmla="*/ 6248474 w 12188825"/>
              <a:gd name="connsiteY80" fmla="*/ 1790581 h 3278495"/>
              <a:gd name="connsiteX81" fmla="*/ 6248487 w 12188825"/>
              <a:gd name="connsiteY81" fmla="*/ 1790581 h 3278495"/>
              <a:gd name="connsiteX82" fmla="*/ 6248500 w 12188825"/>
              <a:gd name="connsiteY82" fmla="*/ 1790581 h 3278495"/>
              <a:gd name="connsiteX83" fmla="*/ 6260028 w 12188825"/>
              <a:gd name="connsiteY83" fmla="*/ 1785119 h 3278495"/>
              <a:gd name="connsiteX84" fmla="*/ 6273766 w 12188825"/>
              <a:gd name="connsiteY84" fmla="*/ 1778605 h 3278495"/>
              <a:gd name="connsiteX85" fmla="*/ 7079092 w 12188825"/>
              <a:gd name="connsiteY85" fmla="*/ 1475897 h 3278495"/>
              <a:gd name="connsiteX86" fmla="*/ 7872318 w 12188825"/>
              <a:gd name="connsiteY86" fmla="*/ 1381331 h 3278495"/>
              <a:gd name="connsiteX87" fmla="*/ 8331646 w 12188825"/>
              <a:gd name="connsiteY87" fmla="*/ 1372992 h 3278495"/>
              <a:gd name="connsiteX88" fmla="*/ 8331659 w 12188825"/>
              <a:gd name="connsiteY88" fmla="*/ 1372992 h 3278495"/>
              <a:gd name="connsiteX89" fmla="*/ 8331672 w 12188825"/>
              <a:gd name="connsiteY89" fmla="*/ 1372992 h 3278495"/>
              <a:gd name="connsiteX90" fmla="*/ 8723974 w 12188825"/>
              <a:gd name="connsiteY90" fmla="*/ 1366719 h 3278495"/>
              <a:gd name="connsiteX91" fmla="*/ 9630594 w 12188825"/>
              <a:gd name="connsiteY91" fmla="*/ 1385462 h 3278495"/>
              <a:gd name="connsiteX92" fmla="*/ 10987641 w 12188825"/>
              <a:gd name="connsiteY92" fmla="*/ 1762599 h 3278495"/>
              <a:gd name="connsiteX93" fmla="*/ 11298762 w 12188825"/>
              <a:gd name="connsiteY93" fmla="*/ 1876035 h 3278495"/>
              <a:gd name="connsiteX94" fmla="*/ 12188825 w 12188825"/>
              <a:gd name="connsiteY94" fmla="*/ 2134147 h 3278495"/>
              <a:gd name="connsiteX95" fmla="*/ 12188825 w 12188825"/>
              <a:gd name="connsiteY95" fmla="*/ 2288023 h 3278495"/>
              <a:gd name="connsiteX96" fmla="*/ 11204476 w 12188825"/>
              <a:gd name="connsiteY96" fmla="*/ 2021180 h 3278495"/>
              <a:gd name="connsiteX97" fmla="*/ 11204438 w 12188825"/>
              <a:gd name="connsiteY97" fmla="*/ 2021167 h 3278495"/>
              <a:gd name="connsiteX98" fmla="*/ 11204425 w 12188825"/>
              <a:gd name="connsiteY98" fmla="*/ 2021167 h 3278495"/>
              <a:gd name="connsiteX99" fmla="*/ 10924209 w 12188825"/>
              <a:gd name="connsiteY99" fmla="*/ 1936904 h 3278495"/>
              <a:gd name="connsiteX100" fmla="*/ 10031289 w 12188825"/>
              <a:gd name="connsiteY100" fmla="*/ 1728179 h 3278495"/>
              <a:gd name="connsiteX101" fmla="*/ 9183835 w 12188825"/>
              <a:gd name="connsiteY101" fmla="*/ 1720880 h 3278495"/>
              <a:gd name="connsiteX102" fmla="*/ 9018182 w 12188825"/>
              <a:gd name="connsiteY102" fmla="*/ 1734009 h 3278495"/>
              <a:gd name="connsiteX103" fmla="*/ 9018182 w 12188825"/>
              <a:gd name="connsiteY103" fmla="*/ 1734009 h 3278495"/>
              <a:gd name="connsiteX104" fmla="*/ 8286675 w 12188825"/>
              <a:gd name="connsiteY104" fmla="*/ 1763689 h 3278495"/>
              <a:gd name="connsiteX105" fmla="*/ 7764511 w 12188825"/>
              <a:gd name="connsiteY105" fmla="*/ 1715265 h 3278495"/>
              <a:gd name="connsiteX106" fmla="*/ 7458215 w 12188825"/>
              <a:gd name="connsiteY106" fmla="*/ 1681657 h 3278495"/>
              <a:gd name="connsiteX107" fmla="*/ 6622354 w 12188825"/>
              <a:gd name="connsiteY107" fmla="*/ 1727305 h 3278495"/>
              <a:gd name="connsiteX108" fmla="*/ 5957301 w 12188825"/>
              <a:gd name="connsiteY108" fmla="*/ 1992779 h 3278495"/>
              <a:gd name="connsiteX109" fmla="*/ 5957289 w 12188825"/>
              <a:gd name="connsiteY109" fmla="*/ 1992779 h 3278495"/>
              <a:gd name="connsiteX110" fmla="*/ 5957276 w 12188825"/>
              <a:gd name="connsiteY110" fmla="*/ 1992792 h 3278495"/>
              <a:gd name="connsiteX111" fmla="*/ 5957250 w 12188825"/>
              <a:gd name="connsiteY111" fmla="*/ 1992792 h 3278495"/>
              <a:gd name="connsiteX112" fmla="*/ 5957238 w 12188825"/>
              <a:gd name="connsiteY112" fmla="*/ 1992805 h 3278495"/>
              <a:gd name="connsiteX113" fmla="*/ 5957187 w 12188825"/>
              <a:gd name="connsiteY113" fmla="*/ 1992830 h 3278495"/>
              <a:gd name="connsiteX114" fmla="*/ 5814920 w 12188825"/>
              <a:gd name="connsiteY114" fmla="*/ 2060124 h 3278495"/>
              <a:gd name="connsiteX115" fmla="*/ 3247700 w 12188825"/>
              <a:gd name="connsiteY115" fmla="*/ 2325180 h 3278495"/>
              <a:gd name="connsiteX116" fmla="*/ 847649 w 12188825"/>
              <a:gd name="connsiteY116" fmla="*/ 1407932 h 3278495"/>
              <a:gd name="connsiteX117" fmla="*/ 3196 w 12188825"/>
              <a:gd name="connsiteY117" fmla="*/ 464475 h 3278495"/>
              <a:gd name="connsiteX118" fmla="*/ 0 w 12188825"/>
              <a:gd name="connsiteY118" fmla="*/ 459212 h 3278495"/>
              <a:gd name="connsiteX119" fmla="*/ 0 w 12188825"/>
              <a:gd name="connsiteY119" fmla="*/ 424654 h 3278495"/>
              <a:gd name="connsiteX120" fmla="*/ 208331 w 12188825"/>
              <a:gd name="connsiteY120" fmla="*/ 736099 h 3278495"/>
              <a:gd name="connsiteX121" fmla="*/ 1193818 w 12188825"/>
              <a:gd name="connsiteY121" fmla="*/ 1626643 h 3278495"/>
              <a:gd name="connsiteX122" fmla="*/ 3705644 w 12188825"/>
              <a:gd name="connsiteY122" fmla="*/ 2350831 h 3278495"/>
              <a:gd name="connsiteX123" fmla="*/ 5054389 w 12188825"/>
              <a:gd name="connsiteY123" fmla="*/ 2282878 h 3278495"/>
              <a:gd name="connsiteX124" fmla="*/ 5618833 w 12188825"/>
              <a:gd name="connsiteY124" fmla="*/ 2125162 h 3278495"/>
              <a:gd name="connsiteX125" fmla="*/ 5986808 w 12188825"/>
              <a:gd name="connsiteY125" fmla="*/ 1959855 h 3278495"/>
              <a:gd name="connsiteX126" fmla="*/ 6348309 w 12188825"/>
              <a:gd name="connsiteY126" fmla="*/ 1797070 h 3278495"/>
              <a:gd name="connsiteX127" fmla="*/ 7131504 w 12188825"/>
              <a:gd name="connsiteY127" fmla="*/ 1646527 h 3278495"/>
              <a:gd name="connsiteX128" fmla="*/ 7753782 w 12188825"/>
              <a:gd name="connsiteY128" fmla="*/ 1695242 h 3278495"/>
              <a:gd name="connsiteX129" fmla="*/ 7753833 w 12188825"/>
              <a:gd name="connsiteY129" fmla="*/ 1695255 h 3278495"/>
              <a:gd name="connsiteX130" fmla="*/ 7753871 w 12188825"/>
              <a:gd name="connsiteY130" fmla="*/ 1695255 h 3278495"/>
              <a:gd name="connsiteX131" fmla="*/ 7930037 w 12188825"/>
              <a:gd name="connsiteY131" fmla="*/ 1715810 h 3278495"/>
              <a:gd name="connsiteX132" fmla="*/ 8795266 w 12188825"/>
              <a:gd name="connsiteY132" fmla="*/ 1731804 h 3278495"/>
              <a:gd name="connsiteX133" fmla="*/ 9030141 w 12188825"/>
              <a:gd name="connsiteY133" fmla="*/ 1713517 h 3278495"/>
              <a:gd name="connsiteX134" fmla="*/ 9030155 w 12188825"/>
              <a:gd name="connsiteY134" fmla="*/ 1713517 h 3278495"/>
              <a:gd name="connsiteX135" fmla="*/ 9646859 w 12188825"/>
              <a:gd name="connsiteY135" fmla="*/ 1680427 h 3278495"/>
              <a:gd name="connsiteX136" fmla="*/ 11141208 w 12188825"/>
              <a:gd name="connsiteY136" fmla="*/ 1981754 h 3278495"/>
              <a:gd name="connsiteX137" fmla="*/ 11141259 w 12188825"/>
              <a:gd name="connsiteY137" fmla="*/ 1981767 h 3278495"/>
              <a:gd name="connsiteX138" fmla="*/ 11141525 w 12188825"/>
              <a:gd name="connsiteY138" fmla="*/ 1981843 h 3278495"/>
              <a:gd name="connsiteX139" fmla="*/ 11293225 w 12188825"/>
              <a:gd name="connsiteY139" fmla="*/ 2027795 h 3278495"/>
              <a:gd name="connsiteX140" fmla="*/ 11310239 w 12188825"/>
              <a:gd name="connsiteY140" fmla="*/ 2032915 h 3278495"/>
              <a:gd name="connsiteX141" fmla="*/ 12188825 w 12188825"/>
              <a:gd name="connsiteY141" fmla="*/ 2270027 h 3278495"/>
              <a:gd name="connsiteX142" fmla="*/ 12188825 w 12188825"/>
              <a:gd name="connsiteY142" fmla="*/ 2427528 h 3278495"/>
              <a:gd name="connsiteX143" fmla="*/ 11574826 w 12188825"/>
              <a:gd name="connsiteY143" fmla="*/ 2268164 h 3278495"/>
              <a:gd name="connsiteX144" fmla="*/ 11574813 w 12188825"/>
              <a:gd name="connsiteY144" fmla="*/ 2268164 h 3278495"/>
              <a:gd name="connsiteX145" fmla="*/ 10890664 w 12188825"/>
              <a:gd name="connsiteY145" fmla="*/ 2092225 h 3278495"/>
              <a:gd name="connsiteX146" fmla="*/ 10014554 w 12188825"/>
              <a:gd name="connsiteY146" fmla="*/ 1954773 h 3278495"/>
              <a:gd name="connsiteX147" fmla="*/ 9157655 w 12188825"/>
              <a:gd name="connsiteY147" fmla="*/ 2032991 h 3278495"/>
              <a:gd name="connsiteX148" fmla="*/ 9135080 w 12188825"/>
              <a:gd name="connsiteY148" fmla="*/ 2037300 h 3278495"/>
              <a:gd name="connsiteX149" fmla="*/ 9117089 w 12188825"/>
              <a:gd name="connsiteY149" fmla="*/ 2040734 h 3278495"/>
              <a:gd name="connsiteX150" fmla="*/ 8335544 w 12188825"/>
              <a:gd name="connsiteY150" fmla="*/ 2143842 h 3278495"/>
              <a:gd name="connsiteX151" fmla="*/ 7563890 w 12188825"/>
              <a:gd name="connsiteY151" fmla="*/ 2026705 h 3278495"/>
              <a:gd name="connsiteX152" fmla="*/ 7458838 w 12188825"/>
              <a:gd name="connsiteY152" fmla="*/ 1998318 h 3278495"/>
              <a:gd name="connsiteX153" fmla="*/ 7458812 w 12188825"/>
              <a:gd name="connsiteY153" fmla="*/ 1998305 h 3278495"/>
              <a:gd name="connsiteX154" fmla="*/ 6800120 w 12188825"/>
              <a:gd name="connsiteY154" fmla="*/ 1865099 h 3278495"/>
              <a:gd name="connsiteX155" fmla="*/ 5963193 w 12188825"/>
              <a:gd name="connsiteY155" fmla="*/ 2035006 h 3278495"/>
              <a:gd name="connsiteX156" fmla="*/ 5726666 w 12188825"/>
              <a:gd name="connsiteY156" fmla="*/ 2145464 h 3278495"/>
              <a:gd name="connsiteX157" fmla="*/ 5291258 w 12188825"/>
              <a:gd name="connsiteY157" fmla="*/ 2335205 h 3278495"/>
              <a:gd name="connsiteX158" fmla="*/ 4670504 w 12188825"/>
              <a:gd name="connsiteY158" fmla="*/ 2485976 h 3278495"/>
              <a:gd name="connsiteX159" fmla="*/ 3315576 w 12188825"/>
              <a:gd name="connsiteY159" fmla="*/ 2505011 h 3278495"/>
              <a:gd name="connsiteX160" fmla="*/ 2003703 w 12188825"/>
              <a:gd name="connsiteY160" fmla="*/ 2200034 h 3278495"/>
              <a:gd name="connsiteX161" fmla="*/ 869769 w 12188825"/>
              <a:gd name="connsiteY161" fmla="*/ 1544598 h 3278495"/>
              <a:gd name="connsiteX162" fmla="*/ 0 w 12188825"/>
              <a:gd name="connsiteY162" fmla="*/ 581612 h 3278495"/>
              <a:gd name="connsiteX163" fmla="*/ 0 w 12188825"/>
              <a:gd name="connsiteY163" fmla="*/ 556480 h 3278495"/>
              <a:gd name="connsiteX164" fmla="*/ 1216794 w 12188825"/>
              <a:gd name="connsiteY164" fmla="*/ 1773954 h 3278495"/>
              <a:gd name="connsiteX165" fmla="*/ 3782015 w 12188825"/>
              <a:gd name="connsiteY165" fmla="*/ 2518330 h 3278495"/>
              <a:gd name="connsiteX166" fmla="*/ 5113200 w 12188825"/>
              <a:gd name="connsiteY166" fmla="*/ 2371576 h 3278495"/>
              <a:gd name="connsiteX167" fmla="*/ 5684589 w 12188825"/>
              <a:gd name="connsiteY167" fmla="*/ 2138266 h 3278495"/>
              <a:gd name="connsiteX168" fmla="*/ 6509836 w 12188825"/>
              <a:gd name="connsiteY168" fmla="*/ 1852704 h 3278495"/>
              <a:gd name="connsiteX169" fmla="*/ 7470328 w 12188825"/>
              <a:gd name="connsiteY169" fmla="*/ 1982552 h 3278495"/>
              <a:gd name="connsiteX170" fmla="*/ 7470328 w 12188825"/>
              <a:gd name="connsiteY170" fmla="*/ 1982552 h 3278495"/>
              <a:gd name="connsiteX171" fmla="*/ 7984036 w 12188825"/>
              <a:gd name="connsiteY171" fmla="*/ 2099955 h 3278495"/>
              <a:gd name="connsiteX172" fmla="*/ 8840021 w 12188825"/>
              <a:gd name="connsiteY172" fmla="*/ 2072176 h 3278495"/>
              <a:gd name="connsiteX173" fmla="*/ 9102246 w 12188825"/>
              <a:gd name="connsiteY173" fmla="*/ 2023309 h 3278495"/>
              <a:gd name="connsiteX174" fmla="*/ 9632651 w 12188825"/>
              <a:gd name="connsiteY174" fmla="*/ 1939870 h 3278495"/>
              <a:gd name="connsiteX175" fmla="*/ 11265051 w 12188825"/>
              <a:gd name="connsiteY175" fmla="*/ 2165944 h 3278495"/>
              <a:gd name="connsiteX176" fmla="*/ 11604294 w 12188825"/>
              <a:gd name="connsiteY176" fmla="*/ 2256733 h 3278495"/>
              <a:gd name="connsiteX177" fmla="*/ 11604333 w 12188825"/>
              <a:gd name="connsiteY177" fmla="*/ 2256746 h 3278495"/>
              <a:gd name="connsiteX178" fmla="*/ 12188825 w 12188825"/>
              <a:gd name="connsiteY178" fmla="*/ 2409279 h 3278495"/>
              <a:gd name="connsiteX179" fmla="*/ 12188825 w 12188825"/>
              <a:gd name="connsiteY179" fmla="*/ 2573280 h 3278495"/>
              <a:gd name="connsiteX180" fmla="*/ 12184648 w 12188825"/>
              <a:gd name="connsiteY180" fmla="*/ 2572089 h 3278495"/>
              <a:gd name="connsiteX181" fmla="*/ 12184115 w 12188825"/>
              <a:gd name="connsiteY181" fmla="*/ 2571937 h 3278495"/>
              <a:gd name="connsiteX182" fmla="*/ 12183899 w 12188825"/>
              <a:gd name="connsiteY182" fmla="*/ 2571874 h 3278495"/>
              <a:gd name="connsiteX183" fmla="*/ 10779975 w 12188825"/>
              <a:gd name="connsiteY183" fmla="*/ 2226762 h 3278495"/>
              <a:gd name="connsiteX184" fmla="*/ 9934933 w 12188825"/>
              <a:gd name="connsiteY184" fmla="*/ 2161635 h 3278495"/>
              <a:gd name="connsiteX185" fmla="*/ 9119425 w 12188825"/>
              <a:gd name="connsiteY185" fmla="*/ 2318628 h 3278495"/>
              <a:gd name="connsiteX186" fmla="*/ 9085512 w 12188825"/>
              <a:gd name="connsiteY186" fmla="*/ 2329299 h 3278495"/>
              <a:gd name="connsiteX187" fmla="*/ 8324142 w 12188825"/>
              <a:gd name="connsiteY187" fmla="*/ 2513413 h 3278495"/>
              <a:gd name="connsiteX188" fmla="*/ 7578199 w 12188825"/>
              <a:gd name="connsiteY188" fmla="*/ 2414424 h 3278495"/>
              <a:gd name="connsiteX189" fmla="*/ 7230970 w 12188825"/>
              <a:gd name="connsiteY189" fmla="*/ 2276503 h 3278495"/>
              <a:gd name="connsiteX190" fmla="*/ 6177741 w 12188825"/>
              <a:gd name="connsiteY190" fmla="*/ 2048186 h 3278495"/>
              <a:gd name="connsiteX191" fmla="*/ 5471297 w 12188825"/>
              <a:gd name="connsiteY191" fmla="*/ 2310416 h 3278495"/>
              <a:gd name="connsiteX192" fmla="*/ 5471259 w 12188825"/>
              <a:gd name="connsiteY192" fmla="*/ 2310429 h 3278495"/>
              <a:gd name="connsiteX193" fmla="*/ 5401072 w 12188825"/>
              <a:gd name="connsiteY193" fmla="*/ 2344583 h 3278495"/>
              <a:gd name="connsiteX194" fmla="*/ 4778654 w 12188825"/>
              <a:gd name="connsiteY194" fmla="*/ 2576588 h 3278495"/>
              <a:gd name="connsiteX195" fmla="*/ 3421124 w 12188825"/>
              <a:gd name="connsiteY195" fmla="*/ 2684600 h 3278495"/>
              <a:gd name="connsiteX196" fmla="*/ 2070513 w 12188825"/>
              <a:gd name="connsiteY196" fmla="*/ 2390725 h 3278495"/>
              <a:gd name="connsiteX197" fmla="*/ 899978 w 12188825"/>
              <a:gd name="connsiteY197" fmla="*/ 1688855 h 3278495"/>
              <a:gd name="connsiteX198" fmla="*/ 0 w 12188825"/>
              <a:gd name="connsiteY198" fmla="*/ 719120 h 3278495"/>
              <a:gd name="connsiteX199" fmla="*/ 0 w 12188825"/>
              <a:gd name="connsiteY199" fmla="*/ 692852 h 3278495"/>
              <a:gd name="connsiteX200" fmla="*/ 1275307 w 12188825"/>
              <a:gd name="connsiteY200" fmla="*/ 1946143 h 3278495"/>
              <a:gd name="connsiteX201" fmla="*/ 3907484 w 12188825"/>
              <a:gd name="connsiteY201" fmla="*/ 2675881 h 3278495"/>
              <a:gd name="connsiteX202" fmla="*/ 5239710 w 12188825"/>
              <a:gd name="connsiteY202" fmla="*/ 2399875 h 3278495"/>
              <a:gd name="connsiteX203" fmla="*/ 5486076 w 12188825"/>
              <a:gd name="connsiteY203" fmla="*/ 2283968 h 3278495"/>
              <a:gd name="connsiteX204" fmla="*/ 5486076 w 12188825"/>
              <a:gd name="connsiteY204" fmla="*/ 2283968 h 3278495"/>
              <a:gd name="connsiteX205" fmla="*/ 5486089 w 12188825"/>
              <a:gd name="connsiteY205" fmla="*/ 2283968 h 3278495"/>
              <a:gd name="connsiteX206" fmla="*/ 5486089 w 12188825"/>
              <a:gd name="connsiteY206" fmla="*/ 2283968 h 3278495"/>
              <a:gd name="connsiteX207" fmla="*/ 5954317 w 12188825"/>
              <a:gd name="connsiteY207" fmla="*/ 2082847 h 3278495"/>
              <a:gd name="connsiteX208" fmla="*/ 6640498 w 12188825"/>
              <a:gd name="connsiteY208" fmla="*/ 2045740 h 3278495"/>
              <a:gd name="connsiteX209" fmla="*/ 7247451 w 12188825"/>
              <a:gd name="connsiteY209" fmla="*/ 2259116 h 3278495"/>
              <a:gd name="connsiteX210" fmla="*/ 8001583 w 12188825"/>
              <a:gd name="connsiteY210" fmla="*/ 2495633 h 3278495"/>
              <a:gd name="connsiteX211" fmla="*/ 9013992 w 12188825"/>
              <a:gd name="connsiteY211" fmla="*/ 2327905 h 3278495"/>
              <a:gd name="connsiteX212" fmla="*/ 9014004 w 12188825"/>
              <a:gd name="connsiteY212" fmla="*/ 2327892 h 3278495"/>
              <a:gd name="connsiteX213" fmla="*/ 9631750 w 12188825"/>
              <a:gd name="connsiteY213" fmla="*/ 2170709 h 3278495"/>
              <a:gd name="connsiteX214" fmla="*/ 11220448 w 12188825"/>
              <a:gd name="connsiteY214" fmla="*/ 2297325 h 3278495"/>
              <a:gd name="connsiteX215" fmla="*/ 12175277 w 12188825"/>
              <a:gd name="connsiteY215" fmla="*/ 2550621 h 3278495"/>
              <a:gd name="connsiteX216" fmla="*/ 12188825 w 12188825"/>
              <a:gd name="connsiteY216" fmla="*/ 2554461 h 3278495"/>
              <a:gd name="connsiteX217" fmla="*/ 12188825 w 12188825"/>
              <a:gd name="connsiteY217" fmla="*/ 2725091 h 3278495"/>
              <a:gd name="connsiteX218" fmla="*/ 10689295 w 12188825"/>
              <a:gd name="connsiteY218" fmla="*/ 2364517 h 3278495"/>
              <a:gd name="connsiteX219" fmla="*/ 9819660 w 12188825"/>
              <a:gd name="connsiteY219" fmla="*/ 2362933 h 3278495"/>
              <a:gd name="connsiteX220" fmla="*/ 9017508 w 12188825"/>
              <a:gd name="connsiteY220" fmla="*/ 2604114 h 3278495"/>
              <a:gd name="connsiteX221" fmla="*/ 9007122 w 12188825"/>
              <a:gd name="connsiteY221" fmla="*/ 2608689 h 3278495"/>
              <a:gd name="connsiteX222" fmla="*/ 8987938 w 12188825"/>
              <a:gd name="connsiteY222" fmla="*/ 2617167 h 3278495"/>
              <a:gd name="connsiteX223" fmla="*/ 8987938 w 12188825"/>
              <a:gd name="connsiteY223" fmla="*/ 2617167 h 3278495"/>
              <a:gd name="connsiteX224" fmla="*/ 8246807 w 12188825"/>
              <a:gd name="connsiteY224" fmla="*/ 2877129 h 3278495"/>
              <a:gd name="connsiteX225" fmla="*/ 7537062 w 12188825"/>
              <a:gd name="connsiteY225" fmla="*/ 2810836 h 3278495"/>
              <a:gd name="connsiteX226" fmla="*/ 7023214 w 12188825"/>
              <a:gd name="connsiteY226" fmla="*/ 2545526 h 3278495"/>
              <a:gd name="connsiteX227" fmla="*/ 6315538 w 12188825"/>
              <a:gd name="connsiteY227" fmla="*/ 2221959 h 3278495"/>
              <a:gd name="connsiteX228" fmla="*/ 5234415 w 12188825"/>
              <a:gd name="connsiteY228" fmla="*/ 2467714 h 3278495"/>
              <a:gd name="connsiteX229" fmla="*/ 5234415 w 12188825"/>
              <a:gd name="connsiteY229" fmla="*/ 2467714 h 3278495"/>
              <a:gd name="connsiteX230" fmla="*/ 5234402 w 12188825"/>
              <a:gd name="connsiteY230" fmla="*/ 2467714 h 3278495"/>
              <a:gd name="connsiteX231" fmla="*/ 4835815 w 12188825"/>
              <a:gd name="connsiteY231" fmla="*/ 2643704 h 3278495"/>
              <a:gd name="connsiteX232" fmla="*/ 3428044 w 12188825"/>
              <a:gd name="connsiteY232" fmla="*/ 2850110 h 3278495"/>
              <a:gd name="connsiteX233" fmla="*/ 2024869 w 12188825"/>
              <a:gd name="connsiteY233" fmla="*/ 2536706 h 3278495"/>
              <a:gd name="connsiteX234" fmla="*/ 846330 w 12188825"/>
              <a:gd name="connsiteY234" fmla="*/ 1761205 h 3278495"/>
              <a:gd name="connsiteX235" fmla="*/ 0 w 12188825"/>
              <a:gd name="connsiteY235" fmla="*/ 851425 h 3278495"/>
              <a:gd name="connsiteX236" fmla="*/ 0 w 12188825"/>
              <a:gd name="connsiteY236" fmla="*/ 812242 h 3278495"/>
              <a:gd name="connsiteX237" fmla="*/ 148963 w 12188825"/>
              <a:gd name="connsiteY237" fmla="*/ 1012552 h 3278495"/>
              <a:gd name="connsiteX238" fmla="*/ 1243881 w 12188825"/>
              <a:gd name="connsiteY238" fmla="*/ 2055460 h 3278495"/>
              <a:gd name="connsiteX239" fmla="*/ 2498113 w 12188825"/>
              <a:gd name="connsiteY239" fmla="*/ 2684664 h 3278495"/>
              <a:gd name="connsiteX240" fmla="*/ 3965533 w 12188825"/>
              <a:gd name="connsiteY240" fmla="*/ 2818453 h 3278495"/>
              <a:gd name="connsiteX241" fmla="*/ 4675481 w 12188825"/>
              <a:gd name="connsiteY241" fmla="*/ 2679113 h 3278495"/>
              <a:gd name="connsiteX242" fmla="*/ 5270753 w 12188825"/>
              <a:gd name="connsiteY242" fmla="*/ 2427933 h 3278495"/>
              <a:gd name="connsiteX243" fmla="*/ 5270854 w 12188825"/>
              <a:gd name="connsiteY243" fmla="*/ 2427883 h 3278495"/>
              <a:gd name="connsiteX244" fmla="*/ 5368632 w 12188825"/>
              <a:gd name="connsiteY244" fmla="*/ 2380929 h 3278495"/>
              <a:gd name="connsiteX245" fmla="*/ 6083545 w 12188825"/>
              <a:gd name="connsiteY245" fmla="*/ 2177970 h 3278495"/>
              <a:gd name="connsiteX246" fmla="*/ 6703245 w 12188825"/>
              <a:gd name="connsiteY246" fmla="*/ 2347764 h 3278495"/>
              <a:gd name="connsiteX247" fmla="*/ 7022948 w 12188825"/>
              <a:gd name="connsiteY247" fmla="*/ 2525275 h 3278495"/>
              <a:gd name="connsiteX248" fmla="*/ 7950910 w 12188825"/>
              <a:gd name="connsiteY248" fmla="*/ 2880969 h 3278495"/>
              <a:gd name="connsiteX249" fmla="*/ 8940046 w 12188825"/>
              <a:gd name="connsiteY249" fmla="*/ 2617598 h 3278495"/>
              <a:gd name="connsiteX250" fmla="*/ 9555836 w 12188825"/>
              <a:gd name="connsiteY250" fmla="*/ 2392411 h 3278495"/>
              <a:gd name="connsiteX251" fmla="*/ 11145461 w 12188825"/>
              <a:gd name="connsiteY251" fmla="*/ 2419050 h 3278495"/>
              <a:gd name="connsiteX252" fmla="*/ 12188825 w 12188825"/>
              <a:gd name="connsiteY252" fmla="*/ 2705790 h 3278495"/>
              <a:gd name="connsiteX253" fmla="*/ 12188825 w 12188825"/>
              <a:gd name="connsiteY253" fmla="*/ 2884327 h 3278495"/>
              <a:gd name="connsiteX254" fmla="*/ 10797204 w 12188825"/>
              <a:gd name="connsiteY254" fmla="*/ 2518976 h 3278495"/>
              <a:gd name="connsiteX255" fmla="*/ 9257057 w 12188825"/>
              <a:gd name="connsiteY255" fmla="*/ 2702697 h 3278495"/>
              <a:gd name="connsiteX256" fmla="*/ 8816393 w 12188825"/>
              <a:gd name="connsiteY256" fmla="*/ 2929633 h 3278495"/>
              <a:gd name="connsiteX257" fmla="*/ 7778489 w 12188825"/>
              <a:gd name="connsiteY257" fmla="*/ 3276570 h 3278495"/>
              <a:gd name="connsiteX258" fmla="*/ 6812842 w 12188825"/>
              <a:gd name="connsiteY258" fmla="*/ 2808302 h 3278495"/>
              <a:gd name="connsiteX259" fmla="*/ 6812830 w 12188825"/>
              <a:gd name="connsiteY259" fmla="*/ 2808289 h 3278495"/>
              <a:gd name="connsiteX260" fmla="*/ 6602687 w 12188825"/>
              <a:gd name="connsiteY260" fmla="*/ 2655135 h 3278495"/>
              <a:gd name="connsiteX261" fmla="*/ 5969312 w 12188825"/>
              <a:gd name="connsiteY261" fmla="*/ 2364049 h 3278495"/>
              <a:gd name="connsiteX262" fmla="*/ 5138111 w 12188825"/>
              <a:gd name="connsiteY262" fmla="*/ 2553574 h 3278495"/>
              <a:gd name="connsiteX263" fmla="*/ 5125579 w 12188825"/>
              <a:gd name="connsiteY263" fmla="*/ 2559644 h 3278495"/>
              <a:gd name="connsiteX264" fmla="*/ 5086562 w 12188825"/>
              <a:gd name="connsiteY264" fmla="*/ 2578590 h 3278495"/>
              <a:gd name="connsiteX265" fmla="*/ 5086562 w 12188825"/>
              <a:gd name="connsiteY265" fmla="*/ 2578590 h 3278495"/>
              <a:gd name="connsiteX266" fmla="*/ 4389996 w 12188825"/>
              <a:gd name="connsiteY266" fmla="*/ 2872934 h 3278495"/>
              <a:gd name="connsiteX267" fmla="*/ 3616653 w 12188825"/>
              <a:gd name="connsiteY267" fmla="*/ 3006533 h 3278495"/>
              <a:gd name="connsiteX268" fmla="*/ 2066196 w 12188825"/>
              <a:gd name="connsiteY268" fmla="*/ 2720161 h 3278495"/>
              <a:gd name="connsiteX269" fmla="*/ 839263 w 12188825"/>
              <a:gd name="connsiteY269" fmla="*/ 1871144 h 3278495"/>
              <a:gd name="connsiteX270" fmla="*/ 0 w 12188825"/>
              <a:gd name="connsiteY270" fmla="*/ 964742 h 3278495"/>
              <a:gd name="connsiteX271" fmla="*/ 0 w 12188825"/>
              <a:gd name="connsiteY271" fmla="*/ 934550 h 3278495"/>
              <a:gd name="connsiteX272" fmla="*/ 119118 w 12188825"/>
              <a:gd name="connsiteY272" fmla="*/ 1090789 h 3278495"/>
              <a:gd name="connsiteX273" fmla="*/ 1231889 w 12188825"/>
              <a:gd name="connsiteY273" fmla="*/ 2173877 h 3278495"/>
              <a:gd name="connsiteX274" fmla="*/ 2592703 w 12188825"/>
              <a:gd name="connsiteY274" fmla="*/ 2885493 h 3278495"/>
              <a:gd name="connsiteX275" fmla="*/ 4205196 w 12188825"/>
              <a:gd name="connsiteY275" fmla="*/ 2903958 h 3278495"/>
              <a:gd name="connsiteX276" fmla="*/ 4979948 w 12188825"/>
              <a:gd name="connsiteY276" fmla="*/ 2612149 h 3278495"/>
              <a:gd name="connsiteX277" fmla="*/ 5002396 w 12188825"/>
              <a:gd name="connsiteY277" fmla="*/ 2600907 h 3278495"/>
              <a:gd name="connsiteX278" fmla="*/ 5733801 w 12188825"/>
              <a:gd name="connsiteY278" fmla="*/ 2339209 h 3278495"/>
              <a:gd name="connsiteX279" fmla="*/ 6841549 w 12188825"/>
              <a:gd name="connsiteY279" fmla="*/ 2807224 h 3278495"/>
              <a:gd name="connsiteX280" fmla="*/ 6841600 w 12188825"/>
              <a:gd name="connsiteY280" fmla="*/ 2807250 h 3278495"/>
              <a:gd name="connsiteX281" fmla="*/ 6921742 w 12188825"/>
              <a:gd name="connsiteY281" fmla="*/ 2866534 h 3278495"/>
              <a:gd name="connsiteX282" fmla="*/ 7520251 w 12188825"/>
              <a:gd name="connsiteY282" fmla="*/ 3208174 h 3278495"/>
              <a:gd name="connsiteX283" fmla="*/ 8302279 w 12188825"/>
              <a:gd name="connsiteY283" fmla="*/ 3167569 h 3278495"/>
              <a:gd name="connsiteX284" fmla="*/ 8848604 w 12188825"/>
              <a:gd name="connsiteY284" fmla="*/ 2894580 h 3278495"/>
              <a:gd name="connsiteX285" fmla="*/ 8848617 w 12188825"/>
              <a:gd name="connsiteY285" fmla="*/ 2894567 h 3278495"/>
              <a:gd name="connsiteX286" fmla="*/ 8848668 w 12188825"/>
              <a:gd name="connsiteY286" fmla="*/ 2894542 h 3278495"/>
              <a:gd name="connsiteX287" fmla="*/ 9062811 w 12188825"/>
              <a:gd name="connsiteY287" fmla="*/ 2775631 h 3278495"/>
              <a:gd name="connsiteX288" fmla="*/ 9743480 w 12188825"/>
              <a:gd name="connsiteY288" fmla="*/ 2534767 h 3278495"/>
              <a:gd name="connsiteX289" fmla="*/ 12188825 w 12188825"/>
              <a:gd name="connsiteY289" fmla="*/ 2863011 h 327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188825" h="3278495">
                <a:moveTo>
                  <a:pt x="12188825" y="1891953"/>
                </a:moveTo>
                <a:cubicBezTo>
                  <a:pt x="11702681" y="1803026"/>
                  <a:pt x="11261281" y="1541379"/>
                  <a:pt x="10818928" y="1279161"/>
                </a:cubicBezTo>
                <a:cubicBezTo>
                  <a:pt x="10332530" y="990838"/>
                  <a:pt x="9844977" y="701832"/>
                  <a:pt x="9295528" y="641041"/>
                </a:cubicBezTo>
                <a:cubicBezTo>
                  <a:pt x="8714172" y="576656"/>
                  <a:pt x="8149525" y="787322"/>
                  <a:pt x="7621799" y="1043813"/>
                </a:cubicBezTo>
                <a:cubicBezTo>
                  <a:pt x="7474302" y="1115439"/>
                  <a:pt x="7327884" y="1193211"/>
                  <a:pt x="7181110" y="1271164"/>
                </a:cubicBezTo>
                <a:lnTo>
                  <a:pt x="7181097" y="1271164"/>
                </a:lnTo>
                <a:lnTo>
                  <a:pt x="7181084" y="1271177"/>
                </a:lnTo>
                <a:cubicBezTo>
                  <a:pt x="6851427" y="1446268"/>
                  <a:pt x="6520057" y="1622271"/>
                  <a:pt x="6171037" y="1731588"/>
                </a:cubicBezTo>
                <a:cubicBezTo>
                  <a:pt x="5767270" y="1857951"/>
                  <a:pt x="5342388" y="1898492"/>
                  <a:pt x="4925403" y="1911089"/>
                </a:cubicBezTo>
                <a:cubicBezTo>
                  <a:pt x="4435653" y="1925866"/>
                  <a:pt x="3945116" y="1895729"/>
                  <a:pt x="3459214" y="1835304"/>
                </a:cubicBezTo>
                <a:cubicBezTo>
                  <a:pt x="2998426" y="1777718"/>
                  <a:pt x="2539301" y="1693430"/>
                  <a:pt x="2089495" y="1569424"/>
                </a:cubicBezTo>
                <a:cubicBezTo>
                  <a:pt x="1686172" y="1458383"/>
                  <a:pt x="1286353" y="1311705"/>
                  <a:pt x="921600" y="1088916"/>
                </a:cubicBezTo>
                <a:cubicBezTo>
                  <a:pt x="601453" y="893344"/>
                  <a:pt x="335103" y="628244"/>
                  <a:pt x="135739" y="288056"/>
                </a:cubicBezTo>
                <a:cubicBezTo>
                  <a:pt x="87651" y="205988"/>
                  <a:pt x="42683" y="121748"/>
                  <a:pt x="0" y="35969"/>
                </a:cubicBezTo>
                <a:lnTo>
                  <a:pt x="0" y="0"/>
                </a:lnTo>
                <a:cubicBezTo>
                  <a:pt x="85137" y="176147"/>
                  <a:pt x="181886" y="347629"/>
                  <a:pt x="303276" y="510703"/>
                </a:cubicBezTo>
                <a:cubicBezTo>
                  <a:pt x="562015" y="858295"/>
                  <a:pt x="912940" y="1088161"/>
                  <a:pt x="1284207" y="1260803"/>
                </a:cubicBezTo>
                <a:cubicBezTo>
                  <a:pt x="1660956" y="1435901"/>
                  <a:pt x="2057855" y="1551910"/>
                  <a:pt x="2458296" y="1642852"/>
                </a:cubicBezTo>
                <a:cubicBezTo>
                  <a:pt x="2929737" y="1749584"/>
                  <a:pt x="3417543" y="1821947"/>
                  <a:pt x="3888807" y="1861373"/>
                </a:cubicBezTo>
                <a:cubicBezTo>
                  <a:pt x="4360070" y="1900799"/>
                  <a:pt x="4835320" y="1911761"/>
                  <a:pt x="5307637" y="1870535"/>
                </a:cubicBezTo>
                <a:cubicBezTo>
                  <a:pt x="5730081" y="1833619"/>
                  <a:pt x="6138508" y="1747683"/>
                  <a:pt x="6532626" y="1568778"/>
                </a:cubicBezTo>
                <a:cubicBezTo>
                  <a:pt x="6746997" y="1471487"/>
                  <a:pt x="6958080" y="1362195"/>
                  <a:pt x="7168959" y="1253005"/>
                </a:cubicBezTo>
                <a:lnTo>
                  <a:pt x="7168972" y="1253000"/>
                </a:lnTo>
                <a:cubicBezTo>
                  <a:pt x="7472639" y="1095768"/>
                  <a:pt x="7775887" y="938761"/>
                  <a:pt x="8087907" y="818125"/>
                </a:cubicBezTo>
                <a:cubicBezTo>
                  <a:pt x="8616598" y="613718"/>
                  <a:pt x="9164600" y="541166"/>
                  <a:pt x="9706660" y="709477"/>
                </a:cubicBezTo>
                <a:cubicBezTo>
                  <a:pt x="10093300" y="829511"/>
                  <a:pt x="10444782" y="1038142"/>
                  <a:pt x="10796214" y="1246740"/>
                </a:cubicBezTo>
                <a:lnTo>
                  <a:pt x="10796214" y="1246746"/>
                </a:lnTo>
                <a:cubicBezTo>
                  <a:pt x="10973624" y="1352056"/>
                  <a:pt x="11151023" y="1457344"/>
                  <a:pt x="11332916" y="1551238"/>
                </a:cubicBezTo>
                <a:cubicBezTo>
                  <a:pt x="11601539" y="1689894"/>
                  <a:pt x="11892078" y="1809603"/>
                  <a:pt x="12188825" y="1866911"/>
                </a:cubicBezTo>
                <a:close/>
                <a:moveTo>
                  <a:pt x="12188825" y="2019532"/>
                </a:moveTo>
                <a:cubicBezTo>
                  <a:pt x="11780055" y="1945458"/>
                  <a:pt x="11383868" y="1776704"/>
                  <a:pt x="11006585" y="1600562"/>
                </a:cubicBezTo>
                <a:cubicBezTo>
                  <a:pt x="10960674" y="1579157"/>
                  <a:pt x="10914776" y="1557588"/>
                  <a:pt x="10868864" y="1536005"/>
                </a:cubicBezTo>
                <a:lnTo>
                  <a:pt x="10868852" y="1535993"/>
                </a:lnTo>
                <a:cubicBezTo>
                  <a:pt x="10622663" y="1420263"/>
                  <a:pt x="10375813" y="1304228"/>
                  <a:pt x="10122349" y="1212187"/>
                </a:cubicBezTo>
                <a:cubicBezTo>
                  <a:pt x="9821603" y="1102984"/>
                  <a:pt x="9509252" y="1034004"/>
                  <a:pt x="9192457" y="1013092"/>
                </a:cubicBezTo>
                <a:cubicBezTo>
                  <a:pt x="8593528" y="973979"/>
                  <a:pt x="7977282" y="1069829"/>
                  <a:pt x="7401995" y="1263747"/>
                </a:cubicBezTo>
                <a:cubicBezTo>
                  <a:pt x="7100499" y="1365452"/>
                  <a:pt x="6811064" y="1499862"/>
                  <a:pt x="6521707" y="1638327"/>
                </a:cubicBezTo>
                <a:cubicBezTo>
                  <a:pt x="6308860" y="1740219"/>
                  <a:pt x="6096025" y="1841780"/>
                  <a:pt x="5871611" y="1906616"/>
                </a:cubicBezTo>
                <a:cubicBezTo>
                  <a:pt x="5469482" y="2023106"/>
                  <a:pt x="5049792" y="2061100"/>
                  <a:pt x="4636401" y="2069198"/>
                </a:cubicBezTo>
                <a:cubicBezTo>
                  <a:pt x="4171613" y="2078411"/>
                  <a:pt x="3706508" y="2044904"/>
                  <a:pt x="3246392" y="1979574"/>
                </a:cubicBezTo>
                <a:cubicBezTo>
                  <a:pt x="2422542" y="1862564"/>
                  <a:pt x="1559484" y="1662533"/>
                  <a:pt x="849919" y="1167195"/>
                </a:cubicBezTo>
                <a:cubicBezTo>
                  <a:pt x="541989" y="952307"/>
                  <a:pt x="283185" y="671390"/>
                  <a:pt x="84269" y="333407"/>
                </a:cubicBezTo>
                <a:cubicBezTo>
                  <a:pt x="55052" y="283822"/>
                  <a:pt x="27011" y="233451"/>
                  <a:pt x="0" y="182406"/>
                </a:cubicBezTo>
                <a:lnTo>
                  <a:pt x="0" y="145534"/>
                </a:lnTo>
                <a:cubicBezTo>
                  <a:pt x="73108" y="286600"/>
                  <a:pt x="154462" y="423096"/>
                  <a:pt x="248048" y="552745"/>
                </a:cubicBezTo>
                <a:cubicBezTo>
                  <a:pt x="494220" y="893774"/>
                  <a:pt x="803239" y="1142055"/>
                  <a:pt x="1166708" y="1340777"/>
                </a:cubicBezTo>
                <a:cubicBezTo>
                  <a:pt x="1530180" y="1539503"/>
                  <a:pt x="1917125" y="1674636"/>
                  <a:pt x="2311674" y="1776172"/>
                </a:cubicBezTo>
                <a:cubicBezTo>
                  <a:pt x="2754421" y="1890166"/>
                  <a:pt x="3205585" y="1965634"/>
                  <a:pt x="3658933" y="2009749"/>
                </a:cubicBezTo>
                <a:cubicBezTo>
                  <a:pt x="4110885" y="2053800"/>
                  <a:pt x="4567191" y="2067525"/>
                  <a:pt x="5020996" y="2031901"/>
                </a:cubicBezTo>
                <a:cubicBezTo>
                  <a:pt x="5420142" y="2000637"/>
                  <a:pt x="5822577" y="1932773"/>
                  <a:pt x="6197434" y="1768467"/>
                </a:cubicBezTo>
                <a:cubicBezTo>
                  <a:pt x="6322496" y="1713643"/>
                  <a:pt x="6446009" y="1654562"/>
                  <a:pt x="6569523" y="1595493"/>
                </a:cubicBezTo>
                <a:cubicBezTo>
                  <a:pt x="6732599" y="1517503"/>
                  <a:pt x="6895663" y="1439500"/>
                  <a:pt x="7062319" y="1371281"/>
                </a:cubicBezTo>
                <a:cubicBezTo>
                  <a:pt x="7330004" y="1261615"/>
                  <a:pt x="7604215" y="1172225"/>
                  <a:pt x="7883529" y="1108957"/>
                </a:cubicBezTo>
                <a:cubicBezTo>
                  <a:pt x="8453814" y="979592"/>
                  <a:pt x="9058925" y="936764"/>
                  <a:pt x="9631406" y="1053664"/>
                </a:cubicBezTo>
                <a:cubicBezTo>
                  <a:pt x="10061049" y="1141624"/>
                  <a:pt x="10459358" y="1327103"/>
                  <a:pt x="10858250" y="1512839"/>
                </a:cubicBezTo>
                <a:lnTo>
                  <a:pt x="10858250" y="1512839"/>
                </a:lnTo>
                <a:cubicBezTo>
                  <a:pt x="11013530" y="1585151"/>
                  <a:pt x="11168899" y="1657489"/>
                  <a:pt x="11326224" y="1724137"/>
                </a:cubicBezTo>
                <a:cubicBezTo>
                  <a:pt x="11601374" y="1840602"/>
                  <a:pt x="11892497" y="1945674"/>
                  <a:pt x="12188825" y="2000472"/>
                </a:cubicBezTo>
                <a:close/>
                <a:moveTo>
                  <a:pt x="12188825" y="2151725"/>
                </a:moveTo>
                <a:cubicBezTo>
                  <a:pt x="11769021" y="2073139"/>
                  <a:pt x="11359680" y="1920873"/>
                  <a:pt x="10959062" y="1771369"/>
                </a:cubicBezTo>
                <a:cubicBezTo>
                  <a:pt x="10667837" y="1662660"/>
                  <a:pt x="10372424" y="1553418"/>
                  <a:pt x="10074293" y="1480802"/>
                </a:cubicBezTo>
                <a:cubicBezTo>
                  <a:pt x="9776149" y="1408198"/>
                  <a:pt x="9465790" y="1382307"/>
                  <a:pt x="9166339" y="1378809"/>
                </a:cubicBezTo>
                <a:cubicBezTo>
                  <a:pt x="8985945" y="1376693"/>
                  <a:pt x="8805499" y="1381242"/>
                  <a:pt x="8625117" y="1385805"/>
                </a:cubicBezTo>
                <a:cubicBezTo>
                  <a:pt x="8506086" y="1388808"/>
                  <a:pt x="8387080" y="1391812"/>
                  <a:pt x="8268137" y="1392901"/>
                </a:cubicBezTo>
                <a:cubicBezTo>
                  <a:pt x="8252761" y="1393054"/>
                  <a:pt x="8237411" y="1393206"/>
                  <a:pt x="8222087" y="1393345"/>
                </a:cubicBezTo>
                <a:cubicBezTo>
                  <a:pt x="7953882" y="1395930"/>
                  <a:pt x="7693980" y="1398440"/>
                  <a:pt x="7414526" y="1434520"/>
                </a:cubicBezTo>
                <a:cubicBezTo>
                  <a:pt x="7119100" y="1472653"/>
                  <a:pt x="6831139" y="1551365"/>
                  <a:pt x="6553119" y="1671100"/>
                </a:cubicBezTo>
                <a:cubicBezTo>
                  <a:pt x="6454923" y="1713403"/>
                  <a:pt x="6358123" y="1759874"/>
                  <a:pt x="6261349" y="1806334"/>
                </a:cubicBezTo>
                <a:cubicBezTo>
                  <a:pt x="6116658" y="1875807"/>
                  <a:pt x="5971991" y="1945256"/>
                  <a:pt x="5822716" y="2000713"/>
                </a:cubicBezTo>
                <a:cubicBezTo>
                  <a:pt x="5436597" y="2144184"/>
                  <a:pt x="5025592" y="2198526"/>
                  <a:pt x="4621406" y="2218626"/>
                </a:cubicBezTo>
                <a:cubicBezTo>
                  <a:pt x="4155640" y="2241488"/>
                  <a:pt x="3687970" y="2214089"/>
                  <a:pt x="3226433" y="2149304"/>
                </a:cubicBezTo>
                <a:cubicBezTo>
                  <a:pt x="2395257" y="2032852"/>
                  <a:pt x="1545365" y="1805763"/>
                  <a:pt x="843323" y="1284332"/>
                </a:cubicBezTo>
                <a:cubicBezTo>
                  <a:pt x="523641" y="1047027"/>
                  <a:pt x="249927" y="745092"/>
                  <a:pt x="37916" y="388990"/>
                </a:cubicBezTo>
                <a:cubicBezTo>
                  <a:pt x="25050" y="367386"/>
                  <a:pt x="12414" y="345635"/>
                  <a:pt x="0" y="323744"/>
                </a:cubicBezTo>
                <a:lnTo>
                  <a:pt x="0" y="287455"/>
                </a:lnTo>
                <a:cubicBezTo>
                  <a:pt x="69713" y="413037"/>
                  <a:pt x="146282" y="533839"/>
                  <a:pt x="231067" y="648157"/>
                </a:cubicBezTo>
                <a:cubicBezTo>
                  <a:pt x="488936" y="996328"/>
                  <a:pt x="814927" y="1269162"/>
                  <a:pt x="1172736" y="1479750"/>
                </a:cubicBezTo>
                <a:cubicBezTo>
                  <a:pt x="1934392" y="1927589"/>
                  <a:pt x="2819745" y="2108826"/>
                  <a:pt x="3675375" y="2180721"/>
                </a:cubicBezTo>
                <a:cubicBezTo>
                  <a:pt x="4125968" y="2218461"/>
                  <a:pt x="4581716" y="2221261"/>
                  <a:pt x="5032119" y="2164588"/>
                </a:cubicBezTo>
                <a:cubicBezTo>
                  <a:pt x="5230047" y="2139825"/>
                  <a:pt x="5427773" y="2102921"/>
                  <a:pt x="5621131" y="2047400"/>
                </a:cubicBezTo>
                <a:cubicBezTo>
                  <a:pt x="5838079" y="1984884"/>
                  <a:pt x="6042547" y="1888075"/>
                  <a:pt x="6248474" y="1790581"/>
                </a:cubicBezTo>
                <a:lnTo>
                  <a:pt x="6248487" y="1790581"/>
                </a:lnTo>
                <a:lnTo>
                  <a:pt x="6248500" y="1790581"/>
                </a:lnTo>
                <a:lnTo>
                  <a:pt x="6260028" y="1785119"/>
                </a:lnTo>
                <a:lnTo>
                  <a:pt x="6273766" y="1778605"/>
                </a:lnTo>
                <a:cubicBezTo>
                  <a:pt x="6536016" y="1654650"/>
                  <a:pt x="6799942" y="1541353"/>
                  <a:pt x="7079092" y="1475897"/>
                </a:cubicBezTo>
                <a:cubicBezTo>
                  <a:pt x="7340352" y="1414826"/>
                  <a:pt x="7606437" y="1390456"/>
                  <a:pt x="7872318" y="1381331"/>
                </a:cubicBezTo>
                <a:cubicBezTo>
                  <a:pt x="8025390" y="1376072"/>
                  <a:pt x="8178524" y="1374526"/>
                  <a:pt x="8331646" y="1372992"/>
                </a:cubicBezTo>
                <a:lnTo>
                  <a:pt x="8331659" y="1372992"/>
                </a:lnTo>
                <a:lnTo>
                  <a:pt x="8331672" y="1372992"/>
                </a:lnTo>
                <a:cubicBezTo>
                  <a:pt x="8462473" y="1371674"/>
                  <a:pt x="8593249" y="1370356"/>
                  <a:pt x="8723974" y="1366719"/>
                </a:cubicBezTo>
                <a:cubicBezTo>
                  <a:pt x="9026561" y="1358241"/>
                  <a:pt x="9329213" y="1354122"/>
                  <a:pt x="9630594" y="1385462"/>
                </a:cubicBezTo>
                <a:cubicBezTo>
                  <a:pt x="10100219" y="1434545"/>
                  <a:pt x="10544019" y="1598610"/>
                  <a:pt x="10987641" y="1762599"/>
                </a:cubicBezTo>
                <a:cubicBezTo>
                  <a:pt x="11091247" y="1800910"/>
                  <a:pt x="11194852" y="1839208"/>
                  <a:pt x="11298762" y="1876035"/>
                </a:cubicBezTo>
                <a:cubicBezTo>
                  <a:pt x="11587065" y="1978155"/>
                  <a:pt x="11885679" y="2076181"/>
                  <a:pt x="12188825" y="2134147"/>
                </a:cubicBezTo>
                <a:close/>
                <a:moveTo>
                  <a:pt x="12188825" y="2288023"/>
                </a:moveTo>
                <a:cubicBezTo>
                  <a:pt x="11856921" y="2219120"/>
                  <a:pt x="11530210" y="2120004"/>
                  <a:pt x="11204476" y="2021180"/>
                </a:cubicBezTo>
                <a:lnTo>
                  <a:pt x="11204438" y="2021167"/>
                </a:lnTo>
                <a:lnTo>
                  <a:pt x="11204425" y="2021167"/>
                </a:lnTo>
                <a:cubicBezTo>
                  <a:pt x="11110965" y="1992817"/>
                  <a:pt x="11017593" y="1964481"/>
                  <a:pt x="10924209" y="1936904"/>
                </a:cubicBezTo>
                <a:cubicBezTo>
                  <a:pt x="10630433" y="1850183"/>
                  <a:pt x="10333825" y="1769848"/>
                  <a:pt x="10031289" y="1728179"/>
                </a:cubicBezTo>
                <a:cubicBezTo>
                  <a:pt x="9749079" y="1689400"/>
                  <a:pt x="9467467" y="1699272"/>
                  <a:pt x="9183835" y="1720880"/>
                </a:cubicBezTo>
                <a:cubicBezTo>
                  <a:pt x="9128643" y="1725024"/>
                  <a:pt x="9073425" y="1729510"/>
                  <a:pt x="9018182" y="1734009"/>
                </a:cubicBezTo>
                <a:lnTo>
                  <a:pt x="9018182" y="1734009"/>
                </a:lnTo>
                <a:cubicBezTo>
                  <a:pt x="8774608" y="1753817"/>
                  <a:pt x="8530628" y="1773663"/>
                  <a:pt x="8286675" y="1763689"/>
                </a:cubicBezTo>
                <a:cubicBezTo>
                  <a:pt x="8111727" y="1756491"/>
                  <a:pt x="7938138" y="1735885"/>
                  <a:pt x="7764511" y="1715265"/>
                </a:cubicBezTo>
                <a:cubicBezTo>
                  <a:pt x="7662518" y="1703163"/>
                  <a:pt x="7560513" y="1691047"/>
                  <a:pt x="7458215" y="1681657"/>
                </a:cubicBezTo>
                <a:cubicBezTo>
                  <a:pt x="7178990" y="1656120"/>
                  <a:pt x="6903192" y="1656323"/>
                  <a:pt x="6622354" y="1727305"/>
                </a:cubicBezTo>
                <a:cubicBezTo>
                  <a:pt x="6391922" y="1785537"/>
                  <a:pt x="6174249" y="1889329"/>
                  <a:pt x="5957301" y="1992779"/>
                </a:cubicBezTo>
                <a:lnTo>
                  <a:pt x="5957289" y="1992779"/>
                </a:lnTo>
                <a:lnTo>
                  <a:pt x="5957276" y="1992792"/>
                </a:lnTo>
                <a:lnTo>
                  <a:pt x="5957250" y="1992792"/>
                </a:lnTo>
                <a:lnTo>
                  <a:pt x="5957238" y="1992805"/>
                </a:lnTo>
                <a:lnTo>
                  <a:pt x="5957187" y="1992830"/>
                </a:lnTo>
                <a:cubicBezTo>
                  <a:pt x="5909778" y="2015439"/>
                  <a:pt x="5862394" y="2038035"/>
                  <a:pt x="5814920" y="2060124"/>
                </a:cubicBezTo>
                <a:cubicBezTo>
                  <a:pt x="5013861" y="2432534"/>
                  <a:pt x="4093198" y="2435829"/>
                  <a:pt x="3247700" y="2325180"/>
                </a:cubicBezTo>
                <a:cubicBezTo>
                  <a:pt x="2397199" y="2213658"/>
                  <a:pt x="1553631" y="1956357"/>
                  <a:pt x="847649" y="1407932"/>
                </a:cubicBezTo>
                <a:cubicBezTo>
                  <a:pt x="517997" y="1151734"/>
                  <a:pt x="238591" y="851378"/>
                  <a:pt x="3196" y="464475"/>
                </a:cubicBezTo>
                <a:cubicBezTo>
                  <a:pt x="2129" y="462723"/>
                  <a:pt x="1064" y="460969"/>
                  <a:pt x="0" y="459212"/>
                </a:cubicBezTo>
                <a:lnTo>
                  <a:pt x="0" y="424654"/>
                </a:lnTo>
                <a:cubicBezTo>
                  <a:pt x="64113" y="532576"/>
                  <a:pt x="133513" y="636643"/>
                  <a:pt x="208331" y="736099"/>
                </a:cubicBezTo>
                <a:cubicBezTo>
                  <a:pt x="482220" y="1100047"/>
                  <a:pt x="821955" y="1394777"/>
                  <a:pt x="1193818" y="1626643"/>
                </a:cubicBezTo>
                <a:cubicBezTo>
                  <a:pt x="1952485" y="2099879"/>
                  <a:pt x="2840174" y="2295880"/>
                  <a:pt x="3705644" y="2350831"/>
                </a:cubicBezTo>
                <a:cubicBezTo>
                  <a:pt x="4154460" y="2379446"/>
                  <a:pt x="4609319" y="2366938"/>
                  <a:pt x="5054389" y="2282878"/>
                </a:cubicBezTo>
                <a:cubicBezTo>
                  <a:pt x="5245626" y="2246557"/>
                  <a:pt x="5435315" y="2196777"/>
                  <a:pt x="5618833" y="2125162"/>
                </a:cubicBezTo>
                <a:cubicBezTo>
                  <a:pt x="5743730" y="2076409"/>
                  <a:pt x="5865276" y="2018126"/>
                  <a:pt x="5986808" y="1959855"/>
                </a:cubicBezTo>
                <a:cubicBezTo>
                  <a:pt x="6106246" y="1902573"/>
                  <a:pt x="6225684" y="1845303"/>
                  <a:pt x="6348309" y="1797070"/>
                </a:cubicBezTo>
                <a:cubicBezTo>
                  <a:pt x="6601722" y="1697574"/>
                  <a:pt x="6863794" y="1647756"/>
                  <a:pt x="7131504" y="1646527"/>
                </a:cubicBezTo>
                <a:cubicBezTo>
                  <a:pt x="7339984" y="1645564"/>
                  <a:pt x="7546965" y="1670416"/>
                  <a:pt x="7753782" y="1695242"/>
                </a:cubicBezTo>
                <a:lnTo>
                  <a:pt x="7753833" y="1695255"/>
                </a:lnTo>
                <a:lnTo>
                  <a:pt x="7753871" y="1695255"/>
                </a:lnTo>
                <a:cubicBezTo>
                  <a:pt x="7812593" y="1702301"/>
                  <a:pt x="7871302" y="1709360"/>
                  <a:pt x="7930037" y="1715810"/>
                </a:cubicBezTo>
                <a:cubicBezTo>
                  <a:pt x="8219039" y="1747759"/>
                  <a:pt x="8511736" y="1751548"/>
                  <a:pt x="8795266" y="1731804"/>
                </a:cubicBezTo>
                <a:cubicBezTo>
                  <a:pt x="8873541" y="1726354"/>
                  <a:pt x="8951829" y="1719942"/>
                  <a:pt x="9030141" y="1713517"/>
                </a:cubicBezTo>
                <a:lnTo>
                  <a:pt x="9030155" y="1713517"/>
                </a:lnTo>
                <a:cubicBezTo>
                  <a:pt x="9235561" y="1696661"/>
                  <a:pt x="9441146" y="1679806"/>
                  <a:pt x="9646859" y="1680427"/>
                </a:cubicBezTo>
                <a:cubicBezTo>
                  <a:pt x="10156376" y="1682303"/>
                  <a:pt x="10658581" y="1835000"/>
                  <a:pt x="11141208" y="1981754"/>
                </a:cubicBezTo>
                <a:lnTo>
                  <a:pt x="11141259" y="1981767"/>
                </a:lnTo>
                <a:lnTo>
                  <a:pt x="11141525" y="1981843"/>
                </a:lnTo>
                <a:cubicBezTo>
                  <a:pt x="11192312" y="1997291"/>
                  <a:pt x="11242883" y="2012663"/>
                  <a:pt x="11293225" y="2027795"/>
                </a:cubicBezTo>
                <a:lnTo>
                  <a:pt x="11310239" y="2032915"/>
                </a:lnTo>
                <a:cubicBezTo>
                  <a:pt x="11599343" y="2119801"/>
                  <a:pt x="11892294" y="2207841"/>
                  <a:pt x="12188825" y="2270027"/>
                </a:cubicBezTo>
                <a:close/>
                <a:moveTo>
                  <a:pt x="12188825" y="2427528"/>
                </a:moveTo>
                <a:cubicBezTo>
                  <a:pt x="11983379" y="2378255"/>
                  <a:pt x="11779102" y="2323216"/>
                  <a:pt x="11574826" y="2268164"/>
                </a:cubicBezTo>
                <a:lnTo>
                  <a:pt x="11574813" y="2268164"/>
                </a:lnTo>
                <a:cubicBezTo>
                  <a:pt x="11347313" y="2206865"/>
                  <a:pt x="11119801" y="2145566"/>
                  <a:pt x="10890664" y="2092225"/>
                </a:cubicBezTo>
                <a:cubicBezTo>
                  <a:pt x="10602056" y="2025083"/>
                  <a:pt x="10310007" y="1970538"/>
                  <a:pt x="10014554" y="1954773"/>
                </a:cubicBezTo>
                <a:cubicBezTo>
                  <a:pt x="9724689" y="1939603"/>
                  <a:pt x="9443254" y="1978459"/>
                  <a:pt x="9157655" y="2032991"/>
                </a:cubicBezTo>
                <a:cubicBezTo>
                  <a:pt x="9150125" y="2034423"/>
                  <a:pt x="9142609" y="2035855"/>
                  <a:pt x="9135080" y="2037300"/>
                </a:cubicBezTo>
                <a:lnTo>
                  <a:pt x="9117089" y="2040734"/>
                </a:lnTo>
                <a:cubicBezTo>
                  <a:pt x="8858445" y="2090121"/>
                  <a:pt x="8598099" y="2139825"/>
                  <a:pt x="8335544" y="2143842"/>
                </a:cubicBezTo>
                <a:cubicBezTo>
                  <a:pt x="8073307" y="2147847"/>
                  <a:pt x="7815729" y="2093821"/>
                  <a:pt x="7563890" y="2026705"/>
                </a:cubicBezTo>
                <a:cubicBezTo>
                  <a:pt x="7528872" y="2017365"/>
                  <a:pt x="7493867" y="2007848"/>
                  <a:pt x="7458838" y="1998318"/>
                </a:cubicBezTo>
                <a:lnTo>
                  <a:pt x="7458812" y="1998305"/>
                </a:lnTo>
                <a:cubicBezTo>
                  <a:pt x="7241889" y="1939286"/>
                  <a:pt x="7024229" y="1880066"/>
                  <a:pt x="6800120" y="1865099"/>
                </a:cubicBezTo>
                <a:cubicBezTo>
                  <a:pt x="6509341" y="1845836"/>
                  <a:pt x="6233594" y="1916133"/>
                  <a:pt x="5963193" y="2035006"/>
                </a:cubicBezTo>
                <a:cubicBezTo>
                  <a:pt x="5883698" y="2069996"/>
                  <a:pt x="5805182" y="2107737"/>
                  <a:pt x="5726666" y="2145464"/>
                </a:cubicBezTo>
                <a:cubicBezTo>
                  <a:pt x="5583498" y="2214279"/>
                  <a:pt x="5440342" y="2283081"/>
                  <a:pt x="5291258" y="2335205"/>
                </a:cubicBezTo>
                <a:cubicBezTo>
                  <a:pt x="5088720" y="2405844"/>
                  <a:pt x="4880329" y="2453736"/>
                  <a:pt x="4670504" y="2485976"/>
                </a:cubicBezTo>
                <a:cubicBezTo>
                  <a:pt x="4221714" y="2554892"/>
                  <a:pt x="3760837" y="2553701"/>
                  <a:pt x="3315576" y="2505011"/>
                </a:cubicBezTo>
                <a:cubicBezTo>
                  <a:pt x="2870329" y="2456334"/>
                  <a:pt x="2409071" y="2353238"/>
                  <a:pt x="2003703" y="2200034"/>
                </a:cubicBezTo>
                <a:cubicBezTo>
                  <a:pt x="1598336" y="2046830"/>
                  <a:pt x="1216571" y="1821922"/>
                  <a:pt x="869769" y="1544598"/>
                </a:cubicBezTo>
                <a:cubicBezTo>
                  <a:pt x="533285" y="1275524"/>
                  <a:pt x="236320" y="951448"/>
                  <a:pt x="0" y="581612"/>
                </a:cubicBezTo>
                <a:lnTo>
                  <a:pt x="0" y="556480"/>
                </a:lnTo>
                <a:cubicBezTo>
                  <a:pt x="312749" y="1049618"/>
                  <a:pt x="735446" y="1457344"/>
                  <a:pt x="1216794" y="1773954"/>
                </a:cubicBezTo>
                <a:cubicBezTo>
                  <a:pt x="1985852" y="2279824"/>
                  <a:pt x="2890326" y="2492883"/>
                  <a:pt x="3782015" y="2518330"/>
                </a:cubicBezTo>
                <a:cubicBezTo>
                  <a:pt x="4227440" y="2530876"/>
                  <a:pt x="4679315" y="2494530"/>
                  <a:pt x="5113200" y="2371576"/>
                </a:cubicBezTo>
                <a:cubicBezTo>
                  <a:pt x="5310849" y="2315638"/>
                  <a:pt x="5497529" y="2227041"/>
                  <a:pt x="5684589" y="2138266"/>
                </a:cubicBezTo>
                <a:cubicBezTo>
                  <a:pt x="5948299" y="2013120"/>
                  <a:pt x="6212771" y="1887606"/>
                  <a:pt x="6509836" y="1852704"/>
                </a:cubicBezTo>
                <a:cubicBezTo>
                  <a:pt x="6839683" y="1813950"/>
                  <a:pt x="7154701" y="1898163"/>
                  <a:pt x="7470328" y="1982552"/>
                </a:cubicBezTo>
                <a:lnTo>
                  <a:pt x="7470328" y="1982552"/>
                </a:lnTo>
                <a:cubicBezTo>
                  <a:pt x="7640578" y="2028061"/>
                  <a:pt x="7810993" y="2073621"/>
                  <a:pt x="7984036" y="2099955"/>
                </a:cubicBezTo>
                <a:cubicBezTo>
                  <a:pt x="8269927" y="2143284"/>
                  <a:pt x="8555045" y="2119877"/>
                  <a:pt x="8840021" y="2072176"/>
                </a:cubicBezTo>
                <a:cubicBezTo>
                  <a:pt x="8927489" y="2057539"/>
                  <a:pt x="9014842" y="2040430"/>
                  <a:pt x="9102246" y="2023309"/>
                </a:cubicBezTo>
                <a:cubicBezTo>
                  <a:pt x="9278375" y="1988813"/>
                  <a:pt x="9454719" y="1954279"/>
                  <a:pt x="9632651" y="1939870"/>
                </a:cubicBezTo>
                <a:cubicBezTo>
                  <a:pt x="10184551" y="1895248"/>
                  <a:pt x="10737124" y="2028264"/>
                  <a:pt x="11265051" y="2165944"/>
                </a:cubicBezTo>
                <a:cubicBezTo>
                  <a:pt x="11378179" y="2195434"/>
                  <a:pt x="11491205" y="2226077"/>
                  <a:pt x="11604294" y="2256733"/>
                </a:cubicBezTo>
                <a:lnTo>
                  <a:pt x="11604333" y="2256746"/>
                </a:lnTo>
                <a:cubicBezTo>
                  <a:pt x="11798719" y="2309441"/>
                  <a:pt x="11993283" y="2362186"/>
                  <a:pt x="12188825" y="2409279"/>
                </a:cubicBezTo>
                <a:close/>
                <a:moveTo>
                  <a:pt x="12188825" y="2573280"/>
                </a:moveTo>
                <a:cubicBezTo>
                  <a:pt x="12187429" y="2572875"/>
                  <a:pt x="12186044" y="2572482"/>
                  <a:pt x="12184648" y="2572089"/>
                </a:cubicBezTo>
                <a:lnTo>
                  <a:pt x="12184115" y="2571937"/>
                </a:lnTo>
                <a:lnTo>
                  <a:pt x="12183899" y="2571874"/>
                </a:lnTo>
                <a:cubicBezTo>
                  <a:pt x="11719467" y="2440011"/>
                  <a:pt x="11254425" y="2307983"/>
                  <a:pt x="10779975" y="2226762"/>
                </a:cubicBezTo>
                <a:cubicBezTo>
                  <a:pt x="10500749" y="2179111"/>
                  <a:pt x="10217981" y="2151218"/>
                  <a:pt x="9934933" y="2161635"/>
                </a:cubicBezTo>
                <a:cubicBezTo>
                  <a:pt x="9654972" y="2171900"/>
                  <a:pt x="9380926" y="2236368"/>
                  <a:pt x="9119425" y="2318628"/>
                </a:cubicBezTo>
                <a:cubicBezTo>
                  <a:pt x="9108125" y="2322177"/>
                  <a:pt x="9096825" y="2325738"/>
                  <a:pt x="9085512" y="2329299"/>
                </a:cubicBezTo>
                <a:cubicBezTo>
                  <a:pt x="8835222" y="2408151"/>
                  <a:pt x="8583714" y="2487370"/>
                  <a:pt x="8324142" y="2513413"/>
                </a:cubicBezTo>
                <a:cubicBezTo>
                  <a:pt x="8068926" y="2538974"/>
                  <a:pt x="7820731" y="2499143"/>
                  <a:pt x="7578199" y="2414424"/>
                </a:cubicBezTo>
                <a:cubicBezTo>
                  <a:pt x="7461517" y="2373680"/>
                  <a:pt x="7346230" y="2325092"/>
                  <a:pt x="7230970" y="2276503"/>
                </a:cubicBezTo>
                <a:cubicBezTo>
                  <a:pt x="6891536" y="2133425"/>
                  <a:pt x="6552230" y="1990397"/>
                  <a:pt x="6177741" y="2048186"/>
                </a:cubicBezTo>
                <a:cubicBezTo>
                  <a:pt x="5930016" y="2086636"/>
                  <a:pt x="5699228" y="2199211"/>
                  <a:pt x="5471297" y="2310416"/>
                </a:cubicBezTo>
                <a:lnTo>
                  <a:pt x="5471259" y="2310429"/>
                </a:lnTo>
                <a:cubicBezTo>
                  <a:pt x="5447846" y="2321847"/>
                  <a:pt x="5424446" y="2333266"/>
                  <a:pt x="5401072" y="2344583"/>
                </a:cubicBezTo>
                <a:cubicBezTo>
                  <a:pt x="5198814" y="2442330"/>
                  <a:pt x="4993292" y="2521840"/>
                  <a:pt x="4778654" y="2576588"/>
                </a:cubicBezTo>
                <a:cubicBezTo>
                  <a:pt x="4334880" y="2689999"/>
                  <a:pt x="3880097" y="2717474"/>
                  <a:pt x="3421124" y="2684600"/>
                </a:cubicBezTo>
                <a:cubicBezTo>
                  <a:pt x="2962151" y="2651726"/>
                  <a:pt x="2504347" y="2557845"/>
                  <a:pt x="2070513" y="2390725"/>
                </a:cubicBezTo>
                <a:cubicBezTo>
                  <a:pt x="1648793" y="2228270"/>
                  <a:pt x="1258340" y="1981424"/>
                  <a:pt x="899978" y="1688855"/>
                </a:cubicBezTo>
                <a:cubicBezTo>
                  <a:pt x="567820" y="1417563"/>
                  <a:pt x="252640" y="1091950"/>
                  <a:pt x="0" y="719120"/>
                </a:cubicBezTo>
                <a:lnTo>
                  <a:pt x="0" y="692852"/>
                </a:lnTo>
                <a:cubicBezTo>
                  <a:pt x="340082" y="1201786"/>
                  <a:pt x="799930" y="1622562"/>
                  <a:pt x="1275307" y="1946143"/>
                </a:cubicBezTo>
                <a:cubicBezTo>
                  <a:pt x="2058947" y="2479247"/>
                  <a:pt x="2987786" y="2704142"/>
                  <a:pt x="3907484" y="2675881"/>
                </a:cubicBezTo>
                <a:cubicBezTo>
                  <a:pt x="4358483" y="2661928"/>
                  <a:pt x="4816922" y="2585408"/>
                  <a:pt x="5239710" y="2399875"/>
                </a:cubicBezTo>
                <a:cubicBezTo>
                  <a:pt x="5322670" y="2363529"/>
                  <a:pt x="5404386" y="2323748"/>
                  <a:pt x="5486076" y="2283968"/>
                </a:cubicBezTo>
                <a:lnTo>
                  <a:pt x="5486076" y="2283968"/>
                </a:lnTo>
                <a:lnTo>
                  <a:pt x="5486089" y="2283968"/>
                </a:lnTo>
                <a:lnTo>
                  <a:pt x="5486089" y="2283968"/>
                </a:lnTo>
                <a:cubicBezTo>
                  <a:pt x="5639554" y="2209247"/>
                  <a:pt x="5792930" y="2134565"/>
                  <a:pt x="5954317" y="2082847"/>
                </a:cubicBezTo>
                <a:cubicBezTo>
                  <a:pt x="6179950" y="2010598"/>
                  <a:pt x="6410954" y="1997519"/>
                  <a:pt x="6640498" y="2045740"/>
                </a:cubicBezTo>
                <a:cubicBezTo>
                  <a:pt x="6850323" y="2089842"/>
                  <a:pt x="7048963" y="2174511"/>
                  <a:pt x="7247451" y="2259116"/>
                </a:cubicBezTo>
                <a:cubicBezTo>
                  <a:pt x="7492141" y="2363402"/>
                  <a:pt x="7736603" y="2467600"/>
                  <a:pt x="8001583" y="2495633"/>
                </a:cubicBezTo>
                <a:cubicBezTo>
                  <a:pt x="8351745" y="2532689"/>
                  <a:pt x="8682418" y="2430430"/>
                  <a:pt x="9013992" y="2327905"/>
                </a:cubicBezTo>
                <a:lnTo>
                  <a:pt x="9014004" y="2327892"/>
                </a:lnTo>
                <a:cubicBezTo>
                  <a:pt x="9217990" y="2264819"/>
                  <a:pt x="9422317" y="2201631"/>
                  <a:pt x="9631750" y="2170709"/>
                </a:cubicBezTo>
                <a:cubicBezTo>
                  <a:pt x="10163233" y="2092009"/>
                  <a:pt x="10701407" y="2177869"/>
                  <a:pt x="11220448" y="2297325"/>
                </a:cubicBezTo>
                <a:cubicBezTo>
                  <a:pt x="11541167" y="2371082"/>
                  <a:pt x="11858203" y="2460845"/>
                  <a:pt x="12175277" y="2550621"/>
                </a:cubicBezTo>
                <a:cubicBezTo>
                  <a:pt x="12179798" y="2551901"/>
                  <a:pt x="12184305" y="2553181"/>
                  <a:pt x="12188825" y="2554461"/>
                </a:cubicBezTo>
                <a:close/>
                <a:moveTo>
                  <a:pt x="12188825" y="2725091"/>
                </a:moveTo>
                <a:cubicBezTo>
                  <a:pt x="11699609" y="2559201"/>
                  <a:pt x="11199245" y="2423244"/>
                  <a:pt x="10689295" y="2364517"/>
                </a:cubicBezTo>
                <a:cubicBezTo>
                  <a:pt x="10400902" y="2331352"/>
                  <a:pt x="10099305" y="2326169"/>
                  <a:pt x="9819660" y="2362933"/>
                </a:cubicBezTo>
                <a:cubicBezTo>
                  <a:pt x="9540029" y="2399698"/>
                  <a:pt x="9268116" y="2493567"/>
                  <a:pt x="9017508" y="2604114"/>
                </a:cubicBezTo>
                <a:lnTo>
                  <a:pt x="9007122" y="2608689"/>
                </a:lnTo>
                <a:lnTo>
                  <a:pt x="8987938" y="2617167"/>
                </a:lnTo>
                <a:lnTo>
                  <a:pt x="8987938" y="2617167"/>
                </a:lnTo>
                <a:cubicBezTo>
                  <a:pt x="8746993" y="2723557"/>
                  <a:pt x="8503610" y="2831024"/>
                  <a:pt x="8246807" y="2877129"/>
                </a:cubicBezTo>
                <a:cubicBezTo>
                  <a:pt x="8005836" y="2920242"/>
                  <a:pt x="7766846" y="2897710"/>
                  <a:pt x="7537062" y="2810836"/>
                </a:cubicBezTo>
                <a:cubicBezTo>
                  <a:pt x="7358127" y="2743036"/>
                  <a:pt x="7190607" y="2644249"/>
                  <a:pt x="7023214" y="2545526"/>
                </a:cubicBezTo>
                <a:cubicBezTo>
                  <a:pt x="6796451" y="2411788"/>
                  <a:pt x="6569916" y="2278189"/>
                  <a:pt x="6315538" y="2221959"/>
                </a:cubicBezTo>
                <a:cubicBezTo>
                  <a:pt x="5926639" y="2136099"/>
                  <a:pt x="5581200" y="2301583"/>
                  <a:pt x="5234415" y="2467714"/>
                </a:cubicBezTo>
                <a:lnTo>
                  <a:pt x="5234415" y="2467714"/>
                </a:lnTo>
                <a:lnTo>
                  <a:pt x="5234402" y="2467714"/>
                </a:lnTo>
                <a:cubicBezTo>
                  <a:pt x="5102560" y="2530876"/>
                  <a:pt x="4970514" y="2594140"/>
                  <a:pt x="4835815" y="2643704"/>
                </a:cubicBezTo>
                <a:cubicBezTo>
                  <a:pt x="4383406" y="2810279"/>
                  <a:pt x="3901453" y="2869690"/>
                  <a:pt x="3428044" y="2850110"/>
                </a:cubicBezTo>
                <a:cubicBezTo>
                  <a:pt x="2949328" y="2830239"/>
                  <a:pt x="2451960" y="2720300"/>
                  <a:pt x="2024869" y="2536706"/>
                </a:cubicBezTo>
                <a:cubicBezTo>
                  <a:pt x="1597777" y="2353099"/>
                  <a:pt x="1205987" y="2072214"/>
                  <a:pt x="846330" y="1761205"/>
                </a:cubicBezTo>
                <a:cubicBezTo>
                  <a:pt x="548708" y="1503790"/>
                  <a:pt x="247946" y="1198377"/>
                  <a:pt x="0" y="851425"/>
                </a:cubicBezTo>
                <a:lnTo>
                  <a:pt x="0" y="812242"/>
                </a:lnTo>
                <a:cubicBezTo>
                  <a:pt x="48075" y="880859"/>
                  <a:pt x="97913" y="947647"/>
                  <a:pt x="148963" y="1012552"/>
                </a:cubicBezTo>
                <a:cubicBezTo>
                  <a:pt x="466576" y="1415510"/>
                  <a:pt x="855628" y="1771344"/>
                  <a:pt x="1243881" y="2055460"/>
                </a:cubicBezTo>
                <a:cubicBezTo>
                  <a:pt x="1632135" y="2339590"/>
                  <a:pt x="2021606" y="2550862"/>
                  <a:pt x="2498113" y="2684664"/>
                </a:cubicBezTo>
                <a:cubicBezTo>
                  <a:pt x="2974619" y="2818453"/>
                  <a:pt x="3473879" y="2864608"/>
                  <a:pt x="3965533" y="2818453"/>
                </a:cubicBezTo>
                <a:cubicBezTo>
                  <a:pt x="4204866" y="2796136"/>
                  <a:pt x="4434879" y="2753402"/>
                  <a:pt x="4675481" y="2679113"/>
                </a:cubicBezTo>
                <a:cubicBezTo>
                  <a:pt x="4881510" y="2615494"/>
                  <a:pt x="5076341" y="2521612"/>
                  <a:pt x="5270753" y="2427933"/>
                </a:cubicBezTo>
                <a:lnTo>
                  <a:pt x="5270854" y="2427883"/>
                </a:lnTo>
                <a:cubicBezTo>
                  <a:pt x="5303447" y="2412181"/>
                  <a:pt x="5336014" y="2396479"/>
                  <a:pt x="5368632" y="2380929"/>
                </a:cubicBezTo>
                <a:cubicBezTo>
                  <a:pt x="5595839" y="2272625"/>
                  <a:pt x="5833877" y="2177324"/>
                  <a:pt x="6083545" y="2177970"/>
                </a:cubicBezTo>
                <a:cubicBezTo>
                  <a:pt x="6300391" y="2178186"/>
                  <a:pt x="6507957" y="2249890"/>
                  <a:pt x="6703245" y="2347764"/>
                </a:cubicBezTo>
                <a:cubicBezTo>
                  <a:pt x="6811154" y="2401916"/>
                  <a:pt x="6917006" y="2463570"/>
                  <a:pt x="7022948" y="2525275"/>
                </a:cubicBezTo>
                <a:cubicBezTo>
                  <a:pt x="7316266" y="2696133"/>
                  <a:pt x="7610297" y="2867396"/>
                  <a:pt x="7950910" y="2880969"/>
                </a:cubicBezTo>
                <a:cubicBezTo>
                  <a:pt x="8300641" y="2894884"/>
                  <a:pt x="8620000" y="2756393"/>
                  <a:pt x="8940046" y="2617598"/>
                </a:cubicBezTo>
                <a:cubicBezTo>
                  <a:pt x="9142418" y="2529837"/>
                  <a:pt x="9345058" y="2441950"/>
                  <a:pt x="9555836" y="2392411"/>
                </a:cubicBezTo>
                <a:cubicBezTo>
                  <a:pt x="10080070" y="2269102"/>
                  <a:pt x="10624275" y="2314129"/>
                  <a:pt x="11145461" y="2419050"/>
                </a:cubicBezTo>
                <a:cubicBezTo>
                  <a:pt x="11498582" y="2490044"/>
                  <a:pt x="11845963" y="2589895"/>
                  <a:pt x="12188825" y="2705790"/>
                </a:cubicBezTo>
                <a:close/>
                <a:moveTo>
                  <a:pt x="12188825" y="2884327"/>
                </a:moveTo>
                <a:cubicBezTo>
                  <a:pt x="11740670" y="2702887"/>
                  <a:pt x="11272962" y="2572228"/>
                  <a:pt x="10797204" y="2518976"/>
                </a:cubicBezTo>
                <a:cubicBezTo>
                  <a:pt x="10282277" y="2461124"/>
                  <a:pt x="9746641" y="2495050"/>
                  <a:pt x="9257057" y="2702697"/>
                </a:cubicBezTo>
                <a:cubicBezTo>
                  <a:pt x="9107490" y="2766240"/>
                  <a:pt x="8962011" y="2847905"/>
                  <a:pt x="8816393" y="2929633"/>
                </a:cubicBezTo>
                <a:cubicBezTo>
                  <a:pt x="8487295" y="3114355"/>
                  <a:pt x="8157549" y="3299458"/>
                  <a:pt x="7778489" y="3276570"/>
                </a:cubicBezTo>
                <a:cubicBezTo>
                  <a:pt x="7411999" y="3254506"/>
                  <a:pt x="7108955" y="3028825"/>
                  <a:pt x="6812842" y="2808302"/>
                </a:cubicBezTo>
                <a:lnTo>
                  <a:pt x="6812830" y="2808289"/>
                </a:lnTo>
                <a:cubicBezTo>
                  <a:pt x="6742642" y="2756025"/>
                  <a:pt x="6672848" y="2704041"/>
                  <a:pt x="6602687" y="2655135"/>
                </a:cubicBezTo>
                <a:cubicBezTo>
                  <a:pt x="6408770" y="2519940"/>
                  <a:pt x="6199795" y="2399229"/>
                  <a:pt x="5969312" y="2364049"/>
                </a:cubicBezTo>
                <a:cubicBezTo>
                  <a:pt x="5679523" y="2319909"/>
                  <a:pt x="5401097" y="2425906"/>
                  <a:pt x="5138111" y="2553574"/>
                </a:cubicBezTo>
                <a:cubicBezTo>
                  <a:pt x="5133933" y="2555601"/>
                  <a:pt x="5129756" y="2557616"/>
                  <a:pt x="5125579" y="2559644"/>
                </a:cubicBezTo>
                <a:cubicBezTo>
                  <a:pt x="5112590" y="2565955"/>
                  <a:pt x="5099576" y="2572267"/>
                  <a:pt x="5086562" y="2578590"/>
                </a:cubicBezTo>
                <a:lnTo>
                  <a:pt x="5086562" y="2578590"/>
                </a:lnTo>
                <a:cubicBezTo>
                  <a:pt x="4856853" y="2690126"/>
                  <a:pt x="4625126" y="2802650"/>
                  <a:pt x="4389996" y="2872934"/>
                </a:cubicBezTo>
                <a:cubicBezTo>
                  <a:pt x="4137268" y="2948465"/>
                  <a:pt x="3877456" y="2992479"/>
                  <a:pt x="3616653" y="3006533"/>
                </a:cubicBezTo>
                <a:cubicBezTo>
                  <a:pt x="3088623" y="3034617"/>
                  <a:pt x="2554600" y="2938999"/>
                  <a:pt x="2066196" y="2720161"/>
                </a:cubicBezTo>
                <a:cubicBezTo>
                  <a:pt x="1618930" y="2519635"/>
                  <a:pt x="1219929" y="2210033"/>
                  <a:pt x="839263" y="1871144"/>
                </a:cubicBezTo>
                <a:cubicBezTo>
                  <a:pt x="535375" y="1600613"/>
                  <a:pt x="246180" y="1301630"/>
                  <a:pt x="0" y="964742"/>
                </a:cubicBezTo>
                <a:lnTo>
                  <a:pt x="0" y="934550"/>
                </a:lnTo>
                <a:cubicBezTo>
                  <a:pt x="38954" y="987806"/>
                  <a:pt x="78779" y="1039892"/>
                  <a:pt x="119118" y="1090789"/>
                </a:cubicBezTo>
                <a:cubicBezTo>
                  <a:pt x="445533" y="1502612"/>
                  <a:pt x="813984" y="1849904"/>
                  <a:pt x="1231889" y="2173877"/>
                </a:cubicBezTo>
                <a:cubicBezTo>
                  <a:pt x="1649796" y="2497851"/>
                  <a:pt x="2092161" y="2755455"/>
                  <a:pt x="2592703" y="2885493"/>
                </a:cubicBezTo>
                <a:cubicBezTo>
                  <a:pt x="3118714" y="3022134"/>
                  <a:pt x="3674385" y="3029737"/>
                  <a:pt x="4205196" y="2903958"/>
                </a:cubicBezTo>
                <a:cubicBezTo>
                  <a:pt x="4473883" y="2840149"/>
                  <a:pt x="4738914" y="2732834"/>
                  <a:pt x="4979948" y="2612149"/>
                </a:cubicBezTo>
                <a:cubicBezTo>
                  <a:pt x="4987426" y="2608410"/>
                  <a:pt x="4994905" y="2604659"/>
                  <a:pt x="5002396" y="2600907"/>
                </a:cubicBezTo>
                <a:cubicBezTo>
                  <a:pt x="5236281" y="2483682"/>
                  <a:pt x="5475640" y="2363719"/>
                  <a:pt x="5733801" y="2339209"/>
                </a:cubicBezTo>
                <a:cubicBezTo>
                  <a:pt x="6156881" y="2299163"/>
                  <a:pt x="6507055" y="2559010"/>
                  <a:pt x="6841549" y="2807224"/>
                </a:cubicBezTo>
                <a:lnTo>
                  <a:pt x="6841600" y="2807250"/>
                </a:lnTo>
                <a:cubicBezTo>
                  <a:pt x="6868403" y="2827146"/>
                  <a:pt x="6895104" y="2846954"/>
                  <a:pt x="6921742" y="2866534"/>
                </a:cubicBezTo>
                <a:cubicBezTo>
                  <a:pt x="7108802" y="3004189"/>
                  <a:pt x="7303100" y="3137534"/>
                  <a:pt x="7520251" y="3208174"/>
                </a:cubicBezTo>
                <a:cubicBezTo>
                  <a:pt x="7779352" y="3292500"/>
                  <a:pt x="8036804" y="3267066"/>
                  <a:pt x="8302279" y="3167569"/>
                </a:cubicBezTo>
                <a:cubicBezTo>
                  <a:pt x="8491993" y="3096461"/>
                  <a:pt x="8670343" y="2995495"/>
                  <a:pt x="8848604" y="2894580"/>
                </a:cubicBezTo>
                <a:lnTo>
                  <a:pt x="8848617" y="2894567"/>
                </a:lnTo>
                <a:lnTo>
                  <a:pt x="8848668" y="2894542"/>
                </a:lnTo>
                <a:cubicBezTo>
                  <a:pt x="8919833" y="2854267"/>
                  <a:pt x="8990973" y="2813992"/>
                  <a:pt x="9062811" y="2775631"/>
                </a:cubicBezTo>
                <a:cubicBezTo>
                  <a:pt x="9278591" y="2660496"/>
                  <a:pt x="9508757" y="2581936"/>
                  <a:pt x="9743480" y="2534767"/>
                </a:cubicBezTo>
                <a:cubicBezTo>
                  <a:pt x="10558684" y="2370512"/>
                  <a:pt x="11412537" y="2545057"/>
                  <a:pt x="12188825" y="286301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78" name="图片 6" descr="C:/Users/kingsoft/AppData/Local/Temp/fig2wpp/@svg_装饰_#color-2113&amp;318.svg"/>
          <p:cNvSpPr/>
          <p:nvPr userDrawn="1">
            <p:custDataLst>
              <p:tags r:id="rId2"/>
            </p:custDataLst>
          </p:nvPr>
        </p:nvSpPr>
        <p:spPr>
          <a:xfrm>
            <a:off x="11502689" y="4003005"/>
            <a:ext cx="123695" cy="2333653"/>
          </a:xfrm>
          <a:custGeom>
            <a:avLst/>
            <a:gdLst>
              <a:gd name="connsiteX0" fmla="*/ 2240 w 123695"/>
              <a:gd name="connsiteY0" fmla="*/ 36430 h 2333653"/>
              <a:gd name="connsiteX1" fmla="*/ 120655 w 123695"/>
              <a:gd name="connsiteY1" fmla="*/ 0 h 2333653"/>
              <a:gd name="connsiteX2" fmla="*/ 120655 w 123695"/>
              <a:gd name="connsiteY2" fmla="*/ 16270 h 2333653"/>
              <a:gd name="connsiteX3" fmla="*/ 27364 w 123695"/>
              <a:gd name="connsiteY3" fmla="*/ 44742 h 2333653"/>
              <a:gd name="connsiteX4" fmla="*/ 27364 w 123695"/>
              <a:gd name="connsiteY4" fmla="*/ 45803 h 2333653"/>
              <a:gd name="connsiteX5" fmla="*/ 120655 w 123695"/>
              <a:gd name="connsiteY5" fmla="*/ 75159 h 2333653"/>
              <a:gd name="connsiteX6" fmla="*/ 120655 w 123695"/>
              <a:gd name="connsiteY6" fmla="*/ 91075 h 2333653"/>
              <a:gd name="connsiteX7" fmla="*/ 27364 w 123695"/>
              <a:gd name="connsiteY7" fmla="*/ 120607 h 2333653"/>
              <a:gd name="connsiteX8" fmla="*/ 27364 w 123695"/>
              <a:gd name="connsiteY8" fmla="*/ 121492 h 2333653"/>
              <a:gd name="connsiteX9" fmla="*/ 120655 w 123695"/>
              <a:gd name="connsiteY9" fmla="*/ 149964 h 2333653"/>
              <a:gd name="connsiteX10" fmla="*/ 120655 w 123695"/>
              <a:gd name="connsiteY10" fmla="*/ 166233 h 2333653"/>
              <a:gd name="connsiteX11" fmla="*/ 2240 w 123695"/>
              <a:gd name="connsiteY11" fmla="*/ 129803 h 2333653"/>
              <a:gd name="connsiteX12" fmla="*/ 2240 w 123695"/>
              <a:gd name="connsiteY12" fmla="*/ 113888 h 2333653"/>
              <a:gd name="connsiteX13" fmla="*/ 96652 w 123695"/>
              <a:gd name="connsiteY13" fmla="*/ 83647 h 2333653"/>
              <a:gd name="connsiteX14" fmla="*/ 96652 w 123695"/>
              <a:gd name="connsiteY14" fmla="*/ 82586 h 2333653"/>
              <a:gd name="connsiteX15" fmla="*/ 2240 w 123695"/>
              <a:gd name="connsiteY15" fmla="*/ 52346 h 2333653"/>
              <a:gd name="connsiteX16" fmla="*/ 120655 w 123695"/>
              <a:gd name="connsiteY16" fmla="*/ 365859 h 2333653"/>
              <a:gd name="connsiteX17" fmla="*/ 111214 w 123695"/>
              <a:gd name="connsiteY17" fmla="*/ 403173 h 2333653"/>
              <a:gd name="connsiteX18" fmla="*/ 84171 w 123695"/>
              <a:gd name="connsiteY18" fmla="*/ 416259 h 2333653"/>
              <a:gd name="connsiteX19" fmla="*/ 57127 w 123695"/>
              <a:gd name="connsiteY19" fmla="*/ 403526 h 2333653"/>
              <a:gd name="connsiteX20" fmla="*/ 47846 w 123695"/>
              <a:gd name="connsiteY20" fmla="*/ 367273 h 2333653"/>
              <a:gd name="connsiteX21" fmla="*/ 47846 w 123695"/>
              <a:gd name="connsiteY21" fmla="*/ 340924 h 2333653"/>
              <a:gd name="connsiteX22" fmla="*/ 2240 w 123695"/>
              <a:gd name="connsiteY22" fmla="*/ 340924 h 2333653"/>
              <a:gd name="connsiteX23" fmla="*/ 2240 w 123695"/>
              <a:gd name="connsiteY23" fmla="*/ 325715 h 2333653"/>
              <a:gd name="connsiteX24" fmla="*/ 120655 w 123695"/>
              <a:gd name="connsiteY24" fmla="*/ 325715 h 2333653"/>
              <a:gd name="connsiteX25" fmla="*/ 60808 w 123695"/>
              <a:gd name="connsiteY25" fmla="*/ 364444 h 2333653"/>
              <a:gd name="connsiteX26" fmla="*/ 66728 w 123695"/>
              <a:gd name="connsiteY26" fmla="*/ 391147 h 2333653"/>
              <a:gd name="connsiteX27" fmla="*/ 84171 w 123695"/>
              <a:gd name="connsiteY27" fmla="*/ 400520 h 2333653"/>
              <a:gd name="connsiteX28" fmla="*/ 101613 w 123695"/>
              <a:gd name="connsiteY28" fmla="*/ 391147 h 2333653"/>
              <a:gd name="connsiteX29" fmla="*/ 107534 w 123695"/>
              <a:gd name="connsiteY29" fmla="*/ 364444 h 2333653"/>
              <a:gd name="connsiteX30" fmla="*/ 107534 w 123695"/>
              <a:gd name="connsiteY30" fmla="*/ 340924 h 2333653"/>
              <a:gd name="connsiteX31" fmla="*/ 60808 w 123695"/>
              <a:gd name="connsiteY31" fmla="*/ 340924 h 2333653"/>
              <a:gd name="connsiteX32" fmla="*/ 800 w 123695"/>
              <a:gd name="connsiteY32" fmla="*/ 618749 h 2333653"/>
              <a:gd name="connsiteX33" fmla="*/ 6881 w 123695"/>
              <a:gd name="connsiteY33" fmla="*/ 590454 h 2333653"/>
              <a:gd name="connsiteX34" fmla="*/ 24483 w 123695"/>
              <a:gd name="connsiteY34" fmla="*/ 570294 h 2333653"/>
              <a:gd name="connsiteX35" fmla="*/ 31524 w 123695"/>
              <a:gd name="connsiteY35" fmla="*/ 583381 h 2333653"/>
              <a:gd name="connsiteX36" fmla="*/ 18082 w 123695"/>
              <a:gd name="connsiteY36" fmla="*/ 598236 h 2333653"/>
              <a:gd name="connsiteX37" fmla="*/ 13602 w 123695"/>
              <a:gd name="connsiteY37" fmla="*/ 618926 h 2333653"/>
              <a:gd name="connsiteX38" fmla="*/ 16162 w 123695"/>
              <a:gd name="connsiteY38" fmla="*/ 634312 h 2333653"/>
              <a:gd name="connsiteX39" fmla="*/ 23203 w 123695"/>
              <a:gd name="connsiteY39" fmla="*/ 645099 h 2333653"/>
              <a:gd name="connsiteX40" fmla="*/ 33444 w 123695"/>
              <a:gd name="connsiteY40" fmla="*/ 648990 h 2333653"/>
              <a:gd name="connsiteX41" fmla="*/ 43366 w 123695"/>
              <a:gd name="connsiteY41" fmla="*/ 645453 h 2333653"/>
              <a:gd name="connsiteX42" fmla="*/ 50406 w 123695"/>
              <a:gd name="connsiteY42" fmla="*/ 634842 h 2333653"/>
              <a:gd name="connsiteX43" fmla="*/ 56647 w 123695"/>
              <a:gd name="connsiteY43" fmla="*/ 615566 h 2333653"/>
              <a:gd name="connsiteX44" fmla="*/ 63368 w 123695"/>
              <a:gd name="connsiteY44" fmla="*/ 593814 h 2333653"/>
              <a:gd name="connsiteX45" fmla="*/ 73289 w 123695"/>
              <a:gd name="connsiteY45" fmla="*/ 579490 h 2333653"/>
              <a:gd name="connsiteX46" fmla="*/ 90571 w 123695"/>
              <a:gd name="connsiteY46" fmla="*/ 573654 h 2333653"/>
              <a:gd name="connsiteX47" fmla="*/ 107694 w 123695"/>
              <a:gd name="connsiteY47" fmla="*/ 579313 h 2333653"/>
              <a:gd name="connsiteX48" fmla="*/ 119375 w 123695"/>
              <a:gd name="connsiteY48" fmla="*/ 595406 h 2333653"/>
              <a:gd name="connsiteX49" fmla="*/ 123696 w 123695"/>
              <a:gd name="connsiteY49" fmla="*/ 619280 h 2333653"/>
              <a:gd name="connsiteX50" fmla="*/ 118095 w 123695"/>
              <a:gd name="connsiteY50" fmla="*/ 645276 h 2333653"/>
              <a:gd name="connsiteX51" fmla="*/ 102733 w 123695"/>
              <a:gd name="connsiteY51" fmla="*/ 663314 h 2333653"/>
              <a:gd name="connsiteX52" fmla="*/ 95212 w 123695"/>
              <a:gd name="connsiteY52" fmla="*/ 651289 h 2333653"/>
              <a:gd name="connsiteX53" fmla="*/ 106573 w 123695"/>
              <a:gd name="connsiteY53" fmla="*/ 636964 h 2333653"/>
              <a:gd name="connsiteX54" fmla="*/ 110894 w 123695"/>
              <a:gd name="connsiteY54" fmla="*/ 618926 h 2333653"/>
              <a:gd name="connsiteX55" fmla="*/ 108334 w 123695"/>
              <a:gd name="connsiteY55" fmla="*/ 603718 h 2333653"/>
              <a:gd name="connsiteX56" fmla="*/ 101293 w 123695"/>
              <a:gd name="connsiteY56" fmla="*/ 593107 h 2333653"/>
              <a:gd name="connsiteX57" fmla="*/ 91692 w 123695"/>
              <a:gd name="connsiteY57" fmla="*/ 589216 h 2333653"/>
              <a:gd name="connsiteX58" fmla="*/ 80170 w 123695"/>
              <a:gd name="connsiteY58" fmla="*/ 593638 h 2333653"/>
              <a:gd name="connsiteX59" fmla="*/ 73449 w 123695"/>
              <a:gd name="connsiteY59" fmla="*/ 604779 h 2333653"/>
              <a:gd name="connsiteX60" fmla="*/ 68329 w 123695"/>
              <a:gd name="connsiteY60" fmla="*/ 622817 h 2333653"/>
              <a:gd name="connsiteX61" fmla="*/ 61448 w 123695"/>
              <a:gd name="connsiteY61" fmla="*/ 644392 h 2333653"/>
              <a:gd name="connsiteX62" fmla="*/ 51046 w 123695"/>
              <a:gd name="connsiteY62" fmla="*/ 658893 h 2333653"/>
              <a:gd name="connsiteX63" fmla="*/ 33924 w 123695"/>
              <a:gd name="connsiteY63" fmla="*/ 664552 h 2333653"/>
              <a:gd name="connsiteX64" fmla="*/ 16322 w 123695"/>
              <a:gd name="connsiteY64" fmla="*/ 658893 h 2333653"/>
              <a:gd name="connsiteX65" fmla="*/ 4801 w 123695"/>
              <a:gd name="connsiteY65" fmla="*/ 642800 h 2333653"/>
              <a:gd name="connsiteX66" fmla="*/ 800 w 123695"/>
              <a:gd name="connsiteY66" fmla="*/ 618749 h 2333653"/>
              <a:gd name="connsiteX67" fmla="*/ 0 w 123695"/>
              <a:gd name="connsiteY67" fmla="*/ 1079695 h 2333653"/>
              <a:gd name="connsiteX68" fmla="*/ 7361 w 123695"/>
              <a:gd name="connsiteY68" fmla="*/ 1048040 h 2333653"/>
              <a:gd name="connsiteX69" fmla="*/ 28484 w 123695"/>
              <a:gd name="connsiteY69" fmla="*/ 1027526 h 2333653"/>
              <a:gd name="connsiteX70" fmla="*/ 61448 w 123695"/>
              <a:gd name="connsiteY70" fmla="*/ 1020275 h 2333653"/>
              <a:gd name="connsiteX71" fmla="*/ 94252 w 123695"/>
              <a:gd name="connsiteY71" fmla="*/ 1027526 h 2333653"/>
              <a:gd name="connsiteX72" fmla="*/ 115535 w 123695"/>
              <a:gd name="connsiteY72" fmla="*/ 1048040 h 2333653"/>
              <a:gd name="connsiteX73" fmla="*/ 122896 w 123695"/>
              <a:gd name="connsiteY73" fmla="*/ 1079695 h 2333653"/>
              <a:gd name="connsiteX74" fmla="*/ 115535 w 123695"/>
              <a:gd name="connsiteY74" fmla="*/ 1111173 h 2333653"/>
              <a:gd name="connsiteX75" fmla="*/ 94252 w 123695"/>
              <a:gd name="connsiteY75" fmla="*/ 1131864 h 2333653"/>
              <a:gd name="connsiteX76" fmla="*/ 61448 w 123695"/>
              <a:gd name="connsiteY76" fmla="*/ 1139115 h 2333653"/>
              <a:gd name="connsiteX77" fmla="*/ 28484 w 123695"/>
              <a:gd name="connsiteY77" fmla="*/ 1131864 h 2333653"/>
              <a:gd name="connsiteX78" fmla="*/ 7361 w 123695"/>
              <a:gd name="connsiteY78" fmla="*/ 1111173 h 2333653"/>
              <a:gd name="connsiteX79" fmla="*/ 0 w 123695"/>
              <a:gd name="connsiteY79" fmla="*/ 1079695 h 2333653"/>
              <a:gd name="connsiteX80" fmla="*/ 13122 w 123695"/>
              <a:gd name="connsiteY80" fmla="*/ 1079695 h 2333653"/>
              <a:gd name="connsiteX81" fmla="*/ 18882 w 123695"/>
              <a:gd name="connsiteY81" fmla="*/ 1102685 h 2333653"/>
              <a:gd name="connsiteX82" fmla="*/ 35524 w 123695"/>
              <a:gd name="connsiteY82" fmla="*/ 1117893 h 2333653"/>
              <a:gd name="connsiteX83" fmla="*/ 61448 w 123695"/>
              <a:gd name="connsiteY83" fmla="*/ 1123375 h 2333653"/>
              <a:gd name="connsiteX84" fmla="*/ 87371 w 123695"/>
              <a:gd name="connsiteY84" fmla="*/ 1117893 h 2333653"/>
              <a:gd name="connsiteX85" fmla="*/ 104013 w 123695"/>
              <a:gd name="connsiteY85" fmla="*/ 1102685 h 2333653"/>
              <a:gd name="connsiteX86" fmla="*/ 109774 w 123695"/>
              <a:gd name="connsiteY86" fmla="*/ 1079695 h 2333653"/>
              <a:gd name="connsiteX87" fmla="*/ 104013 w 123695"/>
              <a:gd name="connsiteY87" fmla="*/ 1056528 h 2333653"/>
              <a:gd name="connsiteX88" fmla="*/ 87371 w 123695"/>
              <a:gd name="connsiteY88" fmla="*/ 1041320 h 2333653"/>
              <a:gd name="connsiteX89" fmla="*/ 61448 w 123695"/>
              <a:gd name="connsiteY89" fmla="*/ 1036014 h 2333653"/>
              <a:gd name="connsiteX90" fmla="*/ 35524 w 123695"/>
              <a:gd name="connsiteY90" fmla="*/ 1041320 h 2333653"/>
              <a:gd name="connsiteX91" fmla="*/ 18882 w 123695"/>
              <a:gd name="connsiteY91" fmla="*/ 1056528 h 2333653"/>
              <a:gd name="connsiteX92" fmla="*/ 13122 w 123695"/>
              <a:gd name="connsiteY92" fmla="*/ 1079695 h 2333653"/>
              <a:gd name="connsiteX93" fmla="*/ 55047 w 123695"/>
              <a:gd name="connsiteY93" fmla="*/ 1321638 h 2333653"/>
              <a:gd name="connsiteX94" fmla="*/ 2240 w 123695"/>
              <a:gd name="connsiteY94" fmla="*/ 1321638 h 2333653"/>
              <a:gd name="connsiteX95" fmla="*/ 2240 w 123695"/>
              <a:gd name="connsiteY95" fmla="*/ 1306429 h 2333653"/>
              <a:gd name="connsiteX96" fmla="*/ 120655 w 123695"/>
              <a:gd name="connsiteY96" fmla="*/ 1306429 h 2333653"/>
              <a:gd name="connsiteX97" fmla="*/ 120655 w 123695"/>
              <a:gd name="connsiteY97" fmla="*/ 1385832 h 2333653"/>
              <a:gd name="connsiteX98" fmla="*/ 107534 w 123695"/>
              <a:gd name="connsiteY98" fmla="*/ 1385832 h 2333653"/>
              <a:gd name="connsiteX99" fmla="*/ 107534 w 123695"/>
              <a:gd name="connsiteY99" fmla="*/ 1321638 h 2333653"/>
              <a:gd name="connsiteX100" fmla="*/ 68169 w 123695"/>
              <a:gd name="connsiteY100" fmla="*/ 1321638 h 2333653"/>
              <a:gd name="connsiteX101" fmla="*/ 68169 w 123695"/>
              <a:gd name="connsiteY101" fmla="*/ 1381234 h 2333653"/>
              <a:gd name="connsiteX102" fmla="*/ 55047 w 123695"/>
              <a:gd name="connsiteY102" fmla="*/ 1381234 h 2333653"/>
              <a:gd name="connsiteX103" fmla="*/ 55047 w 123695"/>
              <a:gd name="connsiteY103" fmla="*/ 1566605 h 2333653"/>
              <a:gd name="connsiteX104" fmla="*/ 2240 w 123695"/>
              <a:gd name="connsiteY104" fmla="*/ 1566605 h 2333653"/>
              <a:gd name="connsiteX105" fmla="*/ 2240 w 123695"/>
              <a:gd name="connsiteY105" fmla="*/ 1551396 h 2333653"/>
              <a:gd name="connsiteX106" fmla="*/ 120655 w 123695"/>
              <a:gd name="connsiteY106" fmla="*/ 1551396 h 2333653"/>
              <a:gd name="connsiteX107" fmla="*/ 120655 w 123695"/>
              <a:gd name="connsiteY107" fmla="*/ 1630799 h 2333653"/>
              <a:gd name="connsiteX108" fmla="*/ 107534 w 123695"/>
              <a:gd name="connsiteY108" fmla="*/ 1630799 h 2333653"/>
              <a:gd name="connsiteX109" fmla="*/ 107534 w 123695"/>
              <a:gd name="connsiteY109" fmla="*/ 1566605 h 2333653"/>
              <a:gd name="connsiteX110" fmla="*/ 68169 w 123695"/>
              <a:gd name="connsiteY110" fmla="*/ 1566605 h 2333653"/>
              <a:gd name="connsiteX111" fmla="*/ 68169 w 123695"/>
              <a:gd name="connsiteY111" fmla="*/ 1626201 h 2333653"/>
              <a:gd name="connsiteX112" fmla="*/ 55047 w 123695"/>
              <a:gd name="connsiteY112" fmla="*/ 1626201 h 2333653"/>
              <a:gd name="connsiteX113" fmla="*/ 120655 w 123695"/>
              <a:gd name="connsiteY113" fmla="*/ 1811572 h 2333653"/>
              <a:gd name="connsiteX114" fmla="*/ 2240 w 123695"/>
              <a:gd name="connsiteY114" fmla="*/ 1811572 h 2333653"/>
              <a:gd name="connsiteX115" fmla="*/ 2240 w 123695"/>
              <a:gd name="connsiteY115" fmla="*/ 1796363 h 2333653"/>
              <a:gd name="connsiteX116" fmla="*/ 120655 w 123695"/>
              <a:gd name="connsiteY116" fmla="*/ 1796363 h 2333653"/>
              <a:gd name="connsiteX117" fmla="*/ 21283 w 123695"/>
              <a:gd name="connsiteY117" fmla="*/ 2084821 h 2333653"/>
              <a:gd name="connsiteX118" fmla="*/ 5601 w 123695"/>
              <a:gd name="connsiteY118" fmla="*/ 2065899 h 2333653"/>
              <a:gd name="connsiteX119" fmla="*/ 0 w 123695"/>
              <a:gd name="connsiteY119" fmla="*/ 2039549 h 2333653"/>
              <a:gd name="connsiteX120" fmla="*/ 7521 w 123695"/>
              <a:gd name="connsiteY120" fmla="*/ 2007540 h 2333653"/>
              <a:gd name="connsiteX121" fmla="*/ 29124 w 123695"/>
              <a:gd name="connsiteY121" fmla="*/ 1986319 h 2333653"/>
              <a:gd name="connsiteX122" fmla="*/ 62088 w 123695"/>
              <a:gd name="connsiteY122" fmla="*/ 1978891 h 2333653"/>
              <a:gd name="connsiteX123" fmla="*/ 94252 w 123695"/>
              <a:gd name="connsiteY123" fmla="*/ 1986319 h 2333653"/>
              <a:gd name="connsiteX124" fmla="*/ 115375 w 123695"/>
              <a:gd name="connsiteY124" fmla="*/ 2007540 h 2333653"/>
              <a:gd name="connsiteX125" fmla="*/ 122895 w 123695"/>
              <a:gd name="connsiteY125" fmla="*/ 2039549 h 2333653"/>
              <a:gd name="connsiteX126" fmla="*/ 117135 w 123695"/>
              <a:gd name="connsiteY126" fmla="*/ 2066076 h 2333653"/>
              <a:gd name="connsiteX127" fmla="*/ 101613 w 123695"/>
              <a:gd name="connsiteY127" fmla="*/ 2084821 h 2333653"/>
              <a:gd name="connsiteX128" fmla="*/ 93932 w 123695"/>
              <a:gd name="connsiteY128" fmla="*/ 2072619 h 2333653"/>
              <a:gd name="connsiteX129" fmla="*/ 105453 w 123695"/>
              <a:gd name="connsiteY129" fmla="*/ 2057941 h 2333653"/>
              <a:gd name="connsiteX130" fmla="*/ 109774 w 123695"/>
              <a:gd name="connsiteY130" fmla="*/ 2039372 h 2333653"/>
              <a:gd name="connsiteX131" fmla="*/ 104013 w 123695"/>
              <a:gd name="connsiteY131" fmla="*/ 2016029 h 2333653"/>
              <a:gd name="connsiteX132" fmla="*/ 87371 w 123695"/>
              <a:gd name="connsiteY132" fmla="*/ 2000290 h 2333653"/>
              <a:gd name="connsiteX133" fmla="*/ 62088 w 123695"/>
              <a:gd name="connsiteY133" fmla="*/ 1994807 h 2333653"/>
              <a:gd name="connsiteX134" fmla="*/ 36165 w 123695"/>
              <a:gd name="connsiteY134" fmla="*/ 2000290 h 2333653"/>
              <a:gd name="connsiteX135" fmla="*/ 19042 w 123695"/>
              <a:gd name="connsiteY135" fmla="*/ 2016029 h 2333653"/>
              <a:gd name="connsiteX136" fmla="*/ 13122 w 123695"/>
              <a:gd name="connsiteY136" fmla="*/ 2039372 h 2333653"/>
              <a:gd name="connsiteX137" fmla="*/ 17442 w 123695"/>
              <a:gd name="connsiteY137" fmla="*/ 2057764 h 2333653"/>
              <a:gd name="connsiteX138" fmla="*/ 29284 w 123695"/>
              <a:gd name="connsiteY138" fmla="*/ 2072619 h 2333653"/>
              <a:gd name="connsiteX139" fmla="*/ 57447 w 123695"/>
              <a:gd name="connsiteY139" fmla="*/ 2265568 h 2333653"/>
              <a:gd name="connsiteX140" fmla="*/ 15362 w 123695"/>
              <a:gd name="connsiteY140" fmla="*/ 2265568 h 2333653"/>
              <a:gd name="connsiteX141" fmla="*/ 15362 w 123695"/>
              <a:gd name="connsiteY141" fmla="*/ 2333653 h 2333653"/>
              <a:gd name="connsiteX142" fmla="*/ 2240 w 123695"/>
              <a:gd name="connsiteY142" fmla="*/ 2333653 h 2333653"/>
              <a:gd name="connsiteX143" fmla="*/ 2240 w 123695"/>
              <a:gd name="connsiteY143" fmla="*/ 2250360 h 2333653"/>
              <a:gd name="connsiteX144" fmla="*/ 120655 w 123695"/>
              <a:gd name="connsiteY144" fmla="*/ 2250360 h 2333653"/>
              <a:gd name="connsiteX145" fmla="*/ 120655 w 123695"/>
              <a:gd name="connsiteY145" fmla="*/ 2331354 h 2333653"/>
              <a:gd name="connsiteX146" fmla="*/ 107534 w 123695"/>
              <a:gd name="connsiteY146" fmla="*/ 2331354 h 2333653"/>
              <a:gd name="connsiteX147" fmla="*/ 107534 w 123695"/>
              <a:gd name="connsiteY147" fmla="*/ 2265568 h 2333653"/>
              <a:gd name="connsiteX148" fmla="*/ 70409 w 123695"/>
              <a:gd name="connsiteY148" fmla="*/ 2265568 h 2333653"/>
              <a:gd name="connsiteX149" fmla="*/ 70409 w 123695"/>
              <a:gd name="connsiteY149" fmla="*/ 2327641 h 2333653"/>
              <a:gd name="connsiteX150" fmla="*/ 57447 w 123695"/>
              <a:gd name="connsiteY150" fmla="*/ 2327641 h 2333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3695" h="2333653">
                <a:moveTo>
                  <a:pt x="2240" y="36430"/>
                </a:moveTo>
                <a:lnTo>
                  <a:pt x="120655" y="0"/>
                </a:lnTo>
                <a:lnTo>
                  <a:pt x="120655" y="16270"/>
                </a:lnTo>
                <a:lnTo>
                  <a:pt x="27364" y="44742"/>
                </a:lnTo>
                <a:lnTo>
                  <a:pt x="27364" y="45803"/>
                </a:lnTo>
                <a:lnTo>
                  <a:pt x="120655" y="75159"/>
                </a:lnTo>
                <a:lnTo>
                  <a:pt x="120655" y="91075"/>
                </a:lnTo>
                <a:lnTo>
                  <a:pt x="27364" y="120607"/>
                </a:lnTo>
                <a:lnTo>
                  <a:pt x="27364" y="121492"/>
                </a:lnTo>
                <a:lnTo>
                  <a:pt x="120655" y="149964"/>
                </a:lnTo>
                <a:lnTo>
                  <a:pt x="120655" y="166233"/>
                </a:lnTo>
                <a:lnTo>
                  <a:pt x="2240" y="129803"/>
                </a:lnTo>
                <a:lnTo>
                  <a:pt x="2240" y="113888"/>
                </a:lnTo>
                <a:lnTo>
                  <a:pt x="96652" y="83647"/>
                </a:lnTo>
                <a:lnTo>
                  <a:pt x="96652" y="82586"/>
                </a:lnTo>
                <a:lnTo>
                  <a:pt x="2240" y="52346"/>
                </a:lnTo>
                <a:close/>
                <a:moveTo>
                  <a:pt x="120655" y="365859"/>
                </a:moveTo>
                <a:cubicBezTo>
                  <a:pt x="120655" y="382128"/>
                  <a:pt x="117509" y="394567"/>
                  <a:pt x="111214" y="403173"/>
                </a:cubicBezTo>
                <a:cubicBezTo>
                  <a:pt x="105026" y="411897"/>
                  <a:pt x="96012" y="416259"/>
                  <a:pt x="84171" y="416259"/>
                </a:cubicBezTo>
                <a:cubicBezTo>
                  <a:pt x="72329" y="416259"/>
                  <a:pt x="63315" y="412015"/>
                  <a:pt x="57127" y="403526"/>
                </a:cubicBezTo>
                <a:cubicBezTo>
                  <a:pt x="50940" y="395155"/>
                  <a:pt x="47846" y="383072"/>
                  <a:pt x="47846" y="367273"/>
                </a:cubicBezTo>
                <a:lnTo>
                  <a:pt x="47846" y="340924"/>
                </a:lnTo>
                <a:lnTo>
                  <a:pt x="2240" y="340924"/>
                </a:lnTo>
                <a:lnTo>
                  <a:pt x="2240" y="325715"/>
                </a:lnTo>
                <a:lnTo>
                  <a:pt x="120655" y="325715"/>
                </a:lnTo>
                <a:close/>
                <a:moveTo>
                  <a:pt x="60808" y="364444"/>
                </a:moveTo>
                <a:cubicBezTo>
                  <a:pt x="60808" y="376116"/>
                  <a:pt x="62781" y="385017"/>
                  <a:pt x="66728" y="391147"/>
                </a:cubicBezTo>
                <a:cubicBezTo>
                  <a:pt x="70676" y="397396"/>
                  <a:pt x="76490" y="400520"/>
                  <a:pt x="84171" y="400520"/>
                </a:cubicBezTo>
                <a:cubicBezTo>
                  <a:pt x="91852" y="400520"/>
                  <a:pt x="97666" y="397396"/>
                  <a:pt x="101613" y="391147"/>
                </a:cubicBezTo>
                <a:cubicBezTo>
                  <a:pt x="105560" y="385017"/>
                  <a:pt x="107534" y="376116"/>
                  <a:pt x="107534" y="364444"/>
                </a:cubicBezTo>
                <a:lnTo>
                  <a:pt x="107534" y="340924"/>
                </a:lnTo>
                <a:lnTo>
                  <a:pt x="60808" y="340924"/>
                </a:lnTo>
                <a:close/>
                <a:moveTo>
                  <a:pt x="800" y="618749"/>
                </a:moveTo>
                <a:cubicBezTo>
                  <a:pt x="800" y="608375"/>
                  <a:pt x="2827" y="598943"/>
                  <a:pt x="6881" y="590454"/>
                </a:cubicBezTo>
                <a:cubicBezTo>
                  <a:pt x="11041" y="581966"/>
                  <a:pt x="16909" y="575246"/>
                  <a:pt x="24483" y="570294"/>
                </a:cubicBezTo>
                <a:lnTo>
                  <a:pt x="31524" y="583381"/>
                </a:lnTo>
                <a:cubicBezTo>
                  <a:pt x="25550" y="587271"/>
                  <a:pt x="21069" y="592223"/>
                  <a:pt x="18082" y="598236"/>
                </a:cubicBezTo>
                <a:cubicBezTo>
                  <a:pt x="15095" y="604248"/>
                  <a:pt x="13602" y="611145"/>
                  <a:pt x="13602" y="618926"/>
                </a:cubicBezTo>
                <a:cubicBezTo>
                  <a:pt x="13602" y="624585"/>
                  <a:pt x="14455" y="629714"/>
                  <a:pt x="16162" y="634312"/>
                </a:cubicBezTo>
                <a:cubicBezTo>
                  <a:pt x="17869" y="638910"/>
                  <a:pt x="20216" y="642506"/>
                  <a:pt x="23203" y="645099"/>
                </a:cubicBezTo>
                <a:cubicBezTo>
                  <a:pt x="26297" y="647694"/>
                  <a:pt x="29710" y="648990"/>
                  <a:pt x="33444" y="648990"/>
                </a:cubicBezTo>
                <a:cubicBezTo>
                  <a:pt x="37391" y="648990"/>
                  <a:pt x="40698" y="647811"/>
                  <a:pt x="43366" y="645453"/>
                </a:cubicBezTo>
                <a:cubicBezTo>
                  <a:pt x="46032" y="643213"/>
                  <a:pt x="48379" y="639676"/>
                  <a:pt x="50406" y="634842"/>
                </a:cubicBezTo>
                <a:cubicBezTo>
                  <a:pt x="52540" y="630127"/>
                  <a:pt x="54620" y="623701"/>
                  <a:pt x="56647" y="615566"/>
                </a:cubicBezTo>
                <a:cubicBezTo>
                  <a:pt x="58887" y="606724"/>
                  <a:pt x="61128" y="599473"/>
                  <a:pt x="63368" y="593814"/>
                </a:cubicBezTo>
                <a:cubicBezTo>
                  <a:pt x="65608" y="588155"/>
                  <a:pt x="68915" y="583381"/>
                  <a:pt x="73289" y="579490"/>
                </a:cubicBezTo>
                <a:cubicBezTo>
                  <a:pt x="77663" y="575599"/>
                  <a:pt x="83424" y="573654"/>
                  <a:pt x="90571" y="573654"/>
                </a:cubicBezTo>
                <a:cubicBezTo>
                  <a:pt x="96972" y="573654"/>
                  <a:pt x="102680" y="575541"/>
                  <a:pt x="107694" y="579313"/>
                </a:cubicBezTo>
                <a:cubicBezTo>
                  <a:pt x="112708" y="583204"/>
                  <a:pt x="116601" y="588568"/>
                  <a:pt x="119375" y="595406"/>
                </a:cubicBezTo>
                <a:cubicBezTo>
                  <a:pt x="122255" y="602362"/>
                  <a:pt x="123696" y="610320"/>
                  <a:pt x="123696" y="619280"/>
                </a:cubicBezTo>
                <a:cubicBezTo>
                  <a:pt x="123696" y="629302"/>
                  <a:pt x="121829" y="637967"/>
                  <a:pt x="118095" y="645276"/>
                </a:cubicBezTo>
                <a:cubicBezTo>
                  <a:pt x="114468" y="652586"/>
                  <a:pt x="109347" y="658599"/>
                  <a:pt x="102733" y="663314"/>
                </a:cubicBezTo>
                <a:lnTo>
                  <a:pt x="95212" y="651289"/>
                </a:lnTo>
                <a:cubicBezTo>
                  <a:pt x="100013" y="647398"/>
                  <a:pt x="103800" y="642623"/>
                  <a:pt x="106573" y="636964"/>
                </a:cubicBezTo>
                <a:cubicBezTo>
                  <a:pt x="109454" y="631424"/>
                  <a:pt x="110894" y="625411"/>
                  <a:pt x="110894" y="618926"/>
                </a:cubicBezTo>
                <a:cubicBezTo>
                  <a:pt x="110894" y="613386"/>
                  <a:pt x="110040" y="608316"/>
                  <a:pt x="108334" y="603718"/>
                </a:cubicBezTo>
                <a:cubicBezTo>
                  <a:pt x="106627" y="599238"/>
                  <a:pt x="104280" y="595702"/>
                  <a:pt x="101293" y="593107"/>
                </a:cubicBezTo>
                <a:cubicBezTo>
                  <a:pt x="98412" y="590514"/>
                  <a:pt x="95212" y="589216"/>
                  <a:pt x="91692" y="589216"/>
                </a:cubicBezTo>
                <a:cubicBezTo>
                  <a:pt x="86998" y="589216"/>
                  <a:pt x="83157" y="590691"/>
                  <a:pt x="80170" y="593638"/>
                </a:cubicBezTo>
                <a:cubicBezTo>
                  <a:pt x="77290" y="596586"/>
                  <a:pt x="75049" y="600300"/>
                  <a:pt x="73449" y="604779"/>
                </a:cubicBezTo>
                <a:cubicBezTo>
                  <a:pt x="71849" y="609377"/>
                  <a:pt x="70142" y="615389"/>
                  <a:pt x="68329" y="622817"/>
                </a:cubicBezTo>
                <a:cubicBezTo>
                  <a:pt x="66302" y="631305"/>
                  <a:pt x="64008" y="638498"/>
                  <a:pt x="61448" y="644392"/>
                </a:cubicBezTo>
                <a:cubicBezTo>
                  <a:pt x="58994" y="650287"/>
                  <a:pt x="55527" y="655121"/>
                  <a:pt x="51046" y="658893"/>
                </a:cubicBezTo>
                <a:cubicBezTo>
                  <a:pt x="46566" y="662666"/>
                  <a:pt x="40858" y="664552"/>
                  <a:pt x="33924" y="664552"/>
                </a:cubicBezTo>
                <a:cubicBezTo>
                  <a:pt x="27204" y="664552"/>
                  <a:pt x="21336" y="662666"/>
                  <a:pt x="16322" y="658893"/>
                </a:cubicBezTo>
                <a:cubicBezTo>
                  <a:pt x="11415" y="655121"/>
                  <a:pt x="7574" y="649757"/>
                  <a:pt x="4801" y="642800"/>
                </a:cubicBezTo>
                <a:cubicBezTo>
                  <a:pt x="2134" y="635963"/>
                  <a:pt x="800" y="627945"/>
                  <a:pt x="800" y="618749"/>
                </a:cubicBezTo>
                <a:close/>
                <a:moveTo>
                  <a:pt x="0" y="1079695"/>
                </a:moveTo>
                <a:cubicBezTo>
                  <a:pt x="0" y="1067552"/>
                  <a:pt x="2454" y="1057001"/>
                  <a:pt x="7361" y="1048040"/>
                </a:cubicBezTo>
                <a:cubicBezTo>
                  <a:pt x="12268" y="1039198"/>
                  <a:pt x="19309" y="1032360"/>
                  <a:pt x="28484" y="1027526"/>
                </a:cubicBezTo>
                <a:cubicBezTo>
                  <a:pt x="37765" y="1022693"/>
                  <a:pt x="48753" y="1020275"/>
                  <a:pt x="61448" y="1020275"/>
                </a:cubicBezTo>
                <a:cubicBezTo>
                  <a:pt x="74143" y="1020275"/>
                  <a:pt x="85077" y="1022693"/>
                  <a:pt x="94252" y="1027526"/>
                </a:cubicBezTo>
                <a:cubicBezTo>
                  <a:pt x="103533" y="1032360"/>
                  <a:pt x="110628" y="1039198"/>
                  <a:pt x="115535" y="1048040"/>
                </a:cubicBezTo>
                <a:cubicBezTo>
                  <a:pt x="120442" y="1057001"/>
                  <a:pt x="122896" y="1067552"/>
                  <a:pt x="122896" y="1079695"/>
                </a:cubicBezTo>
                <a:cubicBezTo>
                  <a:pt x="122896" y="1091839"/>
                  <a:pt x="120442" y="1102331"/>
                  <a:pt x="115535" y="1111173"/>
                </a:cubicBezTo>
                <a:cubicBezTo>
                  <a:pt x="110628" y="1120134"/>
                  <a:pt x="103533" y="1127031"/>
                  <a:pt x="94252" y="1131864"/>
                </a:cubicBezTo>
                <a:cubicBezTo>
                  <a:pt x="85077" y="1136698"/>
                  <a:pt x="74143" y="1139115"/>
                  <a:pt x="61448" y="1139115"/>
                </a:cubicBezTo>
                <a:cubicBezTo>
                  <a:pt x="48753" y="1139115"/>
                  <a:pt x="37765" y="1136698"/>
                  <a:pt x="28484" y="1131864"/>
                </a:cubicBezTo>
                <a:cubicBezTo>
                  <a:pt x="19309" y="1127031"/>
                  <a:pt x="12268" y="1120134"/>
                  <a:pt x="7361" y="1111173"/>
                </a:cubicBezTo>
                <a:cubicBezTo>
                  <a:pt x="2454" y="1102331"/>
                  <a:pt x="0" y="1091839"/>
                  <a:pt x="0" y="1079695"/>
                </a:cubicBezTo>
                <a:close/>
                <a:moveTo>
                  <a:pt x="13122" y="1079695"/>
                </a:moveTo>
                <a:cubicBezTo>
                  <a:pt x="13122" y="1088537"/>
                  <a:pt x="15042" y="1096201"/>
                  <a:pt x="18882" y="1102685"/>
                </a:cubicBezTo>
                <a:cubicBezTo>
                  <a:pt x="22723" y="1109287"/>
                  <a:pt x="28270" y="1114356"/>
                  <a:pt x="35524" y="1117893"/>
                </a:cubicBezTo>
                <a:cubicBezTo>
                  <a:pt x="42779" y="1121549"/>
                  <a:pt x="51420" y="1123375"/>
                  <a:pt x="61448" y="1123375"/>
                </a:cubicBezTo>
                <a:cubicBezTo>
                  <a:pt x="71476" y="1123375"/>
                  <a:pt x="80117" y="1121549"/>
                  <a:pt x="87371" y="1117893"/>
                </a:cubicBezTo>
                <a:cubicBezTo>
                  <a:pt x="94625" y="1114356"/>
                  <a:pt x="100173" y="1109287"/>
                  <a:pt x="104013" y="1102685"/>
                </a:cubicBezTo>
                <a:cubicBezTo>
                  <a:pt x="107854" y="1096201"/>
                  <a:pt x="109774" y="1088537"/>
                  <a:pt x="109774" y="1079695"/>
                </a:cubicBezTo>
                <a:cubicBezTo>
                  <a:pt x="109774" y="1070853"/>
                  <a:pt x="107854" y="1063131"/>
                  <a:pt x="104013" y="1056528"/>
                </a:cubicBezTo>
                <a:cubicBezTo>
                  <a:pt x="100173" y="1049927"/>
                  <a:pt x="94625" y="1044857"/>
                  <a:pt x="87371" y="1041320"/>
                </a:cubicBezTo>
                <a:cubicBezTo>
                  <a:pt x="80117" y="1037783"/>
                  <a:pt x="71476" y="1036014"/>
                  <a:pt x="61448" y="1036014"/>
                </a:cubicBezTo>
                <a:cubicBezTo>
                  <a:pt x="51420" y="1036014"/>
                  <a:pt x="42779" y="1037783"/>
                  <a:pt x="35524" y="1041320"/>
                </a:cubicBezTo>
                <a:cubicBezTo>
                  <a:pt x="28270" y="1044857"/>
                  <a:pt x="22723" y="1049927"/>
                  <a:pt x="18882" y="1056528"/>
                </a:cubicBezTo>
                <a:cubicBezTo>
                  <a:pt x="15042" y="1063131"/>
                  <a:pt x="13122" y="1070853"/>
                  <a:pt x="13122" y="1079695"/>
                </a:cubicBezTo>
                <a:close/>
                <a:moveTo>
                  <a:pt x="55047" y="1321638"/>
                </a:moveTo>
                <a:lnTo>
                  <a:pt x="2240" y="1321638"/>
                </a:lnTo>
                <a:lnTo>
                  <a:pt x="2240" y="1306429"/>
                </a:lnTo>
                <a:lnTo>
                  <a:pt x="120655" y="1306429"/>
                </a:lnTo>
                <a:lnTo>
                  <a:pt x="120655" y="1385832"/>
                </a:lnTo>
                <a:lnTo>
                  <a:pt x="107534" y="1385832"/>
                </a:lnTo>
                <a:lnTo>
                  <a:pt x="107534" y="1321638"/>
                </a:lnTo>
                <a:lnTo>
                  <a:pt x="68169" y="1321638"/>
                </a:lnTo>
                <a:lnTo>
                  <a:pt x="68169" y="1381234"/>
                </a:lnTo>
                <a:lnTo>
                  <a:pt x="55047" y="1381234"/>
                </a:lnTo>
                <a:close/>
                <a:moveTo>
                  <a:pt x="55047" y="1566605"/>
                </a:moveTo>
                <a:lnTo>
                  <a:pt x="2240" y="1566605"/>
                </a:lnTo>
                <a:lnTo>
                  <a:pt x="2240" y="1551396"/>
                </a:lnTo>
                <a:lnTo>
                  <a:pt x="120655" y="1551396"/>
                </a:lnTo>
                <a:lnTo>
                  <a:pt x="120655" y="1630799"/>
                </a:lnTo>
                <a:lnTo>
                  <a:pt x="107534" y="1630799"/>
                </a:lnTo>
                <a:lnTo>
                  <a:pt x="107534" y="1566605"/>
                </a:lnTo>
                <a:lnTo>
                  <a:pt x="68169" y="1566605"/>
                </a:lnTo>
                <a:lnTo>
                  <a:pt x="68169" y="1626201"/>
                </a:lnTo>
                <a:lnTo>
                  <a:pt x="55047" y="1626201"/>
                </a:lnTo>
                <a:close/>
                <a:moveTo>
                  <a:pt x="120655" y="1811572"/>
                </a:moveTo>
                <a:lnTo>
                  <a:pt x="2240" y="1811572"/>
                </a:lnTo>
                <a:lnTo>
                  <a:pt x="2240" y="1796363"/>
                </a:lnTo>
                <a:lnTo>
                  <a:pt x="120655" y="1796363"/>
                </a:lnTo>
                <a:close/>
                <a:moveTo>
                  <a:pt x="21283" y="2084821"/>
                </a:moveTo>
                <a:cubicBezTo>
                  <a:pt x="14668" y="2080097"/>
                  <a:pt x="9441" y="2073794"/>
                  <a:pt x="5601" y="2065899"/>
                </a:cubicBezTo>
                <a:cubicBezTo>
                  <a:pt x="1867" y="2057991"/>
                  <a:pt x="0" y="2049212"/>
                  <a:pt x="0" y="2039549"/>
                </a:cubicBezTo>
                <a:cubicBezTo>
                  <a:pt x="0" y="2027397"/>
                  <a:pt x="2507" y="2016736"/>
                  <a:pt x="7521" y="2007540"/>
                </a:cubicBezTo>
                <a:cubicBezTo>
                  <a:pt x="12642" y="1998458"/>
                  <a:pt x="19842" y="1991384"/>
                  <a:pt x="29124" y="1986319"/>
                </a:cubicBezTo>
                <a:cubicBezTo>
                  <a:pt x="38512" y="1981367"/>
                  <a:pt x="49500" y="1978891"/>
                  <a:pt x="62088" y="1978891"/>
                </a:cubicBezTo>
                <a:cubicBezTo>
                  <a:pt x="74463" y="1978891"/>
                  <a:pt x="85184" y="1981367"/>
                  <a:pt x="94252" y="1986319"/>
                </a:cubicBezTo>
                <a:cubicBezTo>
                  <a:pt x="103426" y="1991384"/>
                  <a:pt x="110468" y="1998458"/>
                  <a:pt x="115375" y="2007540"/>
                </a:cubicBezTo>
                <a:cubicBezTo>
                  <a:pt x="120389" y="2016736"/>
                  <a:pt x="122895" y="2027397"/>
                  <a:pt x="122895" y="2039549"/>
                </a:cubicBezTo>
                <a:cubicBezTo>
                  <a:pt x="122895" y="2049212"/>
                  <a:pt x="120975" y="2058054"/>
                  <a:pt x="117135" y="2066076"/>
                </a:cubicBezTo>
                <a:cubicBezTo>
                  <a:pt x="113294" y="2074084"/>
                  <a:pt x="108120" y="2080337"/>
                  <a:pt x="101613" y="2084821"/>
                </a:cubicBezTo>
                <a:lnTo>
                  <a:pt x="93932" y="2072619"/>
                </a:lnTo>
                <a:cubicBezTo>
                  <a:pt x="98732" y="2069082"/>
                  <a:pt x="102573" y="2064181"/>
                  <a:pt x="105453" y="2057941"/>
                </a:cubicBezTo>
                <a:cubicBezTo>
                  <a:pt x="108334" y="2051802"/>
                  <a:pt x="109774" y="2045612"/>
                  <a:pt x="109774" y="2039372"/>
                </a:cubicBezTo>
                <a:cubicBezTo>
                  <a:pt x="109774" y="2030530"/>
                  <a:pt x="107854" y="2022749"/>
                  <a:pt x="104013" y="2016029"/>
                </a:cubicBezTo>
                <a:cubicBezTo>
                  <a:pt x="100173" y="2009309"/>
                  <a:pt x="94625" y="2004054"/>
                  <a:pt x="87371" y="2000290"/>
                </a:cubicBezTo>
                <a:cubicBezTo>
                  <a:pt x="80223" y="1996626"/>
                  <a:pt x="71796" y="1994807"/>
                  <a:pt x="62088" y="1994807"/>
                </a:cubicBezTo>
                <a:cubicBezTo>
                  <a:pt x="52273" y="1994807"/>
                  <a:pt x="43632" y="1996626"/>
                  <a:pt x="36165" y="2000290"/>
                </a:cubicBezTo>
                <a:cubicBezTo>
                  <a:pt x="28804" y="2004054"/>
                  <a:pt x="23096" y="2009309"/>
                  <a:pt x="19042" y="2016029"/>
                </a:cubicBezTo>
                <a:cubicBezTo>
                  <a:pt x="15095" y="2022749"/>
                  <a:pt x="13122" y="2030530"/>
                  <a:pt x="13122" y="2039372"/>
                </a:cubicBezTo>
                <a:cubicBezTo>
                  <a:pt x="13122" y="2045612"/>
                  <a:pt x="14562" y="2051751"/>
                  <a:pt x="17442" y="2057764"/>
                </a:cubicBezTo>
                <a:cubicBezTo>
                  <a:pt x="20429" y="2063777"/>
                  <a:pt x="24376" y="2068728"/>
                  <a:pt x="29284" y="2072619"/>
                </a:cubicBezTo>
                <a:close/>
                <a:moveTo>
                  <a:pt x="57447" y="2265568"/>
                </a:moveTo>
                <a:lnTo>
                  <a:pt x="15362" y="2265568"/>
                </a:lnTo>
                <a:lnTo>
                  <a:pt x="15362" y="2333653"/>
                </a:lnTo>
                <a:lnTo>
                  <a:pt x="2240" y="2333653"/>
                </a:lnTo>
                <a:lnTo>
                  <a:pt x="2240" y="2250360"/>
                </a:lnTo>
                <a:lnTo>
                  <a:pt x="120655" y="2250360"/>
                </a:lnTo>
                <a:lnTo>
                  <a:pt x="120655" y="2331354"/>
                </a:lnTo>
                <a:lnTo>
                  <a:pt x="107534" y="2331354"/>
                </a:lnTo>
                <a:lnTo>
                  <a:pt x="107534" y="2265568"/>
                </a:lnTo>
                <a:lnTo>
                  <a:pt x="70409" y="2265568"/>
                </a:lnTo>
                <a:lnTo>
                  <a:pt x="70409" y="2327641"/>
                </a:lnTo>
                <a:lnTo>
                  <a:pt x="57447" y="232764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11113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112972" y="3477870"/>
            <a:ext cx="9844775" cy="180000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527799"/>
            <a:ext cx="10043122" cy="579632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2.xml"/><Relationship Id="rId13" Type="http://schemas.openxmlformats.org/officeDocument/2006/relationships/tags" Target="../tags/tag63.xml"/><Relationship Id="rId14" Type="http://schemas.openxmlformats.org/officeDocument/2006/relationships/tags" Target="../tags/tag64.xml"/><Relationship Id="rId15" Type="http://schemas.openxmlformats.org/officeDocument/2006/relationships/tags" Target="../tags/tag65.xml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23" r:id="rId1"/>
    <p:sldLayoutId id="2147485624" r:id="rId2"/>
    <p:sldLayoutId id="2147485625" r:id="rId3"/>
    <p:sldLayoutId id="2147485626" r:id="rId4"/>
    <p:sldLayoutId id="2147485627" r:id="rId5"/>
    <p:sldLayoutId id="2147485628" r:id="rId6"/>
    <p:sldLayoutId id="2147485629" r:id="rId7"/>
    <p:sldLayoutId id="2147485630" r:id="rId8"/>
    <p:sldLayoutId id="2147485631" r:id="rId9"/>
    <p:sldLayoutId id="2147485632" r:id="rId10"/>
    <p:sldLayoutId id="214748563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图片 7" descr="C:/Users/kingsoft/AppData/Local/Temp/fig2wpp/@svg_UnionUnion_#color-2113&amp;617.svg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54" name="图片 8" descr="C:/Users/kingsoft/AppData/Local/Temp/fig2wpp/@svg_UnionUnion_#color-2113&amp;643.svg"/>
          <p:cNvSpPr/>
          <p:nvPr userDrawn="1">
            <p:custDataLst>
              <p:tags r:id="rId1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60" r:id="rId1"/>
    <p:sldLayoutId id="2147485661" r:id="rId2"/>
    <p:sldLayoutId id="2147485662" r:id="rId3"/>
    <p:sldLayoutId id="2147485663" r:id="rId4"/>
    <p:sldLayoutId id="2147485664" r:id="rId5"/>
    <p:sldLayoutId id="2147485665" r:id="rId6"/>
    <p:sldLayoutId id="2147485666" r:id="rId7"/>
    <p:sldLayoutId id="2147485667" r:id="rId8"/>
    <p:sldLayoutId id="2147485668" r:id="rId9"/>
    <p:sldLayoutId id="2147485669" r:id="rId10"/>
    <p:sldLayoutId id="214748567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tags" Target="../tags/tag74.xml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tags" Target="../tags/tag81.xml"/><Relationship Id="rId10" Type="http://schemas.openxmlformats.org/officeDocument/2006/relationships/tags" Target="../tags/tag82.xml"/><Relationship Id="rId11" Type="http://schemas.openxmlformats.org/officeDocument/2006/relationships/tags" Target="../tags/tag83.xml"/><Relationship Id="rId12" Type="http://schemas.openxmlformats.org/officeDocument/2006/relationships/tags" Target="../tags/tag84.xml"/><Relationship Id="rId13" Type="http://schemas.openxmlformats.org/officeDocument/2006/relationships/tags" Target="../tags/tag85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tags" Target="../tags/tag110.xml"/><Relationship Id="rId23" Type="http://schemas.openxmlformats.org/officeDocument/2006/relationships/tags" Target="../tags/tag111.xml"/><Relationship Id="rId24" Type="http://schemas.openxmlformats.org/officeDocument/2006/relationships/tags" Target="../tags/tag112.xml"/><Relationship Id="rId25" Type="http://schemas.openxmlformats.org/officeDocument/2006/relationships/tags" Target="../tags/tag113.xml"/><Relationship Id="rId26" Type="http://schemas.openxmlformats.org/officeDocument/2006/relationships/tags" Target="../tags/tag114.xml"/><Relationship Id="rId27" Type="http://schemas.openxmlformats.org/officeDocument/2006/relationships/tags" Target="../tags/tag115.xml"/><Relationship Id="rId28" Type="http://schemas.openxmlformats.org/officeDocument/2006/relationships/tags" Target="../tags/tag116.xml"/><Relationship Id="rId29" Type="http://schemas.openxmlformats.org/officeDocument/2006/relationships/tags" Target="../tags/tag117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93850" y="3465573"/>
            <a:ext cx="10043122" cy="1800000"/>
          </a:xfrm>
        </p:spPr>
        <p:txBody>
          <a:bodyPr wrap="square">
            <a:normAutofit/>
          </a:bodyPr>
          <a:p>
            <a:r>
              <a:rPr altLang="en-US" dirty="0" lang="zh-CN"/>
              <a:t>儿童玩具行业2024年绿色设计方案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93850" y="5676389"/>
            <a:ext cx="10043122" cy="579632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en-US" b="1" dirty="0" lang="zh-CN">
                <a:latin typeface="+mn-ea"/>
              </a:rPr>
              <a:t>XX</a:t>
            </a:r>
            <a:endParaRPr altLang="en-US" b="1" dirty="0" lang="zh-CN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27654" y="4219472"/>
            <a:ext cx="5298545" cy="1081088"/>
          </a:xfrm>
        </p:spPr>
        <p:txBody>
          <a:bodyPr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0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t" bIns="0" lIns="0" rIns="0" rtlCol="0" tIns="0" vert="horz" wrap="square">
            <a:normAutofit/>
          </a:bodyPr>
          <a:p>
            <a:r>
              <a:rPr altLang="zh-CN" dirty="0" lang="en-US">
                <a:latin typeface="+mj-ea"/>
                <a:ea typeface="+mj-ea"/>
              </a:rPr>
              <a:t>Contents</a:t>
            </a:r>
            <a:endParaRPr altLang="zh-CN" dirty="0" lang="en-US">
              <a:latin typeface="+mj-ea"/>
              <a:ea typeface="+mj-ea"/>
            </a:endParaRPr>
          </a:p>
        </p:txBody>
      </p:sp>
      <p:sp>
        <p:nvSpPr>
          <p:cNvPr id="1048808" name="序号"/>
          <p:cNvSpPr txBox="1"/>
          <p:nvPr>
            <p:custDataLst>
              <p:tags r:id="rId3"/>
            </p:custDataLst>
          </p:nvPr>
        </p:nvSpPr>
        <p:spPr>
          <a:xfrm>
            <a:off x="7414074" y="265222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01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4"/>
            </p:custDataLst>
          </p:nvPr>
        </p:nvSpPr>
        <p:spPr>
          <a:xfrm>
            <a:off x="8233927" y="265231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400" lang="zh-CN" spc="300">
                <a:solidFill>
                  <a:schemeClr val="accent1"/>
                </a:solidFill>
                <a:latin typeface="+mj-ea"/>
                <a:ea typeface="+mj-ea"/>
              </a:rPr>
              <a:t>儿童玩具行业现状</a:t>
            </a:r>
            <a:endParaRPr altLang="en-US" dirty="0" sz="1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2" name="序号"/>
          <p:cNvSpPr txBox="1"/>
          <p:nvPr>
            <p:custDataLst>
              <p:tags r:id="rId5"/>
            </p:custDataLst>
          </p:nvPr>
        </p:nvSpPr>
        <p:spPr>
          <a:xfrm>
            <a:off x="7414074" y="3383875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02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6"/>
            </p:custDataLst>
          </p:nvPr>
        </p:nvSpPr>
        <p:spPr>
          <a:xfrm>
            <a:off x="8233927" y="3383970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 fontScale="57143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accent1"/>
                </a:solidFill>
                <a:latin typeface="+mj-ea"/>
                <a:ea typeface="+mj-ea"/>
              </a:rPr>
              <a:t>绿色设计理念在儿童玩具中的应用</a:t>
            </a:r>
            <a:endParaRPr altLang="en-US" dirty="0" sz="28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序号"/>
          <p:cNvSpPr txBox="1"/>
          <p:nvPr>
            <p:custDataLst>
              <p:tags r:id="rId7"/>
            </p:custDataLst>
          </p:nvPr>
        </p:nvSpPr>
        <p:spPr>
          <a:xfrm>
            <a:off x="7414074" y="411553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03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8"/>
            </p:custDataLst>
          </p:nvPr>
        </p:nvSpPr>
        <p:spPr>
          <a:xfrm>
            <a:off x="8233927" y="411562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400" lang="zh-CN" spc="300">
                <a:solidFill>
                  <a:schemeClr val="accent1"/>
                </a:solidFill>
                <a:latin typeface="+mj-ea"/>
                <a:ea typeface="+mj-ea"/>
              </a:rPr>
              <a:t>2024年儿童玩具绿色设计方案</a:t>
            </a:r>
            <a:endParaRPr altLang="en-US" dirty="0" sz="1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0" name="序号"/>
          <p:cNvSpPr txBox="1"/>
          <p:nvPr>
            <p:custDataLst>
              <p:tags r:id="rId9"/>
            </p:custDataLst>
          </p:nvPr>
        </p:nvSpPr>
        <p:spPr>
          <a:xfrm>
            <a:off x="7414074" y="557884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05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0"/>
            </p:custDataLst>
          </p:nvPr>
        </p:nvSpPr>
        <p:spPr>
          <a:xfrm>
            <a:off x="8233927" y="5578935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1400" lang="zh-CN" spc="300">
                <a:solidFill>
                  <a:schemeClr val="accent1"/>
                </a:solidFill>
                <a:latin typeface="+mj-ea"/>
                <a:ea typeface="+mj-ea"/>
              </a:rPr>
              <a:t>未来儿童玩具绿色设计的展望</a:t>
            </a:r>
            <a:endParaRPr altLang="en-US" dirty="0" sz="1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4" name="序号"/>
          <p:cNvSpPr txBox="1"/>
          <p:nvPr>
            <p:custDataLst>
              <p:tags r:id="rId11"/>
            </p:custDataLst>
          </p:nvPr>
        </p:nvSpPr>
        <p:spPr>
          <a:xfrm>
            <a:off x="7414074" y="4847185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2800" lang="en-US">
                <a:solidFill>
                  <a:schemeClr val="accent1"/>
                </a:solidFill>
                <a:latin typeface="+mj-lt"/>
                <a:ea typeface="+mj-ea"/>
              </a:rPr>
              <a:t>04</a:t>
            </a:r>
            <a:endParaRPr b="1" dirty="0" sz="2800" lang="en-US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12"/>
            </p:custDataLst>
          </p:nvPr>
        </p:nvSpPr>
        <p:spPr>
          <a:xfrm>
            <a:off x="8233927" y="4847280"/>
            <a:ext cx="3500873" cy="504000"/>
          </a:xfrm>
          <a:prstGeom prst="rect"/>
          <a:noFill/>
        </p:spPr>
        <p:txBody>
          <a:bodyPr anchor="ctr" bIns="0" lIns="0" rIns="0" rtlCol="0" tIns="0" wrap="square">
            <a:normAutofit fontScale="60714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accent1"/>
                </a:solidFill>
                <a:latin typeface="+mj-ea"/>
                <a:ea typeface="+mj-ea"/>
              </a:rPr>
              <a:t>绿色设计对儿童玩具行业的影响</a:t>
            </a:r>
            <a:endParaRPr altLang="en-US" dirty="0" sz="28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儿童玩具行业现状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儿童玩具市场规模</a:t>
            </a:r>
            <a:endParaRPr altLang="en-US" lang="zh-CN"/>
          </a:p>
        </p:txBody>
      </p:sp>
      <p:sp>
        <p:nvSpPr>
          <p:cNvPr id="10489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全球儿童玩具市场规模持续增长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儿童玩具市场未来发展趋势看好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儿童玩具市场受经济、人口、政策等多因素影响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中国儿童玩具市场规模位居全球前列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儿童玩具消费趋势</a:t>
            </a:r>
            <a:endParaRPr altLang="en-US" lang="zh-CN"/>
          </a:p>
        </p:txBody>
      </p:sp>
      <p:sp>
        <p:nvSpPr>
          <p:cNvPr id="10489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智能化趋势明显：随着科技的发展，智能玩具越来越受到儿童和家长的青睐，具有互动性、教育性、娱乐性等多种功能。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绿色环保成为主流：消费者越来越注重玩具的环保性，倾向于选择无毒、可回收的绿色玩具。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个性化需求增加：儿童玩具市场越来越细分化，家长和孩子更注重玩具的个性化，定制化玩具逐渐成为潮流。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安全性要求提高：家长对玩具的安全性要求越来越高，对玩具的材料、设计等方面都有严格的要求。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儿童玩具行业环保要求</a:t>
            </a:r>
            <a:endParaRPr altLang="en-US" lang="zh-CN"/>
          </a:p>
        </p:txBody>
      </p:sp>
      <p:sp>
        <p:nvSpPr>
          <p:cNvPr id="10490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可回收利用：儿童玩具的设计应考虑材料的可回收利用，减少对环境的污染。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符合环保标准：儿童玩具应符合国家和地区的环保标准，确保在使用过程中不会对环境和人体造成危害。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无毒无害：儿童玩具的材料应无毒无害，不含有害物质，保证儿童的健康安全。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节能减排：儿童玩具的生产应采用节能减排的技术，降低能源消耗和排放污染物。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绿色设计在儿童玩具行业中的重要性</a:t>
            </a:r>
            <a:endParaRPr altLang="en-US" lang="zh-CN"/>
          </a:p>
        </p:txBody>
      </p:sp>
      <p:sp>
        <p:nvSpPr>
          <p:cNvPr id="10491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环保意识：随着社会对环保的重视，绿色设计成为儿童玩具行业的重要趋势。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市场需求：消费者对环保、健康的关注度提高，绿色设计的儿童玩具更符合市场需求。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竞争优势：采用绿色设计的儿童玩具可以提高企业的竞争力，吸引更多消费者。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社会责任：作为企业，有责任为下一代创造更健康、更安全的环境，绿色设计是实现这一目标的重要手段。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绿色设计理念在儿童玩具中的应用</a:t>
            </a:r>
            <a:endParaRPr altLang="en-US" dirty="0" lang="zh-CN"/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环保材料的选择</a:t>
            </a:r>
            <a:endParaRPr altLang="en-US" lang="zh-CN"/>
          </a:p>
        </p:txBody>
      </p:sp>
      <p:sp>
        <p:nvSpPr>
          <p:cNvPr id="10492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考虑使用生物降解材料，减少废弃物对环境的影响。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选择可再生、可回收的材料，减少对环境的负担。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优先选择低污染、低毒性的材料，确保儿童玩具的安全性。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尽量减少材料的使用量，优化设计，降低资源消耗。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生产过程的优化</a:t>
            </a:r>
            <a:endParaRPr altLang="en-US" lang="zh-CN"/>
          </a:p>
        </p:txBody>
      </p:sp>
      <p:sp>
        <p:nvSpPr>
          <p:cNvPr id="10492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选用环保材料：使用可再生、可回收或低污染的材料，降低生产过程中的环境污染。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优化生产工艺：采用更先进的生产技术和设备，提高生产效率，减少能源消耗和排放。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减少废弃物产生：通过合理的生产计划和流程管理，降低生产过程中的废弃物产生量，实现废弃物的减量化、资源化和无害化处理。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绿色包装：采用环保包装材料和设计，减少包装废弃物的产生，提高包装的回收利用率。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包装的环保设计</a:t>
            </a:r>
            <a:endParaRPr altLang="en-US" lang="zh-CN"/>
          </a:p>
        </p:txBody>
      </p:sp>
      <p:sp>
        <p:nvSpPr>
          <p:cNvPr id="10493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包装材料：使用可降解、可循环利用的材料，如纸板、玉米淀粉等。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包装减量化：在保证包装功能的前提下，尽可能减少包装材料的使用。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包装再利用：设计可重复使用的包装，以降低资源消耗和环境污染。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包装回收：建立完善的包装回收体系，提高包装回收率，实现资源的有效利用。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产品的可回收性设计</a:t>
            </a:r>
            <a:endParaRPr altLang="en-US" lang="zh-CN"/>
          </a:p>
        </p:txBody>
      </p:sp>
      <p:sp>
        <p:nvSpPr>
          <p:cNvPr id="10494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玩具的拆卸设计：设计易于拆卸的结构，方便回收和再利用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儿童玩具的材料选择：优先选择可回收材料，如金属、塑料等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玩具的包装材料：采用环保可回收的包装材料，减少对环境的污染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玩具的回收计划：制定玩具回收计划，鼓励消费者参与玩具回收，提高资源利用率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2024年儿童玩具绿色设计方案</a:t>
            </a:r>
            <a:endParaRPr altLang="en-US" dirty="0" lang="zh-CN"/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环保材料的创新应用</a:t>
            </a:r>
            <a:endParaRPr altLang="en-US" lang="zh-CN"/>
          </a:p>
        </p:txBody>
      </p:sp>
      <p:sp>
        <p:nvSpPr>
          <p:cNvPr id="10495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说明这些环保材料对儿童玩具行业的意义和价值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介绍2024年儿童玩具绿色设计方案中使用的环保材料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分析这些环保材料的创新之处，以及它们在儿童玩具设计中的应用优势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探讨这些环保材料对未来儿童玩具行业发展的影响和趋势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生产工艺的改进方案</a:t>
            </a:r>
            <a:endParaRPr altLang="en-US" lang="zh-CN"/>
          </a:p>
        </p:txBody>
      </p:sp>
      <p:sp>
        <p:nvSpPr>
          <p:cNvPr id="10495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采用环保材料：使用可再生、可降解或无毒的材料，降低对环境的污染。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优化生产流程：通过改进生产工艺和流程，降低能耗和减少废弃物排放。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引入智能制造：利用物联网、大数据等技术，实现生产过程的智能化和数字化，提高生产效率和产品质量。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绿色包装设计：采用环保包装材料，简化包装结构，降低包装废弃物的产生。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包装的环保设计方案</a:t>
            </a:r>
            <a:endParaRPr altLang="en-US" lang="zh-CN"/>
          </a:p>
        </p:txBody>
      </p:sp>
      <p:sp>
        <p:nvSpPr>
          <p:cNvPr id="10496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采用环保油墨印刷，减少对环境的污染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优化包装结构，减少包装废弃物的产生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使用可回收材料制作包装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减少包装材料的使用量，采用轻量化包装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产品回收再利用方案</a:t>
            </a:r>
            <a:endParaRPr altLang="en-US" lang="zh-CN"/>
          </a:p>
        </p:txBody>
      </p:sp>
      <p:sp>
        <p:nvSpPr>
          <p:cNvPr id="10496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儿童玩具行业绿色设计的重要性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2024年儿童玩具绿色设计方案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回收再利用的可行性分析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回收再利用的具体措施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绿色设计对儿童玩具行业的影响</a:t>
            </a:r>
            <a:endParaRPr altLang="en-US" dirty="0" lang="zh-CN"/>
          </a:p>
        </p:txBody>
      </p:sp>
      <p:sp>
        <p:nvSpPr>
          <p:cNvPr id="10497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提高企业竞争力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绿色设计能够提升儿童玩具的安全性和环保性，吸引更多消费者。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符合可持续发展理念，增强企业品牌形象和口碑。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降低生产成本，提高生产效率，从而增加企业利润。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符合法律法规要求，避免因违规而导致的法律风险。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提升消费者环保意识</a:t>
            </a:r>
            <a:endParaRPr altLang="en-US" lang="zh-CN"/>
          </a:p>
        </p:txBody>
      </p:sp>
      <p:sp>
        <p:nvSpPr>
          <p:cNvPr id="104986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绿色设计通过使用环保材料，让消费者意识到玩具的环保价值。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绿色设计在生产过程中注重环保，提高消费者对玩具行业的环保认知。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绿色设计理念有助于培养儿童的环保意识，影响消费者的购买决策。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绿色设计在玩具包装上采用环保材料和简约设计，降低对环境的负担，提升消费者环保意识。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推动行业可持续发展</a:t>
            </a:r>
            <a:endParaRPr altLang="en-US" lang="zh-CN"/>
          </a:p>
        </p:txBody>
      </p:sp>
      <p:sp>
        <p:nvSpPr>
          <p:cNvPr id="104991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减少环境污染：绿色设计有助于降低生产过程中的环境污染，提高资源利用效率。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降低生产成本：通过优化设计，减少原材料和能源的消耗，降低生产成本，提高企业竞争力。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促进技术创新：绿色设计需要不断的技术创新支持，有助于推动儿童玩具行业的科技进步。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提升产品品质：绿色设计注重产品的环保、安全和健康性能，有助于提升儿童玩具的产品品质。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对社会环境的积极影响</a:t>
            </a:r>
            <a:endParaRPr altLang="en-US" lang="zh-CN"/>
          </a:p>
        </p:txBody>
      </p:sp>
      <p:sp>
        <p:nvSpPr>
          <p:cNvPr id="10499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节约资源：通过合理利用材料和能源，绿色设计能够降低资源消耗，延长儿童玩具的使用寿命。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减少环境污染：绿色设计有助于减少儿童玩具生产过程中的环境污染，降低对环境的破坏。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促进可持续发展：绿色设计理念有助于推动儿童玩具行业的可持续发展，为未来的环境保护做出贡献。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提高社会责任感：绿色设计强调企业社会责任，促使企业更加关注环境保护和公共利益。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>
            <a:normAutofit/>
          </a:bodyPr>
          <a:p>
            <a:r>
              <a:rPr altLang="en-US" dirty="0" lang="zh-CN"/>
              <a:t>未来儿童玩具绿色设计的展望</a:t>
            </a:r>
            <a:endParaRPr altLang="en-US" dirty="0" lang="zh-CN"/>
          </a:p>
        </p:txBody>
      </p:sp>
      <p:sp>
        <p:nvSpPr>
          <p:cNvPr id="1050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技术创新在绿色设计中的应用</a:t>
            </a:r>
            <a:endParaRPr altLang="en-US" lang="zh-CN"/>
          </a:p>
        </p:txBody>
      </p:sp>
      <p:sp>
        <p:nvSpPr>
          <p:cNvPr id="10500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智能玩具：利用物联网技术，实现玩具的智能化和远程控制，减少能源消耗和环境污染。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绿色包装：采用环保、可回收的包装材料，减少对环境的负担。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节能设计：采用节能技术，优化玩具的能耗，降低能源消耗和碳排放。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可持续材料：采用环保、可再生、可降解的材料，降低对自然资源的消耗和环境污染。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政策法规对绿色设计的影响</a:t>
            </a:r>
            <a:endParaRPr altLang="en-US" lang="zh-CN"/>
          </a:p>
        </p:txBody>
      </p:sp>
      <p:sp>
        <p:nvSpPr>
          <p:cNvPr id="10501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政策法规推动绿色设计的发展，为儿童玩具行业提供方向和规范。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政策法规对绿色设计的标准和要求不断提高，促使企业加大研发和创新投入。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政策法规对绿色设计的激励机制，如税收优惠、补贴等，激发企业进行绿色设计的积极性。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政策法规对绿色设计的监管力度加强，对不符合要求的企业进行惩罚，促使企业更加注重绿色设计。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绿色设计在儿童玩具行业的普及和推广</a:t>
            </a:r>
            <a:endParaRPr altLang="en-US" lang="zh-CN"/>
          </a:p>
        </p:txBody>
      </p:sp>
      <p:sp>
        <p:nvSpPr>
          <p:cNvPr id="10501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市场需求：消费者对环保、健康的关注度提高，市场需求推动绿色设计的发展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政策支持：政府出台相关政策，鼓励企业采用绿色设计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技术创新：新材料、新工艺的研发和应用，降低生产过程中的环境污染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行业合作：企业间加强合作，共同推广绿色设计理念和技术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绿色设计对全球儿童玩具行业的影响</a:t>
            </a:r>
            <a:endParaRPr altLang="en-US" lang="zh-CN"/>
          </a:p>
        </p:txBody>
      </p:sp>
      <p:sp>
        <p:nvSpPr>
          <p:cNvPr id="10502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减少环境污染：绿色设计有助于降低生产过程中的环境污染，为儿童玩具行业创造更健康的环境。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提高资源利用效率：通过优化设计，减少原材料的浪费，实现资源的有效利用。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增强企业竞争力：采用绿色设计的儿童玩具产品更符合市场需求，提高企业在行业中的竞争力。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引领行业趋势：随着消费者对环保和健康的关注度不断提高，绿色设计将成为儿童玩具行业的未来趋势。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>
            <a:normAutofit/>
          </a:bodyPr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50294" name="文本占位符 1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汇报人：</a:t>
            </a:r>
            <a:r>
              <a:rPr altLang="zh-CN" b="1" dirty="0" lang="en-US">
                <a:latin typeface="+mn-ea"/>
              </a:rPr>
              <a:t>XX</a:t>
            </a:r>
            <a:endParaRPr altLang="zh-CN" b="1" dirty="0" lang="en-US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99_1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单击添加文档标题"/>
</p:tagLst>
</file>

<file path=ppt/tags/tag7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99_1*f*4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汇报人：WPS"/>
</p:tagLst>
</file>

<file path=ppt/tags/tag72.xml><?xml version="1.0" encoding="utf-8"?>
<p:tagLst xmlns:p="http://schemas.openxmlformats.org/presentationml/2006/main">
  <p:tag name="KSO_WM_SLIDE_ID" val="custom2023329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99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5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33299_5*b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Contents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299_5*l_h_i*1_1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99_5*l_h_a*1_1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99_5*l_h_i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99_5*l_h_a*1_2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99_5*l_h_i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99_5*l_h_a*1_3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3299_5*l_h_i*1_5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99_5*l_h_a*1_5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99_5*l_h_i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99_5*l_h_a*1_4_1"/>
  <p:tag name="KSO_WM_TEMPLATE_CATEGORY" val="custom"/>
  <p:tag name="KSO_WM_TEMPLATE_INDEX" val="20233299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</p:tagLst>
</file>

<file path=ppt/tags/tag85.xml><?xml version="1.0" encoding="utf-8"?>
<p:tagLst xmlns:p="http://schemas.openxmlformats.org/presentationml/2006/main">
  <p:tag name="KSO_WM_SLIDE_ID" val="custom2023329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29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8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6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7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4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5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9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299_9*f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汇报人：WPS"/>
</p:tagLst>
</file>

<file path=ppt/tags/tag332.xml><?xml version="1.0" encoding="utf-8"?>
<p:tagLst xmlns:p="http://schemas.openxmlformats.org/presentationml/2006/main">
  <p:tag name="KSO_WM_SLIDE_ID" val="custom2023329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99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2024-01-06T07:30:21Z</dcterms:created>
  <dcterms:modified xsi:type="dcterms:W3CDTF">2024-01-06T07:30:21Z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42f45f5861694761be5df482bf10da79_21</vt:lpwstr>
  </property>
</Properties>
</file>