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2" r:id="rId24"/>
    <p:sldId id="328" r:id="rId26"/>
    <p:sldId id="331" r:id="rId27"/>
    <p:sldId id="334" r:id="rId28"/>
    <p:sldId id="337" r:id="rId29"/>
    <p:sldId id="340" r:id="rId30"/>
    <p:sldId id="346" r:id="rId32"/>
    <p:sldId id="349" r:id="rId33"/>
    <p:sldId id="352" r:id="rId34"/>
    <p:sldId id="35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人工智能在制造业的应用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添加</a:t>
            </a:r>
            <a:endParaRPr altLang="en-US" dirty="0" sz="2200" lang="zh-CN"/>
          </a:p>
          <a:p>
            <a:r>
              <a:rPr altLang="en-US" dirty="0" sz="2200" lang="zh-CN"/>
              <a:t>目录标题</a:t>
            </a:r>
            <a:endParaRPr altLang="en-US" dirty="0" sz="22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人工智能在制造业的应用背景</a:t>
            </a:r>
            <a:endParaRPr altLang="en-US" dirty="0" sz="22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人工智能在制造业的具体应用</a:t>
            </a:r>
            <a:endParaRPr altLang="en-US" dirty="0" sz="22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人工智能在制造业的应用优势</a:t>
            </a:r>
            <a:endParaRPr altLang="en-US" dirty="0" sz="220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人工智能在制造业的挑战与应对策略</a:t>
            </a:r>
            <a:endParaRPr altLang="en-US" dirty="0" sz="220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775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未来展望：人工智能在制造业的可持续发展前景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人工智能在制造业的应用背景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制造业的发展现状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制造业的现状和挑战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制造业的未来发展趋势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制造业的定义和重要性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制造业的发展历程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人工智能技术的兴起</a:t>
            </a:r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计算机技术的发展：计算机技术的不断进步为人工智能技术的兴起提供了基础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数据量的增长：大数据时代的到来，为人工智能技术提供了更多的数据支持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算法的改进：人工智能技术依赖于算法的不断改进和创新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云计算的发展：云计算技术的发展为人工智能技术的应用提供了更强大的计算能力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人工智能在制造业的应用趋势</a:t>
            </a:r>
            <a:endParaRPr altLang="en-US" lang="zh-CN"/>
          </a:p>
        </p:txBody>
      </p:sp>
      <p:sp>
        <p:nvSpPr>
          <p:cNvPr id="10490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自动化生产：通过机器人和自动化设备提高生产效率，减少人工干预，降低成本。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智能化决策：利用大数据和人工智能技术，实现生产过程的智能化决策，提高产品质量和生产效率。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个性化定制：通过人工智能技术，实现个性化定制生产，满足消费者多样化需求。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智能化供应链管理：利用人工智能技术，实现供应链的智能化管理，提高物流效率和降低库存成本。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人工智能在制造业的具体应用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智能制造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智能制造在制造业中的应用场景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自动化生产线</a:t>
            </a:r>
            <a:endParaRPr altLang="en-US" lang="zh-CN"/>
          </a:p>
        </p:txBody>
      </p:sp>
      <p:sp>
        <p:nvSpPr>
          <p:cNvPr id="10492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定义：自动化生产线是一种集成了机器人、传感器、控制系统等技术的生产线，能够实现生产过程的自动化和智能化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应用领域：汽车制造、电子制造、食品加工等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优势：提高生产效率、降低成本、提高产品质量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具体应用：自动化装配、自动化焊接、自动化喷涂等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53750"/>
          </a:bodyPr>
          <a:p>
            <a:r>
              <a:rPr altLang="en-US" lang="zh-CN"/>
              <a:t>智能仓储：通过自动化设备、机器人等实现货物的存储、管理和分拣，提高仓储效率</a:t>
            </a:r>
            <a:endParaRPr altLang="en-US" lang="zh-CN"/>
          </a:p>
          <a:p>
            <a:r>
              <a:rPr altLang="en-US" lang="zh-CN"/>
              <a:t>智能物流：利用大数据、物联网等技术，实现货物的实时追踪、预测和优化，降低物流成本  我正在写一份主题为“人工智能在制造业的应用”的PPT,现在准备介绍“人工智能在制造业的具体应用”,请帮我生成“智能制造和自动化”为标题的内容 智能制造和自动化</a:t>
            </a:r>
            <a:endParaRPr altLang="en-US" lang="zh-CN"/>
          </a:p>
          <a:p>
            <a:pPr lvl="1"/>
            <a:r>
              <a:rPr altLang="en-US" lang="zh-CN"/>
              <a:t>我正在写一份主题为“人工智能在制造业的应用”的PPT,现在准备介绍“人工智能在制造业的具体应用”,请帮我生成“智能制造和自动化”为标题的内容</a:t>
            </a:r>
            <a:endParaRPr altLang="en-US" lang="zh-CN"/>
          </a:p>
          <a:p>
            <a:pPr lvl="1"/>
            <a:r>
              <a:rPr altLang="en-US" lang="zh-CN"/>
              <a:t>智能制造和自动化</a:t>
            </a:r>
            <a:endParaRPr altLang="en-US" lang="zh-CN"/>
          </a:p>
          <a:p>
            <a:r>
              <a:rPr altLang="en-US" lang="zh-CN"/>
              <a:t>智能制造：通过数字化、网络化技术，实现生产过程的自动化、智能化，提高生产效率和产品质量</a:t>
            </a:r>
            <a:endParaRPr altLang="en-US" lang="zh-CN"/>
          </a:p>
          <a:p>
            <a:r>
              <a:rPr altLang="en-US" lang="zh-CN"/>
              <a:t>自动化：利用机器人、自动化设备等实现生产线的自动化，减少人工干预，提高生产效率和质量  我正在写一份主题为“人工智能在制造业的应用”的PPT,现在准备介绍“人工智能在制造业的具体应用”,请帮我生成“智能供应链管理”为标题的内容 智能供应链管理</a:t>
            </a:r>
            <a:endParaRPr altLang="en-US" lang="zh-CN"/>
          </a:p>
          <a:p>
            <a:pPr lvl="1"/>
            <a:r>
              <a:rPr altLang="en-US" lang="zh-CN"/>
              <a:t>我正在写一份主题为“人工智能在制造业的应用”的PPT,现在准备介绍“人工智能在制造业的具体应用”,请帮我生成“智能供应链管理”为标题的内容</a:t>
            </a:r>
            <a:endParaRPr altLang="en-US" lang="zh-CN"/>
          </a:p>
          <a:p>
            <a:pPr lvl="1"/>
            <a:r>
              <a:rPr altLang="en-US" lang="zh-CN"/>
              <a:t>智能供应链管理</a:t>
            </a:r>
            <a:endParaRPr altLang="en-US" lang="zh-CN"/>
          </a:p>
          <a:p>
            <a:r>
              <a:rPr altLang="en-US" lang="zh-CN"/>
              <a:t>供应链可视化：通过大数据、物联网等技术，实现供应链的实时监控和可视化，提高供应链的透明度和可预测性</a:t>
            </a:r>
            <a:endParaRPr altLang="en-US" lang="zh-CN"/>
          </a:p>
          <a:p>
            <a:r>
              <a:rPr altLang="en-US" lang="zh-CN"/>
              <a:t>供应链协同：通过数字化、网络化技术，实现供应链各环节的协同和信息共享，提高供应链的效率和响应速度</a:t>
            </a:r>
            <a:endParaRPr altLang="en-US" lang="zh-CN"/>
          </a:p>
          <a:p>
            <a:r>
              <a:rPr altLang="en-US" lang="zh-CN"/>
              <a:t>供应链优化：通过人工智能算法对供应链数据进行挖掘和分析，实现供应链的优化和预测，降低库存成本和提高客户满意度</a:t>
            </a:r>
            <a:endParaRPr altLang="en-US" lang="zh-CN"/>
          </a:p>
          <a:p>
            <a:r>
              <a:rPr altLang="en-US" lang="zh-CN"/>
              <a:t>供应链风险管理：通过大数据、人工智能等技术对供应链风险进行识别、评估和预警，提高供应链的稳定性和可靠性</a:t>
            </a:r>
            <a:endParaRPr altLang="en-US" lang="zh-CN"/>
          </a:p>
        </p:txBody>
      </p:sp>
      <p:sp>
        <p:nvSpPr>
          <p:cNvPr id="10493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智能仓储和物流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智能维护和预测性维修</a:t>
            </a:r>
            <a:endParaRPr altLang="en-US" lang="zh-CN"/>
          </a:p>
        </p:txBody>
      </p:sp>
      <p:sp>
        <p:nvSpPr>
          <p:cNvPr id="1049382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智能维护：通过实时监测设备运行状态，预测设备故障并提前采取维护措施，提高设备运行效率和可靠性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5833" lnSpcReduction="1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预测性维修：基于设备历史数据和运行状态，预测设备可能出现的故障，制定维修计划并提前进行维修，减少意外停机时间和维修成本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人工智能在制造业的应用优势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提高生产效率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智能调度和物流：人工智能技术可以智能调度和优化物流，减少运输时间和成本，提高生产效率。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预测和预防性维护：人工智能技术可以通过数据分析和预测，提前发现潜在的问题并进行预防性维护，避免生产中断，提高生产效率。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自动化生产流程：人工智能技术可以自动化生产流程，减少人工干预，提高生产效率。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优化生产计划：人工智能技术可以根据市场需求和生产能力，制定最优的生产计划，提高生产效率。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降低生产成本</a:t>
            </a:r>
            <a:endParaRPr altLang="en-US" lang="zh-CN"/>
          </a:p>
        </p:txBody>
      </p:sp>
      <p:sp>
        <p:nvSpPr>
          <p:cNvPr id="1049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减少人力成本：通过自动化生产流程，减少人工操作，降低人力成本。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提高生产效率：人工智能技术能够优化生产流程，提高生产效率，降低生产成本。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减少错误率：人工智能技术能够通过机器学习和数据分析等技术手段，提高生产过程的准确性和稳定性，减少错误率，降低生产成本。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灵活应对市场需求：人工智能技术能够根据市场需求的变化，灵活调整生产计划和生产流程，降低生产成本。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提高产品质量</a:t>
            </a:r>
            <a:endParaRPr altLang="en-US" lang="zh-CN"/>
          </a:p>
        </p:txBody>
      </p:sp>
      <p:sp>
        <p:nvSpPr>
          <p:cNvPr id="10496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减少人为因素：通过自动化和智能化技术，减少人为因素对产品质量的影响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提高生产效率：通过优化生产流程和减少生产时间，提高生产效率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降低成本：通过减少人工成本和原材料成本，降低生产成本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提高产品精度：通过高精度传感器和算法，提高产品精度和稳定性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提高生产效率：通过自动化和优化生产流程，减少人工干预，降低成本，提高生产效率。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降低错误率：人工智能可以快速准确地处理大量数据，减少人为错误，提高产品质量和客户满意度。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创新产品和服务：人工智能可以帮助企业开发新的产品和服务，满足客户需求，提高市场竞争力。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优化供应链管理：人工智能可以实时分析供应链数据，预测市场需求，优化库存管理，降低库存成本和风险。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人工智能在制造业的挑战与应对策略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497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针对技术难题的解决方案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人工智能与人类协作的伦理问题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算法的可解释性与透明度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数据安全与隐私保护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数据安全与隐私保护问题</a:t>
            </a:r>
            <a:endParaRPr altLang="en-US" lang="zh-CN"/>
          </a:p>
        </p:txBody>
      </p:sp>
      <p:sp>
        <p:nvSpPr>
          <p:cNvPr id="10498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人工智能在制造业应用中的数据安全挑战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隐私保护问题及其对制造业的影响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应对策略：加强数据安全管理和隐私保护措施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未来发展趋势：数据安全与隐私保护的融合发展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人才培养与引进策略</a:t>
            </a:r>
            <a:endParaRPr altLang="en-US" lang="zh-CN"/>
          </a:p>
        </p:txBody>
      </p:sp>
      <p:sp>
        <p:nvSpPr>
          <p:cNvPr id="10499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培养AI技术人才：通过高校、培训机构等途径培养AI技术人才，提高制造业的AI技术水平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引进外部人才：积极引进具有丰富经验的AI技术人才，为制造业的AI应用提供有力支持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建立激励机制：通过设立奖励机制、提供晋升机会等方式，激励员工积极学习和掌握AI技术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加强跨部门合作：促进制造业内部不同部门之间的合作，共同推进AI技术的应用和发展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政策法规与标准规范建设</a:t>
            </a:r>
            <a:endParaRPr altLang="en-US" lang="zh-CN"/>
          </a:p>
        </p:txBody>
      </p:sp>
      <p:sp>
        <p:nvSpPr>
          <p:cNvPr id="1049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政策法规：政府出台相关政策法规，推动人工智能在制造业的应用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监管机制：建立监管机制，对人工智能在制造业的应用进行监督和管理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培训与教育：加强人工智能领域的培训和教育，提高从业人员的专业素养和技能水平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标准规范：制定行业标准，规范人工智能在制造业的应用，确保安全性和可靠性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未来展望：人工智能在制造业的可持续发展前景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绿色制造与可持续发展理念</a:t>
            </a:r>
            <a:endParaRPr altLang="en-US" lang="zh-CN"/>
          </a:p>
        </p:txBody>
      </p:sp>
      <p:sp>
        <p:nvSpPr>
          <p:cNvPr id="10501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绿色制造的定义和重要性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人工智能在绿色制造中的应用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可持续发展理念在制造业中的体现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未来展望：人工智能在制造业的可持续发展前景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创新驱动与产业升级路径</a:t>
            </a:r>
            <a:endParaRPr altLang="en-US" lang="zh-CN"/>
          </a:p>
        </p:txBody>
      </p:sp>
      <p:sp>
        <p:nvSpPr>
          <p:cNvPr id="10501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创新驱动：人工智能技术推动制造业创新发展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产业升级路径：从传统制造向智能制造转型升级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可持续发展前景：提高生产效率、降低能耗、减少环境污染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未来展望：人工智能技术在制造业的应用前景广阔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跨界融合与协同创新模式探讨</a:t>
            </a:r>
            <a:endParaRPr altLang="en-US" lang="zh-CN"/>
          </a:p>
        </p:txBody>
      </p:sp>
      <p:sp>
        <p:nvSpPr>
          <p:cNvPr id="10502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跨界融合：不同领域之间的合作与交流，促进创新与发展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未来展望：展望未来制造业在跨界融合与协同创新模式下的前景与挑战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模式探讨：探讨跨界融合与协同创新在制造业中的应用模式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协同创新：多主体参与，共同推动制造业的可持续发展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9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2023-12-16T23:48:38Z</dcterms:created>
  <dcterms:modified xsi:type="dcterms:W3CDTF">2023-12-16T23:48:38Z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90e31a7f8468491891596cc91c4602ff_21</vt:lpwstr>
  </property>
</Properties>
</file>