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Default Extension="emf" ContentType="image/x-emf"/>
  <Default Extension="gif" ContentType="image/gif"/>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sldIdLst>
    <p:sldId id="484" r:id="rId3"/>
    <p:sldId id="487" r:id="rId4"/>
    <p:sldId id="490" r:id="rId5"/>
    <p:sldId id="493" r:id="rId6"/>
    <p:sldId id="496" r:id="rId7"/>
    <p:sldId id="499" r:id="rId8"/>
    <p:sldId id="502" r:id="rId9"/>
    <p:sldId id="505" r:id="rId10"/>
    <p:sldId id="508" r:id="rId11"/>
    <p:sldId id="511" r:id="rId12"/>
    <p:sldId id="514" r:id="rId13"/>
    <p:sldId id="517" r:id="rId14"/>
    <p:sldId id="520" r:id="rId15"/>
    <p:sldId id="523" r:id="rId16"/>
    <p:sldId id="526" r:id="rId17"/>
    <p:sldId id="529" r:id="rId18"/>
    <p:sldId id="532" r:id="rId19"/>
    <p:sldId id="535" r:id="rId20"/>
    <p:sldId id="538" r:id="rId21"/>
    <p:sldId id="541" r:id="rId22"/>
    <p:sldId id="544" r:id="rId23"/>
    <p:sldId id="547" r:id="rId24"/>
    <p:sldId id="550" r:id="rId25"/>
    <p:sldId id="553" r:id="rId26"/>
    <p:sldId id="556" r:id="rId27"/>
    <p:sldId id="559" r:id="rId28"/>
    <p:sldId id="562" r:id="rId29"/>
    <p:sldId id="565" r:id="rId30"/>
    <p:sldId id="568" r:id="rId31"/>
    <p:sldId id="571" r:id="rId32"/>
    <p:sldId id="574" r:id="rId33"/>
    <p:sldId id="577" r:id="rId34"/>
    <p:sldId id="580" r:id="rId35"/>
    <p:sldId id="583" r:id="rId36"/>
    <p:sldId id="586" r:id="rId37"/>
  </p:sldIdLst>
  <p:sldSz cx="12192000" cy="6858000"/>
  <p:notesSz cx="6858000" cy="9144000"/>
  <p:custDataLst>
    <p:tags r:id="rId38"/>
  </p:custDataLst>
  <p:defaultTextStyle>
    <a:defPPr>
      <a:defRPr lang="zh-CN"/>
    </a:defPPr>
    <a:lvl1pPr marL="0" lvl="0" indent="0" algn="l" defTabSz="914400" rtl="0" eaLnBrk="1" fontAlgn="base" latinLnBrk="0" hangingPunct="1">
      <a:lnSpc>
        <a:spcPct val="100000"/>
      </a:lnSpc>
      <a:spcBef>
        <a:spcPct val="0"/>
      </a:spcBef>
      <a:spcAft>
        <a:spcPct val="0"/>
      </a:spcAft>
      <a:buNone/>
      <a:defRPr sz="3200" b="1" i="0" u="none" kern="1200" baseline="0">
        <a:solidFill>
          <a:schemeClr val="tx1"/>
        </a:solidFill>
        <a:latin typeface="Arial" panose="020b0604020202020204" pitchFamily="34" charset="0"/>
        <a:ea typeface="黑体" panose="02010609060101010101" pitchFamily="49" charset="-122"/>
        <a:cs typeface="+mn-cs"/>
      </a:defRPr>
    </a:lvl1pPr>
    <a:lvl2pPr marL="457200" lvl="1" indent="0" algn="l" defTabSz="914400" rtl="0" eaLnBrk="1" fontAlgn="base" latinLnBrk="0" hangingPunct="1">
      <a:lnSpc>
        <a:spcPct val="100000"/>
      </a:lnSpc>
      <a:spcBef>
        <a:spcPct val="0"/>
      </a:spcBef>
      <a:spcAft>
        <a:spcPct val="0"/>
      </a:spcAft>
      <a:buNone/>
      <a:defRPr sz="3200" b="1" i="0" u="none" kern="1200" baseline="0">
        <a:solidFill>
          <a:schemeClr val="tx1"/>
        </a:solidFill>
        <a:latin typeface="Arial" panose="020b0604020202020204" pitchFamily="34" charset="0"/>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3200" b="1" i="0" u="none" kern="1200" baseline="0">
        <a:solidFill>
          <a:schemeClr val="tx1"/>
        </a:solidFill>
        <a:latin typeface="Arial" panose="020b0604020202020204" pitchFamily="34" charset="0"/>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3200" b="1" i="0" u="none" kern="1200" baseline="0">
        <a:solidFill>
          <a:schemeClr val="tx1"/>
        </a:solidFill>
        <a:latin typeface="Arial" panose="020b0604020202020204" pitchFamily="34" charset="0"/>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3200" b="1" i="0" u="none" kern="1200" baseline="0">
        <a:solidFill>
          <a:schemeClr val="tx1"/>
        </a:solidFill>
        <a:latin typeface="Arial" panose="020b0604020202020204" pitchFamily="34" charset="0"/>
        <a:ea typeface="黑体" panose="02010609060101010101" pitchFamily="49" charset="-122"/>
        <a:cs typeface="+mn-cs"/>
      </a:defRPr>
    </a:lvl5pPr>
    <a:lvl6pPr marL="2286000" lvl="5" indent="0" algn="l" defTabSz="914400" rtl="0" eaLnBrk="1" fontAlgn="base" latinLnBrk="0" hangingPunct="1">
      <a:lnSpc>
        <a:spcPct val="100000"/>
      </a:lnSpc>
      <a:spcBef>
        <a:spcPct val="0"/>
      </a:spcBef>
      <a:spcAft>
        <a:spcPct val="0"/>
      </a:spcAft>
      <a:buNone/>
      <a:defRPr sz="3200" b="1" i="0" u="none" kern="1200" baseline="0">
        <a:solidFill>
          <a:schemeClr val="tx1"/>
        </a:solidFill>
        <a:latin typeface="Arial" panose="020b0604020202020204" pitchFamily="34" charset="0"/>
        <a:ea typeface="黑体" panose="02010609060101010101" pitchFamily="49" charset="-122"/>
        <a:cs typeface="+mn-cs"/>
      </a:defRPr>
    </a:lvl6pPr>
    <a:lvl7pPr marL="2743200" lvl="6" indent="0" algn="l" defTabSz="914400" rtl="0" eaLnBrk="1" fontAlgn="base" latinLnBrk="0" hangingPunct="1">
      <a:lnSpc>
        <a:spcPct val="100000"/>
      </a:lnSpc>
      <a:spcBef>
        <a:spcPct val="0"/>
      </a:spcBef>
      <a:spcAft>
        <a:spcPct val="0"/>
      </a:spcAft>
      <a:buNone/>
      <a:defRPr sz="3200" b="1" i="0" u="none" kern="1200" baseline="0">
        <a:solidFill>
          <a:schemeClr val="tx1"/>
        </a:solidFill>
        <a:latin typeface="Arial" panose="020b0604020202020204" pitchFamily="34" charset="0"/>
        <a:ea typeface="黑体" panose="02010609060101010101" pitchFamily="49" charset="-122"/>
        <a:cs typeface="+mn-cs"/>
      </a:defRPr>
    </a:lvl7pPr>
    <a:lvl8pPr marL="3200400" lvl="7" indent="0" algn="l" defTabSz="914400" rtl="0" eaLnBrk="1" fontAlgn="base" latinLnBrk="0" hangingPunct="1">
      <a:lnSpc>
        <a:spcPct val="100000"/>
      </a:lnSpc>
      <a:spcBef>
        <a:spcPct val="0"/>
      </a:spcBef>
      <a:spcAft>
        <a:spcPct val="0"/>
      </a:spcAft>
      <a:buNone/>
      <a:defRPr sz="3200" b="1" i="0" u="none" kern="1200" baseline="0">
        <a:solidFill>
          <a:schemeClr val="tx1"/>
        </a:solidFill>
        <a:latin typeface="Arial" panose="020b0604020202020204" pitchFamily="34" charset="0"/>
        <a:ea typeface="黑体" panose="02010609060101010101" pitchFamily="49" charset="-122"/>
        <a:cs typeface="+mn-cs"/>
      </a:defRPr>
    </a:lvl8pPr>
    <a:lvl9pPr marL="3657600" lvl="8" indent="0" algn="l" defTabSz="914400" rtl="0" eaLnBrk="1" fontAlgn="base" latinLnBrk="0" hangingPunct="1">
      <a:lnSpc>
        <a:spcPct val="100000"/>
      </a:lnSpc>
      <a:spcBef>
        <a:spcPct val="0"/>
      </a:spcBef>
      <a:spcAft>
        <a:spcPct val="0"/>
      </a:spcAft>
      <a:buNone/>
      <a:defRPr sz="3200" b="1" i="0" u="none" kern="1200" baseline="0">
        <a:solidFill>
          <a:schemeClr val="tx1"/>
        </a:solidFill>
        <a:latin typeface="Arial" panose="020b0604020202020204" pitchFamily="34" charset="0"/>
        <a:ea typeface="黑体" panose="02010609060101010101" pitchFamily="49"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FF99"/>
    <a:srgbClr val="99FF66"/>
    <a:srgbClr val="FF0000"/>
    <a:srgbClr val="FF3399"/>
    <a:srgbClr val="FFCC99"/>
    <a:srgbClr val="FF0066"/>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p:scale>
          <a:sx n="50" d="100"/>
          <a:sy n="50" d="100"/>
        </p:scale>
        <p:origin x="-2208" y="-1194"/>
      </p:cViewPr>
      <p:guideLst>
        <p:guide orient="horz" pos="2205"/>
        <p:guide pos="3892"/>
      </p:guideLst>
    </p:cSldViewPr>
  </p:slideViewPr>
  <p:notesTextViewPr>
    <p:cViewPr>
      <p:scale>
        <a:sx n="100" d="100"/>
        <a:sy n="100" d="100"/>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tags" Target="tags/tag1.xml" /><Relationship Id="rId39" Type="http://schemas.openxmlformats.org/officeDocument/2006/relationships/presProps" Target="presProps.xml" /><Relationship Id="rId4" Type="http://schemas.openxmlformats.org/officeDocument/2006/relationships/slide" Target="slides/slide2.xml" /><Relationship Id="rId40" Type="http://schemas.openxmlformats.org/officeDocument/2006/relationships/viewProps" Target="viewProps.xml" /><Relationship Id="rId41" Type="http://schemas.openxmlformats.org/officeDocument/2006/relationships/theme" Target="theme/theme1.xml" /><Relationship Id="rId42" Type="http://schemas.openxmlformats.org/officeDocument/2006/relationships/tableStyles" Target="tableStyles.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42" name="Rectangle 2"/>
          <p:cNvSpPr>
            <a:spLocks noGrp="1" noChangeArrowheads="1"/>
          </p:cNvSpPr>
          <p:nvPr>
            <p:ph type="hdr" sz="quarter"/>
          </p:nvPr>
        </p:nvSpPr>
        <p:spPr bwMode="auto">
          <a:xfrm>
            <a:off x="0" y="0"/>
            <a:ext cx="2970213" cy="457200"/>
          </a:xfrm>
          <a:prstGeom prst="rect">
            <a:avLst/>
          </a:prstGeom>
          <a:noFill/>
          <a:ln w="9525">
            <a:noFill/>
            <a:miter lim="800000"/>
          </a:ln>
          <a:effectLst/>
        </p:spPr>
        <p:txBody>
          <a:bodyPr vert="horz" wrap="square" lIns="91440" tIns="45720" rIns="91440" bIns="45720" numCol="1" anchor="t" anchorCtr="0" compatLnSpc="1"/>
          <a:lstStyle>
            <a:lvl1pPr eaLnBrk="1" hangingPunct="1">
              <a:defRPr sz="1200" b="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43" name="Rectangle 3"/>
          <p:cNvSpPr>
            <a:spLocks noGrp="1" noChangeArrowheads="1"/>
          </p:cNvSpPr>
          <p:nvPr>
            <p:ph type="dt" idx="1"/>
          </p:nvPr>
        </p:nvSpPr>
        <p:spPr bwMode="auto">
          <a:xfrm>
            <a:off x="3883025" y="0"/>
            <a:ext cx="2973388" cy="457200"/>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200" b="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36" name="Rectangle 4"/>
          <p:cNvSpPr>
            <a:spLocks noGrp="1" noRot="1"/>
          </p:cNvSpPr>
          <p:nvPr>
            <p:ph type="sldImg" idx="6"/>
          </p:nvPr>
        </p:nvSpPr>
        <p:spPr>
          <a:xfrm>
            <a:off x="381000" y="685800"/>
            <a:ext cx="6096000" cy="3429000"/>
          </a:xfrm>
          <a:prstGeom prst="rect">
            <a:avLst/>
          </a:prstGeom>
          <a:noFill/>
          <a:ln w="9525">
            <a:noFill/>
          </a:ln>
        </p:spPr>
      </p:sp>
      <p:sp>
        <p:nvSpPr>
          <p:cNvPr id="10245" name="Rectangle 5"/>
          <p:cNvSpPr>
            <a:spLocks noGrp="1" noRot="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单击此处编辑母版文本样式</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第二级</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第三级</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第四级</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第五级</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46" name="Rectangle 6"/>
          <p:cNvSpPr>
            <a:spLocks noGrp="1" noChangeArrowheads="1"/>
          </p:cNvSpPr>
          <p:nvPr>
            <p:ph type="ftr" sz="quarter" idx="4"/>
          </p:nvPr>
        </p:nvSpPr>
        <p:spPr bwMode="auto">
          <a:xfrm>
            <a:off x="0" y="8685213"/>
            <a:ext cx="2970213" cy="457200"/>
          </a:xfrm>
          <a:prstGeom prst="rect">
            <a:avLst/>
          </a:prstGeom>
          <a:noFill/>
          <a:ln w="9525">
            <a:noFill/>
            <a:miter lim="800000"/>
          </a:ln>
          <a:effectLst/>
        </p:spPr>
        <p:txBody>
          <a:bodyPr vert="horz" wrap="square" lIns="91440" tIns="45720" rIns="91440" bIns="45720" numCol="1" anchor="b" anchorCtr="0" compatLnSpc="1"/>
          <a:lstStyle>
            <a:lvl1pPr eaLnBrk="1" hangingPunct="1">
              <a:defRPr sz="1200" b="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47" name="Rectangle 7"/>
          <p:cNvSpPr>
            <a:spLocks noGrp="1" noChangeArrowheads="1"/>
          </p:cNvSpPr>
          <p:nvPr>
            <p:ph type="sldNum" sz="quarter" idx="5"/>
          </p:nvPr>
        </p:nvSpPr>
        <p:spPr bwMode="auto">
          <a:xfrm>
            <a:off x="3883025" y="8685213"/>
            <a:ext cx="2973388" cy="457200"/>
          </a:xfrm>
          <a:prstGeom prst="rect">
            <a:avLst/>
          </a:prstGeom>
          <a:noFill/>
          <a:ln w="9525">
            <a:noFill/>
            <a:miter lim="800000"/>
          </a:ln>
          <a:effectLst/>
        </p:spPr>
        <p:txBody>
          <a:bodyPr vert="horz" wrap="square" lIns="91440" tIns="45720" rIns="91440" bIns="45720" numCol="1" anchor="b" anchorCtr="0" compatLnSpc="1"/>
          <a:lstStyle/>
          <a:p>
            <a:pPr lvl="0" algn="r" eaLnBrk="1" fontAlgn="base" hangingPunct="1">
              <a:buNone/>
            </a:pPr>
            <a:fld id="{9A0DB2DC-4C9A-4742-B13C-FB6460FD3503}" type="slidenum">
              <a:rPr lang="zh-CN" altLang="en-US" sz="1200" b="0" strike="noStrike" noProof="1">
                <a:latin typeface="Arial" panose="020b0604020202020204" pitchFamily="34" charset="0"/>
                <a:ea typeface="宋体" panose="02010600030101010101" pitchFamily="2" charset="-122"/>
                <a:cs typeface="+mn-cs"/>
              </a:rPr>
              <a:t/>
            </a:fld>
            <a:endParaRPr lang="zh-CN" altLang="en-US" sz="1200" b="0" strike="noStrike" noProof="1">
              <a:ea typeface="宋体" panose="02010600030101010101" pitchFamily="2" charset="-122"/>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6.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4.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35842" name="幻灯片图像占位符 1"/>
          <p:cNvSpPr>
            <a:spLocks noGrp="1" noRot="1" noChangeAspect="1" noTextEdit="1"/>
          </p:cNvSpPr>
          <p:nvPr>
            <p:ph type="sldImg"/>
          </p:nvPr>
        </p:nvSpPr>
        <p:spPr>
          <a:ln>
            <a:solidFill>
              <a:srgbClr val="000000">
                <a:alpha val="100000"/>
              </a:srgbClr>
            </a:solidFill>
            <a:miter lim="800000"/>
          </a:ln>
        </p:spPr>
      </p:sp>
      <p:sp>
        <p:nvSpPr>
          <p:cNvPr id="35843" name="备注占位符 2"/>
          <p:cNvSpPr>
            <a:spLocks noGrp="1"/>
          </p:cNvSpPr>
          <p:nvPr>
            <p:ph type="body" idx="1"/>
          </p:nvPr>
        </p:nvSpPr>
        <p:spPr>
          <a:noFill/>
          <a:ln>
            <a:noFill/>
          </a:ln>
        </p:spPr>
        <p:txBody>
          <a:bodyPr wrap="square" lIns="91440" tIns="45720" rIns="91440" bIns="45720" anchor="t" anchorCtr="0"/>
          <a:lstStyle/>
          <a:p>
            <a:pPr lvl="0"/>
            <a:endParaRPr lang="zh-CN" altLang="en-US"/>
          </a:p>
        </p:txBody>
      </p:sp>
      <p:sp>
        <p:nvSpPr>
          <p:cNvPr id="33795" name="灯片编号占位符 3"/>
          <p:cNvSpPr txBox="1">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b" anchorCtr="0" compatLnSpc="1"/>
          <a:lstStyle>
            <a:lvl1pPr>
              <a:spcBef>
                <a:spcPct val="30000"/>
              </a:spcBef>
              <a:defRPr sz="1600">
                <a:solidFill>
                  <a:schemeClr val="tx1"/>
                </a:solidFill>
                <a:latin typeface="黑体" panose="02010609060101010101" pitchFamily="49" charset="-122"/>
                <a:ea typeface="黑体" panose="02010609060101010101" pitchFamily="49" charset="-122"/>
              </a:defRPr>
            </a:lvl1pPr>
            <a:lvl2pPr marL="990600" indent="-381000">
              <a:spcBef>
                <a:spcPct val="30000"/>
              </a:spcBef>
              <a:defRPr sz="1600">
                <a:solidFill>
                  <a:schemeClr val="tx1"/>
                </a:solidFill>
                <a:latin typeface="黑体" panose="02010609060101010101" pitchFamily="49" charset="-122"/>
                <a:ea typeface="黑体" panose="02010609060101010101" pitchFamily="49" charset="-122"/>
              </a:defRPr>
            </a:lvl2pPr>
            <a:lvl3pPr marL="1524000" indent="-304800">
              <a:spcBef>
                <a:spcPct val="30000"/>
              </a:spcBef>
              <a:defRPr sz="1600">
                <a:solidFill>
                  <a:schemeClr val="tx1"/>
                </a:solidFill>
                <a:latin typeface="黑体" panose="02010609060101010101" pitchFamily="49" charset="-122"/>
                <a:ea typeface="黑体" panose="02010609060101010101" pitchFamily="49" charset="-122"/>
              </a:defRPr>
            </a:lvl3pPr>
            <a:lvl4pPr marL="2133600" indent="-304800">
              <a:spcBef>
                <a:spcPct val="30000"/>
              </a:spcBef>
              <a:defRPr sz="1600">
                <a:solidFill>
                  <a:schemeClr val="tx1"/>
                </a:solidFill>
                <a:latin typeface="黑体" panose="02010609060101010101" pitchFamily="49" charset="-122"/>
                <a:ea typeface="黑体" panose="02010609060101010101" pitchFamily="49" charset="-122"/>
              </a:defRPr>
            </a:lvl4pPr>
            <a:lvl5pPr marL="2743200" indent="-304800">
              <a:spcBef>
                <a:spcPct val="30000"/>
              </a:spcBef>
              <a:defRPr sz="1600">
                <a:solidFill>
                  <a:schemeClr val="tx1"/>
                </a:solidFill>
                <a:latin typeface="黑体" panose="02010609060101010101" pitchFamily="49" charset="-122"/>
                <a:ea typeface="黑体" panose="02010609060101010101" pitchFamily="49" charset="-122"/>
              </a:defRPr>
            </a:lvl5pPr>
            <a:lvl6pPr marL="3352800" indent="-304800" eaLnBrk="0" fontAlgn="base" hangingPunct="0">
              <a:spcBef>
                <a:spcPct val="30000"/>
              </a:spcBef>
              <a:spcAft>
                <a:spcPct val="0"/>
              </a:spcAft>
              <a:defRPr sz="1600">
                <a:solidFill>
                  <a:schemeClr val="tx1"/>
                </a:solidFill>
                <a:latin typeface="黑体" panose="02010609060101010101" pitchFamily="49" charset="-122"/>
                <a:ea typeface="黑体" panose="02010609060101010101" pitchFamily="49" charset="-122"/>
              </a:defRPr>
            </a:lvl6pPr>
            <a:lvl7pPr marL="3962400" indent="-304800" eaLnBrk="0" fontAlgn="base" hangingPunct="0">
              <a:spcBef>
                <a:spcPct val="30000"/>
              </a:spcBef>
              <a:spcAft>
                <a:spcPct val="0"/>
              </a:spcAft>
              <a:defRPr sz="1600">
                <a:solidFill>
                  <a:schemeClr val="tx1"/>
                </a:solidFill>
                <a:latin typeface="黑体" panose="02010609060101010101" pitchFamily="49" charset="-122"/>
                <a:ea typeface="黑体" panose="02010609060101010101" pitchFamily="49" charset="-122"/>
              </a:defRPr>
            </a:lvl7pPr>
            <a:lvl8pPr marL="4572000" indent="-304800" eaLnBrk="0" fontAlgn="base" hangingPunct="0">
              <a:spcBef>
                <a:spcPct val="30000"/>
              </a:spcBef>
              <a:spcAft>
                <a:spcPct val="0"/>
              </a:spcAft>
              <a:defRPr sz="1600">
                <a:solidFill>
                  <a:schemeClr val="tx1"/>
                </a:solidFill>
                <a:latin typeface="黑体" panose="02010609060101010101" pitchFamily="49" charset="-122"/>
                <a:ea typeface="黑体" panose="02010609060101010101" pitchFamily="49" charset="-122"/>
              </a:defRPr>
            </a:lvl8pPr>
            <a:lvl9pPr marL="5181600" indent="-304800" eaLnBrk="0" fontAlgn="base" hangingPunct="0">
              <a:spcBef>
                <a:spcPct val="30000"/>
              </a:spcBef>
              <a:spcAft>
                <a:spcPct val="0"/>
              </a:spcAft>
              <a:defRPr sz="1600">
                <a:solidFill>
                  <a:schemeClr val="tx1"/>
                </a:solidFill>
                <a:latin typeface="黑体" panose="02010609060101010101" pitchFamily="49" charset="-122"/>
                <a:ea typeface="黑体" panose="02010609060101010101" pitchFamily="49" charset="-122"/>
              </a:defRPr>
            </a:lvl9pPr>
          </a:lstStyle>
          <a:p>
            <a:pPr marL="0" marR="0" lvl="0" indent="0" algn="r" defTabSz="1219200" rtl="0" eaLnBrk="1" fontAlgn="base" latinLnBrk="0" hangingPunct="1">
              <a:lnSpc>
                <a:spcPct val="100000"/>
              </a:lnSpc>
              <a:spcBef>
                <a:spcPct val="0"/>
              </a:spcBef>
              <a:spcAft>
                <a:spcPct val="0"/>
              </a:spcAft>
              <a:buClrTx/>
              <a:buSzTx/>
              <a:buFontTx/>
              <a:buNone/>
              <a:defRPr/>
            </a:pPr>
            <a:fld id="{C0D302A4-B221-4FBB-BB37-E47137901BF8}" type="slidenum">
              <a:rPr kumimoji="0" altLang="en-US" sz="2400" b="0" i="0" u="none" strike="noStrike" kern="1200" cap="none" spc="0" normalizeH="0" baseline="0" noProof="1" smtClean="0">
                <a:ln>
                  <a:noFill/>
                </a:ln>
                <a:solidFill>
                  <a:schemeClr val="tx1"/>
                </a:solidFill>
                <a:effectLst/>
                <a:uLnTx/>
                <a:uFillTx/>
                <a:latin typeface="Times New Roman" panose="02020603050405020304" pitchFamily="18" charset="0"/>
                <a:ea typeface="宋体" panose="02010600030101010101" pitchFamily="2" charset="-122"/>
                <a:cs typeface="+mn-ea"/>
              </a:rPr>
              <a:t>26</a:t>
            </a:fld>
            <a:endParaRPr kumimoji="0" lang="zh-CN" altLang="en-US" sz="24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45058" name="幻灯片图像占位符 1"/>
          <p:cNvSpPr>
            <a:spLocks noGrp="1" noRot="1" noChangeAspect="1" noTextEdit="1"/>
          </p:cNvSpPr>
          <p:nvPr>
            <p:ph type="sldImg"/>
          </p:nvPr>
        </p:nvSpPr>
        <p:spPr>
          <a:ln>
            <a:solidFill>
              <a:srgbClr val="000000">
                <a:alpha val="100000"/>
              </a:srgbClr>
            </a:solidFill>
            <a:miter lim="800000"/>
          </a:ln>
        </p:spPr>
      </p:sp>
      <p:sp>
        <p:nvSpPr>
          <p:cNvPr id="45059" name="备注占位符 2"/>
          <p:cNvSpPr>
            <a:spLocks noGrp="1"/>
          </p:cNvSpPr>
          <p:nvPr>
            <p:ph type="body" idx="1"/>
          </p:nvPr>
        </p:nvSpPr>
        <p:spPr>
          <a:noFill/>
          <a:ln>
            <a:noFill/>
          </a:ln>
        </p:spPr>
        <p:txBody>
          <a:bodyPr wrap="square" lIns="91440" tIns="45720" rIns="91440" bIns="45720" anchor="t" anchorCtr="0"/>
          <a:lstStyle/>
          <a:p>
            <a:pPr lvl="0"/>
            <a:endParaRPr lang="zh-CN" altLang="en-US"/>
          </a:p>
        </p:txBody>
      </p:sp>
      <p:sp>
        <p:nvSpPr>
          <p:cNvPr id="2" name="灯片编号占位符 3"/>
          <p:cNvSpPr txBox="1">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b" anchorCtr="0" compatLnSpc="1"/>
          <a:lstStyle>
            <a:lvl1pPr>
              <a:spcBef>
                <a:spcPct val="30000"/>
              </a:spcBef>
              <a:defRPr sz="1600">
                <a:solidFill>
                  <a:schemeClr val="tx1"/>
                </a:solidFill>
                <a:latin typeface="黑体" panose="02010609060101010101" pitchFamily="49" charset="-122"/>
                <a:ea typeface="黑体" panose="02010609060101010101" pitchFamily="49" charset="-122"/>
              </a:defRPr>
            </a:lvl1pPr>
            <a:lvl2pPr marL="990600" indent="-381000">
              <a:spcBef>
                <a:spcPct val="30000"/>
              </a:spcBef>
              <a:defRPr sz="1600">
                <a:solidFill>
                  <a:schemeClr val="tx1"/>
                </a:solidFill>
                <a:latin typeface="黑体" panose="02010609060101010101" pitchFamily="49" charset="-122"/>
                <a:ea typeface="黑体" panose="02010609060101010101" pitchFamily="49" charset="-122"/>
              </a:defRPr>
            </a:lvl2pPr>
            <a:lvl3pPr marL="1524000" indent="-304800">
              <a:spcBef>
                <a:spcPct val="30000"/>
              </a:spcBef>
              <a:defRPr sz="1600">
                <a:solidFill>
                  <a:schemeClr val="tx1"/>
                </a:solidFill>
                <a:latin typeface="黑体" panose="02010609060101010101" pitchFamily="49" charset="-122"/>
                <a:ea typeface="黑体" panose="02010609060101010101" pitchFamily="49" charset="-122"/>
              </a:defRPr>
            </a:lvl3pPr>
            <a:lvl4pPr marL="2133600" indent="-304800">
              <a:spcBef>
                <a:spcPct val="30000"/>
              </a:spcBef>
              <a:defRPr sz="1600">
                <a:solidFill>
                  <a:schemeClr val="tx1"/>
                </a:solidFill>
                <a:latin typeface="黑体" panose="02010609060101010101" pitchFamily="49" charset="-122"/>
                <a:ea typeface="黑体" panose="02010609060101010101" pitchFamily="49" charset="-122"/>
              </a:defRPr>
            </a:lvl4pPr>
            <a:lvl5pPr marL="2743200" indent="-304800">
              <a:spcBef>
                <a:spcPct val="30000"/>
              </a:spcBef>
              <a:defRPr sz="1600">
                <a:solidFill>
                  <a:schemeClr val="tx1"/>
                </a:solidFill>
                <a:latin typeface="黑体" panose="02010609060101010101" pitchFamily="49" charset="-122"/>
                <a:ea typeface="黑体" panose="02010609060101010101" pitchFamily="49" charset="-122"/>
              </a:defRPr>
            </a:lvl5pPr>
            <a:lvl6pPr marL="3352800" indent="-304800" eaLnBrk="0" fontAlgn="base" hangingPunct="0">
              <a:spcBef>
                <a:spcPct val="30000"/>
              </a:spcBef>
              <a:spcAft>
                <a:spcPct val="0"/>
              </a:spcAft>
              <a:defRPr sz="1600">
                <a:solidFill>
                  <a:schemeClr val="tx1"/>
                </a:solidFill>
                <a:latin typeface="黑体" panose="02010609060101010101" pitchFamily="49" charset="-122"/>
                <a:ea typeface="黑体" panose="02010609060101010101" pitchFamily="49" charset="-122"/>
              </a:defRPr>
            </a:lvl6pPr>
            <a:lvl7pPr marL="3962400" indent="-304800" eaLnBrk="0" fontAlgn="base" hangingPunct="0">
              <a:spcBef>
                <a:spcPct val="30000"/>
              </a:spcBef>
              <a:spcAft>
                <a:spcPct val="0"/>
              </a:spcAft>
              <a:defRPr sz="1600">
                <a:solidFill>
                  <a:schemeClr val="tx1"/>
                </a:solidFill>
                <a:latin typeface="黑体" panose="02010609060101010101" pitchFamily="49" charset="-122"/>
                <a:ea typeface="黑体" panose="02010609060101010101" pitchFamily="49" charset="-122"/>
              </a:defRPr>
            </a:lvl7pPr>
            <a:lvl8pPr marL="4572000" indent="-304800" eaLnBrk="0" fontAlgn="base" hangingPunct="0">
              <a:spcBef>
                <a:spcPct val="30000"/>
              </a:spcBef>
              <a:spcAft>
                <a:spcPct val="0"/>
              </a:spcAft>
              <a:defRPr sz="1600">
                <a:solidFill>
                  <a:schemeClr val="tx1"/>
                </a:solidFill>
                <a:latin typeface="黑体" panose="02010609060101010101" pitchFamily="49" charset="-122"/>
                <a:ea typeface="黑体" panose="02010609060101010101" pitchFamily="49" charset="-122"/>
              </a:defRPr>
            </a:lvl8pPr>
            <a:lvl9pPr marL="5181600" indent="-304800" eaLnBrk="0" fontAlgn="base" hangingPunct="0">
              <a:spcBef>
                <a:spcPct val="30000"/>
              </a:spcBef>
              <a:spcAft>
                <a:spcPct val="0"/>
              </a:spcAft>
              <a:defRPr sz="1600">
                <a:solidFill>
                  <a:schemeClr val="tx1"/>
                </a:solidFill>
                <a:latin typeface="黑体" panose="02010609060101010101" pitchFamily="49" charset="-122"/>
                <a:ea typeface="黑体" panose="02010609060101010101" pitchFamily="49" charset="-122"/>
              </a:defRPr>
            </a:lvl9pPr>
          </a:lstStyle>
          <a:p>
            <a:pPr marL="0" marR="0" lvl="0" indent="0" algn="r" defTabSz="1219200" rtl="0" eaLnBrk="1" fontAlgn="base" latinLnBrk="0" hangingPunct="1">
              <a:lnSpc>
                <a:spcPct val="100000"/>
              </a:lnSpc>
              <a:spcBef>
                <a:spcPct val="0"/>
              </a:spcBef>
              <a:spcAft>
                <a:spcPct val="0"/>
              </a:spcAft>
              <a:buClrTx/>
              <a:buSzTx/>
              <a:buFontTx/>
              <a:buNone/>
              <a:defRPr/>
            </a:pPr>
            <a:fld id="{0558A236-E9B9-427B-97CF-2C173AE564F8}" type="slidenum">
              <a:rPr kumimoji="0" altLang="en-US" sz="2400" b="0" i="0" u="none" strike="noStrike" kern="1200" cap="none" spc="0" normalizeH="0" baseline="0" noProof="1" smtClean="0">
                <a:ln>
                  <a:noFill/>
                </a:ln>
                <a:solidFill>
                  <a:schemeClr val="tx1"/>
                </a:solidFill>
                <a:effectLst/>
                <a:uLnTx/>
                <a:uFillTx/>
                <a:latin typeface="Times New Roman" panose="02020603050405020304" pitchFamily="18" charset="0"/>
                <a:ea typeface="宋体" panose="02010600030101010101" pitchFamily="2" charset="-122"/>
                <a:cs typeface="+mn-ea"/>
              </a:rPr>
              <a:t>34</a:t>
            </a:fld>
            <a:endParaRPr kumimoji="0" lang="zh-CN" altLang="en-US" sz="24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空白">
    <p:bg>
      <p:bgPr>
        <a:solidFill>
          <a:schemeClr val="bg1"/>
        </a:solidFill>
        <a:effectLst/>
      </p:bgPr>
    </p:bg>
    <p:spTree>
      <p:nvGrpSpPr>
        <p:cNvPr id="1" name=""/>
        <p:cNvGrpSpPr/>
        <p:nvPr/>
      </p:nvGrpSpPr>
      <p:grpSpPr>
        <a:xfrm>
          <a:off x="0" y="0"/>
          <a:ext cx="0" cy="0"/>
        </a:xfrm>
      </p:grpSpPr>
      <p:sp>
        <p:nvSpPr>
          <p:cNvPr id="13" name="日期占位符 1"/>
          <p:cNvSpPr>
            <a:spLocks noGrp="1"/>
          </p:cNvSpPr>
          <p:nvPr>
            <p:ph type="dt" sz="half" idx="2"/>
          </p:nvPr>
        </p:nvSpPr>
        <p:spPr>
          <a:xfrm>
            <a:off x="838200" y="6356350"/>
            <a:ext cx="2743200" cy="365125"/>
          </a:xfrm>
          <a:prstGeom prst="rect">
            <a:avLst/>
          </a:prstGeom>
        </p:spPr>
        <p:txBody>
          <a:bodyPr vert="horz" lIns="91438" tIns="45719" rIns="91438" bIns="45719" rtlCol="0" anchor="ctr"/>
          <a:lstStyle>
            <a:lvl1pPr defTabSz="914400" eaLnBrk="0" fontAlgn="base" hangingPunct="0">
              <a:spcBef>
                <a:spcPct val="0"/>
              </a:spcBef>
              <a:spcAft>
                <a:spcPct val="0"/>
              </a:spcAft>
              <a:defRPr b="1">
                <a:ea typeface="黑体" panose="02010609060101010101" pitchFamily="49" charset="-122"/>
              </a:defRPr>
            </a:lvl1pPr>
          </a:lstStyle>
          <a:p>
            <a:pPr marL="0" marR="0" lvl="0" indent="0" algn="l" defTabSz="914400" rtl="0" eaLnBrk="0" fontAlgn="base" latinLnBrk="0" hangingPunct="0">
              <a:lnSpc>
                <a:spcPct val="100000"/>
              </a:lnSpc>
              <a:spcBef>
                <a:spcPct val="0"/>
              </a:spcBef>
              <a:spcAft>
                <a:spcPct val="0"/>
              </a:spcAft>
              <a:buClrTx/>
              <a:buSzTx/>
              <a:buFontTx/>
              <a:buNone/>
              <a:defRPr/>
            </a:pPr>
            <a:fld id="{AC297635-D1AB-4D75-9E16-0518D174DD43}" type="datetimeFigureOut">
              <a:rPr kumimoji="0" lang="zh-CN" altLang="en-US" sz="1200" b="1" i="0" u="none" strike="noStrike" kern="1200" cap="none" spc="0" normalizeH="0" baseline="0" noProof="0">
                <a:ln>
                  <a:noFill/>
                </a:ln>
                <a:solidFill>
                  <a:prstClr val="black">
                    <a:tint val="75000"/>
                  </a:prstClr>
                </a:solidFill>
                <a:effectLst/>
                <a:uLnTx/>
                <a:uFillTx/>
                <a:latin typeface="Arial" panose="020b0604020202020204" pitchFamily="34" charset="0"/>
                <a:ea typeface="黑体" panose="02010609060101010101" pitchFamily="49" charset="-122"/>
                <a:cs typeface="+mn-cs"/>
              </a:rPr>
              <a:t/>
            </a:fld>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20204" pitchFamily="34" charset="0"/>
              <a:ea typeface="黑体" panose="02010609060101010101" pitchFamily="49" charset="-122"/>
              <a:cs typeface="+mn-cs"/>
            </a:endParaRPr>
          </a:p>
        </p:txBody>
      </p:sp>
      <p:sp>
        <p:nvSpPr>
          <p:cNvPr id="14" name="页脚占位符 2"/>
          <p:cNvSpPr>
            <a:spLocks noGrp="1"/>
          </p:cNvSpPr>
          <p:nvPr>
            <p:ph type="ftr" sz="quarter" idx="3"/>
          </p:nvPr>
        </p:nvSpPr>
        <p:spPr>
          <a:xfrm>
            <a:off x="4038600" y="6356350"/>
            <a:ext cx="4114800" cy="365125"/>
          </a:xfrm>
          <a:prstGeom prst="rect">
            <a:avLst/>
          </a:prstGeom>
        </p:spPr>
        <p:txBody>
          <a:bodyPr vert="horz" lIns="91438" tIns="45719" rIns="91438" bIns="45719" rtlCol="0" anchor="ctr"/>
          <a:lstStyle>
            <a:lvl1pPr defTabSz="914400" eaLnBrk="0" fontAlgn="base" hangingPunct="0">
              <a:spcBef>
                <a:spcPct val="0"/>
              </a:spcBef>
              <a:spcAft>
                <a:spcPct val="0"/>
              </a:spcAft>
              <a:defRPr b="1">
                <a:ea typeface="黑体" panose="02010609060101010101" pitchFamily="49" charset="-122"/>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20204" pitchFamily="34" charset="0"/>
              <a:ea typeface="黑体" panose="02010609060101010101" pitchFamily="49" charset="-122"/>
              <a:cs typeface="+mn-cs"/>
            </a:endParaRPr>
          </a:p>
        </p:txBody>
      </p:sp>
      <p:sp>
        <p:nvSpPr>
          <p:cNvPr id="15" name="灯片编号占位符 3"/>
          <p:cNvSpPr>
            <a:spLocks noGrp="1"/>
          </p:cNvSpPr>
          <p:nvPr>
            <p:ph type="sldNum" sz="quarter" idx="4"/>
          </p:nvPr>
        </p:nvSpPr>
        <p:spPr>
          <a:xfrm>
            <a:off x="8610600" y="6356350"/>
            <a:ext cx="2743200" cy="365125"/>
          </a:xfrm>
          <a:prstGeom prst="rect">
            <a:avLst/>
          </a:prstGeom>
        </p:spPr>
        <p:txBody>
          <a:bodyPr vert="horz" lIns="91438" tIns="45719" rIns="91438" bIns="45719" rtlCol="0" anchor="ctr"/>
          <a:lstStyle/>
          <a:p>
            <a:pPr algn="r" fontAlgn="base">
              <a:buNone/>
            </a:pPr>
            <a:fld id="{9A0DB2DC-4C9A-4742-B13C-FB6460FD3503}" type="slidenum">
              <a:rPr lang="zh-CN" altLang="en-US" strike="noStrike" noProof="1">
                <a:latin typeface="Arial" panose="020b0604020202020204" pitchFamily="34" charset="0"/>
                <a:ea typeface="等线" panose="02010600030101010101" pitchFamily="2" charset="-122"/>
                <a:cs typeface="+mn-cs"/>
              </a:rPr>
              <a:t/>
            </a:fld>
            <a:endParaRPr lang="zh-CN" altLang="en-US" strike="noStrike" noProof="1"/>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Only">
  <p:cSld name="内容">
    <p:bg>
      <p:bgPr>
        <a:solidFill>
          <a:schemeClr val="bg1"/>
        </a:solidFill>
        <a:effectLst/>
      </p:bgPr>
    </p:bg>
    <p:spTree>
      <p:nvGrpSpPr>
        <p:cNvPr id="1" name=""/>
        <p:cNvGrpSpPr/>
        <p:nvPr/>
      </p:nvGrpSpPr>
      <p:grpSpPr>
        <a:xfrm>
          <a:off x="0" y="0"/>
          <a:ext cx="0" cy="0"/>
        </a:xfrm>
      </p:grpSpPr>
      <p:sp>
        <p:nvSpPr>
          <p:cNvPr id="2" name="内容占位符 1"/>
          <p:cNvSpPr>
            <a:spLocks noGrp="1"/>
          </p:cNvSpPr>
          <p:nvPr>
            <p:ph/>
          </p:nvPr>
        </p:nvSpPr>
        <p:spPr>
          <a:xfrm>
            <a:off x="914400" y="609600"/>
            <a:ext cx="10363200" cy="5486400"/>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13" name="Rectangle 4"/>
          <p:cNvSpPr>
            <a:spLocks noGrp="1" noChangeArrowheads="1"/>
          </p:cNvSpPr>
          <p:nvPr>
            <p:ph type="dt" sz="half" idx="2"/>
          </p:nvPr>
        </p:nvSpPr>
        <p:spPr>
          <a:xfrm>
            <a:off x="838200" y="6356350"/>
            <a:ext cx="2743200" cy="365125"/>
          </a:xfrm>
          <a:prstGeom prst="rect">
            <a:avLst/>
          </a:prstGeom>
        </p:spPr>
        <p:txBody>
          <a:bodyPr vert="horz" lIns="91438" tIns="45719" rIns="91438" bIns="45719" rtlCol="0" anchor="ctr"/>
          <a:lstStyle>
            <a:lvl1pPr defTabSz="914400" eaLnBrk="0" fontAlgn="base" hangingPunct="0">
              <a:spcBef>
                <a:spcPct val="0"/>
              </a:spcBef>
              <a:spcAft>
                <a:spcPct val="0"/>
              </a:spcAft>
              <a:defRPr b="1">
                <a:solidFill>
                  <a:schemeClr val="tx1">
                    <a:tint val="75000"/>
                  </a:schemeClr>
                </a:solidFill>
                <a:ea typeface="黑体" panose="02010609060101010101" pitchFamily="49" charset="-122"/>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zh-CN" sz="1200" b="1" i="0" u="none" strike="noStrike" kern="1200" cap="none" spc="0" normalizeH="0" baseline="0" noProof="0">
              <a:ln>
                <a:noFill/>
              </a:ln>
              <a:solidFill>
                <a:schemeClr val="tx1">
                  <a:tint val="75000"/>
                </a:schemeClr>
              </a:solidFill>
              <a:effectLst/>
              <a:uLnTx/>
              <a:uFillTx/>
              <a:latin typeface="Arial" panose="020b0604020202020204" pitchFamily="34" charset="0"/>
              <a:ea typeface="黑体" panose="02010609060101010101" pitchFamily="49" charset="-122"/>
              <a:cs typeface="+mn-cs"/>
            </a:endParaRPr>
          </a:p>
        </p:txBody>
      </p:sp>
      <p:sp>
        <p:nvSpPr>
          <p:cNvPr id="14" name="Rectangle 5"/>
          <p:cNvSpPr>
            <a:spLocks noGrp="1" noChangeArrowheads="1"/>
          </p:cNvSpPr>
          <p:nvPr>
            <p:ph type="ftr" sz="quarter" idx="3"/>
          </p:nvPr>
        </p:nvSpPr>
        <p:spPr>
          <a:xfrm>
            <a:off x="4038600" y="6356350"/>
            <a:ext cx="4114800" cy="365125"/>
          </a:xfrm>
          <a:prstGeom prst="rect">
            <a:avLst/>
          </a:prstGeom>
        </p:spPr>
        <p:txBody>
          <a:bodyPr vert="horz" lIns="91438" tIns="45719" rIns="91438" bIns="45719" rtlCol="0" anchor="ctr"/>
          <a:lstStyle>
            <a:lvl1pPr defTabSz="914400" eaLnBrk="0" fontAlgn="base" hangingPunct="0">
              <a:spcBef>
                <a:spcPct val="0"/>
              </a:spcBef>
              <a:spcAft>
                <a:spcPct val="0"/>
              </a:spcAft>
              <a:defRPr b="1">
                <a:solidFill>
                  <a:schemeClr val="tx1">
                    <a:tint val="75000"/>
                  </a:schemeClr>
                </a:solidFill>
                <a:ea typeface="黑体" panose="02010609060101010101" pitchFamily="49" charset="-122"/>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zh-CN" sz="1200" b="1" i="0" u="none" strike="noStrike" kern="1200" cap="none" spc="0" normalizeH="0" baseline="0" noProof="0">
              <a:ln>
                <a:noFill/>
              </a:ln>
              <a:solidFill>
                <a:schemeClr val="tx1">
                  <a:tint val="75000"/>
                </a:schemeClr>
              </a:solidFill>
              <a:effectLst/>
              <a:uLnTx/>
              <a:uFillTx/>
              <a:latin typeface="Arial" panose="020b0604020202020204" pitchFamily="34" charset="0"/>
              <a:ea typeface="黑体" panose="02010609060101010101" pitchFamily="49" charset="-122"/>
              <a:cs typeface="+mn-cs"/>
            </a:endParaRPr>
          </a:p>
        </p:txBody>
      </p:sp>
      <p:sp>
        <p:nvSpPr>
          <p:cNvPr id="15" name="Rectangle 6"/>
          <p:cNvSpPr>
            <a:spLocks noGrp="1" noChangeArrowheads="1"/>
          </p:cNvSpPr>
          <p:nvPr>
            <p:ph type="sldNum" sz="quarter" idx="4"/>
          </p:nvPr>
        </p:nvSpPr>
        <p:spPr>
          <a:xfrm>
            <a:off x="8610600" y="6356350"/>
            <a:ext cx="2743200" cy="365125"/>
          </a:xfrm>
          <a:prstGeom prst="rect">
            <a:avLst/>
          </a:prstGeom>
        </p:spPr>
        <p:txBody>
          <a:bodyPr vert="horz" lIns="91438" tIns="45719" rIns="91438" bIns="45719" rtlCol="0" anchor="ctr"/>
          <a:lstStyle/>
          <a:p>
            <a:pPr algn="r" fontAlgn="base">
              <a:buNone/>
            </a:pPr>
            <a:fld id="{9A0DB2DC-4C9A-4742-B13C-FB6460FD3503}" type="slidenum">
              <a:rPr lang="zh-CN" altLang="zh-CN" strike="noStrike" noProof="1">
                <a:latin typeface="Arial" panose="020b0604020202020204" pitchFamily="34" charset="0"/>
                <a:ea typeface="等线" panose="02010600030101010101" pitchFamily="2" charset="-122"/>
                <a:cs typeface="+mn-cs"/>
              </a:rPr>
              <a:t/>
            </a:fld>
            <a:endParaRPr lang="zh-CN" altLang="zh-CN" strike="noStrike" noProof="1"/>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image" Target="../media/image1.png" /><Relationship Id="rId4" Type="http://schemas.openxmlformats.org/officeDocument/2006/relationships/image" Target="../media/image2.png"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1026" name="标题占位符 1"/>
          <p:cNvSpPr>
            <a:spLocks noGrp="1"/>
          </p:cNvSpPr>
          <p:nvPr>
            <p:ph type="title"/>
          </p:nvPr>
        </p:nvSpPr>
        <p:spPr>
          <a:xfrm>
            <a:off x="838200" y="365125"/>
            <a:ext cx="10515600" cy="1325563"/>
          </a:xfrm>
          <a:prstGeom prst="rect">
            <a:avLst/>
          </a:prstGeom>
          <a:noFill/>
          <a:ln w="9525">
            <a:noFill/>
          </a:ln>
        </p:spPr>
        <p:txBody>
          <a:bodyPr lIns="91438" tIns="45719" rIns="91438" bIns="45719" anchor="ctr" anchorCtr="0"/>
          <a:lstStyle/>
          <a:p>
            <a:pPr lvl="0"/>
            <a:r>
              <a:rPr lang="zh-CN" altLang="en-US"/>
              <a:t>单击此处编辑母版标题样式</a:t>
            </a:r>
          </a:p>
        </p:txBody>
      </p:sp>
      <p:sp>
        <p:nvSpPr>
          <p:cNvPr id="1027" name="文本占位符 2"/>
          <p:cNvSpPr>
            <a:spLocks noGrp="1"/>
          </p:cNvSpPr>
          <p:nvPr>
            <p:ph type="body" idx="5"/>
          </p:nvPr>
        </p:nvSpPr>
        <p:spPr>
          <a:xfrm>
            <a:off x="838200" y="1825625"/>
            <a:ext cx="10515600" cy="4351338"/>
          </a:xfrm>
          <a:prstGeom prst="rect">
            <a:avLst/>
          </a:prstGeom>
          <a:noFill/>
          <a:ln w="9525">
            <a:noFill/>
          </a:ln>
        </p:spPr>
        <p:txBody>
          <a:bodyPr lIns="91438" tIns="45719" rIns="91438" bIns="45719" anchor="t" anchorCtr="0"/>
          <a:lstStyle/>
          <a:p>
            <a:pPr lvl="0"/>
            <a:r>
              <a:rPr lang="zh-CN" altLang="en-US"/>
              <a:t>单击此处编辑母版文本样式</a:t>
            </a:r>
          </a:p>
          <a:p>
            <a:pPr lvl="1" indent="-227330"/>
            <a:r>
              <a:rPr lang="zh-CN" altLang="en-US"/>
              <a:t>二级</a:t>
            </a:r>
          </a:p>
          <a:p>
            <a:pPr lvl="2" indent="-227330"/>
            <a:r>
              <a:rPr lang="zh-CN" altLang="en-US"/>
              <a:t>三级</a:t>
            </a:r>
          </a:p>
          <a:p>
            <a:pPr lvl="3" indent="-227330"/>
            <a:r>
              <a:rPr lang="zh-CN" altLang="en-US"/>
              <a:t>四级</a:t>
            </a:r>
          </a:p>
          <a:p>
            <a:pPr lvl="4" indent="-227330"/>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38" tIns="45719" rIns="91438" bIns="45719" rtlCol="0" anchor="ctr"/>
          <a:lstStyle>
            <a:lvl1pPr algn="l" defTabSz="914400" eaLnBrk="1" fontAlgn="auto" hangingPunct="1">
              <a:spcBef>
                <a:spcPct val="0"/>
              </a:spcBef>
              <a:spcAft>
                <a:spcPct val="0"/>
              </a:spcAft>
              <a:defRPr sz="1200" b="0" smtClean="0">
                <a:solidFill>
                  <a:prstClr val="black">
                    <a:tint val="75000"/>
                  </a:prstClr>
                </a:solidFill>
                <a:ea typeface="等线" panose="02010600030101010101" pitchFamily="2" charset="-122"/>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E7DC38B7-A93E-449B-8338-05BC34EAFDF9}" type="datetimeFigureOut">
              <a:rPr kumimoji="0" lang="zh-CN" alt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等线" panose="02010600030101010101" pitchFamily="2" charset="-122"/>
                <a:cs typeface="+mn-cs"/>
              </a:rPr>
              <a:t/>
            </a:fld>
            <a:endParaRPr kumimoji="0" lang="zh-CN" alt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等线" panose="02010600030101010101" pitchFamily="2" charset="-122"/>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38" tIns="45719" rIns="91438" bIns="45719" rtlCol="0" anchor="ctr"/>
          <a:lstStyle>
            <a:lvl1pPr algn="ctr" defTabSz="914400" eaLnBrk="1" fontAlgn="auto" hangingPunct="1">
              <a:spcBef>
                <a:spcPct val="0"/>
              </a:spcBef>
              <a:spcAft>
                <a:spcPct val="0"/>
              </a:spcAft>
              <a:defRPr sz="1200" b="0">
                <a:solidFill>
                  <a:prstClr val="black">
                    <a:tint val="75000"/>
                  </a:prstClr>
                </a:solidFill>
                <a:ea typeface="等线" panose="02010600030101010101" pitchFamily="2" charset="-122"/>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等线" panose="02010600030101010101" pitchFamily="2" charset="-122"/>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38" tIns="45719" rIns="91438" bIns="45719" rtlCol="0" anchor="ctr"/>
          <a:lstStyle>
            <a:lvl1pPr algn="r">
              <a:defRPr sz="1200" b="0">
                <a:solidFill>
                  <a:srgbClr val="898989"/>
                </a:solidFill>
                <a:ea typeface="等线" panose="02010600030101010101" pitchFamily="2" charset="-122"/>
              </a:defRPr>
            </a:lvl1pPr>
          </a:lstStyle>
          <a:p>
            <a:pPr lvl="0" defTabSz="913130" eaLnBrk="1" fontAlgn="base" hangingPunct="1">
              <a:buNone/>
            </a:pPr>
            <a:fld id="{9A0DB2DC-4C9A-4742-B13C-FB6460FD3503}" type="slidenum">
              <a:rPr lang="zh-CN" altLang="en-US" strike="noStrike" noProof="1">
                <a:latin typeface="Arial" panose="020b0604020202020204" pitchFamily="34" charset="0"/>
                <a:ea typeface="等线" panose="02010600030101010101" pitchFamily="2" charset="-122"/>
                <a:cs typeface="+mn-cs"/>
              </a:rPr>
              <a:t/>
            </a:fld>
            <a:endParaRPr lang="zh-CN" altLang="en-US" strike="noStrike" noProof="1">
              <a:latin typeface="Arial" panose="020b0604020202020204" pitchFamily="34" charset="0"/>
            </a:endParaRPr>
          </a:p>
        </p:txBody>
      </p:sp>
      <p:grpSp>
        <p:nvGrpSpPr>
          <p:cNvPr id="1031" name="组合 6"/>
          <p:cNvGrpSpPr/>
          <p:nvPr userDrawn="1"/>
        </p:nvGrpSpPr>
        <p:grpSpPr>
          <a:xfrm>
            <a:off x="4763" y="-20637"/>
            <a:ext cx="12185650" cy="6878637"/>
            <a:chOff x="2332" y="-20166"/>
            <a:chExt cx="12190573" cy="6878166"/>
          </a:xfrm>
        </p:grpSpPr>
        <p:sp>
          <p:nvSpPr>
            <p:cNvPr id="8" name="矩形 7"/>
            <p:cNvSpPr/>
            <p:nvPr/>
          </p:nvSpPr>
          <p:spPr>
            <a:xfrm>
              <a:off x="2332" y="-20166"/>
              <a:ext cx="6093698" cy="6878166"/>
            </a:xfrm>
            <a:prstGeom prst="rect">
              <a:avLst/>
            </a:prstGeom>
            <a:solidFill>
              <a:srgbClr val="EE42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20000"/>
                </a:lnSpc>
                <a:spcBef>
                  <a:spcPct val="0"/>
                </a:spcBef>
                <a:spcAft>
                  <a:spcPct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mn-lt"/>
                <a:ea typeface="+mn-ea"/>
                <a:cs typeface="+mn-ea"/>
                <a:sym typeface="+mn-lt"/>
              </a:endParaRPr>
            </a:p>
          </p:txBody>
        </p:sp>
        <p:sp>
          <p:nvSpPr>
            <p:cNvPr id="9" name="矩形 8"/>
            <p:cNvSpPr/>
            <p:nvPr/>
          </p:nvSpPr>
          <p:spPr>
            <a:xfrm>
              <a:off x="6099206" y="-20166"/>
              <a:ext cx="6093699" cy="6878166"/>
            </a:xfrm>
            <a:prstGeom prst="rect">
              <a:avLst/>
            </a:prstGeom>
            <a:solidFill>
              <a:srgbClr val="1640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20000"/>
                </a:lnSpc>
                <a:spcBef>
                  <a:spcPct val="0"/>
                </a:spcBef>
                <a:spcAft>
                  <a:spcPct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mn-lt"/>
                <a:ea typeface="+mn-ea"/>
                <a:cs typeface="+mn-ea"/>
                <a:sym typeface="+mn-lt"/>
              </a:endParaRPr>
            </a:p>
          </p:txBody>
        </p:sp>
        <p:sp>
          <p:nvSpPr>
            <p:cNvPr id="10" name="矩形 9"/>
            <p:cNvSpPr/>
            <p:nvPr/>
          </p:nvSpPr>
          <p:spPr>
            <a:xfrm>
              <a:off x="119854" y="71904"/>
              <a:ext cx="11952352" cy="66908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20000"/>
                </a:lnSpc>
                <a:spcBef>
                  <a:spcPct val="0"/>
                </a:spcBef>
                <a:spcAft>
                  <a:spcPct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mn-lt"/>
                <a:ea typeface="+mn-ea"/>
                <a:cs typeface="+mn-ea"/>
                <a:sym typeface="+mn-lt"/>
              </a:endParaRPr>
            </a:p>
          </p:txBody>
        </p:sp>
      </p:grpSp>
      <p:pic>
        <p:nvPicPr>
          <p:cNvPr id="1035" name="图片 10"/>
          <p:cNvPicPr>
            <a:picLocks noChangeAspect="1"/>
          </p:cNvPicPr>
          <p:nvPr userDrawn="1"/>
        </p:nvPicPr>
        <p:blipFill>
          <a:blip r:embed="rId3"/>
          <a:stretch>
            <a:fillRect/>
          </a:stretch>
        </p:blipFill>
        <p:spPr>
          <a:xfrm>
            <a:off x="122238" y="276225"/>
            <a:ext cx="790575" cy="352425"/>
          </a:xfrm>
          <a:prstGeom prst="rect">
            <a:avLst/>
          </a:prstGeom>
          <a:noFill/>
          <a:ln w="9525">
            <a:noFill/>
          </a:ln>
        </p:spPr>
      </p:pic>
      <p:pic>
        <p:nvPicPr>
          <p:cNvPr id="1036" name="图片 11"/>
          <p:cNvPicPr>
            <a:picLocks noChangeAspect="1"/>
          </p:cNvPicPr>
          <p:nvPr userDrawn="1"/>
        </p:nvPicPr>
        <p:blipFill>
          <a:blip r:embed="rId4"/>
          <a:stretch>
            <a:fillRect/>
          </a:stretch>
        </p:blipFill>
        <p:spPr>
          <a:xfrm>
            <a:off x="11547475" y="6249988"/>
            <a:ext cx="447675" cy="393700"/>
          </a:xfrm>
          <a:prstGeom prst="rect">
            <a:avLst/>
          </a:prstGeom>
          <a:noFill/>
          <a:ln w="9525">
            <a:noFill/>
          </a:ln>
        </p:spPr>
      </p:pic>
      <p:sp>
        <p:nvSpPr>
          <p:cNvPr id="2" name="矩形 1"/>
          <p:cNvSpPr/>
          <p:nvPr userDrawn="1"/>
        </p:nvSpPr>
        <p:spPr>
          <a:xfrm>
            <a:off x="121920" y="71755"/>
            <a:ext cx="11950700" cy="6682105"/>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p:timing/>
  <p:txStyles>
    <p:titleStyle>
      <a:lvl1pPr algn="l" defTabSz="913130" rtl="0" fontAlgn="base">
        <a:lnSpc>
          <a:spcPct val="90000"/>
        </a:lnSpc>
        <a:spcBef>
          <a:spcPct val="0"/>
        </a:spcBef>
        <a:spcAft>
          <a:spcPct val="0"/>
        </a:spcAft>
        <a:defRPr sz="4400" kern="1200">
          <a:solidFill>
            <a:schemeClr val="tx1"/>
          </a:solidFill>
          <a:latin typeface="+mj-lt"/>
          <a:ea typeface="+mj-ea"/>
          <a:cs typeface="+mj-cs"/>
        </a:defRPr>
      </a:lvl1pPr>
      <a:lvl2pPr algn="l" defTabSz="913130"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2pPr>
      <a:lvl3pPr algn="l" defTabSz="913130"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3pPr>
      <a:lvl4pPr algn="l" defTabSz="913130"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4pPr>
      <a:lvl5pPr algn="l" defTabSz="913130"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5pPr>
      <a:lvl6pPr marL="457200" algn="l" defTabSz="913130"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6pPr>
      <a:lvl7pPr marL="914400" algn="l" defTabSz="913130"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7pPr>
      <a:lvl8pPr marL="1371600" algn="l" defTabSz="913130"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8pPr>
      <a:lvl9pPr marL="1828800" algn="l" defTabSz="913130"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9pPr>
    </p:titleStyle>
    <p:bodyStyle>
      <a:lvl1pPr marL="227330" indent="-227330" algn="l" defTabSz="913130"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530" indent="-227330" algn="l" defTabSz="913130"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730" indent="-227330" algn="l" defTabSz="913130"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930" indent="-227330" algn="l" defTabSz="913130" rtl="0" fontAlgn="base">
        <a:lnSpc>
          <a:spcPct val="90000"/>
        </a:lnSpc>
        <a:spcBef>
          <a:spcPts val="500"/>
        </a:spcBef>
        <a:spcAft>
          <a:spcPct val="0"/>
        </a:spcAft>
        <a:buFont typeface="Arial" panose="020b0604020202020204" pitchFamily="34" charset="0"/>
        <a:buChar char="•"/>
        <a:defRPr sz="1900" kern="1200">
          <a:solidFill>
            <a:schemeClr val="tx1"/>
          </a:solidFill>
          <a:latin typeface="+mn-lt"/>
          <a:ea typeface="+mn-ea"/>
          <a:cs typeface="+mn-cs"/>
        </a:defRPr>
      </a:lvl4pPr>
      <a:lvl5pPr marL="2056130" indent="-227330" algn="l" defTabSz="913130" rtl="0" fontAlgn="base">
        <a:lnSpc>
          <a:spcPct val="90000"/>
        </a:lnSpc>
        <a:spcBef>
          <a:spcPts val="500"/>
        </a:spcBef>
        <a:spcAft>
          <a:spcPct val="0"/>
        </a:spcAft>
        <a:buFont typeface="Arial" panose="020b0604020202020204" pitchFamily="34" charset="0"/>
        <a:buChar char="•"/>
        <a:defRPr sz="1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zh-CN"/>
      </a:defPPr>
      <a:lvl1pPr marL="0" algn="l" defTabSz="914400" rtl="0" eaLnBrk="1" latinLnBrk="0" hangingPunct="1">
        <a:defRPr sz="1900" kern="1200">
          <a:solidFill>
            <a:schemeClr val="tx1"/>
          </a:solidFill>
          <a:latin typeface="+mn-lt"/>
          <a:ea typeface="+mn-ea"/>
          <a:cs typeface="+mn-cs"/>
        </a:defRPr>
      </a:lvl1pPr>
      <a:lvl2pPr marL="457200" algn="l" defTabSz="914400" rtl="0" eaLnBrk="1" latinLnBrk="0" hangingPunct="1">
        <a:defRPr sz="1900" kern="1200">
          <a:solidFill>
            <a:schemeClr val="tx1"/>
          </a:solidFill>
          <a:latin typeface="+mn-lt"/>
          <a:ea typeface="+mn-ea"/>
          <a:cs typeface="+mn-cs"/>
        </a:defRPr>
      </a:lvl2pPr>
      <a:lvl3pPr marL="914400" algn="l" defTabSz="914400" rtl="0" eaLnBrk="1" latinLnBrk="0" hangingPunct="1">
        <a:defRPr sz="1900" kern="1200">
          <a:solidFill>
            <a:schemeClr val="tx1"/>
          </a:solidFill>
          <a:latin typeface="+mn-lt"/>
          <a:ea typeface="+mn-ea"/>
          <a:cs typeface="+mn-cs"/>
        </a:defRPr>
      </a:lvl3pPr>
      <a:lvl4pPr marL="1371600" algn="l" defTabSz="914400" rtl="0" eaLnBrk="1" latinLnBrk="0" hangingPunct="1">
        <a:defRPr sz="1900" kern="1200">
          <a:solidFill>
            <a:schemeClr val="tx1"/>
          </a:solidFill>
          <a:latin typeface="+mn-lt"/>
          <a:ea typeface="+mn-ea"/>
          <a:cs typeface="+mn-cs"/>
        </a:defRPr>
      </a:lvl4pPr>
      <a:lvl5pPr marL="1828800" algn="l" defTabSz="914400" rtl="0" eaLnBrk="1" latinLnBrk="0" hangingPunct="1">
        <a:defRPr sz="1900" kern="1200">
          <a:solidFill>
            <a:schemeClr val="tx1"/>
          </a:solidFill>
          <a:latin typeface="+mn-lt"/>
          <a:ea typeface="+mn-ea"/>
          <a:cs typeface="+mn-cs"/>
        </a:defRPr>
      </a:lvl5pPr>
      <a:lvl6pPr marL="2286000" algn="l" defTabSz="914400" rtl="0" eaLnBrk="1" latinLnBrk="0" hangingPunct="1">
        <a:defRPr sz="1900" kern="1200">
          <a:solidFill>
            <a:schemeClr val="tx1"/>
          </a:solidFill>
          <a:latin typeface="+mn-lt"/>
          <a:ea typeface="+mn-ea"/>
          <a:cs typeface="+mn-cs"/>
        </a:defRPr>
      </a:lvl6pPr>
      <a:lvl7pPr marL="2743200" algn="l" defTabSz="914400" rtl="0" eaLnBrk="1" latinLnBrk="0" hangingPunct="1">
        <a:defRPr sz="1900" kern="1200">
          <a:solidFill>
            <a:schemeClr val="tx1"/>
          </a:solidFill>
          <a:latin typeface="+mn-lt"/>
          <a:ea typeface="+mn-ea"/>
          <a:cs typeface="+mn-cs"/>
        </a:defRPr>
      </a:lvl7pPr>
      <a:lvl8pPr marL="3200400" algn="l" defTabSz="914400" rtl="0" eaLnBrk="1" latinLnBrk="0" hangingPunct="1">
        <a:defRPr sz="1900" kern="1200">
          <a:solidFill>
            <a:schemeClr val="tx1"/>
          </a:solidFill>
          <a:latin typeface="+mn-lt"/>
          <a:ea typeface="+mn-ea"/>
          <a:cs typeface="+mn-cs"/>
        </a:defRPr>
      </a:lvl8pPr>
      <a:lvl9pPr marL="3657600" algn="l" defTabSz="914400" rtl="0" eaLnBrk="1" latinLnBrk="0" hangingPunct="1">
        <a:defRPr sz="19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 Id="rId3" Type="http://schemas.openxmlformats.org/officeDocument/2006/relationships/image" Target="../media/image4.emf"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png" /><Relationship Id="rId3" Type="http://schemas.openxmlformats.org/officeDocument/2006/relationships/image" Target="../media/image4.emf"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gif" /><Relationship Id="rId3" Type="http://schemas.openxmlformats.org/officeDocument/2006/relationships/image" Target="../media/image7.jpeg" /><Relationship Id="rId4" Type="http://schemas.openxmlformats.org/officeDocument/2006/relationships/image" Target="../media/image5.png" /><Relationship Id="rId5" Type="http://schemas.openxmlformats.org/officeDocument/2006/relationships/image" Target="../media/image4.emf"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5.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 Id="rId3" Type="http://schemas.openxmlformats.org/officeDocument/2006/relationships/image" Target="../media/image5.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5.png" /><Relationship Id="rId5" Type="http://schemas.openxmlformats.org/officeDocument/2006/relationships/image" Target="../media/image4.emf"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3.jpeg" /><Relationship Id="rId3" Type="http://schemas.openxmlformats.org/officeDocument/2006/relationships/image" Target="../media/image5.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png" /><Relationship Id="rId3" Type="http://schemas.openxmlformats.org/officeDocument/2006/relationships/image" Target="../media/image1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5.png" /><Relationship Id="rId3" Type="http://schemas.openxmlformats.org/officeDocument/2006/relationships/image" Target="../media/image5.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6.jpeg" /><Relationship Id="rId3" Type="http://schemas.openxmlformats.org/officeDocument/2006/relationships/hyperlink" Target="&#30005;&#35805;.mp4" TargetMode="External" /><Relationship Id="rId4" Type="http://schemas.openxmlformats.org/officeDocument/2006/relationships/image" Target="../media/image17.png" /><Relationship Id="rId5" Type="http://schemas.openxmlformats.org/officeDocument/2006/relationships/image" Target="../media/image5.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5.png" /><Relationship Id="rId3" Type="http://schemas.openxmlformats.org/officeDocument/2006/relationships/image" Target="../media/image5.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5.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0.jpeg" /><Relationship Id="rId3" Type="http://schemas.openxmlformats.org/officeDocument/2006/relationships/image" Target="../media/image5.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image" Target="../media/image5.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3.png" /><Relationship Id="rId3" Type="http://schemas.openxmlformats.org/officeDocument/2006/relationships/image" Target="../media/image5.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4.png" /><Relationship Id="rId3" Type="http://schemas.openxmlformats.org/officeDocument/2006/relationships/image" Target="../media/image5.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5.jpeg" /><Relationship Id="rId3" Type="http://schemas.openxmlformats.org/officeDocument/2006/relationships/image" Target="../media/image26.jpeg" /><Relationship Id="rId4" Type="http://schemas.openxmlformats.org/officeDocument/2006/relationships/image" Target="../media/image27.jpeg" /><Relationship Id="rId5" Type="http://schemas.openxmlformats.org/officeDocument/2006/relationships/image" Target="../media/image28.jpeg" /><Relationship Id="rId6" Type="http://schemas.openxmlformats.org/officeDocument/2006/relationships/image" Target="../media/image5.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9.jpeg" /><Relationship Id="rId3" Type="http://schemas.openxmlformats.org/officeDocument/2006/relationships/image" Target="../media/image5.pn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png" /><Relationship Id="rId3" Type="http://schemas.openxmlformats.org/officeDocument/2006/relationships/image" Target="../media/image4.emf"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pn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pn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xml" /><Relationship Id="rId3" Type="http://schemas.openxmlformats.org/officeDocument/2006/relationships/image" Target="../media/image30.jpeg" /><Relationship Id="rId4" Type="http://schemas.openxmlformats.org/officeDocument/2006/relationships/image" Target="../media/image31.jpeg" /><Relationship Id="rId5" Type="http://schemas.openxmlformats.org/officeDocument/2006/relationships/image" Target="../media/image23.png" /><Relationship Id="rId6" Type="http://schemas.openxmlformats.org/officeDocument/2006/relationships/image" Target="../media/image32.png" /><Relationship Id="rId7" Type="http://schemas.openxmlformats.org/officeDocument/2006/relationships/image" Target="../media/image5.png" /><Relationship Id="rId8" Type="http://schemas.openxmlformats.org/officeDocument/2006/relationships/image" Target="../media/image4.emf"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3.png" /><Relationship Id="rId3" Type="http://schemas.openxmlformats.org/officeDocument/2006/relationships/image" Target="../media/image5.pn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3.png" /><Relationship Id="rId3" Type="http://schemas.openxmlformats.org/officeDocument/2006/relationships/image" Target="../media/image5.pn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3.png" /><Relationship Id="rId3" Type="http://schemas.openxmlformats.org/officeDocument/2006/relationships/image" Target="../media/image5.pn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png" /><Relationship Id="rId3" Type="http://schemas.openxmlformats.org/officeDocument/2006/relationships/image" Target="../media/image4.emf"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png" /><Relationship Id="rId3" Type="http://schemas.openxmlformats.org/officeDocument/2006/relationships/image" Target="../media/image4.emf"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4.jpeg" /><Relationship Id="rId3" Type="http://schemas.openxmlformats.org/officeDocument/2006/relationships/image" Target="../media/image5.png"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5.jpeg" /><Relationship Id="rId3" Type="http://schemas.openxmlformats.org/officeDocument/2006/relationships/image" Target="../media/image5.pn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2.xml" /><Relationship Id="rId3" Type="http://schemas.openxmlformats.org/officeDocument/2006/relationships/image" Target="../media/image36.jpeg" /><Relationship Id="rId4" Type="http://schemas.openxmlformats.org/officeDocument/2006/relationships/image" Target="../media/image37.jpeg" /><Relationship Id="rId5" Type="http://schemas.openxmlformats.org/officeDocument/2006/relationships/image" Target="../media/image5.png"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8.png" /><Relationship Id="rId3" Type="http://schemas.openxmlformats.org/officeDocument/2006/relationships/image" Target="../media/image32.png" /><Relationship Id="rId4" Type="http://schemas.openxmlformats.org/officeDocument/2006/relationships/image" Target="../media/image5.png"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074" name="标题 1"/>
          <p:cNvSpPr>
            <a:spLocks noGrp="1" noChangeArrowheads="1"/>
          </p:cNvSpPr>
          <p:nvPr>
            <p:ph type="ctrTitle" idx="4294967295"/>
          </p:nvPr>
        </p:nvSpPr>
        <p:spPr bwMode="auto">
          <a:xfrm>
            <a:off x="1039284" y="1517651"/>
            <a:ext cx="9144000" cy="10160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1219200" rtl="0" eaLnBrk="0" fontAlgn="base" latinLnBrk="0" hangingPunct="0">
              <a:lnSpc>
                <a:spcPct val="100000"/>
              </a:lnSpc>
              <a:spcBef>
                <a:spcPct val="0"/>
              </a:spcBef>
              <a:spcAft>
                <a:spcPct val="0"/>
              </a:spcAft>
              <a:buClrTx/>
              <a:buSzTx/>
              <a:buFontTx/>
              <a:buNone/>
              <a:defRPr/>
            </a:pPr>
            <a:r>
              <a:rPr kumimoji="0" lang="zh-CN" altLang="en-US" sz="5333" b="1" i="0" u="none" strike="noStrike" kern="0" cap="none" spc="0" normalizeH="0" baseline="0" noProof="0">
                <a:ln>
                  <a:noFill/>
                </a:ln>
                <a:solidFill>
                  <a:schemeClr val="tx1"/>
                </a:solidFill>
                <a:effectLst>
                  <a:outerShdw blurRad="38100" dist="38100" dir="2700000" algn="tl">
                    <a:srgbClr val="000000">
                      <a:alpha val="43137"/>
                    </a:srgbClr>
                  </a:outerShdw>
                </a:effectLst>
                <a:uLnTx/>
                <a:uFillTx/>
                <a:latin typeface="+mn-ea"/>
                <a:ea typeface="+mn-ea"/>
                <a:cs typeface="+mj-cs"/>
              </a:rPr>
              <a:t>第</a:t>
            </a:r>
            <a:r>
              <a:rPr kumimoji="0" lang="en-US" altLang="zh-CN" sz="5333" b="1" i="0" u="none" strike="noStrike" kern="0" cap="none" spc="0" normalizeH="0" baseline="0" noProof="0">
                <a:ln>
                  <a:noFill/>
                </a:ln>
                <a:solidFill>
                  <a:schemeClr val="tx1"/>
                </a:solidFill>
                <a:effectLst>
                  <a:outerShdw blurRad="38100" dist="38100" dir="2700000" algn="tl">
                    <a:srgbClr val="000000">
                      <a:alpha val="43137"/>
                    </a:srgbClr>
                  </a:outerShdw>
                </a:effectLst>
                <a:uLnTx/>
                <a:uFillTx/>
                <a:latin typeface="+mn-ea"/>
                <a:ea typeface="+mn-ea"/>
                <a:cs typeface="+mj-cs"/>
              </a:rPr>
              <a:t>1</a:t>
            </a:r>
            <a:r>
              <a:rPr kumimoji="0" lang="zh-CN" altLang="en-US" sz="5333" b="1" i="0" u="none" strike="noStrike" kern="0" cap="none" spc="0" normalizeH="0" baseline="0" noProof="0">
                <a:ln>
                  <a:noFill/>
                </a:ln>
                <a:solidFill>
                  <a:schemeClr val="tx1"/>
                </a:solidFill>
                <a:effectLst>
                  <a:outerShdw blurRad="38100" dist="38100" dir="2700000" algn="tl">
                    <a:srgbClr val="000000">
                      <a:alpha val="43137"/>
                    </a:srgbClr>
                  </a:outerShdw>
                </a:effectLst>
                <a:uLnTx/>
                <a:uFillTx/>
                <a:latin typeface="+mn-ea"/>
                <a:ea typeface="+mn-ea"/>
                <a:cs typeface="+mj-cs"/>
              </a:rPr>
              <a:t>节  现代顺风耳</a:t>
            </a:r>
            <a:r>
              <a:rPr kumimoji="0" lang="en-US" altLang="zh-CN" sz="5333" b="1" i="0" u="none" strike="noStrike" kern="0" cap="none" spc="0" normalizeH="0" baseline="0" noProof="0">
                <a:ln>
                  <a:noFill/>
                </a:ln>
                <a:solidFill>
                  <a:schemeClr val="tx1"/>
                </a:solidFill>
                <a:effectLst>
                  <a:outerShdw blurRad="38100" dist="38100" dir="2700000" algn="tl">
                    <a:srgbClr val="000000">
                      <a:alpha val="43137"/>
                    </a:srgbClr>
                  </a:outerShdw>
                </a:effectLst>
                <a:uLnTx/>
                <a:uFillTx/>
                <a:latin typeface="+mn-ea"/>
                <a:ea typeface="+mn-ea"/>
                <a:cs typeface="+mj-cs"/>
              </a:rPr>
              <a:t>——</a:t>
            </a:r>
            <a:r>
              <a:rPr kumimoji="0" lang="zh-CN" altLang="en-US" sz="5333" b="1" i="0" u="none" strike="noStrike" kern="0" cap="none" spc="0" normalizeH="0" baseline="0" noProof="0">
                <a:ln>
                  <a:noFill/>
                </a:ln>
                <a:solidFill>
                  <a:schemeClr val="tx1"/>
                </a:solidFill>
                <a:effectLst>
                  <a:outerShdw blurRad="38100" dist="38100" dir="2700000" algn="tl">
                    <a:srgbClr val="000000">
                      <a:alpha val="43137"/>
                    </a:srgbClr>
                  </a:outerShdw>
                </a:effectLst>
                <a:uLnTx/>
                <a:uFillTx/>
                <a:latin typeface="+mn-ea"/>
                <a:ea typeface="+mn-ea"/>
                <a:cs typeface="+mj-cs"/>
              </a:rPr>
              <a:t>电话</a:t>
            </a:r>
            <a:endParaRPr kumimoji="0" lang="zh-CN" altLang="en-US" sz="5333" b="1" i="0" u="none" strike="noStrike" kern="0" cap="none" spc="0" normalizeH="0" baseline="0" noProof="0">
              <a:ln>
                <a:noFill/>
              </a:ln>
              <a:solidFill>
                <a:schemeClr val="tx1"/>
              </a:solidFill>
              <a:effectLst>
                <a:outerShdw blurRad="38100" dist="38100" dir="2700000" algn="tl">
                  <a:srgbClr val="000000">
                    <a:alpha val="43137"/>
                  </a:srgbClr>
                </a:outerShdw>
              </a:effectLst>
              <a:uLnTx/>
              <a:uFillTx/>
              <a:latin typeface="+mn-ea"/>
              <a:ea typeface="+mn-ea"/>
              <a:cs typeface="+mj-cs"/>
            </a:endParaRPr>
          </a:p>
        </p:txBody>
      </p:sp>
      <p:sp>
        <p:nvSpPr>
          <p:cNvPr id="9219" name="副标题 2"/>
          <p:cNvSpPr>
            <a:spLocks noGrp="1"/>
          </p:cNvSpPr>
          <p:nvPr>
            <p:ph type="subTitle" idx="4294967295"/>
          </p:nvPr>
        </p:nvSpPr>
        <p:spPr>
          <a:xfrm>
            <a:off x="9349318" y="6206067"/>
            <a:ext cx="4381500" cy="886884"/>
          </a:xfrm>
          <a:prstGeom prst="rect">
            <a:avLst/>
          </a:prstGeom>
          <a:noFill/>
          <a:ln w="9525">
            <a:noFill/>
          </a:ln>
        </p:spPr>
        <p:txBody>
          <a:bodyPr/>
          <a:lstStyle>
            <a:lvl1pPr marL="0" lvl="0" indent="0" algn="ctr">
              <a:buClrTx/>
              <a:buSzTx/>
              <a:buFontTx/>
              <a:buNone/>
              <a:defRPr/>
            </a:lvl1pPr>
            <a:lvl2pPr marL="609600" lvl="1" indent="0" algn="ctr">
              <a:buClrTx/>
              <a:buSzTx/>
              <a:buFontTx/>
              <a:buNone/>
              <a:defRPr/>
            </a:lvl2pPr>
            <a:lvl3pPr marL="1219200" lvl="2" indent="0" algn="ctr">
              <a:buClrTx/>
              <a:buSzTx/>
              <a:buFontTx/>
              <a:buNone/>
              <a:defRPr/>
            </a:lvl3pPr>
            <a:lvl4pPr marL="1828800" lvl="3" indent="0" algn="ctr">
              <a:buClrTx/>
              <a:buSzTx/>
              <a:buFontTx/>
              <a:buNone/>
              <a:defRPr/>
            </a:lvl4pPr>
            <a:lvl5pPr marL="2438400" lvl="4" indent="0" algn="ctr">
              <a:buClrTx/>
              <a:buSzTx/>
              <a:buFontTx/>
              <a:buNone/>
              <a:defRPr/>
            </a:lvl5pPr>
          </a:lstStyle>
          <a:p>
            <a:pPr lvl="0" algn="l"/>
            <a:r>
              <a:rPr lang="en-US" altLang="zh-CN" sz="3200">
                <a:ea typeface="楷体" panose="02010609060101010101" pitchFamily="49" charset="-122"/>
              </a:rPr>
              <a:t>R·</a:t>
            </a:r>
            <a:r>
              <a:rPr lang="zh-CN" altLang="en-US" sz="3200">
                <a:ea typeface="楷体" panose="02010609060101010101" pitchFamily="49" charset="-122"/>
              </a:rPr>
              <a:t>九年级下册</a:t>
            </a:r>
          </a:p>
        </p:txBody>
      </p:sp>
      <p:sp>
        <p:nvSpPr>
          <p:cNvPr id="5" name="副标题 2"/>
          <p:cNvSpPr txBox="1"/>
          <p:nvPr/>
        </p:nvSpPr>
        <p:spPr>
          <a:xfrm>
            <a:off x="2681818" y="670984"/>
            <a:ext cx="5858933" cy="778933"/>
          </a:xfrm>
          <a:prstGeom prst="rect">
            <a:avLst/>
          </a:prstGeom>
          <a:noFill/>
          <a:ln>
            <a:noFill/>
          </a:ln>
        </p:spPr>
        <p:txBody>
          <a:bodyPr anchor="ctr"/>
          <a:lstStyle>
            <a:defPPr>
              <a:defRPr lang="zh-CN"/>
            </a:defPPr>
            <a:lvl1pPr marL="0" lvl="0" indent="0" algn="ctr" defTabSz="1219200" rtl="0" eaLnBrk="0" fontAlgn="base" latinLnBrk="0" hangingPunct="0">
              <a:lnSpc>
                <a:spcPct val="100000"/>
              </a:lnSpc>
              <a:spcBef>
                <a:spcPct val="20000"/>
              </a:spcBef>
              <a:spcAft>
                <a:spcPct val="0"/>
              </a:spcAft>
              <a:buNone/>
              <a:defRPr sz="3733" b="1" i="0" u="none" kern="1200" baseline="0">
                <a:solidFill>
                  <a:schemeClr val="tx1"/>
                </a:solidFill>
                <a:latin typeface="+mj-lt"/>
                <a:ea typeface="楷体_GB2312" panose="02010609030101010101" pitchFamily="49" charset="-122"/>
                <a:cs typeface="+mn-cs"/>
              </a:defRPr>
            </a:lvl1pPr>
            <a:lvl2pPr marL="609600" lvl="1" indent="0" algn="ctr" defTabSz="1219200" rtl="0" eaLnBrk="0" fontAlgn="base" latinLnBrk="0" hangingPunct="0">
              <a:lnSpc>
                <a:spcPct val="100000"/>
              </a:lnSpc>
              <a:spcBef>
                <a:spcPct val="20000"/>
              </a:spcBef>
              <a:spcAft>
                <a:spcPct val="0"/>
              </a:spcAft>
              <a:buNone/>
              <a:defRPr sz="3733" b="0" i="0" u="none" kern="1200" baseline="0">
                <a:solidFill>
                  <a:schemeClr val="tx1">
                    <a:tint val="75000"/>
                  </a:schemeClr>
                </a:solidFill>
                <a:latin typeface="+mn-lt"/>
                <a:ea typeface="+mn-ea"/>
                <a:cs typeface="+mn-cs"/>
              </a:defRPr>
            </a:lvl2pPr>
            <a:lvl3pPr marL="1219200" lvl="2" indent="0" algn="ctr" defTabSz="1219200" rtl="0" eaLnBrk="0" fontAlgn="base" latinLnBrk="0" hangingPunct="0">
              <a:lnSpc>
                <a:spcPct val="100000"/>
              </a:lnSpc>
              <a:spcBef>
                <a:spcPct val="20000"/>
              </a:spcBef>
              <a:spcAft>
                <a:spcPct val="0"/>
              </a:spcAft>
              <a:buNone/>
              <a:defRPr sz="3200" b="0" i="0" u="none" kern="1200" baseline="0">
                <a:solidFill>
                  <a:schemeClr val="tx1">
                    <a:tint val="75000"/>
                  </a:schemeClr>
                </a:solidFill>
                <a:latin typeface="+mn-lt"/>
                <a:ea typeface="+mn-ea"/>
                <a:cs typeface="+mn-cs"/>
              </a:defRPr>
            </a:lvl3pPr>
            <a:lvl4pPr marL="1828800" lvl="3" indent="0" algn="ctr" defTabSz="1219200" rtl="0" eaLnBrk="0" fontAlgn="base" latinLnBrk="0" hangingPunct="0">
              <a:lnSpc>
                <a:spcPct val="100000"/>
              </a:lnSpc>
              <a:spcBef>
                <a:spcPct val="20000"/>
              </a:spcBef>
              <a:spcAft>
                <a:spcPct val="0"/>
              </a:spcAft>
              <a:buNone/>
              <a:defRPr sz="2667" b="0" i="0" u="none" kern="1200" baseline="0">
                <a:solidFill>
                  <a:schemeClr val="tx1">
                    <a:tint val="75000"/>
                  </a:schemeClr>
                </a:solidFill>
                <a:latin typeface="+mn-lt"/>
                <a:ea typeface="+mn-ea"/>
                <a:cs typeface="+mn-cs"/>
              </a:defRPr>
            </a:lvl4pPr>
            <a:lvl5pPr marL="2438400" lvl="4" indent="0" algn="ctr" defTabSz="1219200" rtl="0" eaLnBrk="0" fontAlgn="base" latinLnBrk="0" hangingPunct="0">
              <a:lnSpc>
                <a:spcPct val="100000"/>
              </a:lnSpc>
              <a:spcBef>
                <a:spcPct val="20000"/>
              </a:spcBef>
              <a:spcAft>
                <a:spcPct val="0"/>
              </a:spcAft>
              <a:buNone/>
              <a:defRPr sz="2667" b="0" i="0" u="none" kern="1200" baseline="0">
                <a:solidFill>
                  <a:schemeClr val="tx1">
                    <a:tint val="75000"/>
                  </a:schemeClr>
                </a:solidFill>
                <a:latin typeface="+mn-lt"/>
                <a:ea typeface="+mn-ea"/>
                <a:cs typeface="+mn-cs"/>
              </a:defRPr>
            </a:lvl5pPr>
            <a:lvl6pPr marL="3048000" lvl="5" indent="0" algn="ctr" defTabSz="1219200" rtl="0" eaLnBrk="0" fontAlgn="base" latinLnBrk="0" hangingPunct="0">
              <a:lnSpc>
                <a:spcPct val="100000"/>
              </a:lnSpc>
              <a:spcBef>
                <a:spcPct val="20000"/>
              </a:spcBef>
              <a:spcAft>
                <a:spcPct val="0"/>
              </a:spcAft>
              <a:buNone/>
              <a:defRPr sz="2667" b="0" i="0" u="none" kern="1200" baseline="0">
                <a:solidFill>
                  <a:schemeClr val="tx1">
                    <a:tint val="75000"/>
                  </a:schemeClr>
                </a:solidFill>
                <a:latin typeface="+mn-lt"/>
                <a:ea typeface="+mn-ea"/>
                <a:cs typeface="+mn-cs"/>
              </a:defRPr>
            </a:lvl6pPr>
            <a:lvl7pPr marL="3657600" lvl="6" indent="0" algn="ctr" defTabSz="1219200" rtl="0" eaLnBrk="0" fontAlgn="base" latinLnBrk="0" hangingPunct="0">
              <a:lnSpc>
                <a:spcPct val="100000"/>
              </a:lnSpc>
              <a:spcBef>
                <a:spcPct val="20000"/>
              </a:spcBef>
              <a:spcAft>
                <a:spcPct val="0"/>
              </a:spcAft>
              <a:buNone/>
              <a:defRPr sz="2667" b="0" i="0" u="none" kern="1200" baseline="0">
                <a:solidFill>
                  <a:schemeClr val="tx1">
                    <a:tint val="75000"/>
                  </a:schemeClr>
                </a:solidFill>
                <a:latin typeface="+mn-lt"/>
                <a:ea typeface="+mn-ea"/>
                <a:cs typeface="+mn-cs"/>
              </a:defRPr>
            </a:lvl7pPr>
            <a:lvl8pPr marL="4267200" lvl="7" indent="0" algn="ctr" defTabSz="1219200" rtl="0" eaLnBrk="0" fontAlgn="base" latinLnBrk="0" hangingPunct="0">
              <a:lnSpc>
                <a:spcPct val="100000"/>
              </a:lnSpc>
              <a:spcBef>
                <a:spcPct val="20000"/>
              </a:spcBef>
              <a:spcAft>
                <a:spcPct val="0"/>
              </a:spcAft>
              <a:buNone/>
              <a:defRPr sz="2667" b="0" i="0" u="none" kern="1200" baseline="0">
                <a:solidFill>
                  <a:schemeClr val="tx1">
                    <a:tint val="75000"/>
                  </a:schemeClr>
                </a:solidFill>
                <a:latin typeface="+mn-lt"/>
                <a:ea typeface="+mn-ea"/>
                <a:cs typeface="+mn-cs"/>
              </a:defRPr>
            </a:lvl8pPr>
            <a:lvl9pPr marL="4876800" indent="0" algn="ctr" rtl="0" eaLnBrk="0" fontAlgn="base" hangingPunct="0">
              <a:spcBef>
                <a:spcPct val="20000"/>
              </a:spcBef>
              <a:spcAft>
                <a:spcPct val="0"/>
              </a:spcAft>
              <a:buNone/>
              <a:defRPr sz="2667">
                <a:solidFill>
                  <a:schemeClr val="tx1">
                    <a:tint val="75000"/>
                  </a:schemeClr>
                </a:solidFill>
                <a:latin typeface="+mn-lt"/>
                <a:ea typeface="+mn-ea"/>
              </a:defRPr>
            </a:lvl9pPr>
          </a:lstStyle>
          <a:p>
            <a:pPr marL="0" marR="0" lvl="0" indent="0" algn="r" defTabSz="1219200" rtl="0" eaLnBrk="0" fontAlgn="base" latinLnBrk="0" hangingPunct="0">
              <a:lnSpc>
                <a:spcPct val="100000"/>
              </a:lnSpc>
              <a:spcBef>
                <a:spcPct val="0"/>
              </a:spcBef>
              <a:spcAft>
                <a:spcPct val="0"/>
              </a:spcAft>
              <a:buClrTx/>
              <a:buSzTx/>
              <a:buFontTx/>
              <a:buNone/>
              <a:defRPr/>
            </a:pPr>
            <a:r>
              <a:rPr kumimoji="0" lang="zh-CN" altLang="en-US" sz="3733" b="1" i="0" u="none" strike="noStrike" kern="0" cap="none" spc="0" normalizeH="0" baseline="0" noProof="0">
                <a:ln>
                  <a:noFill/>
                </a:ln>
                <a:solidFill>
                  <a:srgbClr val="1E2D8A"/>
                </a:solidFill>
                <a:effectLst/>
                <a:uLnTx/>
                <a:uFillTx/>
                <a:latin typeface="+mj-ea"/>
                <a:ea typeface="+mj-ea"/>
                <a:cs typeface="+mn-cs"/>
              </a:rPr>
              <a:t>第二十一章 信息的传递</a:t>
            </a:r>
            <a:endParaRPr kumimoji="0" lang="zh-CN" altLang="en-US" sz="3733" b="1" i="0" u="none" strike="noStrike" kern="0" cap="none" spc="0" normalizeH="0" baseline="0" noProof="0">
              <a:ln>
                <a:noFill/>
              </a:ln>
              <a:solidFill>
                <a:srgbClr val="1E2D8A"/>
              </a:solidFill>
              <a:effectLst/>
              <a:uLnTx/>
              <a:uFillTx/>
              <a:latin typeface="+mj-ea"/>
              <a:ea typeface="+mj-ea"/>
              <a:cs typeface="+mn-cs"/>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17"/>
          <p:cNvSpPr txBox="1"/>
          <p:nvPr/>
        </p:nvSpPr>
        <p:spPr>
          <a:xfrm>
            <a:off x="4953000" y="1464733"/>
            <a:ext cx="2286000" cy="698500"/>
          </a:xfrm>
          <a:prstGeom prst="rect">
            <a:avLst/>
          </a:prstGeom>
          <a:noFill/>
          <a:ln w="9525">
            <a:noFill/>
          </a:ln>
        </p:spPr>
        <p:txBody>
          <a:bodyPr>
            <a:spAutoFit/>
          </a:bodyPr>
          <a:lstStyle>
            <a:defPPr>
              <a:defRPr lang="zh-CN"/>
            </a:defPPr>
          </a:lstStyle>
          <a:p>
            <a:pPr eaLnBrk="1" hangingPunct="1"/>
            <a:r>
              <a:rPr lang="zh-CN" altLang="en-US" sz="3733" b="1">
                <a:latin typeface="微软雅黑" panose="020b0503020204020204" pitchFamily="34" charset="-122"/>
                <a:ea typeface="微软雅黑" panose="020b0503020204020204" pitchFamily="34" charset="-122"/>
              </a:rPr>
              <a:t>学习目标</a:t>
            </a:r>
          </a:p>
        </p:txBody>
      </p:sp>
      <p:pic>
        <p:nvPicPr>
          <p:cNvPr id="14" name="图片 13"/>
          <p:cNvPicPr>
            <a:picLocks noChangeAspect="1"/>
          </p:cNvPicPr>
          <p:nvPr/>
        </p:nvPicPr>
        <p:blipFill>
          <a:blip r:embed="rId2"/>
          <a:srcRect l="13441" t="23293" r="-694" b="12999"/>
          <a:stretch>
            <a:fillRect/>
          </a:stretch>
        </p:blipFill>
        <p:spPr>
          <a:xfrm>
            <a:off x="522818" y="2626785"/>
            <a:ext cx="3738033" cy="2728383"/>
          </a:xfrm>
          <a:prstGeom prst="rect">
            <a:avLst/>
          </a:prstGeom>
          <a:noFill/>
          <a:ln w="9525">
            <a:noFill/>
          </a:ln>
        </p:spPr>
      </p:pic>
      <p:grpSp>
        <p:nvGrpSpPr>
          <p:cNvPr id="30" name="组合 29"/>
          <p:cNvGrpSpPr/>
          <p:nvPr/>
        </p:nvGrpSpPr>
        <p:grpSpPr>
          <a:xfrm>
            <a:off x="2924385" y="2580199"/>
            <a:ext cx="9295133" cy="761392"/>
            <a:chOff x="2923954" y="2579971"/>
            <a:chExt cx="9296653" cy="761780"/>
          </a:xfrm>
        </p:grpSpPr>
        <p:cxnSp>
          <p:nvCxnSpPr>
            <p:cNvPr id="10259" name="连接符: 肘形 29"/>
            <p:cNvCxnSpPr>
              <a:endCxn id="18" idx="0"/>
            </p:cNvCxnSpPr>
            <p:nvPr/>
          </p:nvCxnSpPr>
          <p:spPr>
            <a:xfrm>
              <a:off x="2923954" y="3219000"/>
              <a:ext cx="2976300" cy="122751"/>
            </a:xfrm>
            <a:prstGeom prst="bentConnector2">
              <a:avLst/>
            </a:prstGeom>
            <a:ln w="12700" cap="flat" cmpd="sng">
              <a:solidFill>
                <a:srgbClr val="310E6C"/>
              </a:solidFill>
              <a:prstDash val="dash"/>
              <a:miter/>
              <a:headEnd type="none" w="med" len="med"/>
              <a:tailEnd type="none" w="med" len="med"/>
            </a:ln>
          </p:spPr>
        </p:cxnSp>
        <p:grpSp>
          <p:nvGrpSpPr>
            <p:cNvPr id="10260" name="组合 25"/>
            <p:cNvGrpSpPr/>
            <p:nvPr/>
          </p:nvGrpSpPr>
          <p:grpSpPr>
            <a:xfrm>
              <a:off x="4480607" y="2579970"/>
              <a:ext cx="7740000" cy="620517"/>
              <a:chOff x="4480606" y="2579970"/>
              <a:chExt cx="7740000" cy="620517"/>
            </a:xfrm>
          </p:grpSpPr>
          <p:sp>
            <p:nvSpPr>
              <p:cNvPr id="18" name="ïśḷîdê"/>
              <p:cNvSpPr/>
              <p:nvPr/>
            </p:nvSpPr>
            <p:spPr>
              <a:xfrm>
                <a:off x="4480606" y="2673092"/>
                <a:ext cx="480525" cy="480421"/>
              </a:xfrm>
              <a:prstGeom prst="ellipse">
                <a:avLst/>
              </a:prstGeom>
              <a:solidFill>
                <a:srgbClr val="1243B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marL="0" marR="0" lvl="0" indent="0" algn="ctr" defTabSz="12192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a:ln>
                      <a:noFill/>
                    </a:ln>
                    <a:solidFill>
                      <a:schemeClr val="bg1"/>
                    </a:solidFill>
                    <a:effectLst/>
                    <a:uLnTx/>
                    <a:uFillTx/>
                    <a:latin typeface="+mj-ea"/>
                    <a:ea typeface="+mj-ea"/>
                    <a:cs typeface="+mn-cs"/>
                    <a:sym typeface="字魂59号-创粗黑" panose="00000500000000000000" pitchFamily="2" charset="-122"/>
                  </a:rPr>
                  <a:t>1</a:t>
                </a:r>
                <a:endParaRPr kumimoji="0" lang="en-US" sz="2400" b="0" i="0" u="none" strike="noStrike" kern="1200" cap="none" spc="0" normalizeH="0" baseline="0" noProof="0">
                  <a:ln>
                    <a:noFill/>
                  </a:ln>
                  <a:solidFill>
                    <a:schemeClr val="bg1"/>
                  </a:solidFill>
                  <a:effectLst/>
                  <a:uLnTx/>
                  <a:uFillTx/>
                  <a:latin typeface="+mj-ea"/>
                  <a:ea typeface="+mj-ea"/>
                  <a:cs typeface="+mn-cs"/>
                  <a:sym typeface="字魂59号-创粗黑" panose="00000500000000000000" pitchFamily="2" charset="-122"/>
                </a:endParaRPr>
              </a:p>
            </p:txBody>
          </p:sp>
          <p:sp>
            <p:nvSpPr>
              <p:cNvPr id="23" name="TextBox 2"/>
              <p:cNvSpPr txBox="1"/>
              <p:nvPr/>
            </p:nvSpPr>
            <p:spPr>
              <a:xfrm>
                <a:off x="4961131" y="2579970"/>
                <a:ext cx="7259475" cy="620517"/>
              </a:xfrm>
              <a:prstGeom prst="rect">
                <a:avLst/>
              </a:prstGeom>
              <a:noFill/>
            </p:spPr>
            <p:txBody>
              <a:bodyPr wrap="none">
                <a:spAutoFit/>
              </a:bodyPr>
              <a:lstStyle>
                <a:defPPr>
                  <a:defRPr lang="zh-CN"/>
                </a:defPPr>
              </a:lstStyle>
              <a:p>
                <a:pPr marL="431800" marR="0" indent="-431800" defTabSz="1219200" eaLnBrk="1" hangingPunct="1">
                  <a:lnSpc>
                    <a:spcPct val="110000"/>
                  </a:lnSpc>
                  <a:buClrTx/>
                  <a:buSzTx/>
                  <a:buFont typeface="Arial" panose="020b0604020202020204" pitchFamily="34" charset="0"/>
                  <a:buNone/>
                  <a:defRPr/>
                </a:pPr>
                <a:r>
                  <a:rPr kumimoji="0" lang="zh-CN" altLang="en-US" sz="3200" b="1" kern="1200" cap="none" spc="0" normalizeH="0" baseline="0" noProof="0">
                    <a:solidFill>
                      <a:srgbClr val="000000"/>
                    </a:solidFill>
                    <a:latin typeface="Times New Roman"/>
                    <a:ea typeface="黑体" panose="02010609060101010101" pitchFamily="49" charset="-122"/>
                    <a:cs typeface="+mn-cs"/>
                  </a:rPr>
                  <a:t>了解电话是如何把声音传递到远方的</a:t>
                </a:r>
                <a:r>
                  <a:rPr kumimoji="0" lang="zh-CN" altLang="en-US" sz="3200" b="1" kern="1200" cap="none" spc="0" normalizeH="0" baseline="0" noProof="0">
                    <a:latin typeface="+mn-lt"/>
                    <a:ea typeface="黑体" panose="02010609060101010101" pitchFamily="49" charset="-122"/>
                    <a:cs typeface="+mn-cs"/>
                  </a:rPr>
                  <a:t>。</a:t>
                </a:r>
                <a:endParaRPr kumimoji="0" lang="en-US" altLang="zh-CN" sz="3200" b="1" kern="1200" cap="none" spc="0" normalizeH="0" baseline="0" noProof="0">
                  <a:latin typeface="+mn-lt"/>
                  <a:ea typeface="黑体" panose="02010609060101010101" pitchFamily="49" charset="-122"/>
                  <a:cs typeface="+mn-cs"/>
                </a:endParaRPr>
              </a:p>
            </p:txBody>
          </p:sp>
        </p:grpSp>
      </p:grpSp>
      <p:grpSp>
        <p:nvGrpSpPr>
          <p:cNvPr id="29" name="组合 28"/>
          <p:cNvGrpSpPr/>
          <p:nvPr/>
        </p:nvGrpSpPr>
        <p:grpSpPr>
          <a:xfrm>
            <a:off x="2992966" y="3543300"/>
            <a:ext cx="6752167" cy="620184"/>
            <a:chOff x="2992379" y="3544045"/>
            <a:chExt cx="6752454" cy="621011"/>
          </a:xfrm>
        </p:grpSpPr>
        <p:cxnSp>
          <p:nvCxnSpPr>
            <p:cNvPr id="21" name="直接连接符 20"/>
            <p:cNvCxnSpPr/>
            <p:nvPr/>
          </p:nvCxnSpPr>
          <p:spPr>
            <a:xfrm>
              <a:off x="2992379" y="3777035"/>
              <a:ext cx="1498636" cy="0"/>
            </a:xfrm>
            <a:prstGeom prst="line">
              <a:avLst/>
            </a:prstGeom>
            <a:ln w="12700">
              <a:solidFill>
                <a:srgbClr val="310E6C"/>
              </a:solidFill>
              <a:prstDash val="dash"/>
            </a:ln>
          </p:spPr>
          <p:style>
            <a:lnRef idx="1">
              <a:schemeClr val="accent1"/>
            </a:lnRef>
            <a:fillRef idx="0">
              <a:schemeClr val="accent1"/>
            </a:fillRef>
            <a:effectRef idx="0">
              <a:schemeClr val="accent1"/>
            </a:effectRef>
            <a:fontRef idx="minor">
              <a:schemeClr val="tx1"/>
            </a:fontRef>
          </p:style>
        </p:cxnSp>
        <p:grpSp>
          <p:nvGrpSpPr>
            <p:cNvPr id="10256" name="组合 26"/>
            <p:cNvGrpSpPr/>
            <p:nvPr/>
          </p:nvGrpSpPr>
          <p:grpSpPr>
            <a:xfrm>
              <a:off x="4491016" y="3544045"/>
              <a:ext cx="5253818" cy="621011"/>
              <a:chOff x="4491016" y="3544045"/>
              <a:chExt cx="5253818" cy="621011"/>
            </a:xfrm>
          </p:grpSpPr>
          <p:sp>
            <p:nvSpPr>
              <p:cNvPr id="17" name="íṩḻîdé"/>
              <p:cNvSpPr>
                <a:spLocks noChangeAspect="1"/>
              </p:cNvSpPr>
              <p:nvPr/>
            </p:nvSpPr>
            <p:spPr>
              <a:xfrm>
                <a:off x="4491016" y="3609709"/>
                <a:ext cx="480496" cy="480803"/>
              </a:xfrm>
              <a:prstGeom prst="ellipse">
                <a:avLst/>
              </a:prstGeom>
              <a:solidFill>
                <a:srgbClr val="1243B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marL="0" marR="0" lvl="0" indent="0" algn="ctr" defTabSz="12192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a:ln>
                      <a:noFill/>
                    </a:ln>
                    <a:solidFill>
                      <a:schemeClr val="bg1"/>
                    </a:solidFill>
                    <a:effectLst/>
                    <a:uLnTx/>
                    <a:uFillTx/>
                    <a:latin typeface="+mj-ea"/>
                    <a:ea typeface="+mj-ea"/>
                    <a:cs typeface="+mn-cs"/>
                    <a:sym typeface="字魂59号-创粗黑" panose="00000500000000000000" pitchFamily="2" charset="-122"/>
                  </a:rPr>
                  <a:t>2</a:t>
                </a:r>
                <a:endParaRPr kumimoji="0" lang="en-US" sz="2400" b="0" i="0" u="none" strike="noStrike" kern="1200" cap="none" spc="0" normalizeH="0" baseline="0" noProof="0">
                  <a:ln>
                    <a:noFill/>
                  </a:ln>
                  <a:solidFill>
                    <a:schemeClr val="bg1"/>
                  </a:solidFill>
                  <a:effectLst/>
                  <a:uLnTx/>
                  <a:uFillTx/>
                  <a:latin typeface="+mj-ea"/>
                  <a:ea typeface="+mj-ea"/>
                  <a:cs typeface="+mn-cs"/>
                  <a:sym typeface="字魂59号-创粗黑" panose="00000500000000000000" pitchFamily="2" charset="-122"/>
                </a:endParaRPr>
              </a:p>
            </p:txBody>
          </p:sp>
          <p:sp>
            <p:nvSpPr>
              <p:cNvPr id="24" name="TextBox 2"/>
              <p:cNvSpPr txBox="1"/>
              <p:nvPr/>
            </p:nvSpPr>
            <p:spPr>
              <a:xfrm>
                <a:off x="4960928" y="3544045"/>
                <a:ext cx="4783906" cy="621011"/>
              </a:xfrm>
              <a:prstGeom prst="rect">
                <a:avLst/>
              </a:prstGeom>
              <a:noFill/>
            </p:spPr>
            <p:txBody>
              <a:bodyPr wrap="none">
                <a:spAutoFit/>
              </a:bodyPr>
              <a:lstStyle>
                <a:defPPr>
                  <a:defRPr lang="zh-CN"/>
                </a:defPPr>
              </a:lstStyle>
              <a:p>
                <a:pPr marL="431800" marR="0" indent="-431800" defTabSz="1219200" eaLnBrk="1" hangingPunct="1">
                  <a:lnSpc>
                    <a:spcPct val="110000"/>
                  </a:lnSpc>
                  <a:buClrTx/>
                  <a:buSzTx/>
                  <a:buFont typeface="Arial" panose="020b0604020202020204" pitchFamily="34" charset="0"/>
                  <a:buNone/>
                  <a:defRPr/>
                </a:pPr>
                <a:r>
                  <a:rPr kumimoji="0" lang="zh-CN" altLang="en-US" sz="3200" b="1" kern="1200" cap="none" spc="0" normalizeH="0" baseline="0" noProof="0">
                    <a:solidFill>
                      <a:srgbClr val="000000"/>
                    </a:solidFill>
                    <a:latin typeface="Times New Roman"/>
                    <a:ea typeface="黑体" panose="02010609060101010101" pitchFamily="49" charset="-122"/>
                    <a:cs typeface="+mn-cs"/>
                  </a:rPr>
                  <a:t>了解电话交换机的用处</a:t>
                </a:r>
                <a:r>
                  <a:rPr kumimoji="0" lang="zh-CN" altLang="en-US" sz="3200" b="1" kern="1200" cap="none" spc="0" normalizeH="0" baseline="0" noProof="0">
                    <a:latin typeface="+mn-lt"/>
                    <a:ea typeface="黑体" panose="02010609060101010101" pitchFamily="49" charset="-122"/>
                    <a:cs typeface="+mn-cs"/>
                  </a:rPr>
                  <a:t>。</a:t>
                </a:r>
                <a:endParaRPr kumimoji="0" lang="en-US" altLang="zh-CN" sz="3200" b="1" kern="1200" cap="none" spc="0" normalizeH="0" baseline="0" noProof="0">
                  <a:latin typeface="+mn-lt"/>
                  <a:ea typeface="黑体" panose="02010609060101010101" pitchFamily="49" charset="-122"/>
                  <a:cs typeface="+mn-cs"/>
                </a:endParaRPr>
              </a:p>
            </p:txBody>
          </p:sp>
        </p:grpSp>
      </p:grpSp>
      <p:grpSp>
        <p:nvGrpSpPr>
          <p:cNvPr id="28" name="组合 27"/>
          <p:cNvGrpSpPr/>
          <p:nvPr/>
        </p:nvGrpSpPr>
        <p:grpSpPr>
          <a:xfrm>
            <a:off x="3183040" y="4525432"/>
            <a:ext cx="9034361" cy="2289728"/>
            <a:chOff x="3182946" y="4523697"/>
            <a:chExt cx="9035377" cy="2284983"/>
          </a:xfrm>
        </p:grpSpPr>
        <p:sp>
          <p:nvSpPr>
            <p:cNvPr id="16" name="ïṥḷïdè"/>
            <p:cNvSpPr>
              <a:spLocks noChangeAspect="1"/>
            </p:cNvSpPr>
            <p:nvPr/>
          </p:nvSpPr>
          <p:spPr>
            <a:xfrm>
              <a:off x="4489293" y="4629253"/>
              <a:ext cx="480501" cy="479169"/>
            </a:xfrm>
            <a:prstGeom prst="ellipse">
              <a:avLst/>
            </a:prstGeom>
            <a:solidFill>
              <a:srgbClr val="1243B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marL="0" marR="0" lvl="0" indent="0" algn="ctr" defTabSz="1219200" rtl="0" eaLnBrk="0" fontAlgn="base" latinLnBrk="0" hangingPunct="0">
                <a:lnSpc>
                  <a:spcPct val="100000"/>
                </a:lnSpc>
                <a:spcBef>
                  <a:spcPct val="0"/>
                </a:spcBef>
                <a:spcAft>
                  <a:spcPct val="0"/>
                </a:spcAft>
                <a:buClrTx/>
                <a:buSzTx/>
                <a:buFontTx/>
                <a:buNone/>
                <a:defRPr/>
              </a:pPr>
              <a:r>
                <a:rPr kumimoji="0" lang="en-US" sz="2400" b="0" i="0" u="none" strike="noStrike" kern="1200" cap="none" spc="0" normalizeH="0" baseline="0" noProof="0">
                  <a:ln>
                    <a:noFill/>
                  </a:ln>
                  <a:solidFill>
                    <a:schemeClr val="bg1"/>
                  </a:solidFill>
                  <a:effectLst/>
                  <a:uLnTx/>
                  <a:uFillTx/>
                  <a:latin typeface="+mj-ea"/>
                  <a:ea typeface="+mj-ea"/>
                  <a:cs typeface="+mn-cs"/>
                  <a:sym typeface="字魂59号-创粗黑" panose="00000500000000000000" pitchFamily="2" charset="-122"/>
                </a:rPr>
                <a:t>3</a:t>
              </a:r>
              <a:endParaRPr kumimoji="0" lang="en-US" sz="2400" b="0" i="0" u="none" strike="noStrike" kern="1200" cap="none" spc="0" normalizeH="0" baseline="0" noProof="0">
                <a:ln>
                  <a:noFill/>
                </a:ln>
                <a:solidFill>
                  <a:schemeClr val="bg1"/>
                </a:solidFill>
                <a:effectLst/>
                <a:uLnTx/>
                <a:uFillTx/>
                <a:latin typeface="+mj-ea"/>
                <a:ea typeface="+mj-ea"/>
                <a:cs typeface="+mn-cs"/>
                <a:sym typeface="字魂59号-创粗黑" panose="00000500000000000000" pitchFamily="2" charset="-122"/>
              </a:endParaRPr>
            </a:p>
          </p:txBody>
        </p:sp>
        <p:cxnSp>
          <p:nvCxnSpPr>
            <p:cNvPr id="20" name="连接符: 肘形 31"/>
            <p:cNvCxnSpPr>
              <a:endCxn id="16" idx="4"/>
            </p:cNvCxnSpPr>
            <p:nvPr/>
          </p:nvCxnSpPr>
          <p:spPr>
            <a:xfrm>
              <a:off x="3182946" y="6561706"/>
              <a:ext cx="3124323" cy="246973"/>
            </a:xfrm>
            <a:prstGeom prst="bentConnector4">
              <a:avLst>
                <a:gd name="adj1" fmla="val 81"/>
                <a:gd name="adj2" fmla="val 222804"/>
              </a:avLst>
            </a:prstGeom>
            <a:ln w="12700">
              <a:solidFill>
                <a:srgbClr val="310E6C"/>
              </a:solidFill>
              <a:prstDash val="dash"/>
            </a:ln>
          </p:spPr>
          <p:style>
            <a:lnRef idx="1">
              <a:schemeClr val="accent1"/>
            </a:lnRef>
            <a:fillRef idx="0">
              <a:schemeClr val="accent1"/>
            </a:fillRef>
            <a:effectRef idx="0">
              <a:schemeClr val="accent1"/>
            </a:effectRef>
            <a:fontRef idx="minor">
              <a:schemeClr val="tx1"/>
            </a:fontRef>
          </p:style>
        </p:cxnSp>
        <p:sp>
          <p:nvSpPr>
            <p:cNvPr id="25" name="TextBox 2"/>
            <p:cNvSpPr txBox="1"/>
            <p:nvPr/>
          </p:nvSpPr>
          <p:spPr>
            <a:xfrm>
              <a:off x="4959212" y="4523697"/>
              <a:ext cx="7259111" cy="618899"/>
            </a:xfrm>
            <a:prstGeom prst="rect">
              <a:avLst/>
            </a:prstGeom>
            <a:noFill/>
          </p:spPr>
          <p:txBody>
            <a:bodyPr wrap="none">
              <a:spAutoFit/>
            </a:bodyPr>
            <a:lstStyle>
              <a:defPPr>
                <a:defRPr lang="zh-CN"/>
              </a:defPPr>
            </a:lstStyle>
            <a:p>
              <a:pPr marL="431800" marR="0" indent="-431800" defTabSz="1219200" eaLnBrk="1" hangingPunct="1">
                <a:lnSpc>
                  <a:spcPct val="110000"/>
                </a:lnSpc>
                <a:buClrTx/>
                <a:buSzTx/>
                <a:buFont typeface="Arial" panose="020b0604020202020204" pitchFamily="34" charset="0"/>
                <a:buNone/>
                <a:defRPr/>
              </a:pPr>
              <a:r>
                <a:rPr kumimoji="0" lang="zh-CN" altLang="en-US" sz="3200" b="1" kern="1200" cap="none" spc="0" normalizeH="0" baseline="0" noProof="0">
                  <a:solidFill>
                    <a:srgbClr val="000000"/>
                  </a:solidFill>
                  <a:latin typeface="Times New Roman"/>
                  <a:ea typeface="黑体" panose="02010609060101010101" pitchFamily="49" charset="-122"/>
                  <a:cs typeface="+mn-cs"/>
                </a:rPr>
                <a:t>了解模拟通信和数字通信的基本区别。</a:t>
              </a:r>
              <a:endParaRPr kumimoji="0" lang="en-US" altLang="zh-CN" sz="3200" b="1" kern="1200" cap="none" spc="0" normalizeH="0" baseline="0" noProof="0">
                <a:latin typeface="+mn-lt"/>
                <a:ea typeface="黑体" panose="02010609060101010101" pitchFamily="49" charset="-122"/>
                <a:cs typeface="+mn-cs"/>
              </a:endParaRPr>
            </a:p>
          </p:txBody>
        </p:sp>
      </p:grpSp>
      <p:grpSp>
        <p:nvGrpSpPr>
          <p:cNvPr id="10248" name="组合 11"/>
          <p:cNvGrpSpPr/>
          <p:nvPr/>
        </p:nvGrpSpPr>
        <p:grpSpPr>
          <a:xfrm>
            <a:off x="522817" y="57150"/>
            <a:ext cx="6515100" cy="992716"/>
            <a:chOff x="523238" y="57473"/>
            <a:chExt cx="6514389" cy="992356"/>
          </a:xfrm>
        </p:grpSpPr>
        <p:pic>
          <p:nvPicPr>
            <p:cNvPr id="10249" name="图片 10"/>
            <p:cNvPicPr>
              <a:picLocks noChangeAspect="1"/>
            </p:cNvPicPr>
            <p:nvPr/>
          </p:nvPicPr>
          <p:blipFill>
            <a:blip r:embed="rId3"/>
            <a:stretch>
              <a:fillRect/>
            </a:stretch>
          </p:blipFill>
          <p:spPr>
            <a:xfrm flipH="1">
              <a:off x="523238" y="57473"/>
              <a:ext cx="6514389" cy="992356"/>
            </a:xfrm>
            <a:prstGeom prst="rect">
              <a:avLst/>
            </a:prstGeom>
            <a:noFill/>
            <a:ln w="9525">
              <a:noFill/>
            </a:ln>
          </p:spPr>
        </p:pic>
        <p:sp>
          <p:nvSpPr>
            <p:cNvPr id="10250" name="TextBox 1"/>
            <p:cNvSpPr txBox="1"/>
            <p:nvPr/>
          </p:nvSpPr>
          <p:spPr>
            <a:xfrm>
              <a:off x="1013725" y="353113"/>
              <a:ext cx="2949147" cy="615889"/>
            </a:xfrm>
            <a:prstGeom prst="rect">
              <a:avLst/>
            </a:prstGeom>
            <a:noFill/>
            <a:ln w="9525">
              <a:noFill/>
            </a:ln>
          </p:spPr>
          <p:txBody>
            <a:bodyPr>
              <a:spAutoFit/>
            </a:bodyPr>
            <a:lstStyle>
              <a:defPPr>
                <a:defRPr lang="zh-CN"/>
              </a:defPPr>
            </a:lstStyle>
            <a:p>
              <a:pPr algn="ctr" eaLnBrk="1" hangingPunct="1"/>
              <a:r>
                <a:rPr lang="zh-CN" altLang="en-US" sz="3200" b="1">
                  <a:solidFill>
                    <a:schemeClr val="bg1"/>
                  </a:solidFill>
                  <a:latin typeface="微软雅黑" panose="020b0503020204020204" pitchFamily="34" charset="-122"/>
                  <a:ea typeface="微软雅黑" panose="020b0503020204020204" pitchFamily="34" charset="-122"/>
                </a:rPr>
                <a:t>课前自学准备</a:t>
              </a:r>
            </a:p>
          </p:txBody>
        </p:sp>
        <p:sp>
          <p:nvSpPr>
            <p:cNvPr id="22" name="TextBox 21"/>
            <p:cNvSpPr txBox="1"/>
            <p:nvPr/>
          </p:nvSpPr>
          <p:spPr bwMode="auto">
            <a:xfrm>
              <a:off x="3867206" y="118833"/>
              <a:ext cx="2787346" cy="615727"/>
            </a:xfrm>
            <a:prstGeom prst="rect">
              <a:avLst/>
            </a:prstGeom>
            <a:noFill/>
            <a:effectLst>
              <a:outerShdw blurRad="50800" dist="38100" dir="2700000" algn="tl" rotWithShape="0">
                <a:schemeClr val="bg1">
                  <a:lumMod val="50000"/>
                  <a:alpha val="40000"/>
                </a:schemeClr>
              </a:outerShdw>
            </a:effectLst>
          </p:spPr>
          <p:txBody>
            <a:bodyPr>
              <a:spAutoFit/>
            </a:bodyPr>
            <a:lstStyle>
              <a:defPPr>
                <a:defRPr lang="zh-CN"/>
              </a:defPPr>
            </a:lstStyle>
            <a:p>
              <a:pPr marR="0" algn="dist" defTabSz="1219200" eaLnBrk="1" hangingPunct="1">
                <a:buClrTx/>
                <a:buSzTx/>
                <a:buFont typeface="Arial" panose="020b0604020202020204" pitchFamily="34" charset="0"/>
                <a:buNone/>
                <a:defRPr/>
              </a:pPr>
              <a:r>
                <a:rPr kumimoji="0" lang="zh-CN" altLang="en-US" sz="3200" b="1" kern="1200" cap="none" spc="-133" normalizeH="0" baseline="0" noProof="0">
                  <a:latin typeface="微软雅黑" panose="020b0503020204020204" pitchFamily="34" charset="-122"/>
                  <a:ea typeface="微软雅黑" panose="020b0503020204020204" pitchFamily="34" charset="-122"/>
                  <a:cs typeface="+mn-cs"/>
                </a:rPr>
                <a:t>课标要求</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childTnLst>
                          </p:cTn>
                        </p:par>
                      </p:childTnLst>
                    </p:cTn>
                  </p:par>
                  <p:par>
                    <p:cTn id="10" fill="hold" nodeType="clickPar">
                      <p:stCondLst>
                        <p:cond delay="indefinite"/>
                      </p:stCondLst>
                      <p:childTnLst>
                        <p:par>
                          <p:cTn id="11" fill="hold" nodeType="withGroup">
                            <p:stCondLst>
                              <p:cond delay="indefinite"/>
                            </p:stCondLst>
                          </p:cTn>
                        </p:par>
                        <p:par>
                          <p:cTn id="12" fill="hold" nodeType="after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par>
                                <p:cTn id="19" presetID="10"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par>
                                <p:cTn id="22" presetID="10" presetClass="entr" presetSubtype="0" fill="hold"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p:cNvSpPr/>
          <p:nvPr/>
        </p:nvSpPr>
        <p:spPr>
          <a:xfrm>
            <a:off x="1013884" y="1248833"/>
            <a:ext cx="9931400" cy="5179484"/>
          </a:xfrm>
          <a:prstGeom prst="rect">
            <a:avLst/>
          </a:prstGeom>
        </p:spPr>
        <p:txBody>
          <a:bodyPr>
            <a:spAutoFit/>
          </a:bodyPr>
          <a:lstStyle>
            <a:defPPr>
              <a:defRPr lang="zh-CN"/>
            </a:defPPr>
          </a:lstStyle>
          <a:p>
            <a:pPr marL="575733" marR="0" lvl="0" indent="-575733" algn="just" defTabSz="1219200" rtl="0" eaLnBrk="1" fontAlgn="base" latinLnBrk="0" hangingPunct="1">
              <a:lnSpc>
                <a:spcPct val="110000"/>
              </a:lnSpc>
              <a:spcBef>
                <a:spcPct val="0"/>
              </a:spcBef>
              <a:spcAft>
                <a:spcPct val="0"/>
              </a:spcAft>
              <a:buClrTx/>
              <a:buSzTx/>
              <a:buFont typeface="Arial" panose="020b0604020202020204" pitchFamily="34" charset="0"/>
              <a:buNone/>
              <a:defRPr/>
            </a:pPr>
            <a:r>
              <a:rPr kumimoji="0" lang="en-US" altLang="zh-CN" sz="3733" b="1" i="0" u="none" strike="noStrike" kern="1200" cap="none" spc="0" normalizeH="0" baseline="0" noProof="0">
                <a:ln>
                  <a:noFill/>
                </a:ln>
                <a:solidFill>
                  <a:schemeClr val="tx1"/>
                </a:solidFill>
                <a:effectLst/>
                <a:uLnTx/>
                <a:uFillTx/>
                <a:latin typeface="+mn-lt"/>
                <a:ea typeface="+mn-ea"/>
                <a:cs typeface="+mn-cs"/>
              </a:rPr>
              <a:t>1.  </a:t>
            </a:r>
            <a:r>
              <a:rPr kumimoji="0" lang="zh-CN" altLang="en-US" sz="3733" b="1" i="0" u="none" strike="noStrike" kern="1200" cap="none" spc="0" normalizeH="0" baseline="0" noProof="0">
                <a:ln>
                  <a:noFill/>
                </a:ln>
                <a:solidFill>
                  <a:schemeClr val="tx1"/>
                </a:solidFill>
                <a:effectLst/>
                <a:uLnTx/>
                <a:uFillTx/>
                <a:latin typeface="+mn-lt"/>
                <a:ea typeface="+mn-ea"/>
                <a:cs typeface="+mn-cs"/>
              </a:rPr>
              <a:t>电话的组成及其作用：</a:t>
            </a:r>
            <a:r>
              <a:rPr kumimoji="0" lang="en-US" altLang="zh-CN" sz="3733" b="1" i="0" u="none" strike="noStrike" kern="1200" cap="none" spc="0" normalizeH="0" baseline="0" noProof="0">
                <a:ln>
                  <a:noFill/>
                </a:ln>
                <a:solidFill>
                  <a:schemeClr val="tx1"/>
                </a:solidFill>
                <a:effectLst/>
                <a:uLnTx/>
                <a:uFillTx/>
                <a:latin typeface="+mn-lt"/>
                <a:ea typeface="+mn-ea"/>
                <a:cs typeface="+mn-cs"/>
              </a:rPr>
              <a:t>1876</a:t>
            </a:r>
            <a:r>
              <a:rPr kumimoji="0" lang="zh-CN" altLang="en-US" sz="3733" b="1" i="0" u="none" strike="noStrike" kern="1200" cap="none" spc="0" normalizeH="0" baseline="0" noProof="0">
                <a:ln>
                  <a:noFill/>
                </a:ln>
                <a:solidFill>
                  <a:schemeClr val="tx1"/>
                </a:solidFill>
                <a:effectLst/>
                <a:uLnTx/>
                <a:uFillTx/>
                <a:latin typeface="+mn-lt"/>
                <a:ea typeface="+mn-ea"/>
                <a:cs typeface="+mn-cs"/>
              </a:rPr>
              <a:t>年</a:t>
            </a:r>
            <a:r>
              <a:rPr kumimoji="0" lang="en-US" altLang="zh-CN" sz="3733" b="1" i="0" u="none" strike="noStrike" kern="1200" cap="none" spc="0" normalizeH="0" baseline="0" noProof="0">
                <a:ln>
                  <a:noFill/>
                </a:ln>
                <a:solidFill>
                  <a:schemeClr val="tx1"/>
                </a:solidFill>
                <a:effectLst/>
                <a:uLnTx/>
                <a:uFillTx/>
                <a:latin typeface="+mn-lt"/>
                <a:ea typeface="+mn-ea"/>
                <a:cs typeface="+mn-cs"/>
              </a:rPr>
              <a:t>______</a:t>
            </a:r>
            <a:r>
              <a:rPr kumimoji="0" lang="zh-CN" altLang="en-US" sz="3733" b="1" i="0" u="none" strike="noStrike" kern="1200" cap="none" spc="0" normalizeH="0" baseline="0" noProof="0">
                <a:ln>
                  <a:noFill/>
                </a:ln>
                <a:solidFill>
                  <a:schemeClr val="tx1"/>
                </a:solidFill>
                <a:effectLst/>
                <a:uLnTx/>
                <a:uFillTx/>
                <a:latin typeface="+mn-lt"/>
                <a:ea typeface="+mn-ea"/>
                <a:cs typeface="+mn-cs"/>
              </a:rPr>
              <a:t>发明了电话，电话由</a:t>
            </a:r>
            <a:r>
              <a:rPr kumimoji="0" lang="en-US" altLang="zh-CN" sz="3733" b="1" i="0" u="none" strike="noStrike" kern="1200" cap="none" spc="0" normalizeH="0" baseline="0" noProof="0">
                <a:ln>
                  <a:noFill/>
                </a:ln>
                <a:solidFill>
                  <a:schemeClr val="tx1"/>
                </a:solidFill>
                <a:effectLst/>
                <a:uLnTx/>
                <a:uFillTx/>
                <a:latin typeface="+mn-lt"/>
                <a:ea typeface="+mn-ea"/>
                <a:cs typeface="+mn-cs"/>
              </a:rPr>
              <a:t>______</a:t>
            </a:r>
            <a:r>
              <a:rPr kumimoji="0" lang="zh-CN" altLang="en-US" sz="3733" b="1" i="0" u="none" strike="noStrike" kern="1200" cap="none" spc="0" normalizeH="0" baseline="0" noProof="0">
                <a:ln>
                  <a:noFill/>
                </a:ln>
                <a:solidFill>
                  <a:schemeClr val="tx1"/>
                </a:solidFill>
                <a:effectLst/>
                <a:uLnTx/>
                <a:uFillTx/>
                <a:latin typeface="+mn-lt"/>
                <a:ea typeface="+mn-ea"/>
                <a:cs typeface="+mn-cs"/>
              </a:rPr>
              <a:t>和</a:t>
            </a:r>
            <a:r>
              <a:rPr kumimoji="0" lang="en-US" altLang="zh-CN" sz="3733" b="1" i="0" u="none" strike="noStrike" kern="1200" cap="none" spc="0" normalizeH="0" baseline="0" noProof="0">
                <a:ln>
                  <a:noFill/>
                </a:ln>
                <a:solidFill>
                  <a:schemeClr val="tx1"/>
                </a:solidFill>
                <a:effectLst/>
                <a:uLnTx/>
                <a:uFillTx/>
                <a:latin typeface="+mn-lt"/>
                <a:ea typeface="+mn-ea"/>
                <a:cs typeface="+mn-cs"/>
              </a:rPr>
              <a:t>______</a:t>
            </a:r>
            <a:r>
              <a:rPr kumimoji="0" lang="zh-CN" altLang="en-US" sz="3733" b="1" i="0" u="none" strike="noStrike" kern="1200" cap="none" spc="0" normalizeH="0" baseline="0" noProof="0">
                <a:ln>
                  <a:noFill/>
                </a:ln>
                <a:solidFill>
                  <a:schemeClr val="tx1"/>
                </a:solidFill>
                <a:effectLst/>
                <a:uLnTx/>
                <a:uFillTx/>
                <a:latin typeface="+mn-lt"/>
                <a:ea typeface="+mn-ea"/>
                <a:cs typeface="+mn-cs"/>
              </a:rPr>
              <a:t>组成。话筒的作用是把</a:t>
            </a:r>
            <a:r>
              <a:rPr kumimoji="0" lang="en-US" altLang="zh-CN" sz="3733" b="1" i="0" u="none" strike="noStrike" kern="1200" cap="none" spc="0" normalizeH="0" baseline="0" noProof="0">
                <a:ln>
                  <a:noFill/>
                </a:ln>
                <a:solidFill>
                  <a:schemeClr val="tx1"/>
                </a:solidFill>
                <a:effectLst/>
                <a:uLnTx/>
                <a:uFillTx/>
                <a:latin typeface="+mn-lt"/>
                <a:ea typeface="+mn-ea"/>
                <a:cs typeface="+mn-cs"/>
              </a:rPr>
              <a:t>____</a:t>
            </a:r>
            <a:r>
              <a:rPr kumimoji="0" lang="zh-CN" altLang="en-US" sz="3733" b="1" i="0" u="none" strike="noStrike" kern="1200" cap="none" spc="0" normalizeH="0" baseline="0" noProof="0">
                <a:ln>
                  <a:noFill/>
                </a:ln>
                <a:solidFill>
                  <a:schemeClr val="tx1"/>
                </a:solidFill>
                <a:effectLst/>
                <a:uLnTx/>
                <a:uFillTx/>
                <a:latin typeface="+mn-lt"/>
                <a:ea typeface="+mn-ea"/>
                <a:cs typeface="+mn-cs"/>
              </a:rPr>
              <a:t>信号变成</a:t>
            </a:r>
            <a:r>
              <a:rPr kumimoji="0" lang="en-US" altLang="zh-CN" sz="3733" b="1" i="0" u="none" strike="noStrike" kern="1200" cap="none" spc="0" normalizeH="0" baseline="0" noProof="0">
                <a:ln>
                  <a:noFill/>
                </a:ln>
                <a:solidFill>
                  <a:schemeClr val="tx1"/>
                </a:solidFill>
                <a:effectLst/>
                <a:uLnTx/>
                <a:uFillTx/>
                <a:latin typeface="+mn-lt"/>
                <a:ea typeface="+mn-ea"/>
                <a:cs typeface="+mn-cs"/>
              </a:rPr>
              <a:t>____</a:t>
            </a:r>
            <a:r>
              <a:rPr kumimoji="0" lang="zh-CN" altLang="en-US" sz="3733" b="1" i="0" u="none" strike="noStrike" kern="1200" cap="none" spc="0" normalizeH="0" baseline="0" noProof="0">
                <a:ln>
                  <a:noFill/>
                </a:ln>
                <a:solidFill>
                  <a:schemeClr val="tx1"/>
                </a:solidFill>
                <a:effectLst/>
                <a:uLnTx/>
                <a:uFillTx/>
                <a:latin typeface="+mn-lt"/>
                <a:ea typeface="+mn-ea"/>
                <a:cs typeface="+mn-cs"/>
              </a:rPr>
              <a:t>信号。听筒的作用是把</a:t>
            </a:r>
            <a:r>
              <a:rPr kumimoji="0" lang="en-US" altLang="zh-CN" sz="3733" b="1" i="0" u="none" strike="noStrike" kern="1200" cap="none" spc="0" normalizeH="0" baseline="0" noProof="0">
                <a:ln>
                  <a:noFill/>
                </a:ln>
                <a:solidFill>
                  <a:schemeClr val="tx1"/>
                </a:solidFill>
                <a:effectLst/>
                <a:uLnTx/>
                <a:uFillTx/>
                <a:latin typeface="+mn-lt"/>
                <a:ea typeface="+mn-ea"/>
                <a:cs typeface="+mn-cs"/>
              </a:rPr>
              <a:t>____</a:t>
            </a:r>
            <a:r>
              <a:rPr kumimoji="0" lang="zh-CN" altLang="en-US" sz="3733" b="1" i="0" u="none" strike="noStrike" kern="1200" cap="none" spc="0" normalizeH="0" baseline="0" noProof="0">
                <a:ln>
                  <a:noFill/>
                </a:ln>
                <a:solidFill>
                  <a:schemeClr val="tx1"/>
                </a:solidFill>
                <a:effectLst/>
                <a:uLnTx/>
                <a:uFillTx/>
                <a:latin typeface="+mn-lt"/>
                <a:ea typeface="+mn-ea"/>
                <a:cs typeface="+mn-cs"/>
              </a:rPr>
              <a:t>信号变成</a:t>
            </a:r>
            <a:r>
              <a:rPr kumimoji="0" lang="en-US" altLang="zh-CN" sz="3733" b="1" i="0" u="none" strike="noStrike" kern="1200" cap="none" spc="0" normalizeH="0" baseline="0" noProof="0">
                <a:ln>
                  <a:noFill/>
                </a:ln>
                <a:solidFill>
                  <a:schemeClr val="tx1"/>
                </a:solidFill>
                <a:effectLst/>
                <a:uLnTx/>
                <a:uFillTx/>
                <a:latin typeface="+mn-lt"/>
                <a:ea typeface="+mn-ea"/>
                <a:cs typeface="+mn-cs"/>
              </a:rPr>
              <a:t>____</a:t>
            </a:r>
            <a:r>
              <a:rPr kumimoji="0" lang="zh-CN" altLang="en-US" sz="3733" b="1" i="0" u="none" strike="noStrike" kern="1200" cap="none" spc="0" normalizeH="0" baseline="0" noProof="0">
                <a:ln>
                  <a:noFill/>
                </a:ln>
                <a:solidFill>
                  <a:schemeClr val="tx1"/>
                </a:solidFill>
                <a:effectLst/>
                <a:uLnTx/>
                <a:uFillTx/>
                <a:latin typeface="+mn-lt"/>
                <a:ea typeface="+mn-ea"/>
                <a:cs typeface="+mn-cs"/>
              </a:rPr>
              <a:t>信号。</a:t>
            </a:r>
            <a:endParaRPr kumimoji="0" lang="zh-CN" altLang="en-US" sz="3733" b="1" i="0" u="none" strike="noStrike" kern="1200" cap="none" spc="0" normalizeH="0" baseline="0" noProof="0">
              <a:ln>
                <a:noFill/>
              </a:ln>
              <a:solidFill>
                <a:schemeClr val="tx1"/>
              </a:solidFill>
              <a:effectLst/>
              <a:uLnTx/>
              <a:uFillTx/>
              <a:latin typeface="+mn-lt"/>
              <a:ea typeface="+mn-ea"/>
              <a:cs typeface="+mn-cs"/>
            </a:endParaRPr>
          </a:p>
          <a:p>
            <a:pPr marL="575733" marR="0" lvl="0" indent="-575733" algn="just" defTabSz="1219200" rtl="0" eaLnBrk="1" fontAlgn="base" latinLnBrk="0" hangingPunct="1">
              <a:lnSpc>
                <a:spcPct val="110000"/>
              </a:lnSpc>
              <a:spcBef>
                <a:spcPct val="0"/>
              </a:spcBef>
              <a:spcAft>
                <a:spcPct val="0"/>
              </a:spcAft>
              <a:buClrTx/>
              <a:buSzTx/>
              <a:buFont typeface="Arial" panose="020b0604020202020204" pitchFamily="34" charset="0"/>
              <a:buNone/>
              <a:defRPr/>
            </a:pPr>
            <a:r>
              <a:rPr kumimoji="0" lang="en-US" altLang="zh-CN" sz="3733" b="1" i="0" u="none" strike="noStrike" kern="1200" cap="none" spc="0" normalizeH="0" baseline="0" noProof="0">
                <a:ln>
                  <a:noFill/>
                </a:ln>
                <a:solidFill>
                  <a:schemeClr val="tx1"/>
                </a:solidFill>
                <a:effectLst/>
                <a:uLnTx/>
                <a:uFillTx/>
                <a:latin typeface="+mn-lt"/>
                <a:ea typeface="+mn-ea"/>
                <a:cs typeface="+mn-cs"/>
              </a:rPr>
              <a:t>2.  </a:t>
            </a:r>
            <a:r>
              <a:rPr kumimoji="0" lang="zh-CN" altLang="en-US" sz="3733" b="1" i="0" u="none" strike="noStrike" kern="1200" cap="none" spc="0" normalizeH="0" baseline="0" noProof="0">
                <a:ln>
                  <a:noFill/>
                </a:ln>
                <a:solidFill>
                  <a:schemeClr val="tx1"/>
                </a:solidFill>
                <a:effectLst/>
                <a:uLnTx/>
                <a:uFillTx/>
                <a:latin typeface="+mn-lt"/>
                <a:ea typeface="+mn-ea"/>
                <a:cs typeface="+mn-cs"/>
              </a:rPr>
              <a:t>电话交换机：为了提高线路的</a:t>
            </a:r>
            <a:r>
              <a:rPr kumimoji="0" lang="en-US" altLang="zh-CN" sz="3733" b="1" i="0" u="none" strike="noStrike" kern="1200" cap="none" spc="0" normalizeH="0" baseline="0" noProof="0">
                <a:ln>
                  <a:noFill/>
                </a:ln>
                <a:solidFill>
                  <a:schemeClr val="tx1"/>
                </a:solidFill>
                <a:effectLst/>
                <a:uLnTx/>
                <a:uFillTx/>
                <a:latin typeface="+mn-lt"/>
                <a:ea typeface="+mn-ea"/>
                <a:cs typeface="+mn-cs"/>
              </a:rPr>
              <a:t>________</a:t>
            </a:r>
            <a:r>
              <a:rPr kumimoji="0" lang="zh-CN" altLang="en-US" sz="3733" b="1" i="0" u="none" strike="noStrike" kern="1200" cap="none" spc="0" normalizeH="0" baseline="0" noProof="0">
                <a:ln>
                  <a:noFill/>
                </a:ln>
                <a:solidFill>
                  <a:schemeClr val="tx1"/>
                </a:solidFill>
                <a:effectLst/>
                <a:uLnTx/>
                <a:uFillTx/>
                <a:latin typeface="+mn-lt"/>
                <a:ea typeface="+mn-ea"/>
                <a:cs typeface="+mn-cs"/>
              </a:rPr>
              <a:t>，人们发明了电话交换机。</a:t>
            </a:r>
            <a:endParaRPr kumimoji="0" lang="zh-CN" altLang="en-US" sz="3733" b="1" i="0" u="none" strike="noStrike" kern="1200" cap="none" spc="0" normalizeH="0" baseline="0" noProof="0">
              <a:ln>
                <a:noFill/>
              </a:ln>
              <a:solidFill>
                <a:schemeClr val="tx1"/>
              </a:solidFill>
              <a:effectLst/>
              <a:uLnTx/>
              <a:uFillTx/>
              <a:latin typeface="+mn-lt"/>
              <a:ea typeface="+mn-ea"/>
              <a:cs typeface="+mn-cs"/>
            </a:endParaRPr>
          </a:p>
          <a:p>
            <a:pPr marL="575733" marR="0" lvl="0" indent="-575733" algn="just" defTabSz="1219200" rtl="0" eaLnBrk="1" fontAlgn="base" latinLnBrk="0" hangingPunct="1">
              <a:lnSpc>
                <a:spcPct val="110000"/>
              </a:lnSpc>
              <a:spcBef>
                <a:spcPct val="0"/>
              </a:spcBef>
              <a:spcAft>
                <a:spcPct val="0"/>
              </a:spcAft>
              <a:buClrTx/>
              <a:buSzTx/>
              <a:buFont typeface="Arial" panose="020b0604020202020204" pitchFamily="34" charset="0"/>
              <a:buNone/>
              <a:defRPr/>
            </a:pPr>
            <a:r>
              <a:rPr kumimoji="0" lang="en-US" altLang="zh-CN" sz="3733" b="1" i="0" u="none" strike="noStrike" kern="1200" cap="none" spc="0" normalizeH="0" baseline="0" noProof="0">
                <a:ln>
                  <a:noFill/>
                </a:ln>
                <a:solidFill>
                  <a:schemeClr val="tx1"/>
                </a:solidFill>
                <a:effectLst/>
                <a:uLnTx/>
                <a:uFillTx/>
                <a:latin typeface="+mn-lt"/>
                <a:ea typeface="+mn-ea"/>
                <a:cs typeface="+mn-cs"/>
              </a:rPr>
              <a:t>3.  </a:t>
            </a:r>
            <a:r>
              <a:rPr kumimoji="0" lang="zh-CN" altLang="en-US" sz="3733" b="1" i="0" u="none" strike="noStrike" kern="1200" cap="none" spc="0" normalizeH="0" baseline="0" noProof="0">
                <a:ln>
                  <a:noFill/>
                </a:ln>
                <a:solidFill>
                  <a:schemeClr val="tx1"/>
                </a:solidFill>
                <a:effectLst/>
                <a:uLnTx/>
                <a:uFillTx/>
                <a:latin typeface="+mn-lt"/>
                <a:ea typeface="+mn-ea"/>
                <a:cs typeface="+mn-cs"/>
              </a:rPr>
              <a:t>模拟通信和数字通信：电话信号分为</a:t>
            </a:r>
            <a:r>
              <a:rPr kumimoji="0" lang="en-US" altLang="zh-CN" sz="3733" b="1" i="0" u="none" strike="noStrike" kern="1200" cap="none" spc="0" normalizeH="0" baseline="0" noProof="0">
                <a:ln>
                  <a:noFill/>
                </a:ln>
                <a:solidFill>
                  <a:schemeClr val="tx1"/>
                </a:solidFill>
                <a:effectLst/>
                <a:uLnTx/>
                <a:uFillTx/>
                <a:latin typeface="+mn-lt"/>
                <a:ea typeface="+mn-ea"/>
                <a:cs typeface="+mn-cs"/>
              </a:rPr>
              <a:t>______</a:t>
            </a:r>
            <a:r>
              <a:rPr kumimoji="0" lang="zh-CN" altLang="en-US" sz="3733" b="1" i="0" u="none" strike="noStrike" kern="1200" cap="none" spc="0" normalizeH="0" baseline="0" noProof="0">
                <a:ln>
                  <a:noFill/>
                </a:ln>
                <a:solidFill>
                  <a:schemeClr val="tx1"/>
                </a:solidFill>
                <a:effectLst/>
                <a:uLnTx/>
                <a:uFillTx/>
                <a:latin typeface="+mn-lt"/>
                <a:ea typeface="+mn-ea"/>
                <a:cs typeface="+mn-cs"/>
              </a:rPr>
              <a:t>信号和</a:t>
            </a:r>
            <a:r>
              <a:rPr kumimoji="0" lang="en-US" altLang="zh-CN" sz="3733" b="1" i="0" u="none" strike="noStrike" kern="1200" cap="none" spc="0" normalizeH="0" baseline="0" noProof="0">
                <a:ln>
                  <a:noFill/>
                </a:ln>
                <a:solidFill>
                  <a:schemeClr val="tx1"/>
                </a:solidFill>
                <a:effectLst/>
                <a:uLnTx/>
                <a:uFillTx/>
                <a:latin typeface="+mn-lt"/>
                <a:ea typeface="+mn-ea"/>
                <a:cs typeface="+mn-cs"/>
              </a:rPr>
              <a:t>______</a:t>
            </a:r>
            <a:r>
              <a:rPr kumimoji="0" lang="zh-CN" altLang="en-US" sz="3733" b="1" i="0" u="none" strike="noStrike" kern="1200" cap="none" spc="0" normalizeH="0" baseline="0" noProof="0">
                <a:ln>
                  <a:noFill/>
                </a:ln>
                <a:solidFill>
                  <a:schemeClr val="tx1"/>
                </a:solidFill>
                <a:effectLst/>
                <a:uLnTx/>
                <a:uFillTx/>
                <a:latin typeface="+mn-lt"/>
                <a:ea typeface="+mn-ea"/>
                <a:cs typeface="+mn-cs"/>
              </a:rPr>
              <a:t>信号两种。</a:t>
            </a:r>
            <a:endParaRPr kumimoji="0" lang="en-US" altLang="zh-CN" sz="3733" b="1" i="0" u="none" strike="noStrike" kern="1200" cap="none" spc="0" normalizeH="0" baseline="0" noProof="0">
              <a:ln>
                <a:noFill/>
              </a:ln>
              <a:solidFill>
                <a:schemeClr val="tx1"/>
              </a:solidFill>
              <a:effectLst/>
              <a:uLnTx/>
              <a:uFillTx/>
              <a:latin typeface="+mn-lt"/>
              <a:ea typeface="+mn-ea"/>
              <a:cs typeface="+mn-cs"/>
            </a:endParaRPr>
          </a:p>
        </p:txBody>
      </p:sp>
      <p:sp>
        <p:nvSpPr>
          <p:cNvPr id="8" name="矩形 7"/>
          <p:cNvSpPr/>
          <p:nvPr/>
        </p:nvSpPr>
        <p:spPr>
          <a:xfrm>
            <a:off x="8064500" y="1210733"/>
            <a:ext cx="1600200" cy="698500"/>
          </a:xfrm>
          <a:prstGeom prst="rect">
            <a:avLst/>
          </a:prstGeom>
          <a:noFill/>
          <a:ln w="9525">
            <a:noFill/>
          </a:ln>
        </p:spPr>
        <p:txBody>
          <a:bodyPr>
            <a:spAutoFit/>
          </a:bodyPr>
          <a:lstStyle>
            <a:defPPr>
              <a:defRPr lang="zh-CN"/>
            </a:defPPr>
          </a:lstStyle>
          <a:p>
            <a:pPr eaLnBrk="1" hangingPunct="1"/>
            <a:r>
              <a:rPr lang="zh-CN" altLang="en-US" sz="3733" b="1">
                <a:solidFill>
                  <a:srgbClr val="0000FF"/>
                </a:solidFill>
                <a:latin typeface="黑体" panose="02010609060101010101" pitchFamily="49" charset="-122"/>
                <a:ea typeface="黑体" panose="02010609060101010101" pitchFamily="49" charset="-122"/>
              </a:rPr>
              <a:t>贝尔</a:t>
            </a:r>
            <a:endParaRPr lang="zh-CN" altLang="en-US" sz="3733">
              <a:solidFill>
                <a:srgbClr val="0000FF"/>
              </a:solidFill>
              <a:latin typeface="黑体" panose="02010609060101010101" pitchFamily="49" charset="-122"/>
              <a:ea typeface="黑体" panose="02010609060101010101" pitchFamily="49" charset="-122"/>
            </a:endParaRPr>
          </a:p>
        </p:txBody>
      </p:sp>
      <p:sp>
        <p:nvSpPr>
          <p:cNvPr id="9" name="矩形 8"/>
          <p:cNvSpPr/>
          <p:nvPr/>
        </p:nvSpPr>
        <p:spPr>
          <a:xfrm>
            <a:off x="3793067" y="2468033"/>
            <a:ext cx="990600" cy="698500"/>
          </a:xfrm>
          <a:prstGeom prst="rect">
            <a:avLst/>
          </a:prstGeom>
          <a:noFill/>
          <a:ln w="9525">
            <a:noFill/>
          </a:ln>
        </p:spPr>
        <p:txBody>
          <a:bodyPr>
            <a:spAutoFit/>
          </a:bodyPr>
          <a:lstStyle>
            <a:defPPr>
              <a:defRPr lang="zh-CN"/>
            </a:defPPr>
          </a:lstStyle>
          <a:p>
            <a:pPr eaLnBrk="1" hangingPunct="1"/>
            <a:r>
              <a:rPr lang="zh-CN" altLang="en-US" sz="3733" b="1">
                <a:solidFill>
                  <a:srgbClr val="0000FF"/>
                </a:solidFill>
                <a:latin typeface="黑体" panose="02010609060101010101" pitchFamily="49" charset="-122"/>
                <a:ea typeface="黑体" panose="02010609060101010101" pitchFamily="49" charset="-122"/>
              </a:rPr>
              <a:t>声</a:t>
            </a:r>
            <a:endParaRPr lang="zh-CN" altLang="en-US" sz="3733">
              <a:solidFill>
                <a:srgbClr val="0000FF"/>
              </a:solidFill>
              <a:latin typeface="黑体" panose="02010609060101010101" pitchFamily="49" charset="-122"/>
              <a:ea typeface="黑体" panose="02010609060101010101" pitchFamily="49" charset="-122"/>
            </a:endParaRPr>
          </a:p>
        </p:txBody>
      </p:sp>
      <p:sp>
        <p:nvSpPr>
          <p:cNvPr id="10" name="矩形 9"/>
          <p:cNvSpPr/>
          <p:nvPr/>
        </p:nvSpPr>
        <p:spPr>
          <a:xfrm>
            <a:off x="8102600" y="3691467"/>
            <a:ext cx="2029884" cy="698500"/>
          </a:xfrm>
          <a:prstGeom prst="rect">
            <a:avLst/>
          </a:prstGeom>
          <a:noFill/>
          <a:ln w="9525">
            <a:noFill/>
          </a:ln>
        </p:spPr>
        <p:txBody>
          <a:bodyPr>
            <a:spAutoFit/>
          </a:bodyPr>
          <a:lstStyle>
            <a:defPPr>
              <a:defRPr lang="zh-CN"/>
            </a:defPPr>
          </a:lstStyle>
          <a:p>
            <a:pPr eaLnBrk="1" hangingPunct="1"/>
            <a:r>
              <a:rPr lang="zh-CN" altLang="en-US" sz="3733" b="1">
                <a:solidFill>
                  <a:srgbClr val="0000FF"/>
                </a:solidFill>
                <a:latin typeface="黑体" panose="02010609060101010101" pitchFamily="49" charset="-122"/>
                <a:ea typeface="黑体" panose="02010609060101010101" pitchFamily="49" charset="-122"/>
              </a:rPr>
              <a:t>利用率</a:t>
            </a:r>
            <a:endParaRPr lang="zh-CN" altLang="en-US" sz="3733">
              <a:solidFill>
                <a:srgbClr val="0000FF"/>
              </a:solidFill>
              <a:latin typeface="黑体" panose="02010609060101010101" pitchFamily="49" charset="-122"/>
              <a:ea typeface="黑体" panose="02010609060101010101" pitchFamily="49" charset="-122"/>
            </a:endParaRPr>
          </a:p>
        </p:txBody>
      </p:sp>
      <p:sp>
        <p:nvSpPr>
          <p:cNvPr id="23" name="矩形 22"/>
          <p:cNvSpPr/>
          <p:nvPr/>
        </p:nvSpPr>
        <p:spPr>
          <a:xfrm>
            <a:off x="9408585" y="4919133"/>
            <a:ext cx="1524000" cy="696384"/>
          </a:xfrm>
          <a:prstGeom prst="rect">
            <a:avLst/>
          </a:prstGeom>
          <a:noFill/>
          <a:ln w="9525">
            <a:noFill/>
          </a:ln>
        </p:spPr>
        <p:txBody>
          <a:bodyPr>
            <a:spAutoFit/>
          </a:bodyPr>
          <a:lstStyle>
            <a:defPPr>
              <a:defRPr lang="zh-CN"/>
            </a:defPPr>
          </a:lstStyle>
          <a:p>
            <a:pPr eaLnBrk="1" hangingPunct="1"/>
            <a:r>
              <a:rPr lang="zh-CN" altLang="en-US" sz="3733" b="1">
                <a:solidFill>
                  <a:srgbClr val="0000FF"/>
                </a:solidFill>
                <a:latin typeface="黑体" panose="02010609060101010101" pitchFamily="49" charset="-122"/>
                <a:ea typeface="黑体" panose="02010609060101010101" pitchFamily="49" charset="-122"/>
              </a:rPr>
              <a:t>模拟</a:t>
            </a:r>
            <a:endParaRPr lang="zh-CN" altLang="en-US" sz="3733">
              <a:solidFill>
                <a:srgbClr val="0000FF"/>
              </a:solidFill>
              <a:latin typeface="黑体" panose="02010609060101010101" pitchFamily="49" charset="-122"/>
              <a:ea typeface="黑体" panose="02010609060101010101" pitchFamily="49" charset="-122"/>
            </a:endParaRPr>
          </a:p>
        </p:txBody>
      </p:sp>
      <p:sp>
        <p:nvSpPr>
          <p:cNvPr id="24" name="矩形 23"/>
          <p:cNvSpPr/>
          <p:nvPr/>
        </p:nvSpPr>
        <p:spPr>
          <a:xfrm>
            <a:off x="3302000" y="5564717"/>
            <a:ext cx="1589617" cy="696383"/>
          </a:xfrm>
          <a:prstGeom prst="rect">
            <a:avLst/>
          </a:prstGeom>
          <a:noFill/>
          <a:ln w="9525">
            <a:noFill/>
          </a:ln>
        </p:spPr>
        <p:txBody>
          <a:bodyPr>
            <a:spAutoFit/>
          </a:bodyPr>
          <a:lstStyle>
            <a:defPPr>
              <a:defRPr lang="zh-CN"/>
            </a:defPPr>
          </a:lstStyle>
          <a:p>
            <a:pPr eaLnBrk="1" hangingPunct="1"/>
            <a:r>
              <a:rPr lang="zh-CN" altLang="en-US" sz="3733" b="1">
                <a:solidFill>
                  <a:srgbClr val="0000FF"/>
                </a:solidFill>
                <a:latin typeface="黑体" panose="02010609060101010101" pitchFamily="49" charset="-122"/>
                <a:ea typeface="黑体" panose="02010609060101010101" pitchFamily="49" charset="-122"/>
              </a:rPr>
              <a:t>数字</a:t>
            </a:r>
            <a:endParaRPr lang="zh-CN" altLang="en-US" sz="3733">
              <a:solidFill>
                <a:srgbClr val="0000FF"/>
              </a:solidFill>
              <a:latin typeface="黑体" panose="02010609060101010101" pitchFamily="49" charset="-122"/>
              <a:ea typeface="黑体" panose="02010609060101010101" pitchFamily="49" charset="-122"/>
            </a:endParaRPr>
          </a:p>
        </p:txBody>
      </p:sp>
      <p:sp>
        <p:nvSpPr>
          <p:cNvPr id="19" name="矩形 18"/>
          <p:cNvSpPr/>
          <p:nvPr/>
        </p:nvSpPr>
        <p:spPr>
          <a:xfrm>
            <a:off x="4724400" y="1820333"/>
            <a:ext cx="1600200" cy="698500"/>
          </a:xfrm>
          <a:prstGeom prst="rect">
            <a:avLst/>
          </a:prstGeom>
          <a:noFill/>
          <a:ln w="9525">
            <a:noFill/>
          </a:ln>
        </p:spPr>
        <p:txBody>
          <a:bodyPr>
            <a:spAutoFit/>
          </a:bodyPr>
          <a:lstStyle>
            <a:defPPr>
              <a:defRPr lang="zh-CN"/>
            </a:defPPr>
          </a:lstStyle>
          <a:p>
            <a:pPr eaLnBrk="1" hangingPunct="1"/>
            <a:r>
              <a:rPr lang="zh-CN" altLang="en-US" sz="3733" b="1">
                <a:solidFill>
                  <a:srgbClr val="0000FF"/>
                </a:solidFill>
                <a:latin typeface="黑体" panose="02010609060101010101" pitchFamily="49" charset="-122"/>
                <a:ea typeface="黑体" panose="02010609060101010101" pitchFamily="49" charset="-122"/>
              </a:rPr>
              <a:t>话筒</a:t>
            </a:r>
            <a:endParaRPr lang="zh-CN" altLang="en-US" sz="3733">
              <a:solidFill>
                <a:srgbClr val="0000FF"/>
              </a:solidFill>
              <a:latin typeface="黑体" panose="02010609060101010101" pitchFamily="49" charset="-122"/>
              <a:ea typeface="黑体" panose="02010609060101010101" pitchFamily="49" charset="-122"/>
            </a:endParaRPr>
          </a:p>
        </p:txBody>
      </p:sp>
      <p:sp>
        <p:nvSpPr>
          <p:cNvPr id="20" name="矩形 19"/>
          <p:cNvSpPr/>
          <p:nvPr/>
        </p:nvSpPr>
        <p:spPr>
          <a:xfrm>
            <a:off x="6798734" y="1820333"/>
            <a:ext cx="1600200" cy="698500"/>
          </a:xfrm>
          <a:prstGeom prst="rect">
            <a:avLst/>
          </a:prstGeom>
          <a:noFill/>
          <a:ln w="9525">
            <a:noFill/>
          </a:ln>
        </p:spPr>
        <p:txBody>
          <a:bodyPr>
            <a:spAutoFit/>
          </a:bodyPr>
          <a:lstStyle>
            <a:defPPr>
              <a:defRPr lang="zh-CN"/>
            </a:defPPr>
          </a:lstStyle>
          <a:p>
            <a:pPr eaLnBrk="1" hangingPunct="1"/>
            <a:r>
              <a:rPr lang="zh-CN" altLang="en-US" sz="3733" b="1">
                <a:solidFill>
                  <a:srgbClr val="0000FF"/>
                </a:solidFill>
                <a:latin typeface="黑体" panose="02010609060101010101" pitchFamily="49" charset="-122"/>
                <a:ea typeface="黑体" panose="02010609060101010101" pitchFamily="49" charset="-122"/>
              </a:rPr>
              <a:t>听筒</a:t>
            </a:r>
            <a:endParaRPr lang="zh-CN" altLang="en-US" sz="3733">
              <a:solidFill>
                <a:srgbClr val="0000FF"/>
              </a:solidFill>
              <a:latin typeface="黑体" panose="02010609060101010101" pitchFamily="49" charset="-122"/>
              <a:ea typeface="黑体" panose="02010609060101010101" pitchFamily="49" charset="-122"/>
            </a:endParaRPr>
          </a:p>
        </p:txBody>
      </p:sp>
      <p:sp>
        <p:nvSpPr>
          <p:cNvPr id="25" name="矩形 24"/>
          <p:cNvSpPr/>
          <p:nvPr/>
        </p:nvSpPr>
        <p:spPr>
          <a:xfrm>
            <a:off x="6578600" y="2468033"/>
            <a:ext cx="990600" cy="698500"/>
          </a:xfrm>
          <a:prstGeom prst="rect">
            <a:avLst/>
          </a:prstGeom>
          <a:noFill/>
          <a:ln w="9525">
            <a:noFill/>
          </a:ln>
        </p:spPr>
        <p:txBody>
          <a:bodyPr>
            <a:spAutoFit/>
          </a:bodyPr>
          <a:lstStyle>
            <a:defPPr>
              <a:defRPr lang="zh-CN"/>
            </a:defPPr>
          </a:lstStyle>
          <a:p>
            <a:pPr eaLnBrk="1" hangingPunct="1"/>
            <a:r>
              <a:rPr lang="zh-CN" altLang="en-US" sz="3733" b="1">
                <a:solidFill>
                  <a:srgbClr val="0000FF"/>
                </a:solidFill>
                <a:latin typeface="黑体" panose="02010609060101010101" pitchFamily="49" charset="-122"/>
                <a:ea typeface="黑体" panose="02010609060101010101" pitchFamily="49" charset="-122"/>
              </a:rPr>
              <a:t>电</a:t>
            </a:r>
            <a:endParaRPr lang="zh-CN" altLang="en-US" sz="3733">
              <a:solidFill>
                <a:srgbClr val="0000FF"/>
              </a:solidFill>
              <a:latin typeface="黑体" panose="02010609060101010101" pitchFamily="49" charset="-122"/>
              <a:ea typeface="黑体" panose="02010609060101010101" pitchFamily="49" charset="-122"/>
            </a:endParaRPr>
          </a:p>
        </p:txBody>
      </p:sp>
      <p:sp>
        <p:nvSpPr>
          <p:cNvPr id="26" name="矩形 25"/>
          <p:cNvSpPr/>
          <p:nvPr/>
        </p:nvSpPr>
        <p:spPr>
          <a:xfrm>
            <a:off x="3259667" y="3090333"/>
            <a:ext cx="990600" cy="698500"/>
          </a:xfrm>
          <a:prstGeom prst="rect">
            <a:avLst/>
          </a:prstGeom>
          <a:noFill/>
          <a:ln w="9525">
            <a:noFill/>
          </a:ln>
        </p:spPr>
        <p:txBody>
          <a:bodyPr>
            <a:spAutoFit/>
          </a:bodyPr>
          <a:lstStyle>
            <a:defPPr>
              <a:defRPr lang="zh-CN"/>
            </a:defPPr>
          </a:lstStyle>
          <a:p>
            <a:pPr eaLnBrk="1" hangingPunct="1"/>
            <a:r>
              <a:rPr lang="zh-CN" altLang="en-US" sz="3733" b="1">
                <a:solidFill>
                  <a:srgbClr val="0000FF"/>
                </a:solidFill>
                <a:latin typeface="黑体" panose="02010609060101010101" pitchFamily="49" charset="-122"/>
                <a:ea typeface="黑体" panose="02010609060101010101" pitchFamily="49" charset="-122"/>
              </a:rPr>
              <a:t>电</a:t>
            </a:r>
            <a:endParaRPr lang="zh-CN" altLang="en-US" sz="3733">
              <a:solidFill>
                <a:srgbClr val="0000FF"/>
              </a:solidFill>
              <a:latin typeface="黑体" panose="02010609060101010101" pitchFamily="49" charset="-122"/>
              <a:ea typeface="黑体" panose="02010609060101010101" pitchFamily="49" charset="-122"/>
            </a:endParaRPr>
          </a:p>
        </p:txBody>
      </p:sp>
      <p:sp>
        <p:nvSpPr>
          <p:cNvPr id="27" name="矩形 26"/>
          <p:cNvSpPr/>
          <p:nvPr/>
        </p:nvSpPr>
        <p:spPr>
          <a:xfrm>
            <a:off x="6155267" y="3103033"/>
            <a:ext cx="990600" cy="698500"/>
          </a:xfrm>
          <a:prstGeom prst="rect">
            <a:avLst/>
          </a:prstGeom>
          <a:noFill/>
          <a:ln w="9525">
            <a:noFill/>
          </a:ln>
        </p:spPr>
        <p:txBody>
          <a:bodyPr>
            <a:spAutoFit/>
          </a:bodyPr>
          <a:lstStyle>
            <a:defPPr>
              <a:defRPr lang="zh-CN"/>
            </a:defPPr>
          </a:lstStyle>
          <a:p>
            <a:pPr eaLnBrk="1" hangingPunct="1"/>
            <a:r>
              <a:rPr lang="zh-CN" altLang="en-US" sz="3733" b="1">
                <a:solidFill>
                  <a:srgbClr val="0000FF"/>
                </a:solidFill>
                <a:latin typeface="黑体" panose="02010609060101010101" pitchFamily="49" charset="-122"/>
                <a:ea typeface="黑体" panose="02010609060101010101" pitchFamily="49" charset="-122"/>
              </a:rPr>
              <a:t>声</a:t>
            </a:r>
            <a:endParaRPr lang="zh-CN" altLang="en-US" sz="3733">
              <a:solidFill>
                <a:srgbClr val="0000FF"/>
              </a:solidFill>
              <a:latin typeface="黑体" panose="02010609060101010101" pitchFamily="49" charset="-122"/>
              <a:ea typeface="黑体" panose="02010609060101010101" pitchFamily="49" charset="-122"/>
            </a:endParaRPr>
          </a:p>
        </p:txBody>
      </p:sp>
      <p:sp>
        <p:nvSpPr>
          <p:cNvPr id="22" name="文本框 21"/>
          <p:cNvSpPr txBox="1"/>
          <p:nvPr/>
        </p:nvSpPr>
        <p:spPr>
          <a:xfrm>
            <a:off x="-512233" y="27241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11279" name="图片 27"/>
          <p:cNvPicPr>
            <a:picLocks noChangeAspect="1"/>
          </p:cNvPicPr>
          <p:nvPr/>
        </p:nvPicPr>
        <p:blipFill>
          <a:blip r:embed="rId2"/>
          <a:stretch>
            <a:fillRect/>
          </a:stretch>
        </p:blipFill>
        <p:spPr>
          <a:xfrm>
            <a:off x="12192000" y="2482851"/>
            <a:ext cx="512233" cy="1413933"/>
          </a:xfrm>
          <a:prstGeom prst="rect">
            <a:avLst/>
          </a:prstGeom>
          <a:noFill/>
          <a:ln w="9525">
            <a:noFill/>
          </a:ln>
        </p:spPr>
      </p:pic>
      <p:grpSp>
        <p:nvGrpSpPr>
          <p:cNvPr id="11280" name="组合 27"/>
          <p:cNvGrpSpPr/>
          <p:nvPr/>
        </p:nvGrpSpPr>
        <p:grpSpPr>
          <a:xfrm>
            <a:off x="522817" y="57150"/>
            <a:ext cx="6515100" cy="992716"/>
            <a:chOff x="523238" y="57473"/>
            <a:chExt cx="6514389" cy="992356"/>
          </a:xfrm>
        </p:grpSpPr>
        <p:pic>
          <p:nvPicPr>
            <p:cNvPr id="11281" name="图片 29"/>
            <p:cNvPicPr>
              <a:picLocks noChangeAspect="1"/>
            </p:cNvPicPr>
            <p:nvPr/>
          </p:nvPicPr>
          <p:blipFill>
            <a:blip r:embed="rId3"/>
            <a:stretch>
              <a:fillRect/>
            </a:stretch>
          </p:blipFill>
          <p:spPr>
            <a:xfrm flipH="1">
              <a:off x="523238" y="57473"/>
              <a:ext cx="6514389" cy="992356"/>
            </a:xfrm>
            <a:prstGeom prst="rect">
              <a:avLst/>
            </a:prstGeom>
            <a:noFill/>
            <a:ln w="9525">
              <a:noFill/>
            </a:ln>
          </p:spPr>
        </p:pic>
        <p:sp>
          <p:nvSpPr>
            <p:cNvPr id="11282" name="TextBox 1"/>
            <p:cNvSpPr txBox="1"/>
            <p:nvPr/>
          </p:nvSpPr>
          <p:spPr>
            <a:xfrm>
              <a:off x="1013725" y="353113"/>
              <a:ext cx="2949147" cy="615889"/>
            </a:xfrm>
            <a:prstGeom prst="rect">
              <a:avLst/>
            </a:prstGeom>
            <a:noFill/>
            <a:ln w="9525">
              <a:noFill/>
            </a:ln>
          </p:spPr>
          <p:txBody>
            <a:bodyPr>
              <a:spAutoFit/>
            </a:bodyPr>
            <a:lstStyle>
              <a:defPPr>
                <a:defRPr lang="zh-CN"/>
              </a:defPPr>
            </a:lstStyle>
            <a:p>
              <a:pPr algn="ctr" eaLnBrk="1" hangingPunct="1"/>
              <a:r>
                <a:rPr lang="zh-CN" altLang="en-US" sz="3200" b="1">
                  <a:solidFill>
                    <a:schemeClr val="bg1"/>
                  </a:solidFill>
                  <a:latin typeface="微软雅黑" panose="020b0503020204020204" pitchFamily="34" charset="-122"/>
                  <a:ea typeface="微软雅黑" panose="020b0503020204020204" pitchFamily="34" charset="-122"/>
                </a:rPr>
                <a:t>课前自学准备</a:t>
              </a:r>
            </a:p>
          </p:txBody>
        </p:sp>
        <p:sp>
          <p:nvSpPr>
            <p:cNvPr id="32" name="TextBox 21"/>
            <p:cNvSpPr txBox="1"/>
            <p:nvPr/>
          </p:nvSpPr>
          <p:spPr bwMode="auto">
            <a:xfrm>
              <a:off x="3867206" y="118833"/>
              <a:ext cx="2787346" cy="615727"/>
            </a:xfrm>
            <a:prstGeom prst="rect">
              <a:avLst/>
            </a:prstGeom>
            <a:noFill/>
            <a:effectLst>
              <a:outerShdw blurRad="50800" dist="38100" dir="2700000" algn="tl" rotWithShape="0">
                <a:schemeClr val="bg1">
                  <a:lumMod val="50000"/>
                  <a:alpha val="40000"/>
                </a:schemeClr>
              </a:outerShdw>
            </a:effectLst>
          </p:spPr>
          <p:txBody>
            <a:bodyPr>
              <a:spAutoFit/>
            </a:bodyPr>
            <a:lstStyle>
              <a:defPPr>
                <a:defRPr lang="zh-CN"/>
              </a:defPPr>
            </a:lstStyle>
            <a:p>
              <a:pPr marR="0" algn="dist" defTabSz="1219200" eaLnBrk="1" hangingPunct="1">
                <a:buClrTx/>
                <a:buSzTx/>
                <a:buFont typeface="Arial" panose="020b0604020202020204" pitchFamily="34" charset="0"/>
                <a:buNone/>
                <a:defRPr/>
              </a:pPr>
              <a:r>
                <a:rPr kumimoji="0" lang="zh-CN" altLang="en-US" sz="3200" b="1" kern="1200" cap="none" spc="-133" normalizeH="0" baseline="0" noProof="0">
                  <a:latin typeface="微软雅黑" panose="020b0503020204020204" pitchFamily="34" charset="-122"/>
                  <a:ea typeface="微软雅黑" panose="020b0503020204020204" pitchFamily="34" charset="-122"/>
                  <a:cs typeface="+mn-cs"/>
                </a:rPr>
                <a:t>预习检测</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grpId="5" nodeType="clickEffect">
                                  <p:stCondLst>
                                    <p:cond delay="0"/>
                                  </p:stCondLst>
                                  <p:childTnLst>
                                    <p:set>
                                      <p:cBhvr>
                                        <p:cTn id="11" dur="1" fill="hold">
                                          <p:stCondLst>
                                            <p:cond delay="0"/>
                                          </p:stCondLst>
                                        </p:cTn>
                                        <p:tgtEl>
                                          <p:spTgt spid="19"/>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indefinite"/>
                            </p:stCondLst>
                          </p:cTn>
                        </p:par>
                        <p:par>
                          <p:cTn id="14" fill="hold" nodeType="afterGroup">
                            <p:stCondLst>
                              <p:cond delay="0"/>
                            </p:stCondLst>
                            <p:childTnLst>
                              <p:par>
                                <p:cTn id="15" presetID="1" presetClass="entr" presetSubtype="0" fill="hold" grpId="6"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1" presetClass="entr" presetSubtype="0" fill="hold" grpId="1" nodeType="clickEffect">
                                  <p:stCondLst>
                                    <p:cond delay="0"/>
                                  </p:stCondLst>
                                  <p:childTnLst>
                                    <p:set>
                                      <p:cBhvr>
                                        <p:cTn id="21" dur="1" fill="hold">
                                          <p:stCondLst>
                                            <p:cond delay="0"/>
                                          </p:stCondLst>
                                        </p:cTn>
                                        <p:tgtEl>
                                          <p:spTgt spid="9"/>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indefinite"/>
                            </p:stCondLst>
                          </p:cTn>
                        </p:par>
                        <p:par>
                          <p:cTn id="24" fill="hold" nodeType="afterGroup">
                            <p:stCondLst>
                              <p:cond delay="0"/>
                            </p:stCondLst>
                            <p:childTnLst>
                              <p:par>
                                <p:cTn id="25" presetID="1" presetClass="entr" presetSubtype="0" fill="hold" grpId="7"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indefinite"/>
                            </p:stCondLst>
                          </p:cTn>
                        </p:par>
                        <p:par>
                          <p:cTn id="29" fill="hold" nodeType="afterGroup">
                            <p:stCondLst>
                              <p:cond delay="0"/>
                            </p:stCondLst>
                            <p:childTnLst>
                              <p:par>
                                <p:cTn id="30" presetID="1" presetClass="entr" presetSubtype="0" fill="hold" grpId="8" nodeType="clickEffect">
                                  <p:stCondLst>
                                    <p:cond delay="0"/>
                                  </p:stCondLst>
                                  <p:childTnLst>
                                    <p:set>
                                      <p:cBhvr>
                                        <p:cTn id="31" dur="1" fill="hold">
                                          <p:stCondLst>
                                            <p:cond delay="0"/>
                                          </p:stCondLst>
                                        </p:cTn>
                                        <p:tgtEl>
                                          <p:spTgt spid="26"/>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1" presetClass="entr" presetSubtype="0" fill="hold" grpId="9" nodeType="click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indefinite"/>
                            </p:stCondLst>
                          </p:cTn>
                        </p:par>
                        <p:par>
                          <p:cTn id="39" fill="hold" nodeType="afterGroup">
                            <p:stCondLst>
                              <p:cond delay="0"/>
                            </p:stCondLst>
                            <p:childTnLst>
                              <p:par>
                                <p:cTn id="40" presetID="1" presetClass="entr" presetSubtype="0" fill="hold" grpId="2" nodeType="clickEffect">
                                  <p:stCondLst>
                                    <p:cond delay="0"/>
                                  </p:stCondLst>
                                  <p:childTnLst>
                                    <p:set>
                                      <p:cBhvr>
                                        <p:cTn id="41" dur="1" fill="hold">
                                          <p:stCondLst>
                                            <p:cond delay="0"/>
                                          </p:stCondLst>
                                        </p:cTn>
                                        <p:tgtEl>
                                          <p:spTgt spid="10"/>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indefinite"/>
                            </p:stCondLst>
                          </p:cTn>
                        </p:par>
                        <p:par>
                          <p:cTn id="44" fill="hold" nodeType="afterGroup">
                            <p:stCondLst>
                              <p:cond delay="0"/>
                            </p:stCondLst>
                            <p:childTnLst>
                              <p:par>
                                <p:cTn id="45" presetID="1" presetClass="entr" presetSubtype="0" fill="hold" grpId="3" nodeType="click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indefinite"/>
                            </p:stCondLst>
                          </p:cTn>
                        </p:par>
                        <p:par>
                          <p:cTn id="49" fill="hold" nodeType="afterGroup">
                            <p:stCondLst>
                              <p:cond delay="0"/>
                            </p:stCondLst>
                            <p:childTnLst>
                              <p:par>
                                <p:cTn id="50" presetID="1" presetClass="entr" presetSubtype="0" fill="hold" grpId="4" nodeType="clickEffect">
                                  <p:stCondLst>
                                    <p:cond delay="0"/>
                                  </p:stCondLst>
                                  <p:childTnLst>
                                    <p:set>
                                      <p:cBhvr>
                                        <p:cTn id="51"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1"/>
      <p:bldP spid="10" grpId="2"/>
      <p:bldP spid="23" grpId="3"/>
      <p:bldP spid="24" grpId="4"/>
      <p:bldP spid="19" grpId="5"/>
      <p:bldP spid="20" grpId="6"/>
      <p:bldP spid="25" grpId="7"/>
      <p:bldP spid="26" grpId="8"/>
      <p:bldP spid="27" grpId="9"/>
    </p:bldLst>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Picture 18" descr="fgcs"/>
          <p:cNvPicPr>
            <a:picLocks noChangeAspect="1"/>
          </p:cNvPicPr>
          <p:nvPr/>
        </p:nvPicPr>
        <p:blipFill>
          <a:blip r:embed="rId2"/>
          <a:stretch>
            <a:fillRect/>
          </a:stretch>
        </p:blipFill>
        <p:spPr>
          <a:xfrm>
            <a:off x="1477433" y="3721100"/>
            <a:ext cx="3608918" cy="2624667"/>
          </a:xfrm>
          <a:prstGeom prst="rect">
            <a:avLst/>
          </a:prstGeom>
          <a:noFill/>
          <a:ln w="9525">
            <a:noFill/>
          </a:ln>
        </p:spPr>
      </p:pic>
      <p:sp>
        <p:nvSpPr>
          <p:cNvPr id="4" name="TextBox 5"/>
          <p:cNvSpPr/>
          <p:nvPr/>
        </p:nvSpPr>
        <p:spPr>
          <a:xfrm>
            <a:off x="575733" y="1363134"/>
            <a:ext cx="11074400" cy="2423584"/>
          </a:xfrm>
          <a:prstGeom prst="roundRect">
            <a:avLst>
              <a:gd name="adj" fmla="val 16667"/>
            </a:avLst>
          </a:prstGeom>
          <a:solidFill>
            <a:schemeClr val="bg1"/>
          </a:solidFill>
          <a:ln w="28575" cap="flat" cmpd="sng">
            <a:solidFill>
              <a:srgbClr val="0033CC"/>
            </a:solidFill>
            <a:prstDash val="solid"/>
            <a:headEnd type="none" w="med" len="med"/>
            <a:tailEnd type="none" w="med" len="med"/>
          </a:ln>
          <a:effectLst>
            <a:outerShdw dist="76201" dir="2699999" algn="ctr" rotWithShape="0">
              <a:srgbClr val="808080">
                <a:alpha val="50000"/>
              </a:srgbClr>
            </a:outerShdw>
          </a:effectLst>
        </p:spPr>
        <p:txBody>
          <a:bodyPr>
            <a:spAutoFit/>
          </a:bodyPr>
          <a:lstStyle>
            <a:defPPr>
              <a:defRPr lang="zh-CN"/>
            </a:defPPr>
          </a:lstStyle>
          <a:p>
            <a:pPr eaLnBrk="1" hangingPunct="1">
              <a:lnSpc>
                <a:spcPct val="105000"/>
              </a:lnSpc>
            </a:pPr>
            <a:r>
              <a:rPr lang="zh-CN" altLang="en-US" sz="3200" b="1">
                <a:latin typeface="黑体" panose="02010609060101010101" pitchFamily="49" charset="-122"/>
                <a:ea typeface="黑体" panose="02010609060101010101" pitchFamily="49" charset="-122"/>
              </a:rPr>
              <a:t>　　飞鸽传书  </a:t>
            </a:r>
            <a:endParaRPr lang="en-US" altLang="zh-CN" sz="3200" b="1">
              <a:latin typeface="黑体" panose="02010609060101010101" pitchFamily="49" charset="-122"/>
              <a:ea typeface="黑体" panose="02010609060101010101" pitchFamily="49" charset="-122"/>
            </a:endParaRPr>
          </a:p>
          <a:p>
            <a:pPr eaLnBrk="1" hangingPunct="1">
              <a:lnSpc>
                <a:spcPct val="105000"/>
              </a:lnSpc>
            </a:pPr>
            <a:r>
              <a:rPr lang="zh-CN" altLang="en-US" sz="3200" b="1">
                <a:latin typeface="黑体" panose="02010609060101010101" pitchFamily="49" charset="-122"/>
                <a:ea typeface="黑体" panose="02010609060101010101" pitchFamily="49" charset="-122"/>
              </a:rPr>
              <a:t>　　政府配置的驿站、民间代捎书信 </a:t>
            </a:r>
            <a:endParaRPr lang="en-US" altLang="zh-CN" sz="3200" b="1">
              <a:latin typeface="黑体" panose="02010609060101010101" pitchFamily="49" charset="-122"/>
              <a:ea typeface="黑体" panose="02010609060101010101" pitchFamily="49" charset="-122"/>
            </a:endParaRPr>
          </a:p>
          <a:p>
            <a:pPr eaLnBrk="1" hangingPunct="1">
              <a:lnSpc>
                <a:spcPct val="105000"/>
              </a:lnSpc>
            </a:pPr>
            <a:r>
              <a:rPr lang="zh-CN" altLang="en-US" sz="3200" b="1">
                <a:latin typeface="黑体" panose="02010609060101010101" pitchFamily="49" charset="-122"/>
                <a:ea typeface="黑体" panose="02010609060101010101" pitchFamily="49" charset="-122"/>
              </a:rPr>
              <a:t>　　以特殊声音，如钟声，鼓声，鞭炮声等传递信息；以灯光，火光，如孔明灯，烽火等传递信息</a:t>
            </a:r>
            <a:r>
              <a:rPr lang="zh-CN" altLang="en-US" sz="3200" b="1">
                <a:latin typeface="Arial" panose="020b0604020202020204" pitchFamily="34" charset="0"/>
              </a:rPr>
              <a:t>。</a:t>
            </a:r>
            <a:endParaRPr lang="en-US" altLang="zh-CN" sz="3200" b="1">
              <a:latin typeface="Arial" panose="020b0604020202020204" pitchFamily="34" charset="0"/>
            </a:endParaRPr>
          </a:p>
        </p:txBody>
      </p:sp>
      <p:pic>
        <p:nvPicPr>
          <p:cNvPr id="5" name="Picture 2"/>
          <p:cNvPicPr>
            <a:picLocks noChangeAspect="1"/>
          </p:cNvPicPr>
          <p:nvPr/>
        </p:nvPicPr>
        <p:blipFill>
          <a:blip r:embed="rId3"/>
          <a:stretch>
            <a:fillRect/>
          </a:stretch>
        </p:blipFill>
        <p:spPr>
          <a:xfrm>
            <a:off x="5981700" y="3956051"/>
            <a:ext cx="4798484" cy="2396067"/>
          </a:xfrm>
          <a:prstGeom prst="rect">
            <a:avLst/>
          </a:prstGeom>
          <a:noFill/>
          <a:ln w="9525">
            <a:noFill/>
          </a:ln>
        </p:spPr>
      </p:pic>
      <p:sp>
        <p:nvSpPr>
          <p:cNvPr id="6" name="Rectangle 7"/>
          <p:cNvSpPr/>
          <p:nvPr/>
        </p:nvSpPr>
        <p:spPr>
          <a:xfrm>
            <a:off x="1940984" y="5844117"/>
            <a:ext cx="2347383" cy="577849"/>
          </a:xfrm>
          <a:prstGeom prst="rect">
            <a:avLst/>
          </a:prstGeom>
          <a:noFill/>
          <a:ln w="9525">
            <a:noFill/>
          </a:ln>
        </p:spPr>
        <p:txBody>
          <a:bodyPr lIns="122767" tIns="61384" rIns="122767" bIns="61384" anchor="b" anchorCtr="0"/>
          <a:lstStyle>
            <a:defPPr>
              <a:defRPr lang="zh-CN"/>
            </a:defPPr>
          </a:lstStyle>
          <a:p>
            <a:pPr eaLnBrk="1" hangingPunct="1"/>
            <a:r>
              <a:rPr lang="zh-CN" altLang="en-US" sz="3200" b="1">
                <a:solidFill>
                  <a:srgbClr val="0066CC"/>
                </a:solidFill>
                <a:latin typeface="黑体" panose="02010609060101010101" pitchFamily="49" charset="-122"/>
                <a:ea typeface="黑体" panose="02010609060101010101" pitchFamily="49" charset="-122"/>
              </a:rPr>
              <a:t>飞鸽传书</a:t>
            </a:r>
          </a:p>
        </p:txBody>
      </p:sp>
      <p:sp>
        <p:nvSpPr>
          <p:cNvPr id="7" name="Rectangle 7"/>
          <p:cNvSpPr/>
          <p:nvPr/>
        </p:nvSpPr>
        <p:spPr>
          <a:xfrm>
            <a:off x="5911851" y="6009217"/>
            <a:ext cx="2468033" cy="512233"/>
          </a:xfrm>
          <a:prstGeom prst="rect">
            <a:avLst/>
          </a:prstGeom>
          <a:noFill/>
          <a:ln w="9525">
            <a:noFill/>
          </a:ln>
        </p:spPr>
        <p:txBody>
          <a:bodyPr lIns="122767" tIns="61384" rIns="122767" bIns="61384" anchor="b" anchorCtr="0"/>
          <a:lstStyle>
            <a:defPPr>
              <a:defRPr lang="zh-CN"/>
            </a:defPPr>
          </a:lstStyle>
          <a:p>
            <a:pPr eaLnBrk="1" hangingPunct="1"/>
            <a:r>
              <a:rPr lang="zh-CN" altLang="en-US" sz="3200" b="1">
                <a:solidFill>
                  <a:srgbClr val="0066CC"/>
                </a:solidFill>
                <a:latin typeface="黑体" panose="02010609060101010101" pitchFamily="49" charset="-122"/>
                <a:ea typeface="黑体" panose="02010609060101010101" pitchFamily="49" charset="-122"/>
              </a:rPr>
              <a:t>家书抵万金</a:t>
            </a:r>
          </a:p>
        </p:txBody>
      </p:sp>
      <p:sp>
        <p:nvSpPr>
          <p:cNvPr id="16" name="文本框 15"/>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12298" name="图片 16"/>
          <p:cNvPicPr>
            <a:picLocks noChangeAspect="1"/>
          </p:cNvPicPr>
          <p:nvPr/>
        </p:nvPicPr>
        <p:blipFill>
          <a:blip r:embed="rId4"/>
          <a:stretch>
            <a:fillRect/>
          </a:stretch>
        </p:blipFill>
        <p:spPr>
          <a:xfrm>
            <a:off x="12192000" y="2482851"/>
            <a:ext cx="512233" cy="1413933"/>
          </a:xfrm>
          <a:prstGeom prst="rect">
            <a:avLst/>
          </a:prstGeom>
          <a:noFill/>
          <a:ln w="9525">
            <a:noFill/>
          </a:ln>
        </p:spPr>
      </p:pic>
      <p:grpSp>
        <p:nvGrpSpPr>
          <p:cNvPr id="12299" name="组合 18"/>
          <p:cNvGrpSpPr/>
          <p:nvPr/>
        </p:nvGrpSpPr>
        <p:grpSpPr>
          <a:xfrm>
            <a:off x="522817" y="57150"/>
            <a:ext cx="6515100" cy="992716"/>
            <a:chOff x="523238" y="57473"/>
            <a:chExt cx="6514389" cy="992356"/>
          </a:xfrm>
        </p:grpSpPr>
        <p:pic>
          <p:nvPicPr>
            <p:cNvPr id="12301" name="图片 19"/>
            <p:cNvPicPr>
              <a:picLocks noChangeAspect="1"/>
            </p:cNvPicPr>
            <p:nvPr/>
          </p:nvPicPr>
          <p:blipFill>
            <a:blip r:embed="rId5"/>
            <a:stretch>
              <a:fillRect/>
            </a:stretch>
          </p:blipFill>
          <p:spPr>
            <a:xfrm flipH="1">
              <a:off x="523238" y="57473"/>
              <a:ext cx="6514389" cy="992356"/>
            </a:xfrm>
            <a:prstGeom prst="rect">
              <a:avLst/>
            </a:prstGeom>
            <a:noFill/>
            <a:ln w="9525">
              <a:noFill/>
            </a:ln>
          </p:spPr>
        </p:pic>
        <p:sp>
          <p:nvSpPr>
            <p:cNvPr id="12302" name="TextBox 1"/>
            <p:cNvSpPr txBox="1"/>
            <p:nvPr/>
          </p:nvSpPr>
          <p:spPr>
            <a:xfrm>
              <a:off x="1013725" y="353113"/>
              <a:ext cx="2949147" cy="615889"/>
            </a:xfrm>
            <a:prstGeom prst="rect">
              <a:avLst/>
            </a:prstGeom>
            <a:noFill/>
            <a:ln w="9525">
              <a:noFill/>
            </a:ln>
          </p:spPr>
          <p:txBody>
            <a:bodyPr>
              <a:spAutoFit/>
            </a:bodyPr>
            <a:lstStyle>
              <a:defPPr>
                <a:defRPr lang="zh-CN"/>
              </a:defPPr>
            </a:lstStyle>
            <a:p>
              <a:pPr algn="ctr" eaLnBrk="1" hangingPunct="1"/>
              <a:r>
                <a:rPr lang="zh-CN" altLang="en-US" sz="3200" b="1">
                  <a:solidFill>
                    <a:schemeClr val="bg1"/>
                  </a:solidFill>
                  <a:latin typeface="微软雅黑" panose="020b0503020204020204" pitchFamily="34" charset="-122"/>
                  <a:ea typeface="微软雅黑" panose="020b0503020204020204" pitchFamily="34" charset="-122"/>
                </a:rPr>
                <a:t>课堂教学展示</a:t>
              </a:r>
            </a:p>
          </p:txBody>
        </p:sp>
        <p:sp>
          <p:nvSpPr>
            <p:cNvPr id="22" name="TextBox 21"/>
            <p:cNvSpPr txBox="1"/>
            <p:nvPr/>
          </p:nvSpPr>
          <p:spPr bwMode="auto">
            <a:xfrm>
              <a:off x="3867206" y="118833"/>
              <a:ext cx="2787346" cy="615727"/>
            </a:xfrm>
            <a:prstGeom prst="rect">
              <a:avLst/>
            </a:prstGeom>
            <a:noFill/>
            <a:effectLst>
              <a:outerShdw blurRad="50800" dist="38100" dir="2700000" algn="tl" rotWithShape="0">
                <a:schemeClr val="bg1">
                  <a:lumMod val="50000"/>
                  <a:alpha val="40000"/>
                </a:schemeClr>
              </a:outerShdw>
            </a:effectLst>
          </p:spPr>
          <p:txBody>
            <a:bodyPr>
              <a:spAutoFit/>
            </a:bodyPr>
            <a:lstStyle>
              <a:defPPr>
                <a:defRPr lang="zh-CN"/>
              </a:defPPr>
            </a:lstStyle>
            <a:p>
              <a:pPr marR="0" algn="dist" defTabSz="1219200" eaLnBrk="1" hangingPunct="1">
                <a:buClrTx/>
                <a:buSzTx/>
                <a:buFont typeface="Arial" panose="020b0604020202020204" pitchFamily="34" charset="0"/>
                <a:buNone/>
                <a:defRPr/>
              </a:pPr>
              <a:r>
                <a:rPr kumimoji="0" lang="zh-CN" altLang="en-US" sz="3200" b="1" kern="1200" cap="none" spc="-133" normalizeH="0" baseline="0" noProof="0">
                  <a:latin typeface="微软雅黑" panose="020b0503020204020204" pitchFamily="34" charset="-122"/>
                  <a:ea typeface="微软雅黑" panose="020b0503020204020204" pitchFamily="34" charset="-122"/>
                  <a:cs typeface="+mn-cs"/>
                </a:rPr>
                <a:t>新课导入</a:t>
              </a:r>
            </a:p>
          </p:txBody>
        </p:sp>
      </p:grpSp>
      <p:sp>
        <p:nvSpPr>
          <p:cNvPr id="9229" name="Rectangle 7"/>
          <p:cNvSpPr/>
          <p:nvPr/>
        </p:nvSpPr>
        <p:spPr>
          <a:xfrm>
            <a:off x="8017934" y="1005417"/>
            <a:ext cx="3194051" cy="713316"/>
          </a:xfrm>
          <a:prstGeom prst="rect">
            <a:avLst/>
          </a:prstGeom>
          <a:solidFill>
            <a:srgbClr val="1E2D8A"/>
          </a:solidFill>
          <a:ln w="9525">
            <a:noFill/>
          </a:ln>
        </p:spPr>
        <p:txBody>
          <a:bodyPr lIns="122767" tIns="61384" rIns="122767" bIns="61384"/>
          <a:lstStyle>
            <a:defPPr>
              <a:defRPr lang="zh-CN"/>
            </a:defPPr>
          </a:lstStyle>
          <a:p>
            <a:pPr eaLnBrk="1" hangingPunct="1"/>
            <a:r>
              <a:rPr lang="zh-CN" altLang="en-US" sz="3733" b="1">
                <a:solidFill>
                  <a:schemeClr val="bg1"/>
                </a:solidFill>
                <a:latin typeface="黑体" panose="02010609060101010101" pitchFamily="49" charset="-122"/>
                <a:ea typeface="黑体" panose="02010609060101010101" pitchFamily="49" charset="-122"/>
              </a:rPr>
              <a:t>古代传递信息</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Tn>
                        </p:par>
                        <p:par>
                          <p:cTn id="5" fill="hold" nodeType="afterGroup">
                            <p:stCondLst>
                              <p:cond delay="0"/>
                            </p:stCondLst>
                            <p:childTnLst>
                              <p:par>
                                <p:cTn id="6" presetID="10" presetClass="entr" presetSubtype="0" fill="hold" grpId="3" nodeType="afterEffect">
                                  <p:stCondLst>
                                    <p:cond delay="0"/>
                                  </p:stCondLst>
                                  <p:childTnLst>
                                    <p:set>
                                      <p:cBhvr>
                                        <p:cTn id="7" dur="1" fill="hold">
                                          <p:stCondLst>
                                            <p:cond delay="0"/>
                                          </p:stCondLst>
                                        </p:cTn>
                                        <p:tgtEl>
                                          <p:spTgt spid="9229"/>
                                        </p:tgtEl>
                                        <p:attrNameLst>
                                          <p:attrName>style.visibility</p:attrName>
                                        </p:attrNameLst>
                                      </p:cBhvr>
                                      <p:to>
                                        <p:strVal val="visible"/>
                                      </p:to>
                                    </p:set>
                                    <p:animEffect transition="in" filter="fade">
                                      <p:cBhvr>
                                        <p:cTn id="8" dur="500"/>
                                        <p:tgtEl>
                                          <p:spTgt spid="9229"/>
                                        </p:tgtEl>
                                      </p:cBhvr>
                                    </p:animEffect>
                                  </p:childTnLst>
                                </p:cTn>
                              </p:par>
                            </p:childTnLst>
                          </p:cTn>
                        </p:par>
                      </p:childTnLst>
                    </p:cTn>
                  </p:par>
                  <p:par>
                    <p:cTn id="9" fill="hold" nodeType="clickPar">
                      <p:stCondLst>
                        <p:cond delay="indefinite"/>
                        <p:cond evt="onBegin" delay="0">
                          <p:tn val="8"/>
                        </p:cond>
                      </p:stCondLst>
                      <p:childTnLst>
                        <p:par>
                          <p:cTn id="10" fill="hold" nodeType="withGroup">
                            <p:stCondLst>
                              <p:cond delay="indefinite"/>
                            </p:stCondLst>
                          </p:cTn>
                        </p:par>
                        <p:par>
                          <p:cTn id="11" fill="hold" nodeType="afterGroup">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par>
                    <p:cTn id="14" fill="hold" nodeType="clickPar">
                      <p:stCondLst>
                        <p:cond delay="indefinite"/>
                        <p:cond evt="onBegin" delay="0">
                          <p:tn val="13"/>
                        </p:cond>
                      </p:stCondLst>
                      <p:childTnLst>
                        <p:par>
                          <p:cTn id="15" fill="hold" nodeType="withGroup">
                            <p:stCondLst>
                              <p:cond delay="indefinite"/>
                            </p:stCondLst>
                          </p:cTn>
                        </p:par>
                        <p:par>
                          <p:cTn id="16" fill="hold" nodeType="afterGroup">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nodeType="clickPar">
                      <p:stCondLst>
                        <p:cond delay="indefinite"/>
                        <p:cond evt="onBegin" delay="0">
                          <p:tn val="20"/>
                        </p:cond>
                      </p:stCondLst>
                      <p:childTnLst>
                        <p:par>
                          <p:cTn id="22" fill="hold" nodeType="withGroup">
                            <p:stCondLst>
                              <p:cond delay="indefinite"/>
                            </p:stCondLst>
                          </p:cTn>
                        </p:par>
                        <p:par>
                          <p:cTn id="23" fill="hold" nodeType="afterGroup">
                            <p:stCondLst>
                              <p:cond delay="0"/>
                            </p:stCondLst>
                            <p:childTnLst>
                              <p:par>
                                <p:cTn id="24" presetID="1" presetClass="entr" presetSubtype="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childTnLst>
                                </p:cTn>
                              </p:par>
                              <p:par>
                                <p:cTn id="26" presetID="1" presetClass="entr" presetSubtype="0" fill="hold" grpId="2" nodeType="withEffect">
                                  <p:stCondLst>
                                    <p:cond delay="0"/>
                                  </p:stCondLst>
                                  <p:childTnLst>
                                    <p:set>
                                      <p:cBhvr>
                                        <p:cTn id="27"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1"/>
      <p:bldP spid="7" grpId="2"/>
      <p:bldP spid="9229" grpId="3"/>
    </p:bldLst>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4" name="Picture 4" descr="21-1b"/>
          <p:cNvPicPr>
            <a:picLocks noChangeAspect="1"/>
          </p:cNvPicPr>
          <p:nvPr/>
        </p:nvPicPr>
        <p:blipFill>
          <a:blip r:embed="rId2">
            <a:clrChange>
              <a:clrFrom>
                <a:srgbClr val="FFFFFF"/>
              </a:clrFrom>
              <a:clrTo>
                <a:srgbClr val="FFFFFF">
                  <a:alpha val="0"/>
                </a:srgbClr>
              </a:clrTo>
            </a:clrChange>
          </a:blip>
          <a:srcRect t="3654" b="0"/>
          <a:stretch>
            <a:fillRect/>
          </a:stretch>
        </p:blipFill>
        <p:spPr>
          <a:xfrm>
            <a:off x="2203451" y="3850218"/>
            <a:ext cx="3337983" cy="2573867"/>
          </a:xfrm>
          <a:prstGeom prst="rect">
            <a:avLst/>
          </a:prstGeom>
          <a:noFill/>
          <a:ln w="9525">
            <a:noFill/>
          </a:ln>
        </p:spPr>
      </p:pic>
      <p:pic>
        <p:nvPicPr>
          <p:cNvPr id="5" name="Picture 5" descr="21-1d"/>
          <p:cNvPicPr>
            <a:picLocks noChangeAspect="1"/>
          </p:cNvPicPr>
          <p:nvPr/>
        </p:nvPicPr>
        <p:blipFill>
          <a:blip r:embed="rId3">
            <a:clrChange>
              <a:clrFrom>
                <a:srgbClr val="FFFFFF"/>
              </a:clrFrom>
              <a:clrTo>
                <a:srgbClr val="FFFFFF">
                  <a:alpha val="0"/>
                </a:srgbClr>
              </a:clrTo>
            </a:clrChange>
          </a:blip>
          <a:stretch>
            <a:fillRect/>
          </a:stretch>
        </p:blipFill>
        <p:spPr>
          <a:xfrm>
            <a:off x="6057900" y="3850218"/>
            <a:ext cx="4224867" cy="2573867"/>
          </a:xfrm>
          <a:prstGeom prst="rect">
            <a:avLst/>
          </a:prstGeom>
          <a:noFill/>
          <a:ln w="9525">
            <a:noFill/>
          </a:ln>
        </p:spPr>
      </p:pic>
      <p:sp>
        <p:nvSpPr>
          <p:cNvPr id="3" name="TextBox 5"/>
          <p:cNvSpPr/>
          <p:nvPr/>
        </p:nvSpPr>
        <p:spPr>
          <a:xfrm>
            <a:off x="1689100" y="897467"/>
            <a:ext cx="8712200" cy="2732618"/>
          </a:xfrm>
          <a:prstGeom prst="roundRect">
            <a:avLst>
              <a:gd name="adj" fmla="val 16667"/>
            </a:avLst>
          </a:prstGeom>
          <a:solidFill>
            <a:schemeClr val="bg1"/>
          </a:solidFill>
          <a:ln w="28575" cap="flat" cmpd="sng">
            <a:solidFill>
              <a:srgbClr val="2BCAD6"/>
            </a:solidFill>
            <a:prstDash val="solid"/>
            <a:headEnd type="none" w="med" len="med"/>
            <a:tailEnd type="none" w="med" len="med"/>
          </a:ln>
          <a:effectLst>
            <a:outerShdw dist="107763" dir="2699999" algn="ctr" rotWithShape="0">
              <a:srgbClr val="808080">
                <a:alpha val="50000"/>
              </a:srgbClr>
            </a:outerShdw>
          </a:effectLst>
        </p:spPr>
        <p:txBody>
          <a:bodyPr lIns="384000" tIns="336000">
            <a:spAutoFit/>
          </a:bodyPr>
          <a:lstStyle>
            <a:defPPr>
              <a:defRPr lang="zh-CN"/>
            </a:defPPr>
          </a:lstStyle>
          <a:p>
            <a:pPr eaLnBrk="1" hangingPunct="1">
              <a:lnSpc>
                <a:spcPct val="105000"/>
              </a:lnSpc>
            </a:pPr>
            <a:r>
              <a:rPr lang="zh-CN" altLang="en-US" sz="3200" b="1">
                <a:latin typeface="Arial" panose="020b0604020202020204" pitchFamily="34" charset="0"/>
                <a:ea typeface="黑体" panose="02010609060101010101" pitchFamily="49" charset="-122"/>
              </a:rPr>
              <a:t>　　有线通信：电话、电报、电视</a:t>
            </a:r>
            <a:br>
              <a:rPr lang="zh-CN" altLang="en-US" sz="3200" b="1">
                <a:latin typeface="Arial" panose="020b0604020202020204" pitchFamily="34" charset="0"/>
                <a:ea typeface="黑体" panose="02010609060101010101" pitchFamily="49" charset="-122"/>
              </a:rPr>
            </a:br>
            <a:r>
              <a:rPr lang="zh-CN" altLang="en-US" sz="3200" b="1">
                <a:latin typeface="Arial" panose="020b0604020202020204" pitchFamily="34" charset="0"/>
                <a:ea typeface="黑体" panose="02010609060101010101" pitchFamily="49" charset="-122"/>
              </a:rPr>
              <a:t>　　无线通信：收音机、对讲机</a:t>
            </a:r>
            <a:r>
              <a:rPr lang="zh-CN" altLang="en-US" sz="3200" b="1">
                <a:latin typeface="黑体" panose="02010609060101010101" pitchFamily="49" charset="-122"/>
                <a:ea typeface="黑体" panose="02010609060101010101" pitchFamily="49" charset="-122"/>
              </a:rPr>
              <a:t>  </a:t>
            </a:r>
            <a:br>
              <a:rPr lang="zh-CN" altLang="en-US" sz="3200" b="1">
                <a:latin typeface="Arial" panose="020b0604020202020204" pitchFamily="34" charset="0"/>
                <a:ea typeface="黑体" panose="02010609060101010101" pitchFamily="49" charset="-122"/>
              </a:rPr>
            </a:br>
            <a:r>
              <a:rPr lang="zh-CN" altLang="en-US" sz="3200" b="1">
                <a:latin typeface="Arial" panose="020b0604020202020204" pitchFamily="34" charset="0"/>
                <a:ea typeface="黑体" panose="02010609060101010101" pitchFamily="49" charset="-122"/>
              </a:rPr>
              <a:t>　　数字化通信：互联网、数字电视</a:t>
            </a:r>
            <a:r>
              <a:rPr lang="zh-CN" altLang="en-US" sz="3200" b="1">
                <a:latin typeface="黑体" panose="02010609060101010101" pitchFamily="49" charset="-122"/>
                <a:ea typeface="黑体" panose="02010609060101010101" pitchFamily="49" charset="-122"/>
              </a:rPr>
              <a:t>  </a:t>
            </a:r>
            <a:br>
              <a:rPr lang="zh-CN" altLang="en-US" sz="3200" b="1">
                <a:latin typeface="Arial" panose="020b0604020202020204" pitchFamily="34" charset="0"/>
                <a:ea typeface="黑体" panose="02010609060101010101" pitchFamily="49" charset="-122"/>
              </a:rPr>
            </a:br>
            <a:r>
              <a:rPr lang="zh-CN" altLang="en-US" sz="3200" b="1">
                <a:latin typeface="Arial" panose="020b0604020202020204" pitchFamily="34" charset="0"/>
                <a:ea typeface="黑体" panose="02010609060101010101" pitchFamily="49" charset="-122"/>
              </a:rPr>
              <a:t>　　纸张通信：书信、报纸</a:t>
            </a:r>
            <a:r>
              <a:rPr lang="zh-CN" altLang="en-US" sz="3200" b="1">
                <a:latin typeface="黑体" panose="02010609060101010101" pitchFamily="49" charset="-122"/>
                <a:ea typeface="黑体" panose="02010609060101010101" pitchFamily="49" charset="-122"/>
              </a:rPr>
              <a:t>  </a:t>
            </a:r>
            <a:endParaRPr lang="zh-CN" altLang="en-US" sz="3200" b="1">
              <a:latin typeface="Arial" panose="020b0604020202020204" pitchFamily="34" charset="0"/>
              <a:ea typeface="黑体" panose="02010609060101010101" pitchFamily="49" charset="-122"/>
            </a:endParaRPr>
          </a:p>
        </p:txBody>
      </p:sp>
      <p:sp>
        <p:nvSpPr>
          <p:cNvPr id="9" name="文本框 8"/>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13320" name="图片 9"/>
          <p:cNvPicPr>
            <a:picLocks noChangeAspect="1"/>
          </p:cNvPicPr>
          <p:nvPr/>
        </p:nvPicPr>
        <p:blipFill>
          <a:blip r:embed="rId4"/>
          <a:stretch>
            <a:fillRect/>
          </a:stretch>
        </p:blipFill>
        <p:spPr>
          <a:xfrm>
            <a:off x="12192000" y="2482851"/>
            <a:ext cx="512233" cy="1413933"/>
          </a:xfrm>
          <a:prstGeom prst="rect">
            <a:avLst/>
          </a:prstGeom>
          <a:noFill/>
          <a:ln w="9525">
            <a:noFill/>
          </a:ln>
        </p:spPr>
      </p:pic>
      <p:sp>
        <p:nvSpPr>
          <p:cNvPr id="10249" name="Rectangle 7"/>
          <p:cNvSpPr/>
          <p:nvPr/>
        </p:nvSpPr>
        <p:spPr>
          <a:xfrm>
            <a:off x="2203451" y="438151"/>
            <a:ext cx="3117849" cy="751416"/>
          </a:xfrm>
          <a:prstGeom prst="rect">
            <a:avLst/>
          </a:prstGeom>
          <a:solidFill>
            <a:srgbClr val="2BCAD6"/>
          </a:solidFill>
          <a:ln w="9525">
            <a:noFill/>
          </a:ln>
        </p:spPr>
        <p:txBody>
          <a:bodyPr lIns="122767" tIns="61384" rIns="122767" bIns="61384"/>
          <a:lstStyle>
            <a:defPPr>
              <a:defRPr lang="zh-CN"/>
            </a:defPPr>
          </a:lstStyle>
          <a:p>
            <a:pPr eaLnBrk="1" hangingPunct="1"/>
            <a:r>
              <a:rPr lang="zh-CN" altLang="en-US" sz="3733" b="1">
                <a:latin typeface="黑体" panose="02010609060101010101" pitchFamily="49" charset="-122"/>
                <a:ea typeface="黑体" panose="02010609060101010101" pitchFamily="49" charset="-122"/>
              </a:rPr>
              <a:t>现代传递信息</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Tn>
                        </p:par>
                        <p:par>
                          <p:cTn id="5" fill="hold" nodeType="afterGroup">
                            <p:stCondLst>
                              <p:cond delay="0"/>
                            </p:stCondLst>
                            <p:childTnLst>
                              <p:par>
                                <p:cTn id="6" presetID="10" presetClass="entr" presetSubtype="0" fill="hold" grpId="1" nodeType="afterEffect">
                                  <p:stCondLst>
                                    <p:cond delay="0"/>
                                  </p:stCondLst>
                                  <p:childTnLst>
                                    <p:set>
                                      <p:cBhvr>
                                        <p:cTn id="7" dur="1" fill="hold">
                                          <p:stCondLst>
                                            <p:cond delay="0"/>
                                          </p:stCondLst>
                                        </p:cTn>
                                        <p:tgtEl>
                                          <p:spTgt spid="10249"/>
                                        </p:tgtEl>
                                        <p:attrNameLst>
                                          <p:attrName>style.visibility</p:attrName>
                                        </p:attrNameLst>
                                      </p:cBhvr>
                                      <p:to>
                                        <p:strVal val="visible"/>
                                      </p:to>
                                    </p:set>
                                    <p:animEffect transition="in" filter="fade">
                                      <p:cBhvr>
                                        <p:cTn id="8" dur="500"/>
                                        <p:tgtEl>
                                          <p:spTgt spid="10249"/>
                                        </p:tgtEl>
                                      </p:cBhvr>
                                    </p:animEffect>
                                  </p:childTnLst>
                                </p:cTn>
                              </p:par>
                            </p:childTnLst>
                          </p:cTn>
                        </p:par>
                      </p:childTnLst>
                    </p:cTn>
                  </p:par>
                  <p:par>
                    <p:cTn id="9" fill="hold" nodeType="clickPar">
                      <p:stCondLst>
                        <p:cond delay="indefinite"/>
                        <p:cond evt="onBegin" delay="0">
                          <p:tn val="8"/>
                        </p:cond>
                      </p:stCondLst>
                      <p:childTnLst>
                        <p:par>
                          <p:cTn id="10" fill="hold" nodeType="withGroup">
                            <p:stCondLst>
                              <p:cond delay="indefinite"/>
                            </p:stCondLst>
                          </p:cTn>
                        </p:par>
                        <p:par>
                          <p:cTn id="11" fill="hold" nodeType="afterGroup">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249" grpId="1"/>
    </p:bldLs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14338" name="Picture 2" descr="烽火台和现代通信基站"/>
          <p:cNvPicPr>
            <a:picLocks noChangeAspect="1"/>
          </p:cNvPicPr>
          <p:nvPr/>
        </p:nvPicPr>
        <p:blipFill>
          <a:blip r:embed="rId2"/>
          <a:stretch>
            <a:fillRect/>
          </a:stretch>
        </p:blipFill>
        <p:spPr>
          <a:xfrm>
            <a:off x="3977218" y="444500"/>
            <a:ext cx="4565650" cy="6087533"/>
          </a:xfrm>
          <a:prstGeom prst="rect">
            <a:avLst/>
          </a:prstGeom>
          <a:noFill/>
          <a:ln w="9525">
            <a:noFill/>
          </a:ln>
        </p:spPr>
      </p:pic>
      <p:sp>
        <p:nvSpPr>
          <p:cNvPr id="14339" name="Rectangle 3"/>
          <p:cNvSpPr/>
          <p:nvPr/>
        </p:nvSpPr>
        <p:spPr>
          <a:xfrm>
            <a:off x="3763433" y="537633"/>
            <a:ext cx="3168651" cy="1600200"/>
          </a:xfrm>
          <a:prstGeom prst="rect">
            <a:avLst/>
          </a:prstGeom>
          <a:noFill/>
          <a:ln w="9525">
            <a:noFill/>
          </a:ln>
        </p:spPr>
        <p:txBody>
          <a:bodyPr>
            <a:spAutoFit/>
          </a:bodyPr>
          <a:lstStyle>
            <a:defPPr>
              <a:defRPr lang="zh-CN"/>
            </a:defPPr>
          </a:lstStyle>
          <a:p>
            <a:pPr algn="ctr" eaLnBrk="1" hangingPunct="1"/>
            <a:r>
              <a:rPr lang="zh-CN" altLang="en-US" sz="3200" b="1">
                <a:solidFill>
                  <a:schemeClr val="bg1"/>
                </a:solidFill>
                <a:latin typeface="Arial" panose="020b0604020202020204" pitchFamily="34" charset="0"/>
                <a:ea typeface="黑体" panose="02010609060101010101" pitchFamily="49" charset="-122"/>
              </a:rPr>
              <a:t>烽火台</a:t>
            </a:r>
          </a:p>
          <a:p>
            <a:pPr algn="ctr" eaLnBrk="1" hangingPunct="1"/>
            <a:r>
              <a:rPr lang="zh-CN" altLang="en-US" sz="3200" b="1">
                <a:solidFill>
                  <a:schemeClr val="bg1"/>
                </a:solidFill>
                <a:latin typeface="Arial" panose="020b0604020202020204" pitchFamily="34" charset="0"/>
                <a:ea typeface="黑体" panose="02010609060101010101" pitchFamily="49" charset="-122"/>
              </a:rPr>
              <a:t>和</a:t>
            </a:r>
          </a:p>
          <a:p>
            <a:pPr algn="ctr" eaLnBrk="1" hangingPunct="1"/>
            <a:r>
              <a:rPr lang="zh-CN" altLang="en-US" sz="3200" b="1">
                <a:solidFill>
                  <a:schemeClr val="bg1"/>
                </a:solidFill>
                <a:latin typeface="Arial" panose="020b0604020202020204" pitchFamily="34" charset="0"/>
                <a:ea typeface="黑体" panose="02010609060101010101" pitchFamily="49" charset="-122"/>
              </a:rPr>
              <a:t>现代通信基站</a:t>
            </a:r>
          </a:p>
        </p:txBody>
      </p:sp>
      <p:sp>
        <p:nvSpPr>
          <p:cNvPr id="7" name="文本框 6"/>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14341" name="图片 7"/>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7" name="矩形 4"/>
          <p:cNvSpPr>
            <a:spLocks noChangeArrowheads="1"/>
          </p:cNvSpPr>
          <p:nvPr/>
        </p:nvSpPr>
        <p:spPr bwMode="auto">
          <a:xfrm>
            <a:off x="3361267" y="1155700"/>
            <a:ext cx="7526867" cy="698500"/>
          </a:xfrm>
          <a:prstGeom prst="rect">
            <a:avLst/>
          </a:prstGeom>
          <a:noFill/>
          <a:ln w="9525">
            <a:noFill/>
            <a:miter lim="800000"/>
          </a:ln>
          <a:effectLst/>
        </p:spPr>
        <p:txBody>
          <a:bodyPr>
            <a:spAutoFit/>
          </a:bodyPr>
          <a:lstStyle>
            <a:defPPr>
              <a:defRPr lang="zh-CN"/>
            </a:defPPr>
            <a:lvl1pPr marL="0" lvl="0" indent="0" algn="l" defTabSz="1219200" rtl="0" eaLnBrk="0" fontAlgn="base" latinLnBrk="0" hangingPunct="0">
              <a:lnSpc>
                <a:spcPct val="100000"/>
              </a:lnSpc>
              <a:spcBef>
                <a:spcPct val="20000"/>
              </a:spcBef>
              <a:spcAft>
                <a:spcPct val="0"/>
              </a:spcAft>
              <a:buNone/>
              <a:defRPr sz="3200" b="1"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20000"/>
              </a:spcBef>
              <a:spcAft>
                <a:spcPct val="0"/>
              </a:spcAft>
              <a:buFont typeface="Arial" panose="020b0604020202020204" pitchFamily="34" charset="0"/>
              <a:buChar char="–"/>
              <a:defRPr sz="3733"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20000"/>
              </a:spcBef>
              <a:spcAft>
                <a:spcPct val="0"/>
              </a:spcAft>
              <a:buFont typeface="Arial" panose="020b0604020202020204" pitchFamily="34" charset="0"/>
              <a:buChar char="•"/>
              <a:defRPr sz="32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20000"/>
              </a:spcBef>
              <a:spcAft>
                <a:spcPct val="0"/>
              </a:spcAft>
              <a:buFont typeface="Arial" panose="020b0604020202020204" pitchFamily="34" charset="0"/>
              <a:buChar char="»"/>
              <a:defRPr sz="2667">
                <a:solidFill>
                  <a:schemeClr val="tx1"/>
                </a:solidFill>
                <a:latin typeface="Arial" panose="020b0604020202020204" pitchFamily="34" charset="0"/>
                <a:ea typeface="宋体" panose="02010600030101010101" pitchFamily="2" charset="-122"/>
              </a:defRPr>
            </a:lvl9p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733" b="1" i="0" u="none" strike="noStrike" kern="1200" cap="none" spc="0" normalizeH="0" baseline="0" noProof="0">
                <a:ln>
                  <a:noFill/>
                </a:ln>
                <a:solidFill>
                  <a:srgbClr val="0066FF"/>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rPr>
              <a:t>电流把信息传到远方</a:t>
            </a:r>
            <a:endParaRPr kumimoji="0" lang="zh-CN" altLang="en-US" sz="3733" b="1" i="0" u="none" strike="noStrike" kern="1200" cap="none" spc="0" normalizeH="0" baseline="0" noProof="0">
              <a:ln>
                <a:noFill/>
              </a:ln>
              <a:solidFill>
                <a:srgbClr val="0066FF"/>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endParaRPr>
          </a:p>
        </p:txBody>
      </p:sp>
      <p:sp>
        <p:nvSpPr>
          <p:cNvPr id="8" name="矩形 4"/>
          <p:cNvSpPr>
            <a:spLocks noChangeArrowheads="1"/>
          </p:cNvSpPr>
          <p:nvPr/>
        </p:nvSpPr>
        <p:spPr bwMode="auto">
          <a:xfrm>
            <a:off x="965200" y="1123951"/>
            <a:ext cx="2294467" cy="772584"/>
          </a:xfrm>
          <a:prstGeom prst="roundRect">
            <a:avLst/>
          </a:prstGeom>
          <a:solidFill>
            <a:srgbClr val="0066FF"/>
          </a:solidFill>
        </p:spPr>
        <p:style>
          <a:lnRef idx="3">
            <a:schemeClr val="lt1"/>
          </a:lnRef>
          <a:fillRef idx="1">
            <a:schemeClr val="dk1"/>
          </a:fillRef>
          <a:effectRef idx="1">
            <a:schemeClr val="dk1"/>
          </a:effectRef>
          <a:fontRef idx="minor">
            <a:schemeClr val="lt1"/>
          </a:fontRef>
        </p:style>
        <p:txBody>
          <a:bodyPr>
            <a:spAutoFit/>
          </a:bodyPr>
          <a:lstStyle>
            <a:defPPr>
              <a:defRPr lang="zh-CN"/>
            </a:defPPr>
            <a:lvl1pPr marL="0" marR="0" lvl="0" indent="0" algn="l" defTabSz="1219200" rtl="0" eaLnBrk="0" fontAlgn="base" latinLnBrk="0" hangingPunct="0">
              <a:lnSpc>
                <a:spcPct val="100000"/>
              </a:lnSpc>
              <a:spcBef>
                <a:spcPct val="20000"/>
              </a:spcBef>
              <a:spcAft>
                <a:spcPct val="0"/>
              </a:spcAft>
              <a:buClrTx/>
              <a:buSzTx/>
              <a:buFontTx/>
              <a:buNone/>
              <a:defRPr kumimoji="0" sz="3200" b="1"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1pPr>
            <a:lvl2pPr marL="990600" marR="0" lvl="1" indent="-3810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3733"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2pPr>
            <a:lvl3pPr marL="1524000" marR="0" lvl="2"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3200"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3pPr>
            <a:lvl4pPr marL="2133600" marR="0" lvl="3"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4pPr>
            <a:lvl5pPr marL="2743200" marR="0" lvl="4"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5pPr>
            <a:lvl6pPr marL="3352800" marR="0" lvl="5"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6pPr>
            <a:lvl7pPr marL="3962400" marR="0" lvl="6"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7pPr>
            <a:lvl8pPr marL="4572000" marR="0" lvl="7"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8pPr>
            <a:lvl9pPr marL="5181600" marR="0" lvl="8"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9p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733" b="0" i="0" u="none" strike="noStrike" kern="1200" cap="none" spc="0" normalizeH="0" baseline="0" noProof="0">
                <a:ln>
                  <a:noFill/>
                </a:ln>
                <a:solidFill>
                  <a:srgbClr val="FFFFFF"/>
                </a:solidFill>
                <a:effectLst/>
                <a:uLnTx/>
                <a:uFillTx/>
                <a:latin typeface="Times New Roman" panose="02020603050405020304" pitchFamily="18" charset="0"/>
                <a:ea typeface="黑体" panose="02010609060101010101" pitchFamily="49" charset="-122"/>
                <a:cs typeface="+mn-cs"/>
              </a:rPr>
              <a:t>知识点</a:t>
            </a:r>
            <a:r>
              <a:rPr kumimoji="0" lang="zh-CN" altLang="en-US" sz="3733" b="1" i="0" u="none" strike="noStrike" kern="1200" cap="none" spc="0" normalizeH="0" baseline="0" noProof="0">
                <a:ln>
                  <a:noFill/>
                </a:ln>
                <a:solidFill>
                  <a:srgbClr val="FFFFFF"/>
                </a:solidFill>
                <a:effectLst/>
                <a:uLnTx/>
                <a:uFillTx/>
                <a:latin typeface="Times New Roman" panose="02020603050405020304" pitchFamily="18" charset="0"/>
                <a:ea typeface="黑体" panose="02010609060101010101" pitchFamily="49" charset="-122"/>
                <a:cs typeface="+mn-cs"/>
              </a:rPr>
              <a:t>一</a:t>
            </a:r>
            <a:endParaRPr kumimoji="0" lang="zh-CN" altLang="en-US" sz="3733" b="0" i="0" u="none" strike="noStrike" kern="1200" cap="none" spc="0" normalizeH="0" baseline="0" noProof="0">
              <a:ln>
                <a:noFill/>
              </a:ln>
              <a:solidFill>
                <a:srgbClr val="FFFFFF"/>
              </a:solidFill>
              <a:effectLst/>
              <a:uLnTx/>
              <a:uFillTx/>
              <a:latin typeface="Times New Roman" panose="02020603050405020304" pitchFamily="18" charset="0"/>
              <a:ea typeface="黑体" panose="02010609060101010101" pitchFamily="49" charset="-122"/>
              <a:cs typeface="+mn-cs"/>
            </a:endParaRPr>
          </a:p>
        </p:txBody>
      </p:sp>
      <p:sp>
        <p:nvSpPr>
          <p:cNvPr id="17" name="Rectangle 7"/>
          <p:cNvSpPr/>
          <p:nvPr/>
        </p:nvSpPr>
        <p:spPr>
          <a:xfrm>
            <a:off x="994833" y="5348817"/>
            <a:ext cx="4876800" cy="626533"/>
          </a:xfrm>
          <a:prstGeom prst="rect">
            <a:avLst/>
          </a:prstGeom>
          <a:noFill/>
          <a:ln w="9525">
            <a:noFill/>
          </a:ln>
        </p:spPr>
        <p:txBody>
          <a:bodyPr lIns="122767" tIns="61384" rIns="122767" bIns="61384" anchor="b" anchorCtr="0"/>
          <a:lstStyle>
            <a:defPPr>
              <a:defRPr lang="zh-CN"/>
            </a:defPPr>
          </a:lstStyle>
          <a:p>
            <a:pPr eaLnBrk="1" hangingPunct="1">
              <a:lnSpc>
                <a:spcPct val="120000"/>
              </a:lnSpc>
            </a:pPr>
            <a:r>
              <a:rPr lang="en-US" altLang="zh-CN" sz="3200" b="1">
                <a:solidFill>
                  <a:schemeClr val="tx2"/>
                </a:solidFill>
                <a:latin typeface="Times New Roman" panose="02020603050405020304" pitchFamily="18" charset="0"/>
                <a:ea typeface="黑体" panose="02010609060101010101" pitchFamily="49" charset="-122"/>
              </a:rPr>
              <a:t>1876</a:t>
            </a:r>
            <a:r>
              <a:rPr lang="zh-CN" altLang="en-US" sz="3200" b="1">
                <a:solidFill>
                  <a:schemeClr val="tx2"/>
                </a:solidFill>
                <a:latin typeface="黑体" panose="02010609060101010101" pitchFamily="49" charset="-122"/>
                <a:ea typeface="黑体" panose="02010609060101010101" pitchFamily="49" charset="-122"/>
              </a:rPr>
              <a:t>年贝尔发明了电话</a:t>
            </a:r>
          </a:p>
        </p:txBody>
      </p:sp>
      <p:pic>
        <p:nvPicPr>
          <p:cNvPr id="18" name="Picture 2"/>
          <p:cNvPicPr>
            <a:picLocks noChangeAspect="1"/>
          </p:cNvPicPr>
          <p:nvPr/>
        </p:nvPicPr>
        <p:blipFill>
          <a:blip r:embed="rId2"/>
          <a:stretch>
            <a:fillRect/>
          </a:stretch>
        </p:blipFill>
        <p:spPr>
          <a:xfrm>
            <a:off x="988484" y="1989667"/>
            <a:ext cx="5132916" cy="3219451"/>
          </a:xfrm>
          <a:prstGeom prst="rect">
            <a:avLst/>
          </a:prstGeom>
          <a:noFill/>
          <a:ln w="9525">
            <a:noFill/>
          </a:ln>
        </p:spPr>
      </p:pic>
      <p:pic>
        <p:nvPicPr>
          <p:cNvPr id="19" name="Picture 3"/>
          <p:cNvPicPr>
            <a:picLocks noChangeAspect="1"/>
          </p:cNvPicPr>
          <p:nvPr/>
        </p:nvPicPr>
        <p:blipFill>
          <a:blip r:embed="rId3"/>
          <a:srcRect b="12482"/>
          <a:stretch>
            <a:fillRect/>
          </a:stretch>
        </p:blipFill>
        <p:spPr>
          <a:xfrm>
            <a:off x="6311900" y="1989667"/>
            <a:ext cx="4917017" cy="3234267"/>
          </a:xfrm>
          <a:prstGeom prst="rect">
            <a:avLst/>
          </a:prstGeom>
          <a:noFill/>
          <a:ln w="9525">
            <a:noFill/>
          </a:ln>
        </p:spPr>
      </p:pic>
      <p:sp>
        <p:nvSpPr>
          <p:cNvPr id="20" name="Rectangle 7"/>
          <p:cNvSpPr/>
          <p:nvPr/>
        </p:nvSpPr>
        <p:spPr>
          <a:xfrm>
            <a:off x="6311900" y="5348817"/>
            <a:ext cx="5257800" cy="1128183"/>
          </a:xfrm>
          <a:prstGeom prst="rect">
            <a:avLst/>
          </a:prstGeom>
          <a:noFill/>
          <a:ln w="9525">
            <a:noFill/>
          </a:ln>
        </p:spPr>
        <p:txBody>
          <a:bodyPr lIns="122767" tIns="61384" rIns="122767" bIns="61384" anchor="b" anchorCtr="0"/>
          <a:lstStyle>
            <a:defPPr>
              <a:defRPr lang="zh-CN"/>
            </a:defPPr>
          </a:lstStyle>
          <a:p>
            <a:pPr eaLnBrk="1" hangingPunct="1">
              <a:lnSpc>
                <a:spcPct val="110000"/>
              </a:lnSpc>
            </a:pPr>
            <a:r>
              <a:rPr lang="en-US" altLang="zh-CN" sz="3200" b="1">
                <a:solidFill>
                  <a:schemeClr val="tx2"/>
                </a:solidFill>
                <a:latin typeface="Times New Roman" panose="02020603050405020304" pitchFamily="18" charset="0"/>
                <a:ea typeface="黑体" panose="02010609060101010101" pitchFamily="49" charset="-122"/>
              </a:rPr>
              <a:t>1892</a:t>
            </a:r>
            <a:r>
              <a:rPr lang="zh-CN" altLang="en-US" sz="3200" b="1">
                <a:solidFill>
                  <a:schemeClr val="tx2"/>
                </a:solidFill>
                <a:latin typeface="黑体" panose="02010609060101010101" pitchFamily="49" charset="-122"/>
                <a:ea typeface="黑体" panose="02010609060101010101" pitchFamily="49" charset="-122"/>
              </a:rPr>
              <a:t>年，贝尔在纽约至芝加哥的电话线路开通仪式上</a:t>
            </a:r>
          </a:p>
        </p:txBody>
      </p:sp>
      <p:sp>
        <p:nvSpPr>
          <p:cNvPr id="15" name="文本框 14"/>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15371" name="图片 15"/>
          <p:cNvPicPr>
            <a:picLocks noChangeAspect="1"/>
          </p:cNvPicPr>
          <p:nvPr/>
        </p:nvPicPr>
        <p:blipFill>
          <a:blip r:embed="rId4"/>
          <a:stretch>
            <a:fillRect/>
          </a:stretch>
        </p:blipFill>
        <p:spPr>
          <a:xfrm>
            <a:off x="12192000" y="2482851"/>
            <a:ext cx="512233" cy="1413933"/>
          </a:xfrm>
          <a:prstGeom prst="rect">
            <a:avLst/>
          </a:prstGeom>
          <a:noFill/>
          <a:ln w="9525">
            <a:noFill/>
          </a:ln>
        </p:spPr>
      </p:pic>
      <p:grpSp>
        <p:nvGrpSpPr>
          <p:cNvPr id="15372" name="组合 20"/>
          <p:cNvGrpSpPr/>
          <p:nvPr/>
        </p:nvGrpSpPr>
        <p:grpSpPr>
          <a:xfrm>
            <a:off x="522817" y="57150"/>
            <a:ext cx="6515100" cy="992716"/>
            <a:chOff x="523238" y="57473"/>
            <a:chExt cx="6514389" cy="992356"/>
          </a:xfrm>
        </p:grpSpPr>
        <p:pic>
          <p:nvPicPr>
            <p:cNvPr id="15373" name="图片 22"/>
            <p:cNvPicPr>
              <a:picLocks noChangeAspect="1"/>
            </p:cNvPicPr>
            <p:nvPr/>
          </p:nvPicPr>
          <p:blipFill>
            <a:blip r:embed="rId5"/>
            <a:stretch>
              <a:fillRect/>
            </a:stretch>
          </p:blipFill>
          <p:spPr>
            <a:xfrm flipH="1">
              <a:off x="523238" y="57473"/>
              <a:ext cx="6514389" cy="992356"/>
            </a:xfrm>
            <a:prstGeom prst="rect">
              <a:avLst/>
            </a:prstGeom>
            <a:noFill/>
            <a:ln w="9525">
              <a:noFill/>
            </a:ln>
          </p:spPr>
        </p:pic>
        <p:sp>
          <p:nvSpPr>
            <p:cNvPr id="15374" name="TextBox 1"/>
            <p:cNvSpPr txBox="1"/>
            <p:nvPr/>
          </p:nvSpPr>
          <p:spPr>
            <a:xfrm>
              <a:off x="1013725" y="353113"/>
              <a:ext cx="2949147" cy="615889"/>
            </a:xfrm>
            <a:prstGeom prst="rect">
              <a:avLst/>
            </a:prstGeom>
            <a:noFill/>
            <a:ln w="9525">
              <a:noFill/>
            </a:ln>
          </p:spPr>
          <p:txBody>
            <a:bodyPr>
              <a:spAutoFit/>
            </a:bodyPr>
            <a:lstStyle>
              <a:defPPr>
                <a:defRPr lang="zh-CN"/>
              </a:defPPr>
            </a:lstStyle>
            <a:p>
              <a:pPr algn="ctr" eaLnBrk="1" hangingPunct="1"/>
              <a:r>
                <a:rPr lang="zh-CN" altLang="en-US" sz="3200" b="1">
                  <a:solidFill>
                    <a:schemeClr val="bg1"/>
                  </a:solidFill>
                  <a:latin typeface="微软雅黑" panose="020b0503020204020204" pitchFamily="34" charset="-122"/>
                  <a:ea typeface="微软雅黑" panose="020b0503020204020204" pitchFamily="34" charset="-122"/>
                </a:rPr>
                <a:t>课堂教学展示</a:t>
              </a:r>
            </a:p>
          </p:txBody>
        </p:sp>
        <p:sp>
          <p:nvSpPr>
            <p:cNvPr id="25" name="TextBox 21"/>
            <p:cNvSpPr txBox="1"/>
            <p:nvPr/>
          </p:nvSpPr>
          <p:spPr bwMode="auto">
            <a:xfrm>
              <a:off x="3867206" y="118833"/>
              <a:ext cx="2787346" cy="615727"/>
            </a:xfrm>
            <a:prstGeom prst="rect">
              <a:avLst/>
            </a:prstGeom>
            <a:noFill/>
            <a:effectLst>
              <a:outerShdw blurRad="50800" dist="38100" dir="2700000" algn="tl" rotWithShape="0">
                <a:schemeClr val="bg1">
                  <a:lumMod val="50000"/>
                  <a:alpha val="40000"/>
                </a:schemeClr>
              </a:outerShdw>
            </a:effectLst>
          </p:spPr>
          <p:txBody>
            <a:bodyPr>
              <a:spAutoFit/>
            </a:bodyPr>
            <a:lstStyle>
              <a:defPPr>
                <a:defRPr lang="zh-CN"/>
              </a:defPPr>
            </a:lstStyle>
            <a:p>
              <a:pPr marR="0" algn="dist" defTabSz="1219200" eaLnBrk="1" hangingPunct="1">
                <a:buClrTx/>
                <a:buSzTx/>
                <a:buFont typeface="Arial" panose="020b0604020202020204" pitchFamily="34" charset="0"/>
                <a:buNone/>
                <a:defRPr/>
              </a:pPr>
              <a:r>
                <a:rPr kumimoji="0" lang="zh-CN" altLang="en-US" sz="3200" b="1" kern="1200" cap="none" spc="-133" normalizeH="0" baseline="0" noProof="0">
                  <a:latin typeface="微软雅黑" panose="020b0503020204020204" pitchFamily="34" charset="-122"/>
                  <a:ea typeface="微软雅黑" panose="020b0503020204020204" pitchFamily="34" charset="-122"/>
                  <a:cs typeface="+mn-cs"/>
                </a:rPr>
                <a:t>进行新课</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1"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childTnLst>
                                </p:cTn>
                              </p:par>
                              <p:par>
                                <p:cTn id="14" presetID="1" presetClass="entr" presetSubtype="0" fill="hold" grpId="2" nodeType="withEffect">
                                  <p:stCondLst>
                                    <p:cond delay="0"/>
                                  </p:stCondLst>
                                  <p:childTnLst>
                                    <p:set>
                                      <p:cBhvr>
                                        <p:cTn id="15" dur="1" fill="hold">
                                          <p:stCondLst>
                                            <p:cond delay="0"/>
                                          </p:stCondLst>
                                        </p:cTn>
                                        <p:tgtEl>
                                          <p:spTgt spid="17"/>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1"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3"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1"/>
      <p:bldP spid="17" grpId="2"/>
      <p:bldP spid="20" grpId="3"/>
    </p:bldLs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16386" name="Picture 1"/>
          <p:cNvPicPr>
            <a:picLocks noChangeAspect="1"/>
          </p:cNvPicPr>
          <p:nvPr/>
        </p:nvPicPr>
        <p:blipFill>
          <a:blip r:embed="rId2">
            <a:clrChange>
              <a:clrFrom>
                <a:srgbClr val="FFFFFF"/>
              </a:clrFrom>
              <a:clrTo>
                <a:srgbClr val="FFFFFF">
                  <a:alpha val="0"/>
                </a:srgbClr>
              </a:clrTo>
            </a:clrChange>
          </a:blip>
          <a:stretch>
            <a:fillRect/>
          </a:stretch>
        </p:blipFill>
        <p:spPr>
          <a:xfrm>
            <a:off x="2046817" y="1210734"/>
            <a:ext cx="6779683" cy="4210051"/>
          </a:xfrm>
          <a:prstGeom prst="rect">
            <a:avLst/>
          </a:prstGeom>
          <a:noFill/>
          <a:ln w="9525">
            <a:noFill/>
          </a:ln>
        </p:spPr>
      </p:pic>
      <p:sp>
        <p:nvSpPr>
          <p:cNvPr id="3" name="矩形 7"/>
          <p:cNvSpPr/>
          <p:nvPr/>
        </p:nvSpPr>
        <p:spPr>
          <a:xfrm>
            <a:off x="-410633" y="298451"/>
            <a:ext cx="10657418" cy="692149"/>
          </a:xfrm>
          <a:prstGeom prst="rect">
            <a:avLst/>
          </a:prstGeom>
          <a:noFill/>
          <a:ln w="9525">
            <a:noFill/>
          </a:ln>
        </p:spPr>
        <p:txBody>
          <a:bodyPr>
            <a:spAutoFit/>
          </a:bodyPr>
          <a:lstStyle>
            <a:defPPr>
              <a:defRPr lang="zh-CN"/>
            </a:defPPr>
          </a:lstStyle>
          <a:p>
            <a:pPr eaLnBrk="1" hangingPunct="1"/>
            <a:r>
              <a:rPr lang="zh-CN" altLang="en-US" sz="3733" b="1">
                <a:solidFill>
                  <a:srgbClr val="0066CC"/>
                </a:solidFill>
                <a:latin typeface="黑体" panose="02010609060101010101" pitchFamily="49" charset="-122"/>
                <a:ea typeface="黑体" panose="02010609060101010101" pitchFamily="49" charset="-122"/>
              </a:rPr>
              <a:t>　　女孩说话的声音是如何传到男孩耳朵中的？</a:t>
            </a:r>
          </a:p>
        </p:txBody>
      </p:sp>
      <p:sp>
        <p:nvSpPr>
          <p:cNvPr id="7" name="文本框 6"/>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16391" name="图片 7"/>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7410" name="TextBox 3"/>
          <p:cNvSpPr txBox="1"/>
          <p:nvPr/>
        </p:nvSpPr>
        <p:spPr>
          <a:xfrm>
            <a:off x="397933" y="446617"/>
            <a:ext cx="4701117" cy="692149"/>
          </a:xfrm>
          <a:prstGeom prst="rect">
            <a:avLst/>
          </a:prstGeom>
          <a:noFill/>
          <a:ln w="9525">
            <a:noFill/>
          </a:ln>
        </p:spPr>
        <p:txBody>
          <a:bodyPr>
            <a:spAutoFit/>
          </a:bodyPr>
          <a:lstStyle>
            <a:defPPr>
              <a:defRPr lang="zh-CN"/>
            </a:defPPr>
          </a:lstStyle>
          <a:p>
            <a:pPr eaLnBrk="1" hangingPunct="1"/>
            <a:r>
              <a:rPr lang="en-US" altLang="zh-CN" sz="3733" b="1">
                <a:latin typeface="Times New Roman" panose="02020603050405020304" pitchFamily="18" charset="0"/>
                <a:ea typeface="黑体" panose="02010609060101010101" pitchFamily="49" charset="-122"/>
              </a:rPr>
              <a:t>1</a:t>
            </a:r>
            <a:r>
              <a:rPr lang="zh-CN" altLang="en-US" sz="3733" b="1">
                <a:latin typeface="Times New Roman" panose="02020603050405020304" pitchFamily="18" charset="0"/>
                <a:ea typeface="黑体" panose="02010609060101010101" pitchFamily="49" charset="-122"/>
              </a:rPr>
              <a:t>．电话的基本结构</a:t>
            </a:r>
          </a:p>
        </p:txBody>
      </p:sp>
      <p:sp>
        <p:nvSpPr>
          <p:cNvPr id="7" name="文本框 6"/>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17414" name="图片 7"/>
          <p:cNvPicPr>
            <a:picLocks noChangeAspect="1"/>
          </p:cNvPicPr>
          <p:nvPr/>
        </p:nvPicPr>
        <p:blipFill>
          <a:blip r:embed="rId2"/>
          <a:stretch>
            <a:fillRect/>
          </a:stretch>
        </p:blipFill>
        <p:spPr>
          <a:xfrm>
            <a:off x="12192000" y="2482851"/>
            <a:ext cx="512233" cy="1413933"/>
          </a:xfrm>
          <a:prstGeom prst="rect">
            <a:avLst/>
          </a:prstGeom>
          <a:noFill/>
          <a:ln w="9525">
            <a:noFill/>
          </a:ln>
        </p:spPr>
      </p:pic>
      <p:pic>
        <p:nvPicPr>
          <p:cNvPr id="17415" name="图片 4"/>
          <p:cNvPicPr>
            <a:picLocks noChangeAspect="1"/>
          </p:cNvPicPr>
          <p:nvPr/>
        </p:nvPicPr>
        <p:blipFill>
          <a:blip r:embed="rId3"/>
          <a:stretch>
            <a:fillRect/>
          </a:stretch>
        </p:blipFill>
        <p:spPr>
          <a:xfrm>
            <a:off x="4597400" y="594784"/>
            <a:ext cx="6146800" cy="5905500"/>
          </a:xfrm>
          <a:prstGeom prst="rect">
            <a:avLst/>
          </a:prstGeom>
          <a:noFill/>
          <a:ln w="9525">
            <a:noFill/>
          </a:ln>
        </p:spPr>
      </p:pic>
    </p:spTree>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18434" name="Picture 1"/>
          <p:cNvPicPr>
            <a:picLocks noChangeAspect="1"/>
          </p:cNvPicPr>
          <p:nvPr/>
        </p:nvPicPr>
        <p:blipFill>
          <a:blip r:embed="rId2"/>
          <a:stretch>
            <a:fillRect/>
          </a:stretch>
        </p:blipFill>
        <p:spPr>
          <a:xfrm>
            <a:off x="2271185" y="1094318"/>
            <a:ext cx="8111067" cy="5306483"/>
          </a:xfrm>
          <a:prstGeom prst="rect">
            <a:avLst/>
          </a:prstGeom>
          <a:noFill/>
          <a:ln w="9525">
            <a:noFill/>
          </a:ln>
        </p:spPr>
      </p:pic>
      <p:sp>
        <p:nvSpPr>
          <p:cNvPr id="18435" name="Text Box 2"/>
          <p:cNvSpPr txBox="1"/>
          <p:nvPr/>
        </p:nvSpPr>
        <p:spPr>
          <a:xfrm>
            <a:off x="565151" y="400051"/>
            <a:ext cx="5903383" cy="694267"/>
          </a:xfrm>
          <a:prstGeom prst="rect">
            <a:avLst/>
          </a:prstGeom>
          <a:noFill/>
          <a:ln w="9525">
            <a:noFill/>
          </a:ln>
        </p:spPr>
        <p:txBody>
          <a:bodyPr>
            <a:spAutoFit/>
          </a:bodyPr>
          <a:lstStyle>
            <a:defPPr>
              <a:defRPr lang="zh-CN"/>
            </a:defPPr>
          </a:lstStyle>
          <a:p>
            <a:pPr eaLnBrk="1" hangingPunct="1">
              <a:spcBef>
                <a:spcPct val="50000"/>
              </a:spcBef>
            </a:pPr>
            <a:r>
              <a:rPr lang="en-US" altLang="zh-CN" sz="3733" b="1">
                <a:latin typeface="Times New Roman" panose="02020603050405020304" pitchFamily="18" charset="0"/>
                <a:ea typeface="黑体" panose="02010609060101010101" pitchFamily="49" charset="-122"/>
              </a:rPr>
              <a:t>2</a:t>
            </a:r>
            <a:r>
              <a:rPr lang="zh-CN" altLang="en-US" sz="3733" b="1">
                <a:latin typeface="黑体" panose="02010609060101010101" pitchFamily="49" charset="-122"/>
                <a:ea typeface="黑体" panose="02010609060101010101" pitchFamily="49" charset="-122"/>
              </a:rPr>
              <a:t>．电话的工作原理</a:t>
            </a:r>
          </a:p>
        </p:txBody>
      </p:sp>
      <p:sp>
        <p:nvSpPr>
          <p:cNvPr id="4" name="AutoShape 4"/>
          <p:cNvSpPr/>
          <p:nvPr/>
        </p:nvSpPr>
        <p:spPr>
          <a:xfrm flipH="1">
            <a:off x="1136651" y="5818717"/>
            <a:ext cx="2736849" cy="768349"/>
          </a:xfrm>
          <a:prstGeom prst="wedgeRectCallout">
            <a:avLst>
              <a:gd name="adj1" fmla="val -54176"/>
              <a:gd name="adj2" fmla="val -121079"/>
            </a:avLst>
          </a:prstGeom>
          <a:solidFill>
            <a:schemeClr val="bg1"/>
          </a:solidFill>
          <a:ln w="19050" cap="flat" cmpd="sng">
            <a:solidFill>
              <a:srgbClr val="0066CC"/>
            </a:solidFill>
            <a:prstDash val="solid"/>
            <a:miter/>
            <a:headEnd type="none" w="med" len="med"/>
            <a:tailEnd type="none" w="med" len="med"/>
          </a:ln>
        </p:spPr>
        <p:txBody>
          <a:bodyPr/>
          <a:lstStyle>
            <a:defPPr>
              <a:defRPr lang="zh-CN"/>
            </a:defPPr>
          </a:lstStyle>
          <a:p>
            <a:pPr algn="ctr" eaLnBrk="1" hangingPunct="1"/>
            <a:r>
              <a:rPr lang="zh-CN" altLang="en-US" sz="3733" b="1">
                <a:latin typeface="黑体" panose="02010609060101010101" pitchFamily="49" charset="-122"/>
                <a:ea typeface="黑体" panose="02010609060101010101" pitchFamily="49" charset="-122"/>
              </a:rPr>
              <a:t>女孩的话筒</a:t>
            </a:r>
          </a:p>
        </p:txBody>
      </p:sp>
      <p:sp>
        <p:nvSpPr>
          <p:cNvPr id="5" name="AutoShape 5"/>
          <p:cNvSpPr/>
          <p:nvPr/>
        </p:nvSpPr>
        <p:spPr>
          <a:xfrm flipH="1">
            <a:off x="9014884" y="1094317"/>
            <a:ext cx="2736849" cy="817033"/>
          </a:xfrm>
          <a:prstGeom prst="wedgeRectCallout">
            <a:avLst>
              <a:gd name="adj1" fmla="val 64648"/>
              <a:gd name="adj2" fmla="val 103009"/>
            </a:avLst>
          </a:prstGeom>
          <a:solidFill>
            <a:schemeClr val="bg1"/>
          </a:solidFill>
          <a:ln w="19050" cap="flat" cmpd="sng">
            <a:solidFill>
              <a:srgbClr val="0066CC"/>
            </a:solidFill>
            <a:prstDash val="solid"/>
            <a:miter/>
            <a:headEnd type="none" w="med" len="med"/>
            <a:tailEnd type="none" w="med" len="med"/>
          </a:ln>
        </p:spPr>
        <p:txBody>
          <a:bodyPr/>
          <a:lstStyle>
            <a:defPPr>
              <a:defRPr lang="zh-CN"/>
            </a:defPPr>
          </a:lstStyle>
          <a:p>
            <a:pPr algn="ctr" eaLnBrk="1" hangingPunct="1"/>
            <a:r>
              <a:rPr lang="zh-CN" altLang="en-US" sz="3733" b="1">
                <a:latin typeface="黑体" panose="02010609060101010101" pitchFamily="49" charset="-122"/>
                <a:ea typeface="黑体" panose="02010609060101010101" pitchFamily="49" charset="-122"/>
              </a:rPr>
              <a:t>男孩的听筒</a:t>
            </a:r>
          </a:p>
        </p:txBody>
      </p:sp>
      <p:sp>
        <p:nvSpPr>
          <p:cNvPr id="9" name="文本框 8"/>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18441" name="图片 9"/>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grpId="1"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1"/>
    </p:bldLs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19458" name="Picture 2" descr="电话">
            <a:hlinkClick r:id="rId3" action="ppaction://hlinkfile"/>
          </p:cNvPr>
          <p:cNvPicPr>
            <a:picLocks noChangeAspect="1"/>
          </p:cNvPicPr>
          <p:nvPr/>
        </p:nvPicPr>
        <p:blipFill>
          <a:blip r:embed="rId2"/>
          <a:stretch>
            <a:fillRect/>
          </a:stretch>
        </p:blipFill>
        <p:spPr>
          <a:xfrm>
            <a:off x="804333" y="1115484"/>
            <a:ext cx="8987367" cy="5037667"/>
          </a:xfrm>
          <a:prstGeom prst="rect">
            <a:avLst/>
          </a:prstGeom>
          <a:noFill/>
          <a:ln w="9525">
            <a:noFill/>
          </a:ln>
        </p:spPr>
      </p:pic>
      <p:sp>
        <p:nvSpPr>
          <p:cNvPr id="19459" name="Text Box 3"/>
          <p:cNvSpPr txBox="1"/>
          <p:nvPr/>
        </p:nvSpPr>
        <p:spPr>
          <a:xfrm>
            <a:off x="4006851" y="260351"/>
            <a:ext cx="4178300" cy="692149"/>
          </a:xfrm>
          <a:prstGeom prst="rect">
            <a:avLst/>
          </a:prstGeom>
          <a:noFill/>
          <a:ln w="9525">
            <a:noFill/>
          </a:ln>
        </p:spPr>
        <p:txBody>
          <a:bodyPr>
            <a:spAutoFit/>
          </a:bodyPr>
          <a:lstStyle>
            <a:defPPr>
              <a:defRPr lang="zh-CN"/>
            </a:defPPr>
          </a:lstStyle>
          <a:p>
            <a:pPr eaLnBrk="1" hangingPunct="1">
              <a:spcBef>
                <a:spcPct val="50000"/>
              </a:spcBef>
            </a:pPr>
            <a:r>
              <a:rPr lang="zh-CN" altLang="en-US" sz="3733" b="1">
                <a:latin typeface="Arial" panose="020b0604020202020204" pitchFamily="34" charset="0"/>
                <a:ea typeface="黑体" panose="02010609060101010101" pitchFamily="49" charset="-122"/>
              </a:rPr>
              <a:t>碳粒电话原理实验</a:t>
            </a:r>
          </a:p>
        </p:txBody>
      </p:sp>
      <p:pic>
        <p:nvPicPr>
          <p:cNvPr id="19460" name="Picture 5" descr="点击画面"/>
          <p:cNvPicPr>
            <a:picLocks noChangeAspect="1"/>
          </p:cNvPicPr>
          <p:nvPr/>
        </p:nvPicPr>
        <p:blipFill>
          <a:blip r:embed="rId4"/>
          <a:stretch>
            <a:fillRect/>
          </a:stretch>
        </p:blipFill>
        <p:spPr>
          <a:xfrm>
            <a:off x="3852333" y="6098117"/>
            <a:ext cx="2891367" cy="738716"/>
          </a:xfrm>
          <a:prstGeom prst="rect">
            <a:avLst/>
          </a:prstGeom>
          <a:noFill/>
          <a:ln w="9525">
            <a:noFill/>
          </a:ln>
        </p:spPr>
      </p:pic>
      <p:sp>
        <p:nvSpPr>
          <p:cNvPr id="8" name="文本框 7"/>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19464" name="图片 8"/>
          <p:cNvPicPr>
            <a:picLocks noChangeAspect="1"/>
          </p:cNvPicPr>
          <p:nvPr/>
        </p:nvPicPr>
        <p:blipFill>
          <a:blip r:embed="rId5"/>
          <a:stretch>
            <a:fillRect/>
          </a:stretch>
        </p:blipFill>
        <p:spPr>
          <a:xfrm>
            <a:off x="12192000" y="2482851"/>
            <a:ext cx="512233" cy="1413933"/>
          </a:xfrm>
          <a:prstGeom prst="rect">
            <a:avLst/>
          </a:prstGeom>
          <a:noFill/>
          <a:ln w="9525">
            <a:noFill/>
          </a:ln>
        </p:spPr>
      </p:pic>
    </p:spTree>
  </p:cSld>
  <p:clrMapOvr>
    <a:masterClrMapping/>
  </p:clrMapOvr>
  <p:transition/>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0482" name="Picture 1"/>
          <p:cNvPicPr>
            <a:picLocks noChangeAspect="1"/>
          </p:cNvPicPr>
          <p:nvPr/>
        </p:nvPicPr>
        <p:blipFill>
          <a:blip r:embed="rId2"/>
          <a:stretch>
            <a:fillRect/>
          </a:stretch>
        </p:blipFill>
        <p:spPr>
          <a:xfrm>
            <a:off x="1413933" y="1820333"/>
            <a:ext cx="5786967" cy="3786718"/>
          </a:xfrm>
          <a:prstGeom prst="rect">
            <a:avLst/>
          </a:prstGeom>
          <a:noFill/>
          <a:ln w="9525">
            <a:noFill/>
          </a:ln>
        </p:spPr>
      </p:pic>
      <p:sp>
        <p:nvSpPr>
          <p:cNvPr id="3" name="AutoShape 4"/>
          <p:cNvSpPr/>
          <p:nvPr/>
        </p:nvSpPr>
        <p:spPr>
          <a:xfrm>
            <a:off x="2038350" y="1056217"/>
            <a:ext cx="2586567" cy="599016"/>
          </a:xfrm>
          <a:prstGeom prst="flowChartProcess">
            <a:avLst/>
          </a:prstGeom>
          <a:gradFill rotWithShape="1">
            <a:gsLst>
              <a:gs pos="0">
                <a:srgbClr val="A3EDA3">
                  <a:alpha val="100000"/>
                </a:srgbClr>
              </a:gs>
              <a:gs pos="35001">
                <a:srgbClr val="BFF1BF">
                  <a:alpha val="100000"/>
                </a:srgbClr>
              </a:gs>
              <a:gs pos="100000">
                <a:srgbClr val="E6FAE6">
                  <a:alpha val="100000"/>
                </a:srgbClr>
              </a:gs>
            </a:gsLst>
            <a:lin ang="5400000" scaled="1"/>
          </a:gradFill>
          <a:ln w="9525" cap="flat" cmpd="sng">
            <a:solidFill>
              <a:srgbClr val="009900"/>
            </a:solidFill>
            <a:prstDash val="solid"/>
            <a:miter/>
            <a:headEnd type="none" w="med" len="med"/>
            <a:tailEnd type="none" w="med" len="med"/>
          </a:ln>
          <a:effectLst>
            <a:outerShdw dist="20000" dir="5400000" algn="ctr" rotWithShape="0">
              <a:srgbClr val="000000">
                <a:alpha val="34000"/>
              </a:srgbClr>
            </a:outerShdw>
          </a:effectLst>
        </p:spPr>
        <p:txBody>
          <a:bodyPr>
            <a:spAutoFit/>
          </a:bodyPr>
          <a:lstStyle>
            <a:defPPr>
              <a:defRPr lang="zh-CN"/>
            </a:defPPr>
          </a:lstStyle>
          <a:p>
            <a:pPr algn="ctr" eaLnBrk="1" hangingPunct="1">
              <a:lnSpc>
                <a:spcPct val="110000"/>
              </a:lnSpc>
            </a:pPr>
            <a:r>
              <a:rPr lang="zh-CN" altLang="en-US" sz="3200" b="1">
                <a:solidFill>
                  <a:srgbClr val="000000"/>
                </a:solidFill>
                <a:latin typeface="黑体" panose="02010609060101010101" pitchFamily="49" charset="-122"/>
                <a:ea typeface="黑体" panose="02010609060101010101" pitchFamily="49" charset="-122"/>
              </a:rPr>
              <a:t>女孩说话</a:t>
            </a:r>
          </a:p>
        </p:txBody>
      </p:sp>
      <p:sp>
        <p:nvSpPr>
          <p:cNvPr id="4" name="AutoShape 5"/>
          <p:cNvSpPr/>
          <p:nvPr/>
        </p:nvSpPr>
        <p:spPr>
          <a:xfrm>
            <a:off x="5287434" y="1037167"/>
            <a:ext cx="3416300" cy="599017"/>
          </a:xfrm>
          <a:prstGeom prst="flowChartProcess">
            <a:avLst/>
          </a:prstGeom>
          <a:gradFill rotWithShape="1">
            <a:gsLst>
              <a:gs pos="0">
                <a:srgbClr val="A3EDA3">
                  <a:alpha val="100000"/>
                </a:srgbClr>
              </a:gs>
              <a:gs pos="35001">
                <a:srgbClr val="BFF1BF">
                  <a:alpha val="100000"/>
                </a:srgbClr>
              </a:gs>
              <a:gs pos="100000">
                <a:srgbClr val="E6FAE6">
                  <a:alpha val="100000"/>
                </a:srgbClr>
              </a:gs>
            </a:gsLst>
            <a:lin ang="5400000" scaled="1"/>
          </a:gradFill>
          <a:ln w="9525" cap="flat" cmpd="sng">
            <a:solidFill>
              <a:srgbClr val="009900"/>
            </a:solidFill>
            <a:prstDash val="solid"/>
            <a:miter/>
            <a:headEnd type="none" w="med" len="med"/>
            <a:tailEnd type="none" w="med" len="med"/>
          </a:ln>
          <a:effectLst>
            <a:outerShdw dist="20000" dir="5400000" algn="ctr" rotWithShape="0">
              <a:srgbClr val="000000">
                <a:alpha val="34000"/>
              </a:srgbClr>
            </a:outerShdw>
          </a:effectLst>
        </p:spPr>
        <p:txBody>
          <a:bodyPr>
            <a:spAutoFit/>
          </a:bodyPr>
          <a:lstStyle>
            <a:defPPr>
              <a:defRPr lang="zh-CN"/>
            </a:defPPr>
          </a:lstStyle>
          <a:p>
            <a:pPr algn="ctr" eaLnBrk="1" hangingPunct="1">
              <a:lnSpc>
                <a:spcPct val="110000"/>
              </a:lnSpc>
            </a:pPr>
            <a:r>
              <a:rPr lang="zh-CN" altLang="en-US" sz="3200" b="1">
                <a:solidFill>
                  <a:srgbClr val="000000"/>
                </a:solidFill>
                <a:latin typeface="黑体" panose="02010609060101010101" pitchFamily="49" charset="-122"/>
                <a:ea typeface="黑体" panose="02010609060101010101" pitchFamily="49" charset="-122"/>
              </a:rPr>
              <a:t>话筒膜片振动</a:t>
            </a:r>
          </a:p>
        </p:txBody>
      </p:sp>
      <p:sp>
        <p:nvSpPr>
          <p:cNvPr id="5" name="AutoShape 6"/>
          <p:cNvSpPr/>
          <p:nvPr/>
        </p:nvSpPr>
        <p:spPr>
          <a:xfrm>
            <a:off x="7541684" y="1934633"/>
            <a:ext cx="3416300" cy="664633"/>
          </a:xfrm>
          <a:prstGeom prst="flowChartProcess">
            <a:avLst/>
          </a:prstGeom>
          <a:gradFill rotWithShape="1">
            <a:gsLst>
              <a:gs pos="0">
                <a:srgbClr val="A3EDA3">
                  <a:alpha val="100000"/>
                </a:srgbClr>
              </a:gs>
              <a:gs pos="35001">
                <a:srgbClr val="BFF1BF">
                  <a:alpha val="100000"/>
                </a:srgbClr>
              </a:gs>
              <a:gs pos="100000">
                <a:srgbClr val="E6FAE6">
                  <a:alpha val="100000"/>
                </a:srgbClr>
              </a:gs>
            </a:gsLst>
            <a:lin ang="5400000" scaled="1"/>
          </a:gradFill>
          <a:ln w="9525" cap="flat" cmpd="sng">
            <a:solidFill>
              <a:srgbClr val="009900"/>
            </a:solidFill>
            <a:prstDash val="solid"/>
            <a:miter/>
            <a:headEnd type="none" w="med" len="med"/>
            <a:tailEnd type="none" w="med" len="med"/>
          </a:ln>
          <a:effectLst>
            <a:outerShdw dist="20000" dir="5400000" algn="ctr" rotWithShape="0">
              <a:srgbClr val="000000">
                <a:alpha val="34000"/>
              </a:srgbClr>
            </a:outerShdw>
          </a:effectLst>
        </p:spPr>
        <p:txBody>
          <a:bodyPr>
            <a:spAutoFit/>
          </a:bodyPr>
          <a:lstStyle>
            <a:defPPr>
              <a:defRPr lang="zh-CN"/>
            </a:defPPr>
          </a:lstStyle>
          <a:p>
            <a:pPr algn="ctr" eaLnBrk="1" hangingPunct="1">
              <a:lnSpc>
                <a:spcPct val="110000"/>
              </a:lnSpc>
            </a:pPr>
            <a:r>
              <a:rPr lang="zh-CN" altLang="en-US" sz="3200" b="1">
                <a:solidFill>
                  <a:srgbClr val="000000"/>
                </a:solidFill>
                <a:latin typeface="黑体" panose="02010609060101010101" pitchFamily="49" charset="-122"/>
                <a:ea typeface="黑体" panose="02010609060101010101" pitchFamily="49" charset="-122"/>
              </a:rPr>
              <a:t>炭盒电阻变化</a:t>
            </a:r>
          </a:p>
        </p:txBody>
      </p:sp>
      <p:sp>
        <p:nvSpPr>
          <p:cNvPr id="6" name="AutoShape 7"/>
          <p:cNvSpPr/>
          <p:nvPr/>
        </p:nvSpPr>
        <p:spPr>
          <a:xfrm>
            <a:off x="7541684" y="3204633"/>
            <a:ext cx="3416300" cy="664633"/>
          </a:xfrm>
          <a:prstGeom prst="flowChartProcess">
            <a:avLst/>
          </a:prstGeom>
          <a:gradFill rotWithShape="1">
            <a:gsLst>
              <a:gs pos="0">
                <a:srgbClr val="A3EDA3">
                  <a:alpha val="100000"/>
                </a:srgbClr>
              </a:gs>
              <a:gs pos="35001">
                <a:srgbClr val="BFF1BF">
                  <a:alpha val="100000"/>
                </a:srgbClr>
              </a:gs>
              <a:gs pos="100000">
                <a:srgbClr val="E6FAE6">
                  <a:alpha val="100000"/>
                </a:srgbClr>
              </a:gs>
            </a:gsLst>
            <a:lin ang="5400000" scaled="1"/>
          </a:gradFill>
          <a:ln w="9525" cap="flat" cmpd="sng">
            <a:solidFill>
              <a:srgbClr val="009900"/>
            </a:solidFill>
            <a:prstDash val="solid"/>
            <a:miter/>
            <a:headEnd type="none" w="med" len="med"/>
            <a:tailEnd type="none" w="med" len="med"/>
          </a:ln>
          <a:effectLst>
            <a:outerShdw dist="20000" dir="5400000" algn="ctr" rotWithShape="0">
              <a:srgbClr val="000000">
                <a:alpha val="34000"/>
              </a:srgbClr>
            </a:outerShdw>
          </a:effectLst>
        </p:spPr>
        <p:txBody>
          <a:bodyPr>
            <a:spAutoFit/>
          </a:bodyPr>
          <a:lstStyle>
            <a:defPPr>
              <a:defRPr lang="zh-CN"/>
            </a:defPPr>
          </a:lstStyle>
          <a:p>
            <a:pPr algn="ctr" eaLnBrk="1" hangingPunct="1">
              <a:lnSpc>
                <a:spcPct val="110000"/>
              </a:lnSpc>
            </a:pPr>
            <a:r>
              <a:rPr lang="zh-CN" altLang="en-US" sz="3200" b="1">
                <a:solidFill>
                  <a:srgbClr val="000000"/>
                </a:solidFill>
                <a:latin typeface="黑体" panose="02010609060101010101" pitchFamily="49" charset="-122"/>
                <a:ea typeface="黑体" panose="02010609060101010101" pitchFamily="49" charset="-122"/>
              </a:rPr>
              <a:t>回路电流变化</a:t>
            </a:r>
          </a:p>
        </p:txBody>
      </p:sp>
      <p:sp>
        <p:nvSpPr>
          <p:cNvPr id="7" name="AutoShape 10"/>
          <p:cNvSpPr/>
          <p:nvPr/>
        </p:nvSpPr>
        <p:spPr>
          <a:xfrm rot="16200000" flipH="1">
            <a:off x="9194800" y="5295900"/>
            <a:ext cx="482600" cy="287867"/>
          </a:xfrm>
          <a:prstGeom prst="rightArrow">
            <a:avLst>
              <a:gd name="adj1" fmla="val 50000"/>
              <a:gd name="adj2" fmla="val 49517"/>
            </a:avLst>
          </a:prstGeom>
          <a:solidFill>
            <a:srgbClr val="C00000"/>
          </a:solidFill>
          <a:ln w="19050" cap="flat" cmpd="sng">
            <a:solidFill>
              <a:srgbClr val="C00000"/>
            </a:solidFill>
            <a:prstDash val="solid"/>
            <a:miter/>
            <a:headEnd type="none" w="med" len="med"/>
            <a:tailEnd type="none" w="med" len="med"/>
          </a:ln>
        </p:spPr>
        <p:txBody>
          <a:bodyPr vert="eaVert" wrap="none" anchor="ctr" anchorCtr="0"/>
          <a:lstStyle>
            <a:defPPr>
              <a:defRPr lang="zh-CN"/>
            </a:defPPr>
          </a:lstStyle>
          <a:p>
            <a:pPr eaLnBrk="1" hangingPunct="1"/>
            <a:endParaRPr lang="zh-CN" altLang="en-US" sz="3733" b="1">
              <a:latin typeface="Times New Roman" panose="02020603050405020304" pitchFamily="18" charset="0"/>
              <a:ea typeface="黑体" panose="02010609060101010101" pitchFamily="49" charset="-122"/>
            </a:endParaRPr>
          </a:p>
        </p:txBody>
      </p:sp>
      <p:sp>
        <p:nvSpPr>
          <p:cNvPr id="8" name="AutoShape 12"/>
          <p:cNvSpPr/>
          <p:nvPr/>
        </p:nvSpPr>
        <p:spPr>
          <a:xfrm>
            <a:off x="7541684" y="4472517"/>
            <a:ext cx="3416300" cy="664633"/>
          </a:xfrm>
          <a:prstGeom prst="flowChartProcess">
            <a:avLst/>
          </a:prstGeom>
          <a:gradFill rotWithShape="1">
            <a:gsLst>
              <a:gs pos="0">
                <a:srgbClr val="A3EDA3">
                  <a:alpha val="100000"/>
                </a:srgbClr>
              </a:gs>
              <a:gs pos="35001">
                <a:srgbClr val="BFF1BF">
                  <a:alpha val="100000"/>
                </a:srgbClr>
              </a:gs>
              <a:gs pos="100000">
                <a:srgbClr val="E6FAE6">
                  <a:alpha val="100000"/>
                </a:srgbClr>
              </a:gs>
            </a:gsLst>
            <a:lin ang="5400000" scaled="1"/>
          </a:gradFill>
          <a:ln w="9525" cap="flat" cmpd="sng">
            <a:solidFill>
              <a:srgbClr val="009900"/>
            </a:solidFill>
            <a:prstDash val="solid"/>
            <a:miter/>
            <a:headEnd type="none" w="med" len="med"/>
            <a:tailEnd type="none" w="med" len="med"/>
          </a:ln>
          <a:effectLst>
            <a:outerShdw dist="20000" dir="5400000" algn="ctr" rotWithShape="0">
              <a:srgbClr val="000000">
                <a:alpha val="34000"/>
              </a:srgbClr>
            </a:outerShdw>
          </a:effectLst>
        </p:spPr>
        <p:txBody>
          <a:bodyPr>
            <a:spAutoFit/>
          </a:bodyPr>
          <a:lstStyle>
            <a:defPPr>
              <a:defRPr lang="zh-CN"/>
            </a:defPPr>
          </a:lstStyle>
          <a:p>
            <a:pPr algn="ctr" eaLnBrk="1" hangingPunct="1">
              <a:lnSpc>
                <a:spcPct val="110000"/>
              </a:lnSpc>
            </a:pPr>
            <a:r>
              <a:rPr lang="zh-CN" altLang="en-US" sz="3200" b="1">
                <a:solidFill>
                  <a:srgbClr val="000000"/>
                </a:solidFill>
                <a:latin typeface="黑体" panose="02010609060101010101" pitchFamily="49" charset="-122"/>
                <a:ea typeface="黑体" panose="02010609060101010101" pitchFamily="49" charset="-122"/>
              </a:rPr>
              <a:t>磁性强弱变化</a:t>
            </a:r>
          </a:p>
        </p:txBody>
      </p:sp>
      <p:sp>
        <p:nvSpPr>
          <p:cNvPr id="9" name="AutoShape 13"/>
          <p:cNvSpPr/>
          <p:nvPr/>
        </p:nvSpPr>
        <p:spPr>
          <a:xfrm>
            <a:off x="7541684" y="5740400"/>
            <a:ext cx="3416300" cy="599017"/>
          </a:xfrm>
          <a:prstGeom prst="flowChartProcess">
            <a:avLst/>
          </a:prstGeom>
          <a:gradFill rotWithShape="1">
            <a:gsLst>
              <a:gs pos="0">
                <a:srgbClr val="A3EDA3">
                  <a:alpha val="100000"/>
                </a:srgbClr>
              </a:gs>
              <a:gs pos="35001">
                <a:srgbClr val="BFF1BF">
                  <a:alpha val="100000"/>
                </a:srgbClr>
              </a:gs>
              <a:gs pos="100000">
                <a:srgbClr val="E6FAE6">
                  <a:alpha val="100000"/>
                </a:srgbClr>
              </a:gs>
            </a:gsLst>
            <a:lin ang="5400000" scaled="1"/>
          </a:gradFill>
          <a:ln w="9525" cap="flat" cmpd="sng">
            <a:solidFill>
              <a:srgbClr val="009900"/>
            </a:solidFill>
            <a:prstDash val="solid"/>
            <a:miter/>
            <a:headEnd type="none" w="med" len="med"/>
            <a:tailEnd type="none" w="med" len="med"/>
          </a:ln>
          <a:effectLst>
            <a:outerShdw dist="20000" dir="5400000" algn="ctr" rotWithShape="0">
              <a:srgbClr val="000000">
                <a:alpha val="34000"/>
              </a:srgbClr>
            </a:outerShdw>
          </a:effectLst>
        </p:spPr>
        <p:txBody>
          <a:bodyPr>
            <a:spAutoFit/>
          </a:bodyPr>
          <a:lstStyle>
            <a:defPPr>
              <a:defRPr lang="zh-CN"/>
            </a:defPPr>
          </a:lstStyle>
          <a:p>
            <a:pPr algn="ctr" eaLnBrk="1" hangingPunct="1">
              <a:lnSpc>
                <a:spcPct val="110000"/>
              </a:lnSpc>
            </a:pPr>
            <a:r>
              <a:rPr lang="en-US" altLang="zh-CN" sz="3200" b="1">
                <a:solidFill>
                  <a:srgbClr val="000000"/>
                </a:solidFill>
                <a:latin typeface="黑体" panose="02010609060101010101" pitchFamily="49" charset="-122"/>
                <a:ea typeface="黑体" panose="02010609060101010101" pitchFamily="49" charset="-122"/>
              </a:rPr>
              <a:t> </a:t>
            </a:r>
            <a:r>
              <a:rPr lang="zh-CN" altLang="en-US" sz="3200" b="1">
                <a:solidFill>
                  <a:srgbClr val="000000"/>
                </a:solidFill>
                <a:latin typeface="黑体" panose="02010609060101010101" pitchFamily="49" charset="-122"/>
                <a:ea typeface="黑体" panose="02010609060101010101" pitchFamily="49" charset="-122"/>
              </a:rPr>
              <a:t>听筒膜片振动</a:t>
            </a:r>
          </a:p>
        </p:txBody>
      </p:sp>
      <p:sp>
        <p:nvSpPr>
          <p:cNvPr id="10" name="AutoShape 14"/>
          <p:cNvSpPr/>
          <p:nvPr/>
        </p:nvSpPr>
        <p:spPr>
          <a:xfrm>
            <a:off x="3456518" y="5740400"/>
            <a:ext cx="3418416" cy="599017"/>
          </a:xfrm>
          <a:prstGeom prst="flowChartProcess">
            <a:avLst/>
          </a:prstGeom>
          <a:gradFill rotWithShape="1">
            <a:gsLst>
              <a:gs pos="0">
                <a:srgbClr val="A3EDA3">
                  <a:alpha val="100000"/>
                </a:srgbClr>
              </a:gs>
              <a:gs pos="35001">
                <a:srgbClr val="BFF1BF">
                  <a:alpha val="100000"/>
                </a:srgbClr>
              </a:gs>
              <a:gs pos="100000">
                <a:srgbClr val="E6FAE6">
                  <a:alpha val="100000"/>
                </a:srgbClr>
              </a:gs>
            </a:gsLst>
            <a:lin ang="5400000" scaled="1"/>
          </a:gradFill>
          <a:ln w="9525" cap="flat" cmpd="sng">
            <a:solidFill>
              <a:srgbClr val="009900"/>
            </a:solidFill>
            <a:prstDash val="solid"/>
            <a:miter/>
            <a:headEnd type="none" w="med" len="med"/>
            <a:tailEnd type="none" w="med" len="med"/>
          </a:ln>
          <a:effectLst>
            <a:outerShdw dist="20000" dir="5400000" algn="ctr" rotWithShape="0">
              <a:srgbClr val="000000">
                <a:alpha val="34000"/>
              </a:srgbClr>
            </a:outerShdw>
          </a:effectLst>
        </p:spPr>
        <p:txBody>
          <a:bodyPr>
            <a:spAutoFit/>
          </a:bodyPr>
          <a:lstStyle>
            <a:defPPr>
              <a:defRPr lang="zh-CN"/>
            </a:defPPr>
          </a:lstStyle>
          <a:p>
            <a:pPr algn="ctr" eaLnBrk="1" hangingPunct="1">
              <a:lnSpc>
                <a:spcPct val="110000"/>
              </a:lnSpc>
            </a:pPr>
            <a:r>
              <a:rPr lang="zh-CN" altLang="en-US" sz="3200" b="1">
                <a:solidFill>
                  <a:srgbClr val="000000"/>
                </a:solidFill>
                <a:latin typeface="黑体" panose="02010609060101010101" pitchFamily="49" charset="-122"/>
                <a:ea typeface="黑体" panose="02010609060101010101" pitchFamily="49" charset="-122"/>
              </a:rPr>
              <a:t>男孩听到声音</a:t>
            </a:r>
          </a:p>
        </p:txBody>
      </p:sp>
      <p:sp>
        <p:nvSpPr>
          <p:cNvPr id="20491" name="AutoShape 15"/>
          <p:cNvSpPr/>
          <p:nvPr/>
        </p:nvSpPr>
        <p:spPr>
          <a:xfrm rot="5400000" flipH="1">
            <a:off x="9203267" y="2747433"/>
            <a:ext cx="484717" cy="306917"/>
          </a:xfrm>
          <a:prstGeom prst="leftArrow">
            <a:avLst>
              <a:gd name="adj1" fmla="val 50000"/>
              <a:gd name="adj2" fmla="val 74066"/>
            </a:avLst>
          </a:prstGeom>
          <a:solidFill>
            <a:srgbClr val="C00000"/>
          </a:solidFill>
          <a:ln w="19050" cap="flat" cmpd="sng">
            <a:solidFill>
              <a:srgbClr val="C00000"/>
            </a:solidFill>
            <a:prstDash val="solid"/>
            <a:miter/>
            <a:headEnd type="none" w="med" len="med"/>
            <a:tailEnd type="none" w="med" len="med"/>
          </a:ln>
        </p:spPr>
        <p:txBody>
          <a:bodyPr rot="10800000" vert="eaVert" wrap="none" anchor="ctr" anchorCtr="0"/>
          <a:lstStyle>
            <a:defPPr>
              <a:defRPr lang="zh-CN"/>
            </a:defPPr>
          </a:lstStyle>
          <a:p>
            <a:pPr eaLnBrk="1" hangingPunct="1"/>
            <a:endParaRPr lang="zh-CN" altLang="en-US" sz="3733" b="1">
              <a:latin typeface="Times New Roman" panose="02020603050405020304" pitchFamily="18" charset="0"/>
              <a:ea typeface="黑体" panose="02010609060101010101" pitchFamily="49" charset="-122"/>
            </a:endParaRPr>
          </a:p>
        </p:txBody>
      </p:sp>
      <p:sp>
        <p:nvSpPr>
          <p:cNvPr id="12" name="AutoShape 16"/>
          <p:cNvSpPr/>
          <p:nvPr/>
        </p:nvSpPr>
        <p:spPr>
          <a:xfrm flipH="1">
            <a:off x="4669367" y="1301751"/>
            <a:ext cx="588433" cy="241300"/>
          </a:xfrm>
          <a:prstGeom prst="leftArrow">
            <a:avLst>
              <a:gd name="adj1" fmla="val 50000"/>
              <a:gd name="adj2" fmla="val 79965"/>
            </a:avLst>
          </a:prstGeom>
          <a:solidFill>
            <a:srgbClr val="C00000"/>
          </a:solidFill>
          <a:ln w="19050" cap="flat" cmpd="sng">
            <a:solidFill>
              <a:srgbClr val="C00000"/>
            </a:solidFill>
            <a:prstDash val="solid"/>
            <a:miter/>
            <a:headEnd type="none" w="med" len="med"/>
            <a:tailEnd type="none" w="med" len="med"/>
          </a:ln>
        </p:spPr>
        <p:txBody>
          <a:bodyPr wrap="none" anchor="ctr" anchorCtr="0"/>
          <a:lstStyle>
            <a:defPPr>
              <a:defRPr lang="zh-CN"/>
            </a:defPPr>
          </a:lstStyle>
          <a:p>
            <a:pPr eaLnBrk="1" hangingPunct="1"/>
            <a:endParaRPr lang="zh-CN" altLang="en-US" sz="3733" b="1">
              <a:latin typeface="Times New Roman" panose="02020603050405020304" pitchFamily="18" charset="0"/>
              <a:ea typeface="黑体" panose="02010609060101010101" pitchFamily="49" charset="-122"/>
            </a:endParaRPr>
          </a:p>
        </p:txBody>
      </p:sp>
      <p:sp>
        <p:nvSpPr>
          <p:cNvPr id="13" name="AutoShape 15"/>
          <p:cNvSpPr/>
          <p:nvPr/>
        </p:nvSpPr>
        <p:spPr>
          <a:xfrm rot="16200000">
            <a:off x="9192685" y="4025900"/>
            <a:ext cx="484716" cy="287867"/>
          </a:xfrm>
          <a:prstGeom prst="leftArrow">
            <a:avLst>
              <a:gd name="adj1" fmla="val 50000"/>
              <a:gd name="adj2" fmla="val 62168"/>
            </a:avLst>
          </a:prstGeom>
          <a:solidFill>
            <a:srgbClr val="C00000"/>
          </a:solidFill>
          <a:ln w="19050" cap="flat" cmpd="sng">
            <a:solidFill>
              <a:srgbClr val="C00000"/>
            </a:solidFill>
            <a:prstDash val="solid"/>
            <a:miter/>
            <a:headEnd type="none" w="med" len="med"/>
            <a:tailEnd type="none" w="med" len="med"/>
          </a:ln>
        </p:spPr>
        <p:txBody>
          <a:bodyPr vert="eaVert" wrap="none" anchor="ctr" anchorCtr="0"/>
          <a:lstStyle>
            <a:defPPr>
              <a:defRPr lang="zh-CN"/>
            </a:defPPr>
          </a:lstStyle>
          <a:p>
            <a:pPr eaLnBrk="1" hangingPunct="1"/>
            <a:endParaRPr lang="zh-CN" altLang="en-US" sz="3733" b="1">
              <a:latin typeface="Times New Roman" panose="02020603050405020304" pitchFamily="18" charset="0"/>
              <a:ea typeface="黑体" panose="02010609060101010101" pitchFamily="49" charset="-122"/>
            </a:endParaRPr>
          </a:p>
        </p:txBody>
      </p:sp>
      <p:sp>
        <p:nvSpPr>
          <p:cNvPr id="20494" name="AutoShape 16"/>
          <p:cNvSpPr/>
          <p:nvPr/>
        </p:nvSpPr>
        <p:spPr>
          <a:xfrm rot="10800000" flipH="1">
            <a:off x="6898218" y="6013451"/>
            <a:ext cx="607483" cy="287867"/>
          </a:xfrm>
          <a:prstGeom prst="leftArrow">
            <a:avLst>
              <a:gd name="adj1" fmla="val 50000"/>
              <a:gd name="adj2" fmla="val 65467"/>
            </a:avLst>
          </a:prstGeom>
          <a:solidFill>
            <a:srgbClr val="C00000"/>
          </a:solidFill>
          <a:ln w="19050" cap="flat" cmpd="sng">
            <a:solidFill>
              <a:srgbClr val="C00000"/>
            </a:solidFill>
            <a:prstDash val="solid"/>
            <a:miter/>
            <a:headEnd type="none" w="med" len="med"/>
            <a:tailEnd type="none" w="med" len="med"/>
          </a:ln>
        </p:spPr>
        <p:txBody>
          <a:bodyPr rot="10800000" wrap="none" anchor="ctr" anchorCtr="0"/>
          <a:lstStyle>
            <a:defPPr>
              <a:defRPr lang="zh-CN"/>
            </a:defPPr>
          </a:lstStyle>
          <a:p>
            <a:pPr eaLnBrk="1" hangingPunct="1"/>
            <a:endParaRPr lang="zh-CN" altLang="en-US" sz="3733" b="1">
              <a:latin typeface="Times New Roman" panose="02020603050405020304" pitchFamily="18" charset="0"/>
              <a:ea typeface="黑体" panose="02010609060101010101" pitchFamily="49" charset="-122"/>
            </a:endParaRPr>
          </a:p>
        </p:txBody>
      </p:sp>
      <p:sp>
        <p:nvSpPr>
          <p:cNvPr id="14351" name="直角上箭头 23"/>
          <p:cNvSpPr/>
          <p:nvPr/>
        </p:nvSpPr>
        <p:spPr>
          <a:xfrm flipV="1">
            <a:off x="8961967" y="1193800"/>
            <a:ext cx="575733" cy="565151"/>
          </a:xfrm>
          <a:custGeom>
            <a:cxnLst>
              <a:cxn ang="0">
                <a:pos x="0" y="39589"/>
              </a:cxn>
              <a:cxn ang="0">
                <a:pos x="23081" y="39589"/>
              </a:cxn>
              <a:cxn ang="0">
                <a:pos x="23081" y="13196"/>
              </a:cxn>
              <a:cxn ang="0">
                <a:pos x="19161" y="13196"/>
              </a:cxn>
              <a:cxn ang="0">
                <a:pos x="27000" y="0"/>
              </a:cxn>
              <a:cxn ang="0">
                <a:pos x="34839" y="13196"/>
              </a:cxn>
              <a:cxn ang="0">
                <a:pos x="30920" y="13196"/>
              </a:cxn>
              <a:cxn ang="0">
                <a:pos x="30920" y="52785"/>
              </a:cxn>
              <a:cxn ang="0">
                <a:pos x="0" y="52785"/>
              </a:cxn>
              <a:cxn ang="0">
                <a:pos x="0" y="39589"/>
              </a:cxn>
            </a:cxnLst>
            <a:pathLst>
              <a:path w="714375" h="642937">
                <a:moveTo>
                  <a:pt x="0" y="482203"/>
                </a:moveTo>
                <a:lnTo>
                  <a:pt x="473274" y="482203"/>
                </a:lnTo>
                <a:lnTo>
                  <a:pt x="473274" y="160734"/>
                </a:lnTo>
                <a:lnTo>
                  <a:pt x="392907" y="160734"/>
                </a:lnTo>
                <a:lnTo>
                  <a:pt x="553641" y="0"/>
                </a:lnTo>
                <a:lnTo>
                  <a:pt x="714375" y="160734"/>
                </a:lnTo>
                <a:lnTo>
                  <a:pt x="634008" y="160734"/>
                </a:lnTo>
                <a:lnTo>
                  <a:pt x="634008" y="642937"/>
                </a:lnTo>
                <a:lnTo>
                  <a:pt x="0" y="642937"/>
                </a:lnTo>
                <a:lnTo>
                  <a:pt x="0" y="482203"/>
                </a:lnTo>
                <a:close/>
              </a:path>
            </a:pathLst>
          </a:custGeom>
          <a:solidFill>
            <a:srgbClr val="C00000">
              <a:alpha val="100000"/>
            </a:srgbClr>
          </a:solidFill>
          <a:ln w="19050" cap="flat" cmpd="sng">
            <a:solidFill>
              <a:srgbClr val="C00000">
                <a:alpha val="100000"/>
              </a:srgbClr>
            </a:solidFill>
            <a:prstDash val="solid"/>
            <a:miter lim="800000"/>
            <a:headEnd type="none" w="med" len="med"/>
            <a:tailEnd type="none" w="med" len="med"/>
          </a:ln>
        </p:spPr>
        <p:txBody>
          <a:bodyPr/>
          <a:lstStyle>
            <a:defPPr>
              <a:defRPr lang="zh-CN"/>
            </a:defPPr>
          </a:lstStyle>
          <a:p>
            <a:endParaRPr lang="zh-CN" altLang="en-US" sz="1800"/>
          </a:p>
        </p:txBody>
      </p:sp>
      <p:sp>
        <p:nvSpPr>
          <p:cNvPr id="20496" name="TextBox 8"/>
          <p:cNvSpPr txBox="1"/>
          <p:nvPr/>
        </p:nvSpPr>
        <p:spPr>
          <a:xfrm>
            <a:off x="552451" y="416984"/>
            <a:ext cx="5759450" cy="692149"/>
          </a:xfrm>
          <a:prstGeom prst="rect">
            <a:avLst/>
          </a:prstGeom>
          <a:noFill/>
          <a:ln w="9525">
            <a:noFill/>
          </a:ln>
        </p:spPr>
        <p:txBody>
          <a:bodyPr>
            <a:spAutoFit/>
          </a:bodyPr>
          <a:lstStyle>
            <a:defPPr>
              <a:defRPr lang="zh-CN"/>
            </a:defPPr>
          </a:lstStyle>
          <a:p>
            <a:pPr eaLnBrk="1" hangingPunct="1"/>
            <a:r>
              <a:rPr lang="en-US" altLang="zh-CN" sz="3733" b="1">
                <a:solidFill>
                  <a:srgbClr val="000000"/>
                </a:solidFill>
                <a:latin typeface="Times New Roman" panose="02020603050405020304" pitchFamily="18" charset="0"/>
                <a:ea typeface="黑体" panose="02010609060101010101" pitchFamily="49" charset="-122"/>
              </a:rPr>
              <a:t>3</a:t>
            </a:r>
            <a:r>
              <a:rPr lang="zh-CN" altLang="en-US" sz="3733" b="1">
                <a:solidFill>
                  <a:srgbClr val="000000"/>
                </a:solidFill>
                <a:latin typeface="黑体" panose="02010609060101010101" pitchFamily="49" charset="-122"/>
                <a:ea typeface="黑体" panose="02010609060101010101" pitchFamily="49" charset="-122"/>
              </a:rPr>
              <a:t>．电流把信息传到远方</a:t>
            </a:r>
          </a:p>
        </p:txBody>
      </p:sp>
      <p:sp>
        <p:nvSpPr>
          <p:cNvPr id="20" name="文本框 19"/>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20500" name="图片 20"/>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par>
                                <p:cTn id="12" presetID="1" presetClass="entr" presetSubtype="0" fill="hold" grpId="1" nodeType="with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4351"/>
                                        </p:tgtEl>
                                        <p:attrNameLst>
                                          <p:attrName>style.visibility</p:attrName>
                                        </p:attrNameLst>
                                      </p:cBhvr>
                                      <p:to>
                                        <p:strVal val="visible"/>
                                      </p:to>
                                    </p:set>
                                  </p:childTnLst>
                                </p:cTn>
                              </p:par>
                              <p:par>
                                <p:cTn id="19" presetID="1" presetClass="entr" presetSubtype="0" fill="hold" grpId="2"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indefinite"/>
                            </p:stCondLst>
                          </p:cTn>
                        </p:par>
                        <p:par>
                          <p:cTn id="23" fill="hold" nodeType="afterGroup">
                            <p:stCondLst>
                              <p:cond delay="0"/>
                            </p:stCondLst>
                            <p:childTnLst>
                              <p:par>
                                <p:cTn id="24" presetID="1" presetClass="entr" presetSubtype="0" fill="hold" grpId="8" nodeType="clickEffect">
                                  <p:stCondLst>
                                    <p:cond delay="0"/>
                                  </p:stCondLst>
                                  <p:childTnLst>
                                    <p:set>
                                      <p:cBhvr>
                                        <p:cTn id="25" dur="1" fill="hold">
                                          <p:stCondLst>
                                            <p:cond delay="0"/>
                                          </p:stCondLst>
                                        </p:cTn>
                                        <p:tgtEl>
                                          <p:spTgt spid="20491"/>
                                        </p:tgtEl>
                                        <p:attrNameLst>
                                          <p:attrName>style.visibility</p:attrName>
                                        </p:attrNameLst>
                                      </p:cBhvr>
                                      <p:to>
                                        <p:strVal val="visible"/>
                                      </p:to>
                                    </p:set>
                                  </p:childTnLst>
                                </p:cTn>
                              </p:par>
                              <p:par>
                                <p:cTn id="26" presetID="1" presetClass="entr" presetSubtype="0" fill="hold" grpId="3" nodeType="withEffect">
                                  <p:stCondLst>
                                    <p:cond delay="0"/>
                                  </p:stCondLst>
                                  <p:childTnLst>
                                    <p:set>
                                      <p:cBhvr>
                                        <p:cTn id="27" dur="1" fill="hold">
                                          <p:stCondLst>
                                            <p:cond delay="0"/>
                                          </p:stCondLst>
                                        </p:cTn>
                                        <p:tgtEl>
                                          <p:spTgt spid="6"/>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indefinite"/>
                            </p:stCondLst>
                          </p:cTn>
                        </p:par>
                        <p:par>
                          <p:cTn id="30" fill="hold" nodeType="afterGroup">
                            <p:stCondLst>
                              <p:cond delay="0"/>
                            </p:stCondLst>
                            <p:childTnLst>
                              <p:par>
                                <p:cTn id="31" presetID="1" presetClass="entr" presetSubtype="0" fill="hold" grpId="9"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5"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indefinite"/>
                            </p:stCondLst>
                          </p:cTn>
                        </p:par>
                        <p:par>
                          <p:cTn id="37" fill="hold" nodeType="afterGroup">
                            <p:stCondLst>
                              <p:cond delay="0"/>
                            </p:stCondLst>
                            <p:childTnLst>
                              <p:par>
                                <p:cTn id="38" presetID="1" presetClass="entr" presetSubtype="0" fill="hold" grpId="4" nodeType="clickEffect">
                                  <p:stCondLst>
                                    <p:cond delay="0"/>
                                  </p:stCondLst>
                                  <p:childTnLst>
                                    <p:set>
                                      <p:cBhvr>
                                        <p:cTn id="39" dur="1" fill="hold">
                                          <p:stCondLst>
                                            <p:cond delay="0"/>
                                          </p:stCondLst>
                                        </p:cTn>
                                        <p:tgtEl>
                                          <p:spTgt spid="7"/>
                                        </p:tgtEl>
                                        <p:attrNameLst>
                                          <p:attrName>style.visibility</p:attrName>
                                        </p:attrNameLst>
                                      </p:cBhvr>
                                      <p:to>
                                        <p:strVal val="visible"/>
                                      </p:to>
                                    </p:set>
                                  </p:childTnLst>
                                </p:cTn>
                              </p:par>
                              <p:par>
                                <p:cTn id="40" presetID="1" presetClass="entr" presetSubtype="0" fill="hold" grpId="6" nodeType="withEffect">
                                  <p:stCondLst>
                                    <p:cond delay="0"/>
                                  </p:stCondLst>
                                  <p:childTnLst>
                                    <p:set>
                                      <p:cBhvr>
                                        <p:cTn id="41" dur="1" fill="hold">
                                          <p:stCondLst>
                                            <p:cond delay="0"/>
                                          </p:stCondLst>
                                        </p:cTn>
                                        <p:tgtEl>
                                          <p:spTgt spid="9"/>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indefinite"/>
                            </p:stCondLst>
                          </p:cTn>
                        </p:par>
                        <p:par>
                          <p:cTn id="44" fill="hold" nodeType="afterGroup">
                            <p:stCondLst>
                              <p:cond delay="0"/>
                            </p:stCondLst>
                            <p:childTnLst>
                              <p:par>
                                <p:cTn id="45" presetID="1" presetClass="entr" presetSubtype="0" fill="hold" grpId="10" nodeType="clickEffect">
                                  <p:stCondLst>
                                    <p:cond delay="0"/>
                                  </p:stCondLst>
                                  <p:childTnLst>
                                    <p:set>
                                      <p:cBhvr>
                                        <p:cTn id="46" dur="1" fill="hold">
                                          <p:stCondLst>
                                            <p:cond delay="0"/>
                                          </p:stCondLst>
                                        </p:cTn>
                                        <p:tgtEl>
                                          <p:spTgt spid="20494"/>
                                        </p:tgtEl>
                                        <p:attrNameLst>
                                          <p:attrName>style.visibility</p:attrName>
                                        </p:attrNameLst>
                                      </p:cBhvr>
                                      <p:to>
                                        <p:strVal val="visible"/>
                                      </p:to>
                                    </p:set>
                                  </p:childTnLst>
                                </p:cTn>
                              </p:par>
                              <p:par>
                                <p:cTn id="47" presetID="1" presetClass="entr" presetSubtype="0" fill="hold" grpId="7" nodeType="withEffect">
                                  <p:stCondLst>
                                    <p:cond delay="0"/>
                                  </p:stCondLst>
                                  <p:childTnLst>
                                    <p:set>
                                      <p:cBhvr>
                                        <p:cTn id="4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P spid="5" grpId="2"/>
      <p:bldP spid="6" grpId="3"/>
      <p:bldP spid="7" grpId="4"/>
      <p:bldP spid="8" grpId="5"/>
      <p:bldP spid="9" grpId="6"/>
      <p:bldP spid="10" grpId="7"/>
      <p:bldP spid="20491" grpId="8"/>
      <p:bldP spid="13" grpId="9"/>
      <p:bldP spid="20494" grpId="10"/>
    </p:bldLs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1506" name="Picture 1"/>
          <p:cNvPicPr preferRelativeResize="0">
            <a:picLocks noChangeAspect="1"/>
          </p:cNvPicPr>
          <p:nvPr/>
        </p:nvPicPr>
        <p:blipFill>
          <a:blip r:embed="rId2">
            <a:clrChange>
              <a:clrFrom>
                <a:srgbClr val="FFFFFF"/>
              </a:clrFrom>
              <a:clrTo>
                <a:srgbClr val="FFFFFF">
                  <a:alpha val="0"/>
                </a:srgbClr>
              </a:clrTo>
            </a:clrChange>
          </a:blip>
          <a:stretch>
            <a:fillRect/>
          </a:stretch>
        </p:blipFill>
        <p:spPr>
          <a:xfrm>
            <a:off x="1600200" y="2597151"/>
            <a:ext cx="4813300" cy="3678767"/>
          </a:xfrm>
          <a:prstGeom prst="rect">
            <a:avLst/>
          </a:prstGeom>
          <a:noFill/>
          <a:ln w="9525">
            <a:noFill/>
          </a:ln>
        </p:spPr>
      </p:pic>
      <p:pic>
        <p:nvPicPr>
          <p:cNvPr id="3" name="Picture 2"/>
          <p:cNvPicPr preferRelativeResize="0">
            <a:picLocks noChangeAspect="1"/>
          </p:cNvPicPr>
          <p:nvPr/>
        </p:nvPicPr>
        <p:blipFill>
          <a:blip r:embed="rId3"/>
          <a:stretch>
            <a:fillRect/>
          </a:stretch>
        </p:blipFill>
        <p:spPr>
          <a:xfrm>
            <a:off x="6718300" y="2556933"/>
            <a:ext cx="4364567" cy="3636433"/>
          </a:xfrm>
          <a:prstGeom prst="rect">
            <a:avLst/>
          </a:prstGeom>
          <a:noFill/>
          <a:ln w="9525">
            <a:noFill/>
          </a:ln>
        </p:spPr>
      </p:pic>
      <p:grpSp>
        <p:nvGrpSpPr>
          <p:cNvPr id="5" name="Group 7"/>
          <p:cNvGrpSpPr/>
          <p:nvPr/>
        </p:nvGrpSpPr>
        <p:grpSpPr>
          <a:xfrm>
            <a:off x="2527300" y="3132667"/>
            <a:ext cx="2690284" cy="2603500"/>
            <a:chOff x="433" y="537"/>
            <a:chExt cx="1845" cy="1784"/>
          </a:xfrm>
        </p:grpSpPr>
        <p:sp>
          <p:nvSpPr>
            <p:cNvPr id="21525" name="Line 8"/>
            <p:cNvSpPr/>
            <p:nvPr/>
          </p:nvSpPr>
          <p:spPr>
            <a:xfrm>
              <a:off x="433" y="1081"/>
              <a:ext cx="1815" cy="31"/>
            </a:xfrm>
            <a:prstGeom prst="line">
              <a:avLst/>
            </a:prstGeom>
            <a:ln w="19050" cap="flat" cmpd="sng">
              <a:solidFill>
                <a:srgbClr val="CC0000"/>
              </a:solidFill>
              <a:prstDash val="solid"/>
              <a:headEnd type="none" w="med" len="med"/>
              <a:tailEnd type="none" w="med" len="med"/>
            </a:ln>
          </p:spPr>
          <p:txBody>
            <a:bodyPr/>
            <a:lstStyle>
              <a:defPPr>
                <a:defRPr lang="zh-CN"/>
              </a:defPPr>
            </a:lstStyle>
            <a:p/>
          </p:txBody>
        </p:sp>
        <p:sp>
          <p:nvSpPr>
            <p:cNvPr id="21526" name="Line 9"/>
            <p:cNvSpPr/>
            <p:nvPr/>
          </p:nvSpPr>
          <p:spPr>
            <a:xfrm>
              <a:off x="433" y="1081"/>
              <a:ext cx="1452" cy="1179"/>
            </a:xfrm>
            <a:prstGeom prst="line">
              <a:avLst/>
            </a:prstGeom>
            <a:ln w="19050" cap="flat" cmpd="sng">
              <a:solidFill>
                <a:srgbClr val="CC0000"/>
              </a:solidFill>
              <a:prstDash val="solid"/>
              <a:headEnd type="none" w="med" len="med"/>
              <a:tailEnd type="none" w="med" len="med"/>
            </a:ln>
          </p:spPr>
          <p:txBody>
            <a:bodyPr/>
            <a:lstStyle>
              <a:defPPr>
                <a:defRPr lang="zh-CN"/>
              </a:defPPr>
            </a:lstStyle>
            <a:p/>
          </p:txBody>
        </p:sp>
        <p:sp>
          <p:nvSpPr>
            <p:cNvPr id="21527" name="Line 10"/>
            <p:cNvSpPr/>
            <p:nvPr/>
          </p:nvSpPr>
          <p:spPr>
            <a:xfrm>
              <a:off x="464" y="1050"/>
              <a:ext cx="31" cy="1209"/>
            </a:xfrm>
            <a:prstGeom prst="line">
              <a:avLst/>
            </a:prstGeom>
            <a:ln w="19050" cap="flat" cmpd="sng">
              <a:solidFill>
                <a:srgbClr val="CC0000"/>
              </a:solidFill>
              <a:prstDash val="solid"/>
              <a:headEnd type="none" w="med" len="med"/>
              <a:tailEnd type="none" w="med" len="med"/>
            </a:ln>
          </p:spPr>
          <p:txBody>
            <a:bodyPr/>
            <a:lstStyle>
              <a:defPPr>
                <a:defRPr lang="zh-CN"/>
              </a:defPPr>
            </a:lstStyle>
            <a:p/>
          </p:txBody>
        </p:sp>
        <p:sp>
          <p:nvSpPr>
            <p:cNvPr id="21528" name="Line 11"/>
            <p:cNvSpPr/>
            <p:nvPr/>
          </p:nvSpPr>
          <p:spPr>
            <a:xfrm flipV="1">
              <a:off x="433" y="537"/>
              <a:ext cx="908" cy="544"/>
            </a:xfrm>
            <a:prstGeom prst="line">
              <a:avLst/>
            </a:prstGeom>
            <a:ln w="19050" cap="flat" cmpd="sng">
              <a:solidFill>
                <a:srgbClr val="CC0000"/>
              </a:solidFill>
              <a:prstDash val="solid"/>
              <a:headEnd type="none" w="med" len="med"/>
              <a:tailEnd type="none" w="med" len="med"/>
            </a:ln>
          </p:spPr>
          <p:txBody>
            <a:bodyPr/>
            <a:lstStyle>
              <a:defPPr>
                <a:defRPr lang="zh-CN"/>
              </a:defPPr>
            </a:lstStyle>
            <a:p/>
          </p:txBody>
        </p:sp>
        <p:sp>
          <p:nvSpPr>
            <p:cNvPr id="21529" name="Line 12"/>
            <p:cNvSpPr/>
            <p:nvPr/>
          </p:nvSpPr>
          <p:spPr>
            <a:xfrm>
              <a:off x="495" y="2230"/>
              <a:ext cx="1391" cy="29"/>
            </a:xfrm>
            <a:prstGeom prst="line">
              <a:avLst/>
            </a:prstGeom>
            <a:ln w="19050" cap="flat" cmpd="sng">
              <a:solidFill>
                <a:srgbClr val="CC0000"/>
              </a:solidFill>
              <a:prstDash val="solid"/>
              <a:headEnd type="none" w="med" len="med"/>
              <a:tailEnd type="none" w="med" len="med"/>
            </a:ln>
          </p:spPr>
          <p:txBody>
            <a:bodyPr/>
            <a:lstStyle>
              <a:defPPr>
                <a:defRPr lang="zh-CN"/>
              </a:defPPr>
            </a:lstStyle>
            <a:p/>
          </p:txBody>
        </p:sp>
        <p:sp>
          <p:nvSpPr>
            <p:cNvPr id="21530" name="Line 13"/>
            <p:cNvSpPr/>
            <p:nvPr/>
          </p:nvSpPr>
          <p:spPr>
            <a:xfrm>
              <a:off x="1341" y="537"/>
              <a:ext cx="513" cy="1723"/>
            </a:xfrm>
            <a:prstGeom prst="line">
              <a:avLst/>
            </a:prstGeom>
            <a:ln w="19050" cap="flat" cmpd="sng">
              <a:solidFill>
                <a:srgbClr val="CC0000"/>
              </a:solidFill>
              <a:prstDash val="solid"/>
              <a:headEnd type="none" w="med" len="med"/>
              <a:tailEnd type="none" w="med" len="med"/>
            </a:ln>
          </p:spPr>
          <p:txBody>
            <a:bodyPr/>
            <a:lstStyle>
              <a:defPPr>
                <a:defRPr lang="zh-CN"/>
              </a:defPPr>
            </a:lstStyle>
            <a:p/>
          </p:txBody>
        </p:sp>
        <p:sp>
          <p:nvSpPr>
            <p:cNvPr id="21531" name="Line 14"/>
            <p:cNvSpPr/>
            <p:nvPr/>
          </p:nvSpPr>
          <p:spPr>
            <a:xfrm flipH="1">
              <a:off x="1855" y="1111"/>
              <a:ext cx="393" cy="1209"/>
            </a:xfrm>
            <a:prstGeom prst="line">
              <a:avLst/>
            </a:prstGeom>
            <a:ln w="19050" cap="flat" cmpd="sng">
              <a:solidFill>
                <a:srgbClr val="CC0000"/>
              </a:solidFill>
              <a:prstDash val="solid"/>
              <a:headEnd type="none" w="med" len="med"/>
              <a:tailEnd type="none" w="med" len="med"/>
            </a:ln>
          </p:spPr>
          <p:txBody>
            <a:bodyPr/>
            <a:lstStyle>
              <a:defPPr>
                <a:defRPr lang="zh-CN"/>
              </a:defPPr>
            </a:lstStyle>
            <a:p/>
          </p:txBody>
        </p:sp>
        <p:sp>
          <p:nvSpPr>
            <p:cNvPr id="21532" name="Line 15"/>
            <p:cNvSpPr/>
            <p:nvPr/>
          </p:nvSpPr>
          <p:spPr>
            <a:xfrm flipH="1">
              <a:off x="495" y="1111"/>
              <a:ext cx="1784" cy="1119"/>
            </a:xfrm>
            <a:prstGeom prst="line">
              <a:avLst/>
            </a:prstGeom>
            <a:ln w="19050" cap="flat" cmpd="sng">
              <a:solidFill>
                <a:srgbClr val="CC0000"/>
              </a:solidFill>
              <a:prstDash val="solid"/>
              <a:headEnd type="none" w="med" len="med"/>
              <a:tailEnd type="none" w="med" len="med"/>
            </a:ln>
          </p:spPr>
          <p:txBody>
            <a:bodyPr/>
            <a:lstStyle>
              <a:defPPr>
                <a:defRPr lang="zh-CN"/>
              </a:defPPr>
            </a:lstStyle>
            <a:p/>
          </p:txBody>
        </p:sp>
        <p:sp>
          <p:nvSpPr>
            <p:cNvPr id="21533" name="Line 16"/>
            <p:cNvSpPr/>
            <p:nvPr/>
          </p:nvSpPr>
          <p:spPr>
            <a:xfrm flipH="1" flipV="1">
              <a:off x="1341" y="537"/>
              <a:ext cx="907" cy="575"/>
            </a:xfrm>
            <a:prstGeom prst="line">
              <a:avLst/>
            </a:prstGeom>
            <a:ln w="19050" cap="flat" cmpd="sng">
              <a:solidFill>
                <a:srgbClr val="CC0000"/>
              </a:solidFill>
              <a:prstDash val="solid"/>
              <a:headEnd type="none" w="med" len="med"/>
              <a:tailEnd type="none" w="med" len="med"/>
            </a:ln>
          </p:spPr>
          <p:txBody>
            <a:bodyPr/>
            <a:lstStyle>
              <a:defPPr>
                <a:defRPr lang="zh-CN"/>
              </a:defPPr>
            </a:lstStyle>
            <a:p/>
          </p:txBody>
        </p:sp>
        <p:sp>
          <p:nvSpPr>
            <p:cNvPr id="21534" name="Line 17"/>
            <p:cNvSpPr/>
            <p:nvPr/>
          </p:nvSpPr>
          <p:spPr>
            <a:xfrm flipV="1">
              <a:off x="495" y="537"/>
              <a:ext cx="847" cy="1693"/>
            </a:xfrm>
            <a:prstGeom prst="line">
              <a:avLst/>
            </a:prstGeom>
            <a:ln w="19050" cap="flat" cmpd="sng">
              <a:solidFill>
                <a:srgbClr val="CC0000"/>
              </a:solidFill>
              <a:prstDash val="solid"/>
              <a:headEnd type="none" w="med" len="med"/>
              <a:tailEnd type="none" w="med" len="med"/>
            </a:ln>
          </p:spPr>
          <p:txBody>
            <a:bodyPr/>
            <a:lstStyle>
              <a:defPPr>
                <a:defRPr lang="zh-CN"/>
              </a:defPPr>
            </a:lstStyle>
            <a:p/>
          </p:txBody>
        </p:sp>
      </p:grpSp>
      <p:grpSp>
        <p:nvGrpSpPr>
          <p:cNvPr id="2" name="组合 1"/>
          <p:cNvGrpSpPr/>
          <p:nvPr/>
        </p:nvGrpSpPr>
        <p:grpSpPr>
          <a:xfrm>
            <a:off x="7776635" y="3189818"/>
            <a:ext cx="2692398" cy="2383367"/>
            <a:chOff x="7777349" y="3189818"/>
            <a:chExt cx="2692398" cy="2383367"/>
          </a:xfrm>
        </p:grpSpPr>
        <p:sp>
          <p:nvSpPr>
            <p:cNvPr id="21520" name="Line 19"/>
            <p:cNvSpPr/>
            <p:nvPr/>
          </p:nvSpPr>
          <p:spPr>
            <a:xfrm flipH="1">
              <a:off x="9102149" y="3189818"/>
              <a:ext cx="0" cy="1147907"/>
            </a:xfrm>
            <a:prstGeom prst="line">
              <a:avLst/>
            </a:prstGeom>
            <a:ln w="19050" cap="flat" cmpd="sng">
              <a:solidFill>
                <a:srgbClr val="CC0000"/>
              </a:solidFill>
              <a:prstDash val="solid"/>
              <a:headEnd type="none" w="med" len="med"/>
              <a:tailEnd type="none" w="med" len="med"/>
            </a:ln>
          </p:spPr>
          <p:txBody>
            <a:bodyPr/>
            <a:lstStyle>
              <a:defPPr>
                <a:defRPr lang="zh-CN"/>
              </a:defPPr>
            </a:lstStyle>
            <a:p/>
          </p:txBody>
        </p:sp>
        <p:sp>
          <p:nvSpPr>
            <p:cNvPr id="21521" name="Line 20"/>
            <p:cNvSpPr/>
            <p:nvPr/>
          </p:nvSpPr>
          <p:spPr>
            <a:xfrm>
              <a:off x="9102150" y="4337724"/>
              <a:ext cx="706172" cy="1235460"/>
            </a:xfrm>
            <a:prstGeom prst="line">
              <a:avLst/>
            </a:prstGeom>
            <a:ln w="19050" cap="flat" cmpd="sng">
              <a:solidFill>
                <a:srgbClr val="CC0000"/>
              </a:solidFill>
              <a:prstDash val="solid"/>
              <a:headEnd type="none" w="med" len="med"/>
              <a:tailEnd type="none" w="med" len="med"/>
            </a:ln>
          </p:spPr>
          <p:txBody>
            <a:bodyPr/>
            <a:lstStyle>
              <a:defPPr>
                <a:defRPr lang="zh-CN"/>
              </a:defPPr>
            </a:lstStyle>
            <a:p/>
          </p:txBody>
        </p:sp>
        <p:sp>
          <p:nvSpPr>
            <p:cNvPr id="21522" name="Line 21"/>
            <p:cNvSpPr/>
            <p:nvPr/>
          </p:nvSpPr>
          <p:spPr>
            <a:xfrm flipH="1">
              <a:off x="7866833" y="4303881"/>
              <a:ext cx="1228639" cy="1092253"/>
            </a:xfrm>
            <a:prstGeom prst="line">
              <a:avLst/>
            </a:prstGeom>
            <a:ln w="19050" cap="flat" cmpd="sng">
              <a:solidFill>
                <a:srgbClr val="CC0000"/>
              </a:solidFill>
              <a:prstDash val="solid"/>
              <a:headEnd type="none" w="med" len="med"/>
              <a:tailEnd type="none" w="med" len="med"/>
            </a:ln>
          </p:spPr>
          <p:txBody>
            <a:bodyPr/>
            <a:lstStyle>
              <a:defPPr>
                <a:defRPr lang="zh-CN"/>
              </a:defPPr>
            </a:lstStyle>
            <a:p/>
          </p:txBody>
        </p:sp>
        <p:sp>
          <p:nvSpPr>
            <p:cNvPr id="21523" name="Line 22"/>
            <p:cNvSpPr/>
            <p:nvPr/>
          </p:nvSpPr>
          <p:spPr>
            <a:xfrm flipH="1">
              <a:off x="9102148" y="3853270"/>
              <a:ext cx="1367599" cy="439707"/>
            </a:xfrm>
            <a:prstGeom prst="line">
              <a:avLst/>
            </a:prstGeom>
            <a:ln w="19050" cap="flat" cmpd="sng">
              <a:solidFill>
                <a:srgbClr val="CC0000"/>
              </a:solidFill>
              <a:prstDash val="solid"/>
              <a:headEnd type="none" w="med" len="med"/>
              <a:tailEnd type="none" w="med" len="med"/>
            </a:ln>
          </p:spPr>
          <p:txBody>
            <a:bodyPr/>
            <a:lstStyle>
              <a:defPPr>
                <a:defRPr lang="zh-CN"/>
              </a:defPPr>
            </a:lstStyle>
            <a:p/>
          </p:txBody>
        </p:sp>
        <p:sp>
          <p:nvSpPr>
            <p:cNvPr id="21524" name="Line 23"/>
            <p:cNvSpPr/>
            <p:nvPr/>
          </p:nvSpPr>
          <p:spPr>
            <a:xfrm>
              <a:off x="7777349" y="3896071"/>
              <a:ext cx="1315227" cy="407809"/>
            </a:xfrm>
            <a:prstGeom prst="line">
              <a:avLst/>
            </a:prstGeom>
            <a:ln w="19050" cap="flat" cmpd="sng">
              <a:solidFill>
                <a:srgbClr val="CC0000"/>
              </a:solidFill>
              <a:prstDash val="solid"/>
              <a:headEnd type="none" w="med" len="med"/>
              <a:tailEnd type="none" w="med" len="med"/>
            </a:ln>
          </p:spPr>
          <p:txBody>
            <a:bodyPr/>
            <a:lstStyle>
              <a:defPPr>
                <a:defRPr lang="zh-CN"/>
              </a:defPPr>
            </a:lstStyle>
            <a:p/>
          </p:txBody>
        </p:sp>
      </p:grpSp>
      <p:sp>
        <p:nvSpPr>
          <p:cNvPr id="21510" name="Text Box 27"/>
          <p:cNvSpPr txBox="1"/>
          <p:nvPr/>
        </p:nvSpPr>
        <p:spPr>
          <a:xfrm>
            <a:off x="3340100" y="6021917"/>
            <a:ext cx="730251" cy="452967"/>
          </a:xfrm>
          <a:prstGeom prst="rect">
            <a:avLst/>
          </a:prstGeom>
          <a:noFill/>
          <a:ln w="9525">
            <a:noFill/>
          </a:ln>
        </p:spPr>
        <p:txBody>
          <a:bodyPr>
            <a:spAutoFit/>
          </a:bodyPr>
          <a:lstStyle>
            <a:defPPr>
              <a:defRPr lang="zh-CN"/>
            </a:defPPr>
          </a:lstStyle>
          <a:p>
            <a:pPr algn="ctr" eaLnBrk="1" hangingPunct="1"/>
            <a:r>
              <a:rPr lang="zh-CN" altLang="en-US" sz="1800" b="1">
                <a:solidFill>
                  <a:schemeClr val="tx2"/>
                </a:solidFill>
                <a:latin typeface="Arial" panose="020b0604020202020204" pitchFamily="34" charset="0"/>
                <a:ea typeface="黑体" panose="02010609060101010101" pitchFamily="49" charset="-122"/>
              </a:rPr>
              <a:t>甲</a:t>
            </a:r>
          </a:p>
        </p:txBody>
      </p:sp>
      <p:sp>
        <p:nvSpPr>
          <p:cNvPr id="25" name="Text Box 28"/>
          <p:cNvSpPr txBox="1"/>
          <p:nvPr/>
        </p:nvSpPr>
        <p:spPr>
          <a:xfrm>
            <a:off x="8612717" y="5958417"/>
            <a:ext cx="732367" cy="450849"/>
          </a:xfrm>
          <a:prstGeom prst="rect">
            <a:avLst/>
          </a:prstGeom>
          <a:noFill/>
          <a:ln w="9525">
            <a:noFill/>
          </a:ln>
        </p:spPr>
        <p:txBody>
          <a:bodyPr>
            <a:spAutoFit/>
          </a:bodyPr>
          <a:lstStyle>
            <a:defPPr>
              <a:defRPr lang="zh-CN"/>
            </a:defPPr>
          </a:lstStyle>
          <a:p>
            <a:pPr algn="ctr" eaLnBrk="1" hangingPunct="1"/>
            <a:r>
              <a:rPr lang="zh-CN" altLang="en-US" sz="1800" b="1">
                <a:solidFill>
                  <a:schemeClr val="tx2"/>
                </a:solidFill>
                <a:latin typeface="Arial" panose="020b0604020202020204" pitchFamily="34" charset="0"/>
                <a:ea typeface="黑体" panose="02010609060101010101" pitchFamily="49" charset="-122"/>
              </a:rPr>
              <a:t>乙</a:t>
            </a:r>
          </a:p>
        </p:txBody>
      </p:sp>
      <p:sp>
        <p:nvSpPr>
          <p:cNvPr id="4" name="TextBox 5"/>
          <p:cNvSpPr/>
          <p:nvPr/>
        </p:nvSpPr>
        <p:spPr>
          <a:xfrm>
            <a:off x="2027767" y="1471084"/>
            <a:ext cx="9455152" cy="1162049"/>
          </a:xfrm>
          <a:prstGeom prst="rect">
            <a:avLst/>
          </a:prstGeom>
          <a:noFill/>
          <a:ln w="28575">
            <a:noFill/>
          </a:ln>
        </p:spPr>
        <p:txBody>
          <a:bodyPr rIns="0">
            <a:spAutoFit/>
          </a:bodyPr>
          <a:lstStyle>
            <a:defPPr>
              <a:defRPr lang="zh-CN"/>
            </a:defPPr>
          </a:lstStyle>
          <a:p>
            <a:pPr eaLnBrk="1" hangingPunct="1">
              <a:lnSpc>
                <a:spcPct val="110000"/>
              </a:lnSpc>
            </a:pPr>
            <a:r>
              <a:rPr lang="zh-CN" altLang="en-US" sz="3200" b="1">
                <a:latin typeface="Arial" panose="020b0604020202020204" pitchFamily="34" charset="0"/>
                <a:ea typeface="黑体" panose="02010609060101010101" pitchFamily="49" charset="-122"/>
              </a:rPr>
              <a:t>　　（</a:t>
            </a:r>
            <a:r>
              <a:rPr lang="en-US" altLang="zh-CN" sz="3200" b="1">
                <a:latin typeface="Times New Roman" panose="02020603050405020304" pitchFamily="18" charset="0"/>
                <a:ea typeface="黑体" panose="02010609060101010101" pitchFamily="49" charset="-122"/>
              </a:rPr>
              <a:t>1</a:t>
            </a:r>
            <a:r>
              <a:rPr lang="zh-CN" altLang="en-US" sz="3200" b="1">
                <a:latin typeface="Arial" panose="020b0604020202020204" pitchFamily="34" charset="0"/>
                <a:ea typeface="黑体" panose="02010609060101010101" pitchFamily="49" charset="-122"/>
              </a:rPr>
              <a:t>）</a:t>
            </a:r>
            <a:r>
              <a:rPr lang="zh-CN" altLang="en-US" sz="3200" b="1">
                <a:latin typeface="黑体" panose="02010609060101010101" pitchFamily="49" charset="-122"/>
                <a:ea typeface="黑体" panose="02010609060101010101" pitchFamily="49" charset="-122"/>
              </a:rPr>
              <a:t>需要多少条电话线？</a:t>
            </a:r>
          </a:p>
          <a:p>
            <a:pPr eaLnBrk="1" hangingPunct="1">
              <a:lnSpc>
                <a:spcPct val="110000"/>
              </a:lnSpc>
            </a:pPr>
            <a:r>
              <a:rPr lang="zh-CN" altLang="en-US" sz="3200" b="1">
                <a:latin typeface="Arial" panose="020b0604020202020204" pitchFamily="34" charset="0"/>
                <a:ea typeface="黑体" panose="02010609060101010101" pitchFamily="49" charset="-122"/>
              </a:rPr>
              <a:t>　　（</a:t>
            </a:r>
            <a:r>
              <a:rPr lang="en-US" altLang="zh-CN" sz="3200" b="1">
                <a:latin typeface="Times New Roman" panose="02020603050405020304" pitchFamily="18" charset="0"/>
                <a:ea typeface="黑体" panose="02010609060101010101" pitchFamily="49" charset="-122"/>
              </a:rPr>
              <a:t>2</a:t>
            </a:r>
            <a:r>
              <a:rPr lang="zh-CN" altLang="en-US" sz="3200" b="1">
                <a:latin typeface="Arial" panose="020b0604020202020204" pitchFamily="34" charset="0"/>
                <a:ea typeface="黑体" panose="02010609060101010101" pitchFamily="49" charset="-122"/>
              </a:rPr>
              <a:t>）</a:t>
            </a:r>
            <a:r>
              <a:rPr lang="zh-CN" altLang="en-US" sz="3200" b="1">
                <a:latin typeface="黑体" panose="02010609060101010101" pitchFamily="49" charset="-122"/>
                <a:ea typeface="黑体" panose="02010609060101010101" pitchFamily="49" charset="-122"/>
              </a:rPr>
              <a:t>怎样才能减少电话线的数量？</a:t>
            </a:r>
          </a:p>
        </p:txBody>
      </p:sp>
      <p:sp>
        <p:nvSpPr>
          <p:cNvPr id="21513" name="Rectangle 26"/>
          <p:cNvSpPr/>
          <p:nvPr/>
        </p:nvSpPr>
        <p:spPr>
          <a:xfrm>
            <a:off x="728133" y="1384300"/>
            <a:ext cx="1900767" cy="1272117"/>
          </a:xfrm>
          <a:prstGeom prst="rect">
            <a:avLst/>
          </a:prstGeom>
          <a:gradFill rotWithShape="1">
            <a:gsLst>
              <a:gs pos="0">
                <a:srgbClr val="99CCFF"/>
              </a:gs>
              <a:gs pos="100000">
                <a:schemeClr val="bg1"/>
              </a:gs>
            </a:gsLst>
            <a:lin ang="0" scaled="1"/>
          </a:gradFill>
          <a:ln w="9525">
            <a:noFill/>
          </a:ln>
        </p:spPr>
        <p:txBody>
          <a:bodyPr>
            <a:spAutoFit/>
          </a:bodyPr>
          <a:lstStyle>
            <a:defPPr>
              <a:defRPr lang="zh-CN"/>
            </a:defPPr>
          </a:lstStyle>
          <a:p>
            <a:pPr eaLnBrk="1" hangingPunct="1"/>
            <a:r>
              <a:rPr lang="zh-CN" altLang="en-US" sz="3733" b="1">
                <a:solidFill>
                  <a:srgbClr val="0066CC"/>
                </a:solidFill>
                <a:latin typeface="黑体" panose="02010609060101010101" pitchFamily="49" charset="-122"/>
                <a:ea typeface="黑体" panose="02010609060101010101" pitchFamily="49" charset="-122"/>
              </a:rPr>
              <a:t>想一想</a:t>
            </a:r>
            <a:endParaRPr lang="en-US" altLang="zh-CN" sz="3733" b="1">
              <a:solidFill>
                <a:srgbClr val="0066CC"/>
              </a:solidFill>
              <a:latin typeface="黑体" panose="02010609060101010101" pitchFamily="49" charset="-122"/>
              <a:ea typeface="黑体" panose="02010609060101010101" pitchFamily="49" charset="-122"/>
            </a:endParaRPr>
          </a:p>
          <a:p>
            <a:pPr eaLnBrk="1" hangingPunct="1"/>
            <a:r>
              <a:rPr lang="zh-CN" altLang="en-US" sz="3733" b="1">
                <a:solidFill>
                  <a:srgbClr val="0066CC"/>
                </a:solidFill>
                <a:latin typeface="黑体" panose="02010609060101010101" pitchFamily="49" charset="-122"/>
                <a:ea typeface="黑体" panose="02010609060101010101" pitchFamily="49" charset="-122"/>
              </a:rPr>
              <a:t>画一画</a:t>
            </a:r>
          </a:p>
        </p:txBody>
      </p:sp>
      <p:sp>
        <p:nvSpPr>
          <p:cNvPr id="26" name="矩形 4"/>
          <p:cNvSpPr>
            <a:spLocks noChangeArrowheads="1"/>
          </p:cNvSpPr>
          <p:nvPr/>
        </p:nvSpPr>
        <p:spPr bwMode="auto">
          <a:xfrm>
            <a:off x="3126318" y="421217"/>
            <a:ext cx="4093633" cy="778933"/>
          </a:xfrm>
          <a:prstGeom prst="rect">
            <a:avLst/>
          </a:prstGeom>
          <a:noFill/>
          <a:ln w="9525">
            <a:noFill/>
            <a:miter lim="800000"/>
          </a:ln>
          <a:effectLst/>
        </p:spPr>
        <p:txBody>
          <a:bodyPr>
            <a:spAutoFit/>
          </a:bodyPr>
          <a:lstStyle>
            <a:defPPr>
              <a:defRPr lang="zh-CN"/>
            </a:defPPr>
            <a:lvl1pPr marL="0" lvl="0" indent="0" algn="l" defTabSz="1219200" rtl="0" eaLnBrk="0" fontAlgn="base" latinLnBrk="0" hangingPunct="0">
              <a:lnSpc>
                <a:spcPct val="100000"/>
              </a:lnSpc>
              <a:spcBef>
                <a:spcPct val="20000"/>
              </a:spcBef>
              <a:spcAft>
                <a:spcPct val="0"/>
              </a:spcAft>
              <a:buNone/>
              <a:defRPr sz="3200" b="1"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20000"/>
              </a:spcBef>
              <a:spcAft>
                <a:spcPct val="0"/>
              </a:spcAft>
              <a:buFont typeface="Arial" panose="020b0604020202020204" pitchFamily="34" charset="0"/>
              <a:buChar char="–"/>
              <a:defRPr sz="3733"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20000"/>
              </a:spcBef>
              <a:spcAft>
                <a:spcPct val="0"/>
              </a:spcAft>
              <a:buFont typeface="Arial" panose="020b0604020202020204" pitchFamily="34" charset="0"/>
              <a:buChar char="•"/>
              <a:defRPr sz="32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20000"/>
              </a:spcBef>
              <a:spcAft>
                <a:spcPct val="0"/>
              </a:spcAft>
              <a:buFont typeface="Arial" panose="020b0604020202020204" pitchFamily="34" charset="0"/>
              <a:buChar char="»"/>
              <a:defRPr sz="2667">
                <a:solidFill>
                  <a:schemeClr val="tx1"/>
                </a:solidFill>
                <a:latin typeface="Arial" panose="020b0604020202020204" pitchFamily="34" charset="0"/>
                <a:ea typeface="宋体" panose="02010600030101010101" pitchFamily="2" charset="-122"/>
              </a:defRPr>
            </a:lvl9p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4267" b="1" i="0" u="none" strike="noStrike" kern="1200" cap="none" spc="0" normalizeH="0" baseline="0" noProof="0">
                <a:ln>
                  <a:noFill/>
                </a:ln>
                <a:solidFill>
                  <a:srgbClr val="0066FF"/>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rPr>
              <a:t>电话交换机</a:t>
            </a:r>
            <a:endParaRPr kumimoji="0" lang="zh-CN" altLang="en-US" sz="4267" b="1" i="0" u="none" strike="noStrike" kern="1200" cap="none" spc="0" normalizeH="0" baseline="0" noProof="0">
              <a:ln>
                <a:noFill/>
              </a:ln>
              <a:solidFill>
                <a:srgbClr val="0066FF"/>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endParaRPr>
          </a:p>
        </p:txBody>
      </p:sp>
      <p:sp>
        <p:nvSpPr>
          <p:cNvPr id="27" name="矩形 4"/>
          <p:cNvSpPr>
            <a:spLocks noChangeArrowheads="1"/>
          </p:cNvSpPr>
          <p:nvPr/>
        </p:nvSpPr>
        <p:spPr bwMode="auto">
          <a:xfrm>
            <a:off x="728133" y="520700"/>
            <a:ext cx="2302933" cy="772584"/>
          </a:xfrm>
          <a:prstGeom prst="roundRect">
            <a:avLst/>
          </a:prstGeom>
          <a:solidFill>
            <a:srgbClr val="0066FF"/>
          </a:solidFill>
        </p:spPr>
        <p:style>
          <a:lnRef idx="3">
            <a:schemeClr val="lt1"/>
          </a:lnRef>
          <a:fillRef idx="1">
            <a:schemeClr val="dk1"/>
          </a:fillRef>
          <a:effectRef idx="1">
            <a:schemeClr val="dk1"/>
          </a:effectRef>
          <a:fontRef idx="minor">
            <a:schemeClr val="lt1"/>
          </a:fontRef>
        </p:style>
        <p:txBody>
          <a:bodyPr>
            <a:spAutoFit/>
          </a:bodyPr>
          <a:lstStyle>
            <a:defPPr>
              <a:defRPr lang="zh-CN"/>
            </a:defPPr>
            <a:lvl1pPr marL="0" marR="0" lvl="0" indent="0" algn="l" defTabSz="1219200" rtl="0" eaLnBrk="0" fontAlgn="base" latinLnBrk="0" hangingPunct="0">
              <a:lnSpc>
                <a:spcPct val="100000"/>
              </a:lnSpc>
              <a:spcBef>
                <a:spcPct val="20000"/>
              </a:spcBef>
              <a:spcAft>
                <a:spcPct val="0"/>
              </a:spcAft>
              <a:buClrTx/>
              <a:buSzTx/>
              <a:buFontTx/>
              <a:buNone/>
              <a:defRPr kumimoji="0" sz="3200" b="1"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1pPr>
            <a:lvl2pPr marL="990600" marR="0" lvl="1" indent="-3810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3733"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2pPr>
            <a:lvl3pPr marL="1524000" marR="0" lvl="2"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3200"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3pPr>
            <a:lvl4pPr marL="2133600" marR="0" lvl="3"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4pPr>
            <a:lvl5pPr marL="2743200" marR="0" lvl="4"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5pPr>
            <a:lvl6pPr marL="3352800" marR="0" lvl="5"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6pPr>
            <a:lvl7pPr marL="3962400" marR="0" lvl="6"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7pPr>
            <a:lvl8pPr marL="4572000" marR="0" lvl="7"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8pPr>
            <a:lvl9pPr marL="5181600" marR="0" lvl="8"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9p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733" b="0" i="0" u="none" strike="noStrike" kern="1200" cap="none" spc="0" normalizeH="0" baseline="0" noProof="0">
                <a:ln>
                  <a:noFill/>
                </a:ln>
                <a:solidFill>
                  <a:srgbClr val="FFFFFF"/>
                </a:solidFill>
                <a:effectLst/>
                <a:uLnTx/>
                <a:uFillTx/>
                <a:latin typeface="Times New Roman" panose="02020603050405020304" pitchFamily="18" charset="0"/>
                <a:ea typeface="黑体" panose="02010609060101010101" pitchFamily="49" charset="-122"/>
                <a:cs typeface="+mn-cs"/>
              </a:rPr>
              <a:t>知识点</a:t>
            </a:r>
            <a:r>
              <a:rPr kumimoji="0" lang="zh-CN" altLang="en-US" sz="3733" b="1" i="0" u="none" strike="noStrike" kern="1200" cap="none" spc="0" normalizeH="0" baseline="0" noProof="0">
                <a:ln>
                  <a:noFill/>
                </a:ln>
                <a:solidFill>
                  <a:srgbClr val="FFFFFF"/>
                </a:solidFill>
                <a:effectLst/>
                <a:uLnTx/>
                <a:uFillTx/>
                <a:latin typeface="Arial" panose="020b0604020202020204" pitchFamily="34" charset="0"/>
                <a:ea typeface="黑体" panose="02010609060101010101" pitchFamily="49" charset="-122"/>
                <a:cs typeface="+mn-cs"/>
              </a:rPr>
              <a:t>二</a:t>
            </a:r>
            <a:endParaRPr kumimoji="0" lang="zh-CN" altLang="en-US" sz="3733" b="0" i="0" u="none" strike="noStrike" kern="1200" cap="none" spc="0" normalizeH="0" baseline="0" noProof="0">
              <a:ln>
                <a:noFill/>
              </a:ln>
              <a:solidFill>
                <a:srgbClr val="FFFFFF"/>
              </a:solidFill>
              <a:effectLst/>
              <a:uLnTx/>
              <a:uFillTx/>
              <a:latin typeface="Times New Roman" panose="02020603050405020304" pitchFamily="18" charset="0"/>
              <a:ea typeface="黑体" panose="02010609060101010101" pitchFamily="49" charset="-122"/>
              <a:cs typeface="+mn-cs"/>
            </a:endParaRPr>
          </a:p>
        </p:txBody>
      </p:sp>
      <p:sp>
        <p:nvSpPr>
          <p:cNvPr id="31" name="文本框 30"/>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21519" name="图片 31"/>
          <p:cNvPicPr>
            <a:picLocks noChangeAspect="1"/>
          </p:cNvPicPr>
          <p:nvPr/>
        </p:nvPicPr>
        <p:blipFill>
          <a:blip r:embed="rId4"/>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indefinite"/>
                            </p:stCondLst>
                          </p:cTn>
                        </p:par>
                        <p:par>
                          <p:cTn id="14" fill="hold" nodeType="afterGroup">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1"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indefinite"/>
                            </p:stCondLst>
                          </p:cTn>
                        </p:par>
                        <p:par>
                          <p:cTn id="26" fill="hold" nodeType="afterGroup">
                            <p:stCondLst>
                              <p:cond delay="0"/>
                            </p:stCondLst>
                            <p:childTnLst>
                              <p:par>
                                <p:cTn id="27" presetID="1" presetClass="entr" presetSubtype="0"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2530" name="Picture 2"/>
          <p:cNvPicPr>
            <a:picLocks noChangeAspect="1"/>
          </p:cNvPicPr>
          <p:nvPr/>
        </p:nvPicPr>
        <p:blipFill>
          <a:blip r:embed="rId2"/>
          <a:stretch>
            <a:fillRect/>
          </a:stretch>
        </p:blipFill>
        <p:spPr>
          <a:xfrm>
            <a:off x="1983317" y="903817"/>
            <a:ext cx="8229600" cy="4389967"/>
          </a:xfrm>
          <a:prstGeom prst="rect">
            <a:avLst/>
          </a:prstGeom>
          <a:noFill/>
          <a:ln w="9525">
            <a:noFill/>
          </a:ln>
        </p:spPr>
      </p:pic>
      <p:sp>
        <p:nvSpPr>
          <p:cNvPr id="22531" name="TextBox 2"/>
          <p:cNvSpPr txBox="1"/>
          <p:nvPr/>
        </p:nvSpPr>
        <p:spPr>
          <a:xfrm>
            <a:off x="313267" y="213784"/>
            <a:ext cx="7909984" cy="696383"/>
          </a:xfrm>
          <a:prstGeom prst="rect">
            <a:avLst/>
          </a:prstGeom>
          <a:noFill/>
          <a:ln w="9525">
            <a:noFill/>
          </a:ln>
        </p:spPr>
        <p:txBody>
          <a:bodyPr>
            <a:spAutoFit/>
          </a:bodyPr>
          <a:lstStyle>
            <a:defPPr>
              <a:defRPr lang="zh-CN"/>
            </a:defPPr>
          </a:lstStyle>
          <a:p>
            <a:pPr eaLnBrk="1" hangingPunct="1"/>
            <a:r>
              <a:rPr lang="zh-CN" altLang="en-US" sz="3733" b="1">
                <a:latin typeface="Times New Roman" panose="02020603050405020304" pitchFamily="18" charset="0"/>
                <a:ea typeface="黑体" panose="02010609060101010101" pitchFamily="49" charset="-122"/>
              </a:rPr>
              <a:t>发明电话交换机， 提高线路效率</a:t>
            </a:r>
            <a:r>
              <a:rPr lang="zh-CN" altLang="en-US" sz="3733" b="1">
                <a:latin typeface="Arial" panose="020b0604020202020204" pitchFamily="34" charset="0"/>
              </a:rPr>
              <a:t>。</a:t>
            </a:r>
            <a:endParaRPr lang="en-US" altLang="zh-CN" sz="3733" b="1">
              <a:latin typeface="Arial" panose="020b0604020202020204" pitchFamily="34" charset="0"/>
            </a:endParaRPr>
          </a:p>
        </p:txBody>
      </p:sp>
      <p:sp>
        <p:nvSpPr>
          <p:cNvPr id="22532" name="Text Box 5"/>
          <p:cNvSpPr txBox="1"/>
          <p:nvPr/>
        </p:nvSpPr>
        <p:spPr>
          <a:xfrm>
            <a:off x="3541184" y="5361517"/>
            <a:ext cx="5111750" cy="618067"/>
          </a:xfrm>
          <a:prstGeom prst="rect">
            <a:avLst/>
          </a:prstGeom>
          <a:noFill/>
          <a:ln w="9525">
            <a:noFill/>
          </a:ln>
        </p:spPr>
        <p:txBody>
          <a:bodyPr>
            <a:spAutoFit/>
          </a:bodyPr>
          <a:lstStyle>
            <a:defPPr>
              <a:defRPr lang="zh-CN"/>
            </a:defPPr>
          </a:lstStyle>
          <a:p>
            <a:pPr algn="ctr" eaLnBrk="1" hangingPunct="1"/>
            <a:r>
              <a:rPr lang="zh-CN" altLang="en-US" sz="3200" b="1">
                <a:solidFill>
                  <a:schemeClr val="tx2"/>
                </a:solidFill>
                <a:latin typeface="Arial" panose="020b0604020202020204" pitchFamily="34" charset="0"/>
                <a:ea typeface="黑体" panose="02010609060101010101" pitchFamily="49" charset="-122"/>
              </a:rPr>
              <a:t>电话交换机工作示意图</a:t>
            </a:r>
          </a:p>
        </p:txBody>
      </p:sp>
      <p:sp>
        <p:nvSpPr>
          <p:cNvPr id="8" name="文本框 7"/>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22536" name="图片 8"/>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6049434" y="535518"/>
            <a:ext cx="4417484" cy="5560483"/>
          </a:xfrm>
          <a:prstGeom prst="rect">
            <a:avLst/>
          </a:prstGeom>
          <a:noFill/>
          <a:ln w="9525">
            <a:noFill/>
          </a:ln>
        </p:spPr>
      </p:pic>
      <p:sp>
        <p:nvSpPr>
          <p:cNvPr id="3" name="TextBox 2"/>
          <p:cNvSpPr txBox="1"/>
          <p:nvPr/>
        </p:nvSpPr>
        <p:spPr>
          <a:xfrm>
            <a:off x="6049434" y="5740400"/>
            <a:ext cx="6337300" cy="806451"/>
          </a:xfrm>
          <a:prstGeom prst="rect">
            <a:avLst/>
          </a:prstGeom>
          <a:noFill/>
          <a:ln w="9525">
            <a:noFill/>
          </a:ln>
        </p:spPr>
        <p:txBody>
          <a:bodyPr>
            <a:spAutoFit/>
          </a:bodyPr>
          <a:lstStyle>
            <a:defPPr>
              <a:defRPr lang="zh-CN"/>
            </a:defPPr>
          </a:lstStyle>
          <a:p>
            <a:pPr eaLnBrk="1" hangingPunct="1">
              <a:lnSpc>
                <a:spcPct val="120000"/>
              </a:lnSpc>
            </a:pPr>
            <a:r>
              <a:rPr lang="zh-CN" altLang="en-US" sz="3733" b="1">
                <a:latin typeface="Times New Roman" panose="02020603050405020304" pitchFamily="18" charset="0"/>
                <a:ea typeface="黑体" panose="02010609060101010101" pitchFamily="49" charset="-122"/>
              </a:rPr>
              <a:t>程控电话交换机和操作台</a:t>
            </a:r>
          </a:p>
        </p:txBody>
      </p:sp>
      <p:pic>
        <p:nvPicPr>
          <p:cNvPr id="23556" name="Picture 41" descr="res13_attpic_brief"/>
          <p:cNvPicPr>
            <a:picLocks noChangeAspect="1"/>
          </p:cNvPicPr>
          <p:nvPr/>
        </p:nvPicPr>
        <p:blipFill>
          <a:blip r:embed="rId3"/>
          <a:stretch>
            <a:fillRect/>
          </a:stretch>
        </p:blipFill>
        <p:spPr>
          <a:xfrm>
            <a:off x="554567" y="535518"/>
            <a:ext cx="5494867" cy="3644900"/>
          </a:xfrm>
          <a:prstGeom prst="rect">
            <a:avLst/>
          </a:prstGeom>
          <a:noFill/>
          <a:ln w="9525">
            <a:noFill/>
          </a:ln>
        </p:spPr>
      </p:pic>
      <p:sp>
        <p:nvSpPr>
          <p:cNvPr id="23557" name="Text Box 43"/>
          <p:cNvSpPr txBox="1"/>
          <p:nvPr/>
        </p:nvSpPr>
        <p:spPr>
          <a:xfrm>
            <a:off x="1293284" y="4262967"/>
            <a:ext cx="4019549" cy="698500"/>
          </a:xfrm>
          <a:prstGeom prst="rect">
            <a:avLst/>
          </a:prstGeom>
          <a:noFill/>
          <a:ln w="9525">
            <a:noFill/>
          </a:ln>
        </p:spPr>
        <p:txBody>
          <a:bodyPr>
            <a:spAutoFit/>
          </a:bodyPr>
          <a:lstStyle>
            <a:defPPr>
              <a:defRPr lang="zh-CN"/>
            </a:defPPr>
          </a:lstStyle>
          <a:p>
            <a:pPr eaLnBrk="1" hangingPunct="1">
              <a:spcBef>
                <a:spcPct val="50000"/>
              </a:spcBef>
            </a:pPr>
            <a:r>
              <a:rPr lang="zh-CN" altLang="en-US" sz="3733" b="1">
                <a:latin typeface="黑体" panose="02010609060101010101" pitchFamily="49" charset="-122"/>
                <a:ea typeface="黑体" panose="02010609060101010101" pitchFamily="49" charset="-122"/>
              </a:rPr>
              <a:t>早期人工交换机</a:t>
            </a:r>
          </a:p>
        </p:txBody>
      </p:sp>
      <p:sp>
        <p:nvSpPr>
          <p:cNvPr id="9" name="文本框 8"/>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23561" name="图片 9"/>
          <p:cNvPicPr>
            <a:picLocks noChangeAspect="1"/>
          </p:cNvPicPr>
          <p:nvPr/>
        </p:nvPicPr>
        <p:blipFill>
          <a:blip r:embed="rId4"/>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 Box 3"/>
          <p:cNvSpPr txBox="1"/>
          <p:nvPr/>
        </p:nvSpPr>
        <p:spPr>
          <a:xfrm>
            <a:off x="878417" y="1223433"/>
            <a:ext cx="10231967" cy="1107017"/>
          </a:xfrm>
          <a:prstGeom prst="rect">
            <a:avLst/>
          </a:prstGeom>
          <a:noFill/>
          <a:ln w="9525">
            <a:noFill/>
          </a:ln>
        </p:spPr>
        <p:txBody>
          <a:bodyPr>
            <a:spAutoFit/>
          </a:bodyPr>
          <a:lstStyle>
            <a:defPPr>
              <a:defRPr lang="zh-CN"/>
            </a:defPPr>
          </a:lstStyle>
          <a:p>
            <a:pPr eaLnBrk="1" hangingPunct="1"/>
            <a:r>
              <a:rPr lang="en-US" altLang="zh-CN" sz="3200" b="1">
                <a:latin typeface="Times New Roman" panose="02020603050405020304" pitchFamily="18" charset="0"/>
                <a:ea typeface="黑体" panose="02010609060101010101" pitchFamily="49" charset="-122"/>
              </a:rPr>
              <a:t>1</a:t>
            </a:r>
            <a:r>
              <a:rPr lang="zh-CN" altLang="en-US" sz="3200" b="1">
                <a:latin typeface="Times New Roman" panose="02020603050405020304" pitchFamily="18" charset="0"/>
                <a:ea typeface="黑体" panose="02010609060101010101" pitchFamily="49" charset="-122"/>
              </a:rPr>
              <a:t>．  模拟信号和数字信号</a:t>
            </a:r>
          </a:p>
          <a:p>
            <a:pPr eaLnBrk="1" hangingPunct="1"/>
            <a:r>
              <a:rPr lang="zh-CN" altLang="en-US" sz="3200" b="1">
                <a:latin typeface="Times New Roman" panose="02020603050405020304" pitchFamily="18" charset="0"/>
                <a:ea typeface="黑体" panose="02010609060101010101" pitchFamily="49" charset="-122"/>
              </a:rPr>
              <a:t>　    电话信号分为模拟信号和数字信号两种。</a:t>
            </a:r>
          </a:p>
        </p:txBody>
      </p:sp>
      <p:sp>
        <p:nvSpPr>
          <p:cNvPr id="3" name="Rectangle 4"/>
          <p:cNvSpPr/>
          <p:nvPr/>
        </p:nvSpPr>
        <p:spPr>
          <a:xfrm>
            <a:off x="878417" y="2330451"/>
            <a:ext cx="10231967" cy="2093383"/>
          </a:xfrm>
          <a:prstGeom prst="rect">
            <a:avLst/>
          </a:prstGeom>
          <a:noFill/>
          <a:ln w="9525">
            <a:noFill/>
          </a:ln>
        </p:spPr>
        <p:txBody>
          <a:bodyPr>
            <a:spAutoFit/>
          </a:bodyPr>
          <a:lstStyle>
            <a:defPPr>
              <a:defRPr lang="zh-CN"/>
            </a:defPPr>
          </a:lstStyle>
          <a:p>
            <a:pPr eaLnBrk="1" hangingPunct="1"/>
            <a:r>
              <a:rPr lang="zh-CN" altLang="en-US" sz="3200" b="1">
                <a:latin typeface="Times New Roman" panose="02020603050405020304" pitchFamily="18" charset="0"/>
                <a:ea typeface="黑体" panose="02010609060101010101" pitchFamily="49" charset="-122"/>
              </a:rPr>
              <a:t>（</a:t>
            </a:r>
            <a:r>
              <a:rPr lang="en-US" altLang="zh-CN" sz="3200" b="1">
                <a:latin typeface="Times New Roman" panose="02020603050405020304" pitchFamily="18" charset="0"/>
                <a:ea typeface="黑体" panose="02010609060101010101" pitchFamily="49" charset="-122"/>
              </a:rPr>
              <a:t>1</a:t>
            </a:r>
            <a:r>
              <a:rPr lang="zh-CN" altLang="en-US" sz="3200" b="1">
                <a:latin typeface="Times New Roman" panose="02020603050405020304" pitchFamily="18" charset="0"/>
                <a:ea typeface="黑体" panose="02010609060101010101" pitchFamily="49" charset="-122"/>
              </a:rPr>
              <a:t>）</a:t>
            </a:r>
            <a:r>
              <a:rPr lang="zh-CN" altLang="en-US" sz="3200" b="1">
                <a:solidFill>
                  <a:srgbClr val="CC0000"/>
                </a:solidFill>
                <a:latin typeface="Times New Roman" panose="02020603050405020304" pitchFamily="18" charset="0"/>
                <a:ea typeface="黑体" panose="02010609060101010101" pitchFamily="49" charset="-122"/>
              </a:rPr>
              <a:t>模拟信号</a:t>
            </a:r>
          </a:p>
          <a:p>
            <a:pPr eaLnBrk="1" hangingPunct="1"/>
            <a:r>
              <a:rPr lang="zh-CN" altLang="en-US" sz="3200" b="1">
                <a:solidFill>
                  <a:srgbClr val="CC0000"/>
                </a:solidFill>
                <a:latin typeface="Arial" panose="020b0604020202020204" pitchFamily="34" charset="0"/>
                <a:ea typeface="黑体" panose="02010609060101010101" pitchFamily="49" charset="-122"/>
              </a:rPr>
              <a:t>       以电话信号为例：</a:t>
            </a:r>
            <a:r>
              <a:rPr lang="zh-CN" altLang="en-US" sz="3200" b="1">
                <a:latin typeface="黑体" panose="02010609060101010101" pitchFamily="49" charset="-122"/>
                <a:ea typeface="黑体" panose="02010609060101010101" pitchFamily="49" charset="-122"/>
              </a:rPr>
              <a:t>在话筒将声音转换成信号电流时，电流的频率、振幅变化的情况跟声音的频率、振幅变化的情况完全一样。</a:t>
            </a:r>
          </a:p>
        </p:txBody>
      </p:sp>
      <p:pic>
        <p:nvPicPr>
          <p:cNvPr id="4" name="Picture 5"/>
          <p:cNvPicPr>
            <a:picLocks noChangeAspect="1"/>
          </p:cNvPicPr>
          <p:nvPr/>
        </p:nvPicPr>
        <p:blipFill>
          <a:blip r:embed="rId2"/>
          <a:stretch>
            <a:fillRect/>
          </a:stretch>
        </p:blipFill>
        <p:spPr>
          <a:xfrm>
            <a:off x="2123017" y="4423833"/>
            <a:ext cx="7890934" cy="1991784"/>
          </a:xfrm>
          <a:prstGeom prst="rect">
            <a:avLst/>
          </a:prstGeom>
          <a:noFill/>
          <a:ln w="9525">
            <a:noFill/>
          </a:ln>
        </p:spPr>
      </p:pic>
      <p:sp>
        <p:nvSpPr>
          <p:cNvPr id="6" name="矩形 4"/>
          <p:cNvSpPr>
            <a:spLocks noChangeArrowheads="1"/>
          </p:cNvSpPr>
          <p:nvPr/>
        </p:nvSpPr>
        <p:spPr bwMode="auto">
          <a:xfrm>
            <a:off x="3181351" y="480484"/>
            <a:ext cx="7014634" cy="778933"/>
          </a:xfrm>
          <a:prstGeom prst="rect">
            <a:avLst/>
          </a:prstGeom>
          <a:noFill/>
          <a:ln w="9525">
            <a:noFill/>
            <a:miter lim="800000"/>
          </a:ln>
          <a:effectLst/>
        </p:spPr>
        <p:txBody>
          <a:bodyPr>
            <a:spAutoFit/>
          </a:bodyPr>
          <a:lstStyle>
            <a:defPPr>
              <a:defRPr lang="zh-CN"/>
            </a:defPPr>
            <a:lvl1pPr marL="0" lvl="0" indent="0" algn="l" defTabSz="1219200" rtl="0" eaLnBrk="0" fontAlgn="base" latinLnBrk="0" hangingPunct="0">
              <a:lnSpc>
                <a:spcPct val="100000"/>
              </a:lnSpc>
              <a:spcBef>
                <a:spcPct val="20000"/>
              </a:spcBef>
              <a:spcAft>
                <a:spcPct val="0"/>
              </a:spcAft>
              <a:buNone/>
              <a:defRPr sz="3200" b="1"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20000"/>
              </a:spcBef>
              <a:spcAft>
                <a:spcPct val="0"/>
              </a:spcAft>
              <a:buFont typeface="Arial" panose="020b0604020202020204" pitchFamily="34" charset="0"/>
              <a:buChar char="–"/>
              <a:defRPr sz="3733"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20000"/>
              </a:spcBef>
              <a:spcAft>
                <a:spcPct val="0"/>
              </a:spcAft>
              <a:buFont typeface="Arial" panose="020b0604020202020204" pitchFamily="34" charset="0"/>
              <a:buChar char="•"/>
              <a:defRPr sz="32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20000"/>
              </a:spcBef>
              <a:spcAft>
                <a:spcPct val="0"/>
              </a:spcAft>
              <a:buFont typeface="Arial" panose="020b0604020202020204" pitchFamily="34" charset="0"/>
              <a:buChar char="»"/>
              <a:defRPr sz="2667">
                <a:solidFill>
                  <a:schemeClr val="tx1"/>
                </a:solidFill>
                <a:latin typeface="Arial" panose="020b0604020202020204" pitchFamily="34" charset="0"/>
                <a:ea typeface="宋体" panose="02010600030101010101" pitchFamily="2" charset="-122"/>
              </a:defRPr>
            </a:lvl9p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4267" b="1" i="0" u="none" strike="noStrike" kern="1200" cap="none" spc="0" normalizeH="0" baseline="0" noProof="0">
                <a:ln>
                  <a:noFill/>
                </a:ln>
                <a:solidFill>
                  <a:srgbClr val="0066FF"/>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rPr>
              <a:t>模拟通信和数字通信</a:t>
            </a:r>
            <a:endParaRPr kumimoji="0" lang="zh-CN" altLang="en-US" sz="4267" b="1" i="0" u="none" strike="noStrike" kern="1200" cap="none" spc="0" normalizeH="0" baseline="0" noProof="0">
              <a:ln>
                <a:noFill/>
              </a:ln>
              <a:solidFill>
                <a:srgbClr val="0066FF"/>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endParaRPr>
          </a:p>
        </p:txBody>
      </p:sp>
      <p:sp>
        <p:nvSpPr>
          <p:cNvPr id="7" name="矩形 4"/>
          <p:cNvSpPr>
            <a:spLocks noChangeArrowheads="1"/>
          </p:cNvSpPr>
          <p:nvPr/>
        </p:nvSpPr>
        <p:spPr bwMode="auto">
          <a:xfrm>
            <a:off x="878417" y="476251"/>
            <a:ext cx="2302933" cy="770467"/>
          </a:xfrm>
          <a:prstGeom prst="roundRect">
            <a:avLst/>
          </a:prstGeom>
          <a:solidFill>
            <a:srgbClr val="0066FF"/>
          </a:solidFill>
        </p:spPr>
        <p:style>
          <a:lnRef idx="3">
            <a:schemeClr val="lt1"/>
          </a:lnRef>
          <a:fillRef idx="1">
            <a:schemeClr val="dk1"/>
          </a:fillRef>
          <a:effectRef idx="1">
            <a:schemeClr val="dk1"/>
          </a:effectRef>
          <a:fontRef idx="minor">
            <a:schemeClr val="lt1"/>
          </a:fontRef>
        </p:style>
        <p:txBody>
          <a:bodyPr>
            <a:spAutoFit/>
          </a:bodyPr>
          <a:lstStyle>
            <a:defPPr>
              <a:defRPr lang="zh-CN"/>
            </a:defPPr>
            <a:lvl1pPr marL="0" marR="0" lvl="0" indent="0" algn="l" defTabSz="1219200" rtl="0" eaLnBrk="0" fontAlgn="base" latinLnBrk="0" hangingPunct="0">
              <a:lnSpc>
                <a:spcPct val="100000"/>
              </a:lnSpc>
              <a:spcBef>
                <a:spcPct val="20000"/>
              </a:spcBef>
              <a:spcAft>
                <a:spcPct val="0"/>
              </a:spcAft>
              <a:buClrTx/>
              <a:buSzTx/>
              <a:buFontTx/>
              <a:buNone/>
              <a:defRPr kumimoji="0" sz="3200" b="1"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1pPr>
            <a:lvl2pPr marL="990600" marR="0" lvl="1" indent="-3810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3733"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2pPr>
            <a:lvl3pPr marL="1524000" marR="0" lvl="2"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3200"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3pPr>
            <a:lvl4pPr marL="2133600" marR="0" lvl="3"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4pPr>
            <a:lvl5pPr marL="2743200" marR="0" lvl="4"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5pPr>
            <a:lvl6pPr marL="3352800" marR="0" lvl="5"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6pPr>
            <a:lvl7pPr marL="3962400" marR="0" lvl="6"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7pPr>
            <a:lvl8pPr marL="4572000" marR="0" lvl="7"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8pPr>
            <a:lvl9pPr marL="5181600" marR="0" lvl="8"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9p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733" b="0" i="0" u="none" strike="noStrike" kern="1200" cap="none" spc="0" normalizeH="0" baseline="0" noProof="0">
                <a:ln>
                  <a:noFill/>
                </a:ln>
                <a:solidFill>
                  <a:srgbClr val="FFFFFF"/>
                </a:solidFill>
                <a:effectLst/>
                <a:uLnTx/>
                <a:uFillTx/>
                <a:latin typeface="Times New Roman" panose="02020603050405020304" pitchFamily="18" charset="0"/>
                <a:ea typeface="黑体" panose="02010609060101010101" pitchFamily="49" charset="-122"/>
                <a:cs typeface="+mn-cs"/>
              </a:rPr>
              <a:t>知识点</a:t>
            </a:r>
            <a:r>
              <a:rPr kumimoji="0" lang="zh-CN" altLang="en-US" sz="3733" b="1" i="0" u="none" strike="noStrike" kern="1200" cap="none" spc="0" normalizeH="0" baseline="0" noProof="0">
                <a:ln>
                  <a:noFill/>
                </a:ln>
                <a:solidFill>
                  <a:srgbClr val="FFFFFF"/>
                </a:solidFill>
                <a:effectLst/>
                <a:uLnTx/>
                <a:uFillTx/>
                <a:latin typeface="Times New Roman" panose="02020603050405020304" pitchFamily="18" charset="0"/>
                <a:ea typeface="黑体" panose="02010609060101010101" pitchFamily="49" charset="-122"/>
                <a:cs typeface="+mn-cs"/>
              </a:rPr>
              <a:t>三</a:t>
            </a:r>
            <a:endParaRPr kumimoji="0" lang="zh-CN" altLang="en-US" sz="3733" b="0" i="0" u="none" strike="noStrike" kern="1200" cap="none" spc="0" normalizeH="0" baseline="0" noProof="0">
              <a:ln>
                <a:noFill/>
              </a:ln>
              <a:solidFill>
                <a:srgbClr val="FFFFFF"/>
              </a:solidFill>
              <a:effectLst/>
              <a:uLnTx/>
              <a:uFillTx/>
              <a:latin typeface="Times New Roman" panose="02020603050405020304" pitchFamily="18" charset="0"/>
              <a:ea typeface="黑体" panose="02010609060101010101" pitchFamily="49" charset="-122"/>
              <a:cs typeface="+mn-cs"/>
            </a:endParaRPr>
          </a:p>
        </p:txBody>
      </p:sp>
      <p:pic>
        <p:nvPicPr>
          <p:cNvPr id="24583" name="图片 11"/>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grpId="1"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par>
                          <p:cTn id="12" fill="hold" nodeType="withGroup">
                            <p:stCondLst>
                              <p:cond delay="0"/>
                            </p:stCondLst>
                            <p:childTnLst>
                              <p:par>
                                <p:cTn id="13" presetID="1"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1"/>
    </p:bldLs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5602" name="Text Box 3"/>
          <p:cNvSpPr txBox="1"/>
          <p:nvPr/>
        </p:nvSpPr>
        <p:spPr>
          <a:xfrm>
            <a:off x="406400" y="254000"/>
            <a:ext cx="10464800" cy="1600200"/>
          </a:xfrm>
          <a:prstGeom prst="rect">
            <a:avLst/>
          </a:prstGeom>
          <a:noFill/>
          <a:ln w="9525">
            <a:noFill/>
          </a:ln>
        </p:spPr>
        <p:txBody>
          <a:bodyPr>
            <a:spAutoFit/>
          </a:bodyPr>
          <a:lstStyle>
            <a:defPPr>
              <a:defRPr lang="zh-CN"/>
            </a:defPPr>
          </a:lstStyle>
          <a:p>
            <a:pPr eaLnBrk="1" hangingPunct="1"/>
            <a:r>
              <a:rPr lang="zh-CN" altLang="en-US" sz="3200" b="1">
                <a:latin typeface="Times New Roman" panose="02020603050405020304" pitchFamily="18" charset="0"/>
                <a:ea typeface="黑体" panose="02010609060101010101" pitchFamily="49" charset="-122"/>
              </a:rPr>
              <a:t>（</a:t>
            </a:r>
            <a:r>
              <a:rPr lang="en-US" altLang="zh-CN" sz="3200" b="1">
                <a:latin typeface="Times New Roman" panose="02020603050405020304" pitchFamily="18" charset="0"/>
                <a:ea typeface="黑体" panose="02010609060101010101" pitchFamily="49" charset="-122"/>
              </a:rPr>
              <a:t>2</a:t>
            </a:r>
            <a:r>
              <a:rPr lang="zh-CN" altLang="en-US" sz="3200" b="1">
                <a:latin typeface="Times New Roman" panose="02020603050405020304" pitchFamily="18" charset="0"/>
                <a:ea typeface="黑体" panose="02010609060101010101" pitchFamily="49" charset="-122"/>
              </a:rPr>
              <a:t>）</a:t>
            </a:r>
            <a:r>
              <a:rPr lang="zh-CN" altLang="en-US" sz="3200" b="1">
                <a:solidFill>
                  <a:srgbClr val="CC0000"/>
                </a:solidFill>
                <a:latin typeface="Times New Roman" panose="02020603050405020304" pitchFamily="18" charset="0"/>
                <a:ea typeface="黑体" panose="02010609060101010101" pitchFamily="49" charset="-122"/>
              </a:rPr>
              <a:t>数字信号</a:t>
            </a:r>
            <a:r>
              <a:rPr lang="zh-CN" altLang="en-US" sz="3200" b="1">
                <a:solidFill>
                  <a:srgbClr val="CC0000"/>
                </a:solidFill>
                <a:latin typeface="黑体" panose="02010609060101010101" pitchFamily="49" charset="-122"/>
                <a:ea typeface="黑体" panose="02010609060101010101" pitchFamily="49" charset="-122"/>
              </a:rPr>
              <a:t>    </a:t>
            </a:r>
          </a:p>
          <a:p>
            <a:pPr eaLnBrk="1" hangingPunct="1"/>
            <a:r>
              <a:rPr lang="zh-CN" altLang="en-US" sz="3200" b="1">
                <a:solidFill>
                  <a:srgbClr val="CC0000"/>
                </a:solidFill>
                <a:latin typeface="Arial" panose="020b0604020202020204" pitchFamily="34" charset="0"/>
                <a:ea typeface="黑体" panose="02010609060101010101" pitchFamily="49" charset="-122"/>
              </a:rPr>
              <a:t>　　以电报信号为例：</a:t>
            </a:r>
            <a:r>
              <a:rPr lang="zh-CN" altLang="en-US" sz="3200" b="1">
                <a:latin typeface="黑体" panose="02010609060101010101" pitchFamily="49" charset="-122"/>
                <a:ea typeface="黑体" panose="02010609060101010101" pitchFamily="49" charset="-122"/>
              </a:rPr>
              <a:t>用点“ </a:t>
            </a:r>
            <a:r>
              <a:rPr lang="en-US" altLang="zh-CN" sz="3200" b="1">
                <a:latin typeface="宋体" panose="02010600030101010101" pitchFamily="2" charset="-122"/>
              </a:rPr>
              <a:t>·</a:t>
            </a:r>
            <a:r>
              <a:rPr lang="en-US" altLang="zh-CN" sz="3200" b="1">
                <a:latin typeface="黑体" panose="02010609060101010101" pitchFamily="49" charset="-122"/>
                <a:ea typeface="黑体" panose="02010609060101010101" pitchFamily="49" charset="-122"/>
              </a:rPr>
              <a:t> ”</a:t>
            </a:r>
            <a:r>
              <a:rPr lang="zh-CN" altLang="en-US" sz="3200" b="1">
                <a:latin typeface="黑体" panose="02010609060101010101" pitchFamily="49" charset="-122"/>
                <a:ea typeface="黑体" panose="02010609060101010101" pitchFamily="49" charset="-122"/>
              </a:rPr>
              <a:t>和画“</a:t>
            </a:r>
            <a:r>
              <a:rPr lang="en-US" altLang="zh-CN" sz="3200" b="1">
                <a:latin typeface="黑体" panose="02010609060101010101" pitchFamily="49" charset="-122"/>
                <a:ea typeface="黑体" panose="02010609060101010101" pitchFamily="49" charset="-122"/>
              </a:rPr>
              <a:t>—” </a:t>
            </a:r>
            <a:r>
              <a:rPr lang="zh-CN" altLang="en-US" sz="3200" b="1">
                <a:latin typeface="黑体" panose="02010609060101010101" pitchFamily="49" charset="-122"/>
                <a:ea typeface="黑体" panose="02010609060101010101" pitchFamily="49" charset="-122"/>
              </a:rPr>
              <a:t>的组合代表各种数字，一定的数字组合代表一个汉字。</a:t>
            </a:r>
          </a:p>
        </p:txBody>
      </p:sp>
      <p:grpSp>
        <p:nvGrpSpPr>
          <p:cNvPr id="3" name="Group 3"/>
          <p:cNvGrpSpPr/>
          <p:nvPr/>
        </p:nvGrpSpPr>
        <p:grpSpPr>
          <a:xfrm>
            <a:off x="3359152" y="2025651"/>
            <a:ext cx="5473700" cy="2702983"/>
            <a:chOff x="784" y="439"/>
            <a:chExt cx="5111" cy="2341"/>
          </a:xfrm>
        </p:grpSpPr>
        <p:sp>
          <p:nvSpPr>
            <p:cNvPr id="25609" name="Rectangle 4"/>
            <p:cNvSpPr/>
            <p:nvPr/>
          </p:nvSpPr>
          <p:spPr>
            <a:xfrm>
              <a:off x="784" y="439"/>
              <a:ext cx="5111" cy="2328"/>
            </a:xfrm>
            <a:prstGeom prst="rect">
              <a:avLst/>
            </a:prstGeom>
            <a:solidFill>
              <a:schemeClr val="bg1"/>
            </a:solidFill>
            <a:ln w="28575" cap="flat" cmpd="sng">
              <a:solidFill>
                <a:srgbClr val="FF9933"/>
              </a:solidFill>
              <a:prstDash val="solid"/>
              <a:miter/>
              <a:headEnd type="none" w="med" len="med"/>
              <a:tailEnd type="none" w="med" len="med"/>
            </a:ln>
            <a:effectLst>
              <a:outerShdw dist="107763" dir="2699999" algn="ctr" rotWithShape="0">
                <a:schemeClr val="bg2">
                  <a:alpha val="50000"/>
                </a:schemeClr>
              </a:outerShdw>
            </a:effectLst>
          </p:spPr>
          <p:txBody>
            <a:bodyPr wrap="none" anchor="ctr" anchorCtr="0"/>
            <a:lstStyle>
              <a:defPPr>
                <a:defRPr lang="zh-CN"/>
              </a:defPPr>
            </a:lstStyle>
            <a:p>
              <a:pPr eaLnBrk="1" hangingPunct="1"/>
              <a:endParaRPr lang="zh-CN" altLang="en-US" sz="2667">
                <a:latin typeface="Arial" panose="020b0604020202020204" pitchFamily="34" charset="0"/>
                <a:ea typeface="黑体" panose="02010609060101010101" pitchFamily="49" charset="-122"/>
              </a:endParaRPr>
            </a:p>
          </p:txBody>
        </p:sp>
        <p:sp>
          <p:nvSpPr>
            <p:cNvPr id="25610" name="Text Box 5"/>
            <p:cNvSpPr txBox="1"/>
            <p:nvPr/>
          </p:nvSpPr>
          <p:spPr>
            <a:xfrm>
              <a:off x="904" y="499"/>
              <a:ext cx="4929" cy="2281"/>
            </a:xfrm>
            <a:prstGeom prst="rect">
              <a:avLst/>
            </a:prstGeom>
            <a:noFill/>
            <a:ln w="9525">
              <a:noFill/>
            </a:ln>
          </p:spPr>
          <p:txBody>
            <a:bodyPr>
              <a:spAutoFit/>
            </a:bodyPr>
            <a:lstStyle>
              <a:defPPr>
                <a:defRPr lang="zh-CN"/>
              </a:defPPr>
            </a:lstStyle>
            <a:p>
              <a:pPr eaLnBrk="1" hangingPunct="1"/>
              <a:r>
                <a:rPr lang="en-US" altLang="zh-CN" sz="2667" b="1">
                  <a:latin typeface="Times New Roman" panose="02020603050405020304" pitchFamily="18" charset="0"/>
                  <a:ea typeface="黑体" panose="02010609060101010101" pitchFamily="49" charset="-122"/>
                </a:rPr>
                <a:t>1  ·</a:t>
              </a:r>
              <a:r>
                <a:rPr lang="zh-CN" altLang="en-US" sz="2667" b="1">
                  <a:latin typeface="Times New Roman" panose="02020603050405020304" pitchFamily="18" charset="0"/>
                  <a:ea typeface="黑体" panose="02010609060101010101" pitchFamily="49" charset="-122"/>
                </a:rPr>
                <a:t>－－－－            </a:t>
              </a:r>
              <a:r>
                <a:rPr lang="en-US" altLang="zh-CN" sz="2667" b="1">
                  <a:latin typeface="Times New Roman" panose="02020603050405020304" pitchFamily="18" charset="0"/>
                  <a:ea typeface="黑体" panose="02010609060101010101" pitchFamily="49" charset="-122"/>
                </a:rPr>
                <a:t>A ·</a:t>
              </a:r>
              <a:r>
                <a:rPr lang="zh-CN" altLang="en-US" sz="2667" b="1">
                  <a:latin typeface="Times New Roman" panose="02020603050405020304" pitchFamily="18" charset="0"/>
                  <a:ea typeface="黑体" panose="02010609060101010101" pitchFamily="49" charset="-122"/>
                </a:rPr>
                <a:t>－ </a:t>
              </a:r>
            </a:p>
            <a:p>
              <a:pPr eaLnBrk="1" hangingPunct="1"/>
              <a:r>
                <a:rPr lang="en-US" altLang="zh-CN" sz="2667" b="1">
                  <a:latin typeface="Times New Roman" panose="02020603050405020304" pitchFamily="18" charset="0"/>
                  <a:ea typeface="黑体" panose="02010609060101010101" pitchFamily="49" charset="-122"/>
                </a:rPr>
                <a:t>2  ··</a:t>
              </a:r>
              <a:r>
                <a:rPr lang="zh-CN" altLang="en-US" sz="2667" b="1">
                  <a:latin typeface="Times New Roman" panose="02020603050405020304" pitchFamily="18" charset="0"/>
                  <a:ea typeface="黑体" panose="02010609060101010101" pitchFamily="49" charset="-122"/>
                </a:rPr>
                <a:t>－－－               </a:t>
              </a:r>
              <a:r>
                <a:rPr lang="en-US" altLang="zh-CN" sz="2667" b="1">
                  <a:latin typeface="Times New Roman" panose="02020603050405020304" pitchFamily="18" charset="0"/>
                  <a:ea typeface="黑体" panose="02010609060101010101" pitchFamily="49" charset="-122"/>
                </a:rPr>
                <a:t>B </a:t>
              </a:r>
              <a:r>
                <a:rPr lang="zh-CN" altLang="en-US" sz="2667" b="1">
                  <a:latin typeface="Times New Roman" panose="02020603050405020304" pitchFamily="18" charset="0"/>
                  <a:ea typeface="黑体" panose="02010609060101010101" pitchFamily="49" charset="-122"/>
                </a:rPr>
                <a:t>－</a:t>
              </a:r>
              <a:r>
                <a:rPr lang="en-US" altLang="zh-CN" sz="2667" b="1">
                  <a:latin typeface="Times New Roman" panose="02020603050405020304" pitchFamily="18" charset="0"/>
                  <a:ea typeface="黑体" panose="02010609060101010101" pitchFamily="49" charset="-122"/>
                </a:rPr>
                <a:t>··· </a:t>
              </a:r>
            </a:p>
            <a:p>
              <a:pPr eaLnBrk="1" hangingPunct="1"/>
              <a:r>
                <a:rPr lang="en-US" altLang="zh-CN" sz="2667" b="1">
                  <a:latin typeface="Times New Roman" panose="02020603050405020304" pitchFamily="18" charset="0"/>
                  <a:ea typeface="黑体" panose="02010609060101010101" pitchFamily="49" charset="-122"/>
                </a:rPr>
                <a:t>3  ···</a:t>
              </a:r>
              <a:r>
                <a:rPr lang="zh-CN" altLang="en-US" sz="2667" b="1">
                  <a:latin typeface="Times New Roman" panose="02020603050405020304" pitchFamily="18" charset="0"/>
                  <a:ea typeface="黑体" panose="02010609060101010101" pitchFamily="49" charset="-122"/>
                </a:rPr>
                <a:t>－－                  </a:t>
              </a:r>
              <a:r>
                <a:rPr lang="en-US" altLang="zh-CN" sz="2667" b="1">
                  <a:latin typeface="Times New Roman" panose="02020603050405020304" pitchFamily="18" charset="0"/>
                  <a:ea typeface="黑体" panose="02010609060101010101" pitchFamily="49" charset="-122"/>
                </a:rPr>
                <a:t>C </a:t>
              </a:r>
              <a:r>
                <a:rPr lang="zh-CN" altLang="en-US" sz="2667" b="1">
                  <a:latin typeface="Times New Roman" panose="02020603050405020304" pitchFamily="18" charset="0"/>
                  <a:ea typeface="黑体" panose="02010609060101010101" pitchFamily="49" charset="-122"/>
                </a:rPr>
                <a:t>－</a:t>
              </a:r>
              <a:r>
                <a:rPr lang="en-US" altLang="zh-CN" sz="2667" b="1">
                  <a:latin typeface="Times New Roman" panose="02020603050405020304" pitchFamily="18" charset="0"/>
                  <a:ea typeface="黑体" panose="02010609060101010101" pitchFamily="49" charset="-122"/>
                </a:rPr>
                <a:t>·</a:t>
              </a:r>
              <a:r>
                <a:rPr lang="zh-CN" altLang="en-US" sz="2667" b="1">
                  <a:latin typeface="Times New Roman" panose="02020603050405020304" pitchFamily="18" charset="0"/>
                  <a:ea typeface="黑体" panose="02010609060101010101" pitchFamily="49" charset="-122"/>
                </a:rPr>
                <a:t>－</a:t>
              </a:r>
              <a:r>
                <a:rPr lang="en-US" altLang="zh-CN" sz="2667" b="1">
                  <a:latin typeface="Times New Roman" panose="02020603050405020304" pitchFamily="18" charset="0"/>
                  <a:ea typeface="黑体" panose="02010609060101010101" pitchFamily="49" charset="-122"/>
                </a:rPr>
                <a:t>· </a:t>
              </a:r>
            </a:p>
            <a:p>
              <a:pPr eaLnBrk="1" hangingPunct="1"/>
              <a:r>
                <a:rPr lang="en-US" altLang="zh-CN" sz="2667" b="1">
                  <a:latin typeface="Times New Roman" panose="02020603050405020304" pitchFamily="18" charset="0"/>
                  <a:ea typeface="黑体" panose="02010609060101010101" pitchFamily="49" charset="-122"/>
                </a:rPr>
                <a:t>4  ····</a:t>
              </a:r>
              <a:r>
                <a:rPr lang="zh-CN" altLang="en-US" sz="2667" b="1">
                  <a:latin typeface="Times New Roman" panose="02020603050405020304" pitchFamily="18" charset="0"/>
                  <a:ea typeface="黑体" panose="02010609060101010101" pitchFamily="49" charset="-122"/>
                </a:rPr>
                <a:t>－                     </a:t>
              </a:r>
              <a:r>
                <a:rPr lang="en-US" altLang="zh-CN" sz="2667" b="1">
                  <a:latin typeface="Times New Roman" panose="02020603050405020304" pitchFamily="18" charset="0"/>
                  <a:ea typeface="黑体" panose="02010609060101010101" pitchFamily="49" charset="-122"/>
                </a:rPr>
                <a:t>D </a:t>
              </a:r>
              <a:r>
                <a:rPr lang="zh-CN" altLang="en-US" sz="2667" b="1">
                  <a:latin typeface="Times New Roman" panose="02020603050405020304" pitchFamily="18" charset="0"/>
                  <a:ea typeface="黑体" panose="02010609060101010101" pitchFamily="49" charset="-122"/>
                </a:rPr>
                <a:t>－</a:t>
              </a:r>
              <a:r>
                <a:rPr lang="en-US" altLang="zh-CN" sz="2667" b="1">
                  <a:latin typeface="Times New Roman" panose="02020603050405020304" pitchFamily="18" charset="0"/>
                  <a:ea typeface="黑体" panose="02010609060101010101" pitchFamily="49" charset="-122"/>
                </a:rPr>
                <a:t>··</a:t>
              </a:r>
            </a:p>
            <a:p>
              <a:pPr eaLnBrk="1" hangingPunct="1"/>
              <a:r>
                <a:rPr lang="en-US" altLang="zh-CN" sz="2667" b="1">
                  <a:latin typeface="Times New Roman" panose="02020603050405020304" pitchFamily="18" charset="0"/>
                  <a:ea typeface="黑体" panose="02010609060101010101" pitchFamily="49" charset="-122"/>
                </a:rPr>
                <a:t>5  ·····                        E ·  </a:t>
              </a:r>
            </a:p>
            <a:p>
              <a:pPr eaLnBrk="1" hangingPunct="1">
                <a:lnSpc>
                  <a:spcPct val="80000"/>
                </a:lnSpc>
              </a:pPr>
              <a:r>
                <a:rPr lang="en-US" altLang="zh-CN" sz="2667" b="1">
                  <a:latin typeface="Times New Roman" panose="02020603050405020304" pitchFamily="18" charset="0"/>
                  <a:ea typeface="黑体" panose="02010609060101010101" pitchFamily="49" charset="-122"/>
                </a:rPr>
                <a:t>       ……                        ……</a:t>
              </a:r>
              <a:r>
                <a:rPr lang="en-US" altLang="zh-CN" sz="3733" b="1">
                  <a:latin typeface="Times New Roman" panose="02020603050405020304" pitchFamily="18" charset="0"/>
                  <a:ea typeface="黑体" panose="02010609060101010101" pitchFamily="49" charset="-122"/>
                </a:rPr>
                <a:t> </a:t>
              </a:r>
              <a:endParaRPr lang="zh-CN" altLang="en-US" sz="3733" b="1">
                <a:latin typeface="Times New Roman" panose="02020603050405020304" pitchFamily="18" charset="0"/>
                <a:ea typeface="黑体" panose="02010609060101010101" pitchFamily="49" charset="-122"/>
              </a:endParaRPr>
            </a:p>
          </p:txBody>
        </p:sp>
      </p:grpSp>
      <p:sp>
        <p:nvSpPr>
          <p:cNvPr id="6" name="Rectangle 27"/>
          <p:cNvSpPr/>
          <p:nvPr/>
        </p:nvSpPr>
        <p:spPr>
          <a:xfrm>
            <a:off x="406400" y="4902200"/>
            <a:ext cx="10109200" cy="1107017"/>
          </a:xfrm>
          <a:prstGeom prst="rect">
            <a:avLst/>
          </a:prstGeom>
          <a:noFill/>
          <a:ln w="9525">
            <a:noFill/>
          </a:ln>
        </p:spPr>
        <p:txBody>
          <a:bodyPr>
            <a:spAutoFit/>
          </a:bodyPr>
          <a:lstStyle>
            <a:defPPr>
              <a:defRPr lang="zh-CN"/>
            </a:defPPr>
          </a:lstStyle>
          <a:p>
            <a:pPr eaLnBrk="1" hangingPunct="1"/>
            <a:r>
              <a:rPr lang="zh-CN" altLang="en-US" sz="3200" b="1">
                <a:latin typeface="Times New Roman" panose="02020603050405020304" pitchFamily="18" charset="0"/>
                <a:ea typeface="黑体" panose="02010609060101010101" pitchFamily="49" charset="-122"/>
              </a:rPr>
              <a:t>　　发声、发光的长短，电压、电流的有无，数字</a:t>
            </a:r>
            <a:r>
              <a:rPr lang="en-US" altLang="zh-CN" sz="3200" b="1">
                <a:latin typeface="Times New Roman" panose="02020603050405020304" pitchFamily="18" charset="0"/>
                <a:ea typeface="黑体" panose="02010609060101010101" pitchFamily="49" charset="-122"/>
              </a:rPr>
              <a:t>0</a:t>
            </a:r>
            <a:r>
              <a:rPr lang="zh-CN" altLang="en-US" sz="3200" b="1">
                <a:latin typeface="Times New Roman" panose="02020603050405020304" pitchFamily="18" charset="0"/>
                <a:ea typeface="黑体" panose="02010609060101010101" pitchFamily="49" charset="-122"/>
              </a:rPr>
              <a:t>和</a:t>
            </a:r>
            <a:r>
              <a:rPr lang="en-US" altLang="zh-CN" sz="3200" b="1">
                <a:latin typeface="Times New Roman" panose="02020603050405020304" pitchFamily="18" charset="0"/>
                <a:ea typeface="黑体" panose="02010609060101010101" pitchFamily="49" charset="-122"/>
              </a:rPr>
              <a:t>1</a:t>
            </a:r>
            <a:r>
              <a:rPr lang="zh-CN" altLang="en-US" sz="3200" b="1">
                <a:latin typeface="Times New Roman" panose="02020603050405020304" pitchFamily="18" charset="0"/>
                <a:ea typeface="黑体" panose="02010609060101010101" pitchFamily="49" charset="-122"/>
              </a:rPr>
              <a:t>，磁体的</a:t>
            </a:r>
            <a:r>
              <a:rPr lang="en-US" altLang="zh-CN" sz="3200" b="1">
                <a:latin typeface="Times New Roman" panose="02020603050405020304" pitchFamily="18" charset="0"/>
                <a:ea typeface="黑体" panose="02010609060101010101" pitchFamily="49" charset="-122"/>
              </a:rPr>
              <a:t>N</a:t>
            </a:r>
            <a:r>
              <a:rPr lang="zh-CN" altLang="en-US" sz="3200" b="1">
                <a:latin typeface="Times New Roman" panose="02020603050405020304" pitchFamily="18" charset="0"/>
                <a:ea typeface="黑体" panose="02010609060101010101" pitchFamily="49" charset="-122"/>
              </a:rPr>
              <a:t>、</a:t>
            </a:r>
            <a:r>
              <a:rPr lang="en-US" altLang="zh-CN" sz="3200" b="1">
                <a:latin typeface="Times New Roman" panose="02020603050405020304" pitchFamily="18" charset="0"/>
                <a:ea typeface="黑体" panose="02010609060101010101" pitchFamily="49" charset="-122"/>
              </a:rPr>
              <a:t>S</a:t>
            </a:r>
            <a:r>
              <a:rPr lang="zh-CN" altLang="en-US" sz="3200" b="1">
                <a:latin typeface="Times New Roman" panose="02020603050405020304" pitchFamily="18" charset="0"/>
                <a:ea typeface="黑体" panose="02010609060101010101" pitchFamily="49" charset="-122"/>
              </a:rPr>
              <a:t>极等不同符号信息都可组成数字信号。</a:t>
            </a:r>
          </a:p>
        </p:txBody>
      </p:sp>
      <p:sp>
        <p:nvSpPr>
          <p:cNvPr id="10" name="文本框 9"/>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25608" name="图片 10"/>
          <p:cNvPicPr>
            <a:picLocks noChangeAspect="1"/>
          </p:cNvPicPr>
          <p:nvPr/>
        </p:nvPicPr>
        <p:blipFill>
          <a:blip r:embed="rId2"/>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6626" name="Rectangle 2"/>
          <p:cNvSpPr/>
          <p:nvPr/>
        </p:nvSpPr>
        <p:spPr>
          <a:xfrm>
            <a:off x="823384" y="884767"/>
            <a:ext cx="10473267" cy="1261533"/>
          </a:xfrm>
          <a:prstGeom prst="rect">
            <a:avLst/>
          </a:prstGeom>
          <a:noFill/>
          <a:ln w="9525">
            <a:noFill/>
          </a:ln>
        </p:spPr>
        <p:txBody>
          <a:bodyPr>
            <a:spAutoFit/>
          </a:bodyPr>
          <a:lstStyle>
            <a:defPPr>
              <a:defRPr lang="zh-CN"/>
            </a:defPPr>
          </a:lstStyle>
          <a:p>
            <a:pPr eaLnBrk="1" hangingPunct="1"/>
            <a:r>
              <a:rPr lang="zh-CN" altLang="en-US" sz="3733" b="1">
                <a:latin typeface="Arial" panose="020b0604020202020204" pitchFamily="34" charset="0"/>
                <a:ea typeface="黑体" panose="02010609060101010101" pitchFamily="49" charset="-122"/>
              </a:rPr>
              <a:t>　　利用一种数字通信的方法，分组进行信息传递的游戏。</a:t>
            </a:r>
          </a:p>
        </p:txBody>
      </p:sp>
      <p:grpSp>
        <p:nvGrpSpPr>
          <p:cNvPr id="3" name="Group 4"/>
          <p:cNvGrpSpPr/>
          <p:nvPr/>
        </p:nvGrpSpPr>
        <p:grpSpPr>
          <a:xfrm>
            <a:off x="3024718" y="2133600"/>
            <a:ext cx="6136217" cy="3217333"/>
            <a:chOff x="525" y="371"/>
            <a:chExt cx="4264" cy="2237"/>
          </a:xfrm>
        </p:grpSpPr>
        <p:sp>
          <p:nvSpPr>
            <p:cNvPr id="26638" name="Rectangle 5"/>
            <p:cNvSpPr/>
            <p:nvPr/>
          </p:nvSpPr>
          <p:spPr>
            <a:xfrm>
              <a:off x="525" y="583"/>
              <a:ext cx="4264" cy="1815"/>
            </a:xfrm>
            <a:prstGeom prst="rect">
              <a:avLst/>
            </a:prstGeom>
            <a:noFill/>
            <a:ln w="28575" cap="flat" cmpd="sng">
              <a:solidFill>
                <a:schemeClr val="tx1"/>
              </a:solidFill>
              <a:prstDash val="solid"/>
              <a:miter/>
              <a:headEnd type="none" w="med" len="med"/>
              <a:tailEnd type="none" w="med" len="med"/>
            </a:ln>
          </p:spPr>
          <p:txBody>
            <a:bodyPr wrap="none" anchor="ctr" anchorCtr="0"/>
            <a:lstStyle>
              <a:defPPr>
                <a:defRPr lang="zh-CN"/>
              </a:defPPr>
            </a:lstStyle>
            <a:p>
              <a:pPr eaLnBrk="1" hangingPunct="1"/>
              <a:endParaRPr lang="zh-CN" altLang="en-US" sz="1800">
                <a:latin typeface="Arial" panose="020b0604020202020204" pitchFamily="34" charset="0"/>
                <a:ea typeface="黑体" panose="02010609060101010101" pitchFamily="49" charset="-122"/>
              </a:endParaRPr>
            </a:p>
          </p:txBody>
        </p:sp>
        <p:sp>
          <p:nvSpPr>
            <p:cNvPr id="26639" name="AutoShape 6"/>
            <p:cNvSpPr/>
            <p:nvPr/>
          </p:nvSpPr>
          <p:spPr>
            <a:xfrm>
              <a:off x="1403" y="371"/>
              <a:ext cx="423" cy="424"/>
            </a:xfrm>
            <a:prstGeom prst="flowChartSummingJunction">
              <a:avLst/>
            </a:prstGeom>
            <a:solidFill>
              <a:schemeClr val="bg1"/>
            </a:solidFill>
            <a:ln w="28575" cap="flat" cmpd="sng">
              <a:solidFill>
                <a:schemeClr val="tx1"/>
              </a:solidFill>
              <a:prstDash val="solid"/>
              <a:headEnd type="none" w="med" len="med"/>
              <a:tailEnd type="none" w="med" len="med"/>
            </a:ln>
          </p:spPr>
          <p:txBody>
            <a:bodyPr wrap="none" anchor="ctr" anchorCtr="0"/>
            <a:lstStyle>
              <a:defPPr>
                <a:defRPr lang="zh-CN"/>
              </a:defPPr>
            </a:lstStyle>
            <a:p>
              <a:pPr eaLnBrk="1" hangingPunct="1"/>
              <a:endParaRPr lang="zh-CN" altLang="en-US" sz="1800">
                <a:latin typeface="Arial" panose="020b0604020202020204" pitchFamily="34" charset="0"/>
                <a:ea typeface="黑体" panose="02010609060101010101" pitchFamily="49" charset="-122"/>
              </a:endParaRPr>
            </a:p>
          </p:txBody>
        </p:sp>
        <p:sp>
          <p:nvSpPr>
            <p:cNvPr id="26640" name="AutoShape 7"/>
            <p:cNvSpPr/>
            <p:nvPr/>
          </p:nvSpPr>
          <p:spPr>
            <a:xfrm>
              <a:off x="3609" y="2184"/>
              <a:ext cx="423" cy="424"/>
            </a:xfrm>
            <a:prstGeom prst="flowChartSummingJunction">
              <a:avLst/>
            </a:prstGeom>
            <a:solidFill>
              <a:schemeClr val="bg1"/>
            </a:solidFill>
            <a:ln w="28575" cap="flat" cmpd="sng">
              <a:solidFill>
                <a:schemeClr val="tx1"/>
              </a:solidFill>
              <a:prstDash val="solid"/>
              <a:headEnd type="none" w="med" len="med"/>
              <a:tailEnd type="none" w="med" len="med"/>
            </a:ln>
          </p:spPr>
          <p:txBody>
            <a:bodyPr wrap="none" anchor="ctr" anchorCtr="0"/>
            <a:lstStyle>
              <a:defPPr>
                <a:defRPr lang="zh-CN"/>
              </a:defPPr>
            </a:lstStyle>
            <a:p>
              <a:pPr eaLnBrk="1" hangingPunct="1"/>
              <a:endParaRPr lang="zh-CN" altLang="en-US" sz="1800">
                <a:latin typeface="Arial" panose="020b0604020202020204" pitchFamily="34" charset="0"/>
                <a:ea typeface="黑体" panose="02010609060101010101" pitchFamily="49" charset="-122"/>
              </a:endParaRPr>
            </a:p>
          </p:txBody>
        </p:sp>
        <p:sp>
          <p:nvSpPr>
            <p:cNvPr id="26641" name="Line 8"/>
            <p:cNvSpPr/>
            <p:nvPr/>
          </p:nvSpPr>
          <p:spPr>
            <a:xfrm>
              <a:off x="525" y="1520"/>
              <a:ext cx="4264" cy="0"/>
            </a:xfrm>
            <a:prstGeom prst="line">
              <a:avLst/>
            </a:prstGeom>
            <a:ln w="28575" cap="flat" cmpd="sng">
              <a:solidFill>
                <a:schemeClr val="tx1"/>
              </a:solidFill>
              <a:prstDash val="solid"/>
              <a:headEnd type="oval" w="med" len="med"/>
              <a:tailEnd type="oval" w="med" len="med"/>
            </a:ln>
          </p:spPr>
          <p:txBody>
            <a:bodyPr/>
            <a:lstStyle>
              <a:defPPr>
                <a:defRPr lang="zh-CN"/>
              </a:defPPr>
            </a:lstStyle>
            <a:p/>
          </p:txBody>
        </p:sp>
        <p:grpSp>
          <p:nvGrpSpPr>
            <p:cNvPr id="26642" name="Group 9"/>
            <p:cNvGrpSpPr/>
            <p:nvPr/>
          </p:nvGrpSpPr>
          <p:grpSpPr>
            <a:xfrm>
              <a:off x="1341" y="2276"/>
              <a:ext cx="484" cy="211"/>
              <a:chOff x="729" y="847"/>
              <a:chExt cx="484" cy="211"/>
            </a:xfrm>
          </p:grpSpPr>
          <p:sp>
            <p:nvSpPr>
              <p:cNvPr id="26651" name="Rectangle 10"/>
              <p:cNvSpPr/>
              <p:nvPr/>
            </p:nvSpPr>
            <p:spPr>
              <a:xfrm>
                <a:off x="760" y="847"/>
                <a:ext cx="424" cy="211"/>
              </a:xfrm>
              <a:prstGeom prst="rect">
                <a:avLst/>
              </a:prstGeom>
              <a:solidFill>
                <a:schemeClr val="bg1"/>
              </a:solidFill>
              <a:ln w="9525">
                <a:noFill/>
              </a:ln>
            </p:spPr>
            <p:txBody>
              <a:bodyPr wrap="none" anchor="ctr" anchorCtr="0"/>
              <a:lstStyle>
                <a:defPPr>
                  <a:defRPr lang="zh-CN"/>
                </a:defPPr>
              </a:lstStyle>
              <a:p>
                <a:pPr eaLnBrk="1" hangingPunct="1"/>
                <a:endParaRPr lang="zh-CN" altLang="en-US" sz="1800">
                  <a:latin typeface="Arial" panose="020b0604020202020204" pitchFamily="34" charset="0"/>
                  <a:ea typeface="黑体" panose="02010609060101010101" pitchFamily="49" charset="-122"/>
                </a:endParaRPr>
              </a:p>
            </p:txBody>
          </p:sp>
          <p:sp>
            <p:nvSpPr>
              <p:cNvPr id="26652" name="Line 11"/>
              <p:cNvSpPr/>
              <p:nvPr/>
            </p:nvSpPr>
            <p:spPr>
              <a:xfrm flipV="1">
                <a:off x="820" y="847"/>
                <a:ext cx="393" cy="120"/>
              </a:xfrm>
              <a:prstGeom prst="line">
                <a:avLst/>
              </a:prstGeom>
              <a:ln w="28575" cap="flat" cmpd="sng">
                <a:solidFill>
                  <a:schemeClr val="tx1"/>
                </a:solidFill>
                <a:prstDash val="solid"/>
                <a:headEnd type="none" w="med" len="med"/>
                <a:tailEnd type="none" w="med" len="med"/>
              </a:ln>
            </p:spPr>
            <p:txBody>
              <a:bodyPr/>
              <a:lstStyle>
                <a:defPPr>
                  <a:defRPr lang="zh-CN"/>
                </a:defPPr>
              </a:lstStyle>
              <a:p/>
            </p:txBody>
          </p:sp>
          <p:sp>
            <p:nvSpPr>
              <p:cNvPr id="26653" name="Oval 12"/>
              <p:cNvSpPr/>
              <p:nvPr/>
            </p:nvSpPr>
            <p:spPr>
              <a:xfrm>
                <a:off x="729" y="907"/>
                <a:ext cx="91" cy="91"/>
              </a:xfrm>
              <a:prstGeom prst="ellipse">
                <a:avLst/>
              </a:prstGeom>
              <a:solidFill>
                <a:schemeClr val="bg1"/>
              </a:solidFill>
              <a:ln w="28575" cap="flat" cmpd="sng">
                <a:solidFill>
                  <a:schemeClr val="tx1"/>
                </a:solidFill>
                <a:prstDash val="solid"/>
                <a:headEnd type="none" w="med" len="med"/>
                <a:tailEnd type="none" w="med" len="med"/>
              </a:ln>
            </p:spPr>
            <p:txBody>
              <a:bodyPr wrap="none" anchor="ctr" anchorCtr="0"/>
              <a:lstStyle>
                <a:defPPr>
                  <a:defRPr lang="zh-CN"/>
                </a:defPPr>
              </a:lstStyle>
              <a:p>
                <a:pPr eaLnBrk="1" hangingPunct="1"/>
                <a:endParaRPr lang="zh-CN" altLang="en-US" sz="1800">
                  <a:latin typeface="Arial" panose="020b0604020202020204" pitchFamily="34" charset="0"/>
                  <a:ea typeface="黑体" panose="02010609060101010101" pitchFamily="49" charset="-122"/>
                </a:endParaRPr>
              </a:p>
            </p:txBody>
          </p:sp>
        </p:grpSp>
        <p:grpSp>
          <p:nvGrpSpPr>
            <p:cNvPr id="26643" name="Group 13"/>
            <p:cNvGrpSpPr/>
            <p:nvPr/>
          </p:nvGrpSpPr>
          <p:grpSpPr>
            <a:xfrm>
              <a:off x="3731" y="462"/>
              <a:ext cx="484" cy="211"/>
              <a:chOff x="1327" y="394"/>
              <a:chExt cx="484" cy="211"/>
            </a:xfrm>
          </p:grpSpPr>
          <p:sp>
            <p:nvSpPr>
              <p:cNvPr id="26648" name="Rectangle 14"/>
              <p:cNvSpPr/>
              <p:nvPr/>
            </p:nvSpPr>
            <p:spPr>
              <a:xfrm>
                <a:off x="1357" y="394"/>
                <a:ext cx="424" cy="211"/>
              </a:xfrm>
              <a:prstGeom prst="rect">
                <a:avLst/>
              </a:prstGeom>
              <a:solidFill>
                <a:schemeClr val="bg1"/>
              </a:solidFill>
              <a:ln w="9525">
                <a:noFill/>
              </a:ln>
            </p:spPr>
            <p:txBody>
              <a:bodyPr wrap="none" anchor="ctr" anchorCtr="0"/>
              <a:lstStyle>
                <a:defPPr>
                  <a:defRPr lang="zh-CN"/>
                </a:defPPr>
              </a:lstStyle>
              <a:p>
                <a:pPr eaLnBrk="1" hangingPunct="1"/>
                <a:endParaRPr lang="zh-CN" altLang="en-US" sz="1800">
                  <a:latin typeface="Arial" panose="020b0604020202020204" pitchFamily="34" charset="0"/>
                  <a:ea typeface="黑体" panose="02010609060101010101" pitchFamily="49" charset="-122"/>
                </a:endParaRPr>
              </a:p>
            </p:txBody>
          </p:sp>
          <p:sp>
            <p:nvSpPr>
              <p:cNvPr id="26649" name="Line 15"/>
              <p:cNvSpPr/>
              <p:nvPr/>
            </p:nvSpPr>
            <p:spPr>
              <a:xfrm flipV="1">
                <a:off x="1417" y="394"/>
                <a:ext cx="393" cy="120"/>
              </a:xfrm>
              <a:prstGeom prst="line">
                <a:avLst/>
              </a:prstGeom>
              <a:ln w="28575" cap="flat" cmpd="sng">
                <a:solidFill>
                  <a:schemeClr val="tx1"/>
                </a:solidFill>
                <a:prstDash val="solid"/>
                <a:headEnd type="none" w="med" len="med"/>
                <a:tailEnd type="none" w="med" len="med"/>
              </a:ln>
            </p:spPr>
            <p:txBody>
              <a:bodyPr/>
              <a:lstStyle>
                <a:defPPr>
                  <a:defRPr lang="zh-CN"/>
                </a:defPPr>
              </a:lstStyle>
              <a:p/>
            </p:txBody>
          </p:sp>
          <p:sp>
            <p:nvSpPr>
              <p:cNvPr id="26650" name="Oval 16"/>
              <p:cNvSpPr/>
              <p:nvPr/>
            </p:nvSpPr>
            <p:spPr>
              <a:xfrm>
                <a:off x="1327" y="454"/>
                <a:ext cx="91" cy="91"/>
              </a:xfrm>
              <a:prstGeom prst="ellipse">
                <a:avLst/>
              </a:prstGeom>
              <a:solidFill>
                <a:schemeClr val="bg1"/>
              </a:solidFill>
              <a:ln w="28575" cap="flat" cmpd="sng">
                <a:solidFill>
                  <a:schemeClr val="tx1"/>
                </a:solidFill>
                <a:prstDash val="solid"/>
                <a:headEnd type="none" w="med" len="med"/>
                <a:tailEnd type="none" w="med" len="med"/>
              </a:ln>
            </p:spPr>
            <p:txBody>
              <a:bodyPr wrap="none" anchor="ctr" anchorCtr="0"/>
              <a:lstStyle>
                <a:defPPr>
                  <a:defRPr lang="zh-CN"/>
                </a:defPPr>
              </a:lstStyle>
              <a:p>
                <a:pPr eaLnBrk="1" hangingPunct="1"/>
                <a:endParaRPr lang="zh-CN" altLang="en-US" sz="1800">
                  <a:latin typeface="Arial" panose="020b0604020202020204" pitchFamily="34" charset="0"/>
                  <a:ea typeface="黑体" panose="02010609060101010101" pitchFamily="49" charset="-122"/>
                </a:endParaRPr>
              </a:p>
            </p:txBody>
          </p:sp>
        </p:grpSp>
        <p:grpSp>
          <p:nvGrpSpPr>
            <p:cNvPr id="26644" name="Group 17"/>
            <p:cNvGrpSpPr/>
            <p:nvPr/>
          </p:nvGrpSpPr>
          <p:grpSpPr>
            <a:xfrm>
              <a:off x="2280" y="1248"/>
              <a:ext cx="121" cy="573"/>
              <a:chOff x="964" y="684"/>
              <a:chExt cx="121" cy="664"/>
            </a:xfrm>
          </p:grpSpPr>
          <p:sp>
            <p:nvSpPr>
              <p:cNvPr id="26645" name="Rectangle 18"/>
              <p:cNvSpPr/>
              <p:nvPr/>
            </p:nvSpPr>
            <p:spPr>
              <a:xfrm>
                <a:off x="964" y="894"/>
                <a:ext cx="121" cy="181"/>
              </a:xfrm>
              <a:prstGeom prst="rect">
                <a:avLst/>
              </a:prstGeom>
              <a:solidFill>
                <a:schemeClr val="bg1"/>
              </a:solidFill>
              <a:ln w="9525">
                <a:noFill/>
              </a:ln>
            </p:spPr>
            <p:txBody>
              <a:bodyPr wrap="none" anchor="ctr" anchorCtr="0"/>
              <a:lstStyle>
                <a:defPPr>
                  <a:defRPr lang="zh-CN"/>
                </a:defPPr>
              </a:lstStyle>
              <a:p>
                <a:pPr eaLnBrk="1" hangingPunct="1"/>
                <a:endParaRPr lang="zh-CN" altLang="en-US" sz="1800">
                  <a:latin typeface="Arial" panose="020b0604020202020204" pitchFamily="34" charset="0"/>
                  <a:ea typeface="黑体" panose="02010609060101010101" pitchFamily="49" charset="-122"/>
                </a:endParaRPr>
              </a:p>
            </p:txBody>
          </p:sp>
          <p:sp>
            <p:nvSpPr>
              <p:cNvPr id="26646" name="Line 19"/>
              <p:cNvSpPr/>
              <p:nvPr/>
            </p:nvSpPr>
            <p:spPr>
              <a:xfrm flipH="1">
                <a:off x="964" y="684"/>
                <a:ext cx="0" cy="664"/>
              </a:xfrm>
              <a:prstGeom prst="line">
                <a:avLst/>
              </a:prstGeom>
              <a:ln w="28575" cap="flat" cmpd="sng">
                <a:solidFill>
                  <a:schemeClr val="tx1"/>
                </a:solidFill>
                <a:prstDash val="solid"/>
                <a:headEnd type="none" w="med" len="med"/>
                <a:tailEnd type="none" w="med" len="med"/>
              </a:ln>
            </p:spPr>
            <p:txBody>
              <a:bodyPr/>
              <a:lstStyle>
                <a:defPPr>
                  <a:defRPr lang="zh-CN"/>
                </a:defPPr>
              </a:lstStyle>
              <a:p/>
            </p:txBody>
          </p:sp>
          <p:sp>
            <p:nvSpPr>
              <p:cNvPr id="26647" name="Line 20"/>
              <p:cNvSpPr/>
              <p:nvPr/>
            </p:nvSpPr>
            <p:spPr>
              <a:xfrm flipH="1">
                <a:off x="1085" y="834"/>
                <a:ext cx="0" cy="332"/>
              </a:xfrm>
              <a:prstGeom prst="line">
                <a:avLst/>
              </a:prstGeom>
              <a:ln w="28575" cap="flat" cmpd="sng">
                <a:solidFill>
                  <a:schemeClr val="tx1"/>
                </a:solidFill>
                <a:prstDash val="solid"/>
                <a:headEnd type="none" w="med" len="med"/>
                <a:tailEnd type="none" w="med" len="med"/>
              </a:ln>
            </p:spPr>
            <p:txBody>
              <a:bodyPr/>
              <a:lstStyle>
                <a:defPPr>
                  <a:defRPr lang="zh-CN"/>
                </a:defPPr>
              </a:lstStyle>
              <a:p/>
            </p:txBody>
          </p:sp>
        </p:grpSp>
      </p:grpSp>
      <p:grpSp>
        <p:nvGrpSpPr>
          <p:cNvPr id="20" name="Group 21"/>
          <p:cNvGrpSpPr/>
          <p:nvPr/>
        </p:nvGrpSpPr>
        <p:grpSpPr>
          <a:xfrm>
            <a:off x="3987800" y="1598084"/>
            <a:ext cx="2125135" cy="4878916"/>
            <a:chOff x="651" y="278"/>
            <a:chExt cx="1477" cy="3391"/>
          </a:xfrm>
        </p:grpSpPr>
        <p:sp>
          <p:nvSpPr>
            <p:cNvPr id="26636" name="Rectangle 22"/>
            <p:cNvSpPr/>
            <p:nvPr/>
          </p:nvSpPr>
          <p:spPr>
            <a:xfrm>
              <a:off x="2038" y="278"/>
              <a:ext cx="91" cy="2993"/>
            </a:xfrm>
            <a:prstGeom prst="rect">
              <a:avLst/>
            </a:prstGeom>
            <a:solidFill>
              <a:srgbClr val="A0D4D8">
                <a:alpha val="56862"/>
              </a:srgbClr>
            </a:solidFill>
            <a:ln w="9525" cap="flat" cmpd="sng">
              <a:solidFill>
                <a:schemeClr val="tx1"/>
              </a:solidFill>
              <a:prstDash val="solid"/>
              <a:miter/>
              <a:headEnd type="none" w="med" len="med"/>
              <a:tailEnd type="none" w="med" len="med"/>
            </a:ln>
          </p:spPr>
          <p:txBody>
            <a:bodyPr wrap="none" anchor="ctr" anchorCtr="0"/>
            <a:lstStyle>
              <a:defPPr>
                <a:defRPr lang="zh-CN"/>
              </a:defPPr>
            </a:lstStyle>
            <a:p>
              <a:pPr eaLnBrk="1" hangingPunct="1"/>
              <a:endParaRPr lang="zh-CN" altLang="en-US" sz="1800">
                <a:latin typeface="Arial" panose="020b0604020202020204" pitchFamily="34" charset="0"/>
                <a:ea typeface="黑体" panose="02010609060101010101" pitchFamily="49" charset="-122"/>
              </a:endParaRPr>
            </a:p>
          </p:txBody>
        </p:sp>
        <p:sp>
          <p:nvSpPr>
            <p:cNvPr id="26637" name="AutoShape 23"/>
            <p:cNvSpPr/>
            <p:nvPr/>
          </p:nvSpPr>
          <p:spPr>
            <a:xfrm>
              <a:off x="651" y="3174"/>
              <a:ext cx="1025" cy="495"/>
            </a:xfrm>
            <a:prstGeom prst="wedgeRectCallout">
              <a:avLst>
                <a:gd name="adj1" fmla="val 85046"/>
                <a:gd name="adj2" fmla="val -108894"/>
              </a:avLst>
            </a:prstGeom>
            <a:solidFill>
              <a:schemeClr val="bg1"/>
            </a:solidFill>
            <a:ln w="19050" cap="flat" cmpd="sng">
              <a:solidFill>
                <a:srgbClr val="0066CC"/>
              </a:solidFill>
              <a:prstDash val="solid"/>
              <a:miter/>
              <a:headEnd type="none" w="med" len="med"/>
              <a:tailEnd type="none" w="med" len="med"/>
            </a:ln>
          </p:spPr>
          <p:txBody>
            <a:bodyPr/>
            <a:lstStyle>
              <a:defPPr>
                <a:defRPr lang="zh-CN"/>
              </a:defPPr>
            </a:lstStyle>
            <a:p>
              <a:pPr algn="ctr" eaLnBrk="1" hangingPunct="1"/>
              <a:r>
                <a:rPr lang="zh-CN" altLang="en-US" sz="3733" b="1">
                  <a:latin typeface="Arial" panose="020b0604020202020204" pitchFamily="34" charset="0"/>
                  <a:ea typeface="黑体" panose="02010609060101010101" pitchFamily="49" charset="-122"/>
                </a:rPr>
                <a:t>挡板</a:t>
              </a:r>
            </a:p>
          </p:txBody>
        </p:sp>
      </p:grpSp>
      <p:grpSp>
        <p:nvGrpSpPr>
          <p:cNvPr id="26629" name="Group 25"/>
          <p:cNvGrpSpPr/>
          <p:nvPr/>
        </p:nvGrpSpPr>
        <p:grpSpPr>
          <a:xfrm>
            <a:off x="874184" y="40217"/>
            <a:ext cx="2336800" cy="969433"/>
            <a:chOff x="278" y="8"/>
            <a:chExt cx="2975" cy="773"/>
          </a:xfrm>
        </p:grpSpPr>
        <p:pic>
          <p:nvPicPr>
            <p:cNvPr id="26634" name="圆角矩形 1"/>
            <p:cNvPicPr/>
            <p:nvPr/>
          </p:nvPicPr>
          <p:blipFill>
            <a:blip r:embed="rId2"/>
            <a:stretch>
              <a:fillRect/>
            </a:stretch>
          </p:blipFill>
          <p:spPr>
            <a:xfrm>
              <a:off x="278" y="8"/>
              <a:ext cx="2975" cy="773"/>
            </a:xfrm>
            <a:prstGeom prst="rect">
              <a:avLst/>
            </a:prstGeom>
            <a:noFill/>
            <a:ln w="9525">
              <a:noFill/>
            </a:ln>
          </p:spPr>
        </p:pic>
        <p:sp>
          <p:nvSpPr>
            <p:cNvPr id="26635" name="Text Box 27"/>
            <p:cNvSpPr txBox="1"/>
            <p:nvPr/>
          </p:nvSpPr>
          <p:spPr>
            <a:xfrm>
              <a:off x="357" y="124"/>
              <a:ext cx="2821" cy="541"/>
            </a:xfrm>
            <a:prstGeom prst="rect">
              <a:avLst/>
            </a:prstGeom>
            <a:noFill/>
            <a:ln w="9525">
              <a:noFill/>
            </a:ln>
          </p:spPr>
          <p:txBody>
            <a:bodyPr anchor="ctr" anchorCtr="0"/>
            <a:lstStyle>
              <a:defPPr>
                <a:defRPr lang="zh-CN"/>
              </a:defPPr>
            </a:lstStyle>
            <a:p>
              <a:pPr algn="ctr" eaLnBrk="1" hangingPunct="1"/>
              <a:r>
                <a:rPr lang="zh-CN" altLang="en-US" sz="4267" b="1">
                  <a:solidFill>
                    <a:srgbClr val="FFFFFF"/>
                  </a:solidFill>
                  <a:latin typeface="黑体" panose="02010609060101010101" pitchFamily="49" charset="-122"/>
                  <a:ea typeface="黑体" panose="02010609060101010101" pitchFamily="49" charset="-122"/>
                </a:rPr>
                <a:t>做一做</a:t>
              </a:r>
            </a:p>
          </p:txBody>
        </p:sp>
      </p:grpSp>
      <p:sp>
        <p:nvSpPr>
          <p:cNvPr id="29" name="文本框 28"/>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26633" name="图片 29"/>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7650" name="Text Box 3"/>
          <p:cNvSpPr txBox="1"/>
          <p:nvPr/>
        </p:nvSpPr>
        <p:spPr>
          <a:xfrm>
            <a:off x="1041400" y="905933"/>
            <a:ext cx="6720418" cy="747184"/>
          </a:xfrm>
          <a:prstGeom prst="rect">
            <a:avLst/>
          </a:prstGeom>
          <a:noFill/>
          <a:ln w="9525">
            <a:noFill/>
          </a:ln>
        </p:spPr>
        <p:txBody>
          <a:bodyPr>
            <a:spAutoFit/>
          </a:bodyPr>
          <a:lstStyle>
            <a:defPPr>
              <a:defRPr lang="zh-CN"/>
            </a:defPPr>
          </a:lstStyle>
          <a:p>
            <a:pPr eaLnBrk="1" hangingPunct="1">
              <a:lnSpc>
                <a:spcPct val="120000"/>
              </a:lnSpc>
            </a:pPr>
            <a:r>
              <a:rPr lang="en-US" altLang="zh-CN" sz="3733" b="1">
                <a:latin typeface="Times New Roman" panose="02020603050405020304" pitchFamily="18" charset="0"/>
                <a:ea typeface="黑体" panose="02010609060101010101" pitchFamily="49" charset="-122"/>
              </a:rPr>
              <a:t>2</a:t>
            </a:r>
            <a:r>
              <a:rPr lang="zh-CN" altLang="en-US" sz="3733" b="1">
                <a:latin typeface="Times New Roman" panose="02020603050405020304" pitchFamily="18" charset="0"/>
                <a:ea typeface="黑体" panose="02010609060101010101" pitchFamily="49" charset="-122"/>
              </a:rPr>
              <a:t>．模拟信号和数字信号的传输      </a:t>
            </a:r>
          </a:p>
        </p:txBody>
      </p:sp>
      <p:sp>
        <p:nvSpPr>
          <p:cNvPr id="6" name="Text Box 3"/>
          <p:cNvSpPr txBox="1"/>
          <p:nvPr/>
        </p:nvSpPr>
        <p:spPr>
          <a:xfrm>
            <a:off x="1041400" y="3433233"/>
            <a:ext cx="10348385" cy="1435100"/>
          </a:xfrm>
          <a:prstGeom prst="rect">
            <a:avLst/>
          </a:prstGeom>
          <a:noFill/>
          <a:ln w="9525">
            <a:noFill/>
          </a:ln>
        </p:spPr>
        <p:txBody>
          <a:bodyPr>
            <a:spAutoFit/>
          </a:bodyPr>
          <a:lstStyle>
            <a:defPPr>
              <a:defRPr lang="zh-CN"/>
            </a:defPPr>
          </a:lstStyle>
          <a:p>
            <a:pPr eaLnBrk="1" hangingPunct="1">
              <a:lnSpc>
                <a:spcPct val="120000"/>
              </a:lnSpc>
              <a:spcBef>
                <a:spcPct val="50000"/>
              </a:spcBef>
            </a:pPr>
            <a:r>
              <a:rPr lang="zh-CN" altLang="en-US" sz="3733" b="1">
                <a:latin typeface="Times New Roman" panose="02020603050405020304" pitchFamily="18" charset="0"/>
                <a:ea typeface="黑体" panose="02010609060101010101" pitchFamily="49" charset="-122"/>
              </a:rPr>
              <a:t>　　（</a:t>
            </a:r>
            <a:r>
              <a:rPr lang="en-US" altLang="zh-CN" sz="3733" b="1">
                <a:latin typeface="Times New Roman" panose="02020603050405020304" pitchFamily="18" charset="0"/>
                <a:ea typeface="黑体" panose="02010609060101010101" pitchFamily="49" charset="-122"/>
              </a:rPr>
              <a:t>2</a:t>
            </a:r>
            <a:r>
              <a:rPr lang="zh-CN" altLang="en-US" sz="3733" b="1">
                <a:latin typeface="Times New Roman" panose="02020603050405020304" pitchFamily="18" charset="0"/>
                <a:ea typeface="黑体" panose="02010609060101010101" pitchFamily="49" charset="-122"/>
              </a:rPr>
              <a:t>）数字信号通信除了传输语音信号，还能传输文字、图片（</a:t>
            </a:r>
            <a:r>
              <a:rPr lang="en-US" altLang="zh-CN" sz="3733" b="1">
                <a:latin typeface="Times New Roman" panose="02020603050405020304" pitchFamily="18" charset="0"/>
                <a:ea typeface="黑体" panose="02010609060101010101" pitchFamily="49" charset="-122"/>
              </a:rPr>
              <a:t>2G</a:t>
            </a:r>
            <a:r>
              <a:rPr lang="zh-CN" altLang="en-US" sz="3733" b="1">
                <a:latin typeface="Times New Roman" panose="02020603050405020304" pitchFamily="18" charset="0"/>
                <a:ea typeface="黑体" panose="02010609060101010101" pitchFamily="49" charset="-122"/>
              </a:rPr>
              <a:t>信号）</a:t>
            </a:r>
          </a:p>
        </p:txBody>
      </p:sp>
      <p:sp>
        <p:nvSpPr>
          <p:cNvPr id="7" name="Text Box 3"/>
          <p:cNvSpPr txBox="1"/>
          <p:nvPr/>
        </p:nvSpPr>
        <p:spPr>
          <a:xfrm>
            <a:off x="1041400" y="1767417"/>
            <a:ext cx="10348385" cy="1490133"/>
          </a:xfrm>
          <a:prstGeom prst="rect">
            <a:avLst/>
          </a:prstGeom>
          <a:noFill/>
          <a:ln w="9525">
            <a:noFill/>
          </a:ln>
        </p:spPr>
        <p:txBody>
          <a:bodyPr>
            <a:spAutoFit/>
          </a:bodyPr>
          <a:lstStyle>
            <a:defPPr>
              <a:defRPr lang="zh-CN"/>
            </a:defPPr>
          </a:lstStyle>
          <a:p>
            <a:pPr eaLnBrk="1" hangingPunct="1">
              <a:lnSpc>
                <a:spcPct val="120000"/>
              </a:lnSpc>
            </a:pPr>
            <a:r>
              <a:rPr lang="zh-CN" altLang="en-US" sz="3733" b="1">
                <a:latin typeface="Times New Roman" panose="02020603050405020304" pitchFamily="18" charset="0"/>
                <a:ea typeface="黑体" panose="02010609060101010101" pitchFamily="49" charset="-122"/>
              </a:rPr>
              <a:t>　　（</a:t>
            </a:r>
            <a:r>
              <a:rPr lang="en-US" altLang="zh-CN" sz="3733" b="1">
                <a:latin typeface="Times New Roman" panose="02020603050405020304" pitchFamily="18" charset="0"/>
                <a:ea typeface="黑体" panose="02010609060101010101" pitchFamily="49" charset="-122"/>
              </a:rPr>
              <a:t>1</a:t>
            </a:r>
            <a:r>
              <a:rPr lang="zh-CN" altLang="en-US" sz="3733" b="1">
                <a:latin typeface="Times New Roman" panose="02020603050405020304" pitchFamily="18" charset="0"/>
                <a:ea typeface="黑体" panose="02010609060101010101" pitchFamily="49" charset="-122"/>
              </a:rPr>
              <a:t>）模拟信号通信只能用来传输语音信号（</a:t>
            </a:r>
            <a:r>
              <a:rPr lang="en-US" altLang="zh-CN" sz="3733" b="1">
                <a:latin typeface="Times New Roman" panose="02020603050405020304" pitchFamily="18" charset="0"/>
                <a:ea typeface="黑体" panose="02010609060101010101" pitchFamily="49" charset="-122"/>
              </a:rPr>
              <a:t>1G</a:t>
            </a:r>
            <a:r>
              <a:rPr lang="zh-CN" altLang="en-US" sz="3733" b="1">
                <a:latin typeface="Times New Roman" panose="02020603050405020304" pitchFamily="18" charset="0"/>
                <a:ea typeface="黑体" panose="02010609060101010101" pitchFamily="49" charset="-122"/>
              </a:rPr>
              <a:t>信号）</a:t>
            </a:r>
          </a:p>
        </p:txBody>
      </p:sp>
      <p:sp>
        <p:nvSpPr>
          <p:cNvPr id="10" name="文本框 9"/>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27656" name="图片 10"/>
          <p:cNvPicPr>
            <a:picLocks noChangeAspect="1"/>
          </p:cNvPicPr>
          <p:nvPr/>
        </p:nvPicPr>
        <p:blipFill>
          <a:blip r:embed="rId2"/>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1"/>
    </p:bldLst>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 Box 3"/>
          <p:cNvSpPr txBox="1"/>
          <p:nvPr/>
        </p:nvSpPr>
        <p:spPr>
          <a:xfrm>
            <a:off x="941917" y="2057400"/>
            <a:ext cx="4656667" cy="2857500"/>
          </a:xfrm>
          <a:prstGeom prst="rect">
            <a:avLst/>
          </a:prstGeom>
          <a:noFill/>
          <a:ln w="9525">
            <a:noFill/>
          </a:ln>
        </p:spPr>
        <p:txBody>
          <a:bodyPr>
            <a:spAutoFit/>
          </a:bodyPr>
          <a:lstStyle>
            <a:defPPr>
              <a:defRPr lang="zh-CN"/>
            </a:defPPr>
          </a:lstStyle>
          <a:p>
            <a:pPr eaLnBrk="1" hangingPunct="1">
              <a:lnSpc>
                <a:spcPct val="120000"/>
              </a:lnSpc>
            </a:pPr>
            <a:r>
              <a:rPr lang="zh-CN" altLang="en-US" sz="3733" b="1">
                <a:latin typeface="Times New Roman" panose="02020603050405020304" pitchFamily="18" charset="0"/>
                <a:ea typeface="黑体" panose="02010609060101010101" pitchFamily="49" charset="-122"/>
              </a:rPr>
              <a:t>模拟通信的缺点</a:t>
            </a:r>
            <a:r>
              <a:rPr lang="zh-CN" altLang="en-US" sz="3733" b="1">
                <a:latin typeface="宋体" panose="02010600030101010101" pitchFamily="2" charset="-122"/>
              </a:rPr>
              <a:t>：</a:t>
            </a:r>
          </a:p>
          <a:p>
            <a:pPr eaLnBrk="1" hangingPunct="1">
              <a:lnSpc>
                <a:spcPct val="120000"/>
              </a:lnSpc>
            </a:pPr>
            <a:r>
              <a:rPr lang="zh-CN" altLang="en-US" sz="3733" b="1">
                <a:latin typeface="Times New Roman" panose="02020603050405020304" pitchFamily="18" charset="0"/>
                <a:ea typeface="黑体" panose="02010609060101010101" pitchFamily="49" charset="-122"/>
              </a:rPr>
              <a:t>　　</a:t>
            </a:r>
            <a:r>
              <a:rPr lang="zh-CN" altLang="en-US" sz="3733" b="1">
                <a:solidFill>
                  <a:srgbClr val="0000FF"/>
                </a:solidFill>
                <a:latin typeface="Times New Roman" panose="02020603050405020304" pitchFamily="18" charset="0"/>
                <a:ea typeface="黑体" panose="02010609060101010101" pitchFamily="49" charset="-122"/>
              </a:rPr>
              <a:t>易受干扰</a:t>
            </a:r>
          </a:p>
          <a:p>
            <a:pPr eaLnBrk="1" hangingPunct="1">
              <a:lnSpc>
                <a:spcPct val="120000"/>
              </a:lnSpc>
            </a:pPr>
            <a:r>
              <a:rPr lang="zh-CN" altLang="en-US" sz="3733" b="1">
                <a:solidFill>
                  <a:srgbClr val="0000FF"/>
                </a:solidFill>
                <a:latin typeface="Times New Roman" panose="02020603050405020304" pitchFamily="18" charset="0"/>
                <a:ea typeface="黑体" panose="02010609060101010101" pitchFamily="49" charset="-122"/>
              </a:rPr>
              <a:t>　　放大失真</a:t>
            </a:r>
          </a:p>
          <a:p>
            <a:pPr eaLnBrk="1" hangingPunct="1">
              <a:lnSpc>
                <a:spcPct val="120000"/>
              </a:lnSpc>
            </a:pPr>
            <a:r>
              <a:rPr lang="zh-CN" altLang="en-US" sz="3733" b="1">
                <a:solidFill>
                  <a:srgbClr val="0000FF"/>
                </a:solidFill>
                <a:latin typeface="Times New Roman" panose="02020603050405020304" pitchFamily="18" charset="0"/>
                <a:ea typeface="黑体" panose="02010609060101010101" pitchFamily="49" charset="-122"/>
              </a:rPr>
              <a:t>　　形成噪音</a:t>
            </a:r>
          </a:p>
        </p:txBody>
      </p:sp>
      <p:sp>
        <p:nvSpPr>
          <p:cNvPr id="3" name="Text Box 3"/>
          <p:cNvSpPr txBox="1"/>
          <p:nvPr/>
        </p:nvSpPr>
        <p:spPr>
          <a:xfrm>
            <a:off x="6066367" y="2057400"/>
            <a:ext cx="5372100" cy="2857500"/>
          </a:xfrm>
          <a:prstGeom prst="rect">
            <a:avLst/>
          </a:prstGeom>
          <a:noFill/>
          <a:ln w="9525">
            <a:noFill/>
          </a:ln>
        </p:spPr>
        <p:txBody>
          <a:bodyPr>
            <a:spAutoFit/>
          </a:bodyPr>
          <a:lstStyle>
            <a:defPPr>
              <a:defRPr lang="zh-CN"/>
            </a:defPPr>
          </a:lstStyle>
          <a:p>
            <a:pPr eaLnBrk="1" hangingPunct="1">
              <a:lnSpc>
                <a:spcPct val="120000"/>
              </a:lnSpc>
            </a:pPr>
            <a:r>
              <a:rPr lang="zh-CN" altLang="en-US" sz="3733" b="1">
                <a:latin typeface="Times New Roman" panose="02020603050405020304" pitchFamily="18" charset="0"/>
                <a:ea typeface="黑体" panose="02010609060101010101" pitchFamily="49" charset="-122"/>
              </a:rPr>
              <a:t>数字通信的优点</a:t>
            </a:r>
            <a:r>
              <a:rPr lang="zh-CN" altLang="en-US" sz="3733" b="1">
                <a:latin typeface="宋体" panose="02010600030101010101" pitchFamily="2" charset="-122"/>
              </a:rPr>
              <a:t>：</a:t>
            </a:r>
          </a:p>
          <a:p>
            <a:pPr eaLnBrk="1" hangingPunct="1">
              <a:lnSpc>
                <a:spcPct val="120000"/>
              </a:lnSpc>
            </a:pPr>
            <a:r>
              <a:rPr lang="zh-CN" altLang="en-US" sz="3733" b="1">
                <a:latin typeface="Times New Roman" panose="02020603050405020304" pitchFamily="18" charset="0"/>
                <a:ea typeface="黑体" panose="02010609060101010101" pitchFamily="49" charset="-122"/>
              </a:rPr>
              <a:t>　　</a:t>
            </a:r>
            <a:r>
              <a:rPr lang="zh-CN" altLang="en-US" sz="3733" b="1">
                <a:solidFill>
                  <a:srgbClr val="0000FF"/>
                </a:solidFill>
                <a:latin typeface="Times New Roman" panose="02020603050405020304" pitchFamily="18" charset="0"/>
                <a:ea typeface="黑体" panose="02010609060101010101" pitchFamily="49" charset="-122"/>
              </a:rPr>
              <a:t>信号失真小</a:t>
            </a:r>
          </a:p>
          <a:p>
            <a:pPr eaLnBrk="1" hangingPunct="1">
              <a:lnSpc>
                <a:spcPct val="120000"/>
              </a:lnSpc>
            </a:pPr>
            <a:r>
              <a:rPr lang="zh-CN" altLang="en-US" sz="3733" b="1">
                <a:solidFill>
                  <a:srgbClr val="0000FF"/>
                </a:solidFill>
                <a:latin typeface="Times New Roman" panose="02020603050405020304" pitchFamily="18" charset="0"/>
                <a:ea typeface="黑体" panose="02010609060101010101" pitchFamily="49" charset="-122"/>
              </a:rPr>
              <a:t>　　便于存储</a:t>
            </a:r>
          </a:p>
          <a:p>
            <a:pPr eaLnBrk="1" hangingPunct="1">
              <a:lnSpc>
                <a:spcPct val="120000"/>
              </a:lnSpc>
            </a:pPr>
            <a:r>
              <a:rPr lang="zh-CN" altLang="en-US" sz="3733" b="1">
                <a:solidFill>
                  <a:srgbClr val="0000FF"/>
                </a:solidFill>
                <a:latin typeface="Times New Roman" panose="02020603050405020304" pitchFamily="18" charset="0"/>
                <a:ea typeface="黑体" panose="02010609060101010101" pitchFamily="49" charset="-122"/>
              </a:rPr>
              <a:t>　　传输数据处理简便</a:t>
            </a:r>
          </a:p>
        </p:txBody>
      </p:sp>
      <p:sp>
        <p:nvSpPr>
          <p:cNvPr id="28676" name="Text Box 3"/>
          <p:cNvSpPr txBox="1"/>
          <p:nvPr/>
        </p:nvSpPr>
        <p:spPr>
          <a:xfrm>
            <a:off x="855133" y="1068917"/>
            <a:ext cx="10348385" cy="692149"/>
          </a:xfrm>
          <a:prstGeom prst="rect">
            <a:avLst/>
          </a:prstGeom>
          <a:noFill/>
          <a:ln w="9525">
            <a:noFill/>
          </a:ln>
        </p:spPr>
        <p:txBody>
          <a:bodyPr>
            <a:spAutoFit/>
          </a:bodyPr>
          <a:lstStyle>
            <a:defPPr>
              <a:defRPr lang="zh-CN"/>
            </a:defPPr>
          </a:lstStyle>
          <a:p>
            <a:pPr eaLnBrk="1" hangingPunct="1">
              <a:spcBef>
                <a:spcPct val="50000"/>
              </a:spcBef>
            </a:pPr>
            <a:r>
              <a:rPr lang="zh-CN" altLang="en-US" sz="3733" b="1">
                <a:latin typeface="Times New Roman" panose="02020603050405020304" pitchFamily="18" charset="0"/>
                <a:ea typeface="黑体" panose="02010609060101010101" pitchFamily="49" charset="-122"/>
              </a:rPr>
              <a:t>　　（</a:t>
            </a:r>
            <a:r>
              <a:rPr lang="en-US" altLang="zh-CN" sz="3733" b="1">
                <a:latin typeface="Times New Roman" panose="02020603050405020304" pitchFamily="18" charset="0"/>
                <a:ea typeface="黑体" panose="02010609060101010101" pitchFamily="49" charset="-122"/>
              </a:rPr>
              <a:t>3</a:t>
            </a:r>
            <a:r>
              <a:rPr lang="zh-CN" altLang="en-US" sz="3733" b="1">
                <a:latin typeface="Times New Roman" panose="02020603050405020304" pitchFamily="18" charset="0"/>
                <a:ea typeface="黑体" panose="02010609060101010101" pitchFamily="49" charset="-122"/>
              </a:rPr>
              <a:t>）比较两种信号传输的优缺点</a:t>
            </a:r>
            <a:endParaRPr lang="zh-CN" altLang="en-US" sz="3733" b="1">
              <a:latin typeface="黑体" panose="02010609060101010101" pitchFamily="49" charset="-122"/>
              <a:ea typeface="黑体" panose="02010609060101010101" pitchFamily="49" charset="-122"/>
            </a:endParaRPr>
          </a:p>
        </p:txBody>
      </p:sp>
      <p:sp>
        <p:nvSpPr>
          <p:cNvPr id="8" name="文本框 7"/>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28680" name="图片 8"/>
          <p:cNvPicPr>
            <a:picLocks noChangeAspect="1"/>
          </p:cNvPicPr>
          <p:nvPr/>
        </p:nvPicPr>
        <p:blipFill>
          <a:blip r:embed="rId2"/>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1"/>
    </p:bldLst>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9698" name="Text Box 3"/>
          <p:cNvSpPr txBox="1"/>
          <p:nvPr/>
        </p:nvSpPr>
        <p:spPr>
          <a:xfrm>
            <a:off x="960967" y="383117"/>
            <a:ext cx="3839633" cy="692149"/>
          </a:xfrm>
          <a:prstGeom prst="rect">
            <a:avLst/>
          </a:prstGeom>
          <a:noFill/>
          <a:ln w="9525">
            <a:noFill/>
          </a:ln>
        </p:spPr>
        <p:txBody>
          <a:bodyPr>
            <a:spAutoFit/>
          </a:bodyPr>
          <a:lstStyle>
            <a:defPPr>
              <a:defRPr lang="zh-CN"/>
            </a:defPPr>
          </a:lstStyle>
          <a:p>
            <a:pPr algn="ctr" eaLnBrk="1" hangingPunct="1">
              <a:spcBef>
                <a:spcPct val="50000"/>
              </a:spcBef>
            </a:pPr>
            <a:r>
              <a:rPr lang="zh-CN" altLang="en-US" sz="3733" b="1">
                <a:latin typeface="Times New Roman" panose="02020603050405020304" pitchFamily="18" charset="0"/>
                <a:ea typeface="黑体" panose="02010609060101010101" pitchFamily="49" charset="-122"/>
              </a:rPr>
              <a:t>模拟信号手机</a:t>
            </a:r>
          </a:p>
        </p:txBody>
      </p:sp>
      <p:sp>
        <p:nvSpPr>
          <p:cNvPr id="6" name="Text Box 3"/>
          <p:cNvSpPr txBox="1"/>
          <p:nvPr/>
        </p:nvSpPr>
        <p:spPr>
          <a:xfrm>
            <a:off x="6570134" y="383117"/>
            <a:ext cx="3894667" cy="696383"/>
          </a:xfrm>
          <a:prstGeom prst="rect">
            <a:avLst/>
          </a:prstGeom>
          <a:noFill/>
          <a:ln w="9525">
            <a:noFill/>
          </a:ln>
        </p:spPr>
        <p:txBody>
          <a:bodyPr>
            <a:spAutoFit/>
          </a:bodyPr>
          <a:lstStyle>
            <a:defPPr>
              <a:defRPr lang="zh-CN"/>
            </a:defPPr>
          </a:lstStyle>
          <a:p>
            <a:pPr algn="ctr" eaLnBrk="1" hangingPunct="1">
              <a:spcBef>
                <a:spcPct val="50000"/>
              </a:spcBef>
            </a:pPr>
            <a:r>
              <a:rPr lang="zh-CN" altLang="en-US" sz="3733" b="1">
                <a:solidFill>
                  <a:schemeClr val="tx2"/>
                </a:solidFill>
                <a:latin typeface="Times New Roman" panose="02020603050405020304" pitchFamily="18" charset="0"/>
                <a:ea typeface="黑体" panose="02010609060101010101" pitchFamily="49" charset="-122"/>
              </a:rPr>
              <a:t>数字信号手机</a:t>
            </a:r>
          </a:p>
        </p:txBody>
      </p:sp>
      <p:pic>
        <p:nvPicPr>
          <p:cNvPr id="7" name="Picture 9"/>
          <p:cNvPicPr preferRelativeResize="0">
            <a:picLocks noChangeAspect="1"/>
          </p:cNvPicPr>
          <p:nvPr/>
        </p:nvPicPr>
        <p:blipFill>
          <a:blip r:embed="rId2"/>
          <a:stretch>
            <a:fillRect/>
          </a:stretch>
        </p:blipFill>
        <p:spPr>
          <a:xfrm>
            <a:off x="6887634" y="1043517"/>
            <a:ext cx="3443818" cy="2595033"/>
          </a:xfrm>
          <a:prstGeom prst="rect">
            <a:avLst/>
          </a:prstGeom>
          <a:noFill/>
          <a:ln w="9525">
            <a:noFill/>
          </a:ln>
        </p:spPr>
      </p:pic>
      <p:pic>
        <p:nvPicPr>
          <p:cNvPr id="55298" name="Picture 2"/>
          <p:cNvPicPr>
            <a:picLocks noChangeAspect="1"/>
          </p:cNvPicPr>
          <p:nvPr/>
        </p:nvPicPr>
        <p:blipFill>
          <a:blip r:embed="rId3"/>
          <a:stretch>
            <a:fillRect/>
          </a:stretch>
        </p:blipFill>
        <p:spPr>
          <a:xfrm>
            <a:off x="9006418" y="3683000"/>
            <a:ext cx="2283883" cy="2700867"/>
          </a:xfrm>
          <a:prstGeom prst="rect">
            <a:avLst/>
          </a:prstGeom>
          <a:noFill/>
          <a:ln w="9525">
            <a:noFill/>
          </a:ln>
        </p:spPr>
      </p:pic>
      <p:pic>
        <p:nvPicPr>
          <p:cNvPr id="55299" name="Picture 3"/>
          <p:cNvPicPr>
            <a:picLocks noChangeAspect="1"/>
          </p:cNvPicPr>
          <p:nvPr/>
        </p:nvPicPr>
        <p:blipFill>
          <a:blip r:embed="rId4">
            <a:clrChange>
              <a:clrFrom>
                <a:srgbClr val="FFFFFF"/>
              </a:clrFrom>
              <a:clrTo>
                <a:srgbClr val="FFFFFF">
                  <a:alpha val="0"/>
                </a:srgbClr>
              </a:clrTo>
            </a:clrChange>
          </a:blip>
          <a:stretch>
            <a:fillRect/>
          </a:stretch>
        </p:blipFill>
        <p:spPr>
          <a:xfrm>
            <a:off x="5770033" y="3676651"/>
            <a:ext cx="2840567" cy="2840567"/>
          </a:xfrm>
          <a:prstGeom prst="rect">
            <a:avLst/>
          </a:prstGeom>
          <a:noFill/>
          <a:ln w="9525">
            <a:noFill/>
          </a:ln>
        </p:spPr>
      </p:pic>
      <p:grpSp>
        <p:nvGrpSpPr>
          <p:cNvPr id="29703" name="组合 7"/>
          <p:cNvGrpSpPr/>
          <p:nvPr/>
        </p:nvGrpSpPr>
        <p:grpSpPr>
          <a:xfrm>
            <a:off x="893233" y="1079500"/>
            <a:ext cx="3975100" cy="5391151"/>
            <a:chOff x="1172634" y="1079698"/>
            <a:chExt cx="3975100" cy="5389739"/>
          </a:xfrm>
        </p:grpSpPr>
        <p:sp>
          <p:nvSpPr>
            <p:cNvPr id="29708" name="Text Box 3"/>
            <p:cNvSpPr txBox="1"/>
            <p:nvPr/>
          </p:nvSpPr>
          <p:spPr>
            <a:xfrm>
              <a:off x="1172634" y="5853487"/>
              <a:ext cx="3975100" cy="615951"/>
            </a:xfrm>
            <a:prstGeom prst="rect">
              <a:avLst/>
            </a:prstGeom>
            <a:noFill/>
            <a:ln w="9525">
              <a:noFill/>
            </a:ln>
          </p:spPr>
          <p:txBody>
            <a:bodyPr>
              <a:spAutoFit/>
            </a:bodyPr>
            <a:lstStyle>
              <a:defPPr>
                <a:defRPr lang="zh-CN"/>
              </a:defPPr>
            </a:lstStyle>
            <a:p>
              <a:pPr algn="ctr" eaLnBrk="1" hangingPunct="1">
                <a:spcBef>
                  <a:spcPct val="50000"/>
                </a:spcBef>
              </a:pPr>
              <a:r>
                <a:rPr lang="zh-CN" altLang="en-US" sz="3200" b="1">
                  <a:solidFill>
                    <a:schemeClr val="tx2"/>
                  </a:solidFill>
                  <a:latin typeface="Times New Roman" panose="02020603050405020304" pitchFamily="18" charset="0"/>
                  <a:ea typeface="黑体" panose="02010609060101010101" pitchFamily="49" charset="-122"/>
                </a:rPr>
                <a:t>第一代</a:t>
              </a:r>
              <a:r>
                <a:rPr lang="zh-CN" altLang="en-US" sz="3200" b="1">
                  <a:solidFill>
                    <a:schemeClr val="tx2"/>
                  </a:solidFill>
                  <a:latin typeface="黑体" panose="02010609060101010101" pitchFamily="49" charset="-122"/>
                  <a:ea typeface="黑体" panose="02010609060101010101" pitchFamily="49" charset="-122"/>
                </a:rPr>
                <a:t>“</a:t>
              </a:r>
              <a:r>
                <a:rPr lang="zh-CN" altLang="en-US" sz="3200" b="1">
                  <a:solidFill>
                    <a:schemeClr val="tx2"/>
                  </a:solidFill>
                  <a:latin typeface="Times New Roman" panose="02020603050405020304" pitchFamily="18" charset="0"/>
                  <a:ea typeface="黑体" panose="02010609060101010101" pitchFamily="49" charset="-122"/>
                </a:rPr>
                <a:t>大哥大</a:t>
              </a:r>
              <a:r>
                <a:rPr lang="zh-CN" altLang="en-US" sz="3200" b="1">
                  <a:solidFill>
                    <a:schemeClr val="tx2"/>
                  </a:solidFill>
                  <a:latin typeface="黑体" panose="02010609060101010101" pitchFamily="49" charset="-122"/>
                  <a:ea typeface="黑体" panose="02010609060101010101" pitchFamily="49" charset="-122"/>
                </a:rPr>
                <a:t>”</a:t>
              </a:r>
              <a:endParaRPr lang="zh-CN" altLang="en-US" sz="3200" b="1">
                <a:solidFill>
                  <a:schemeClr val="tx2"/>
                </a:solidFill>
                <a:latin typeface="Times New Roman" panose="02020603050405020304" pitchFamily="18" charset="0"/>
                <a:ea typeface="黑体" panose="02010609060101010101" pitchFamily="49" charset="-122"/>
              </a:endParaRPr>
            </a:p>
          </p:txBody>
        </p:sp>
        <p:pic>
          <p:nvPicPr>
            <p:cNvPr id="29709" name="Picture 5"/>
            <p:cNvPicPr>
              <a:picLocks noChangeAspect="1"/>
            </p:cNvPicPr>
            <p:nvPr/>
          </p:nvPicPr>
          <p:blipFill>
            <a:blip r:embed="rId5"/>
            <a:stretch>
              <a:fillRect/>
            </a:stretch>
          </p:blipFill>
          <p:spPr>
            <a:xfrm>
              <a:off x="1478106" y="1079698"/>
              <a:ext cx="3364154" cy="4711700"/>
            </a:xfrm>
            <a:prstGeom prst="rect">
              <a:avLst/>
            </a:prstGeom>
            <a:noFill/>
            <a:ln w="9525">
              <a:noFill/>
            </a:ln>
          </p:spPr>
        </p:pic>
      </p:grpSp>
      <p:sp>
        <p:nvSpPr>
          <p:cNvPr id="13" name="文本框 12"/>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29707" name="图片 13"/>
          <p:cNvPicPr>
            <a:picLocks noChangeAspect="1"/>
          </p:cNvPicPr>
          <p:nvPr/>
        </p:nvPicPr>
        <p:blipFill>
          <a:blip r:embed="rId6"/>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1" presetClass="entr" presetSubtype="0" fill="hold" nodeType="clickEffect">
                                  <p:stCondLst>
                                    <p:cond delay="0"/>
                                  </p:stCondLst>
                                  <p:childTnLst>
                                    <p:set>
                                      <p:cBhvr>
                                        <p:cTn id="13" dur="1" fill="hold">
                                          <p:stCondLst>
                                            <p:cond delay="0"/>
                                          </p:stCondLst>
                                        </p:cTn>
                                        <p:tgtEl>
                                          <p:spTgt spid="55299"/>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552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0722" name="Text Box 3"/>
          <p:cNvSpPr txBox="1"/>
          <p:nvPr/>
        </p:nvSpPr>
        <p:spPr>
          <a:xfrm>
            <a:off x="1261533" y="535517"/>
            <a:ext cx="8809567" cy="694267"/>
          </a:xfrm>
          <a:prstGeom prst="rect">
            <a:avLst/>
          </a:prstGeom>
          <a:noFill/>
          <a:ln w="9525">
            <a:noFill/>
          </a:ln>
        </p:spPr>
        <p:txBody>
          <a:bodyPr>
            <a:spAutoFit/>
          </a:bodyPr>
          <a:lstStyle>
            <a:defPPr>
              <a:defRPr lang="zh-CN"/>
            </a:defPPr>
          </a:lstStyle>
          <a:p>
            <a:pPr eaLnBrk="1" hangingPunct="1">
              <a:spcBef>
                <a:spcPct val="50000"/>
              </a:spcBef>
            </a:pPr>
            <a:r>
              <a:rPr lang="zh-CN" altLang="en-US" sz="3733" b="1">
                <a:latin typeface="Times New Roman" panose="02020603050405020304" pitchFamily="18" charset="0"/>
                <a:ea typeface="黑体" panose="02010609060101010101" pitchFamily="49" charset="-122"/>
              </a:rPr>
              <a:t>数字通信是当今通信发展的主要方向</a:t>
            </a:r>
          </a:p>
        </p:txBody>
      </p:sp>
      <p:pic>
        <p:nvPicPr>
          <p:cNvPr id="30723" name="Picture 19" descr="电驴下载"/>
          <p:cNvPicPr>
            <a:picLocks noChangeAspect="1"/>
          </p:cNvPicPr>
          <p:nvPr/>
        </p:nvPicPr>
        <p:blipFill>
          <a:blip r:embed="rId2"/>
          <a:stretch>
            <a:fillRect/>
          </a:stretch>
        </p:blipFill>
        <p:spPr>
          <a:xfrm>
            <a:off x="5547783" y="1318684"/>
            <a:ext cx="5539316" cy="4986867"/>
          </a:xfrm>
          <a:prstGeom prst="rect">
            <a:avLst/>
          </a:prstGeom>
          <a:noFill/>
          <a:ln w="9525">
            <a:noFill/>
          </a:ln>
        </p:spPr>
      </p:pic>
      <p:sp>
        <p:nvSpPr>
          <p:cNvPr id="30724" name="Text Box 3"/>
          <p:cNvSpPr txBox="1"/>
          <p:nvPr/>
        </p:nvSpPr>
        <p:spPr>
          <a:xfrm>
            <a:off x="355600" y="2137833"/>
            <a:ext cx="4936067" cy="1559984"/>
          </a:xfrm>
          <a:prstGeom prst="rect">
            <a:avLst/>
          </a:prstGeom>
          <a:noFill/>
          <a:ln w="9525">
            <a:noFill/>
          </a:ln>
        </p:spPr>
        <p:txBody>
          <a:bodyPr>
            <a:spAutoFit/>
          </a:bodyPr>
          <a:lstStyle>
            <a:defPPr>
              <a:defRPr lang="zh-CN"/>
            </a:defPPr>
          </a:lstStyle>
          <a:p>
            <a:pPr eaLnBrk="1" hangingPunct="1">
              <a:spcBef>
                <a:spcPct val="50000"/>
              </a:spcBef>
            </a:pPr>
            <a:r>
              <a:rPr lang="zh-CN" altLang="en-US" sz="3733" b="1">
                <a:latin typeface="Times New Roman" panose="02020603050405020304" pitchFamily="18" charset="0"/>
                <a:ea typeface="黑体" panose="02010609060101010101" pitchFamily="49" charset="-122"/>
              </a:rPr>
              <a:t>　　</a:t>
            </a:r>
            <a:r>
              <a:rPr lang="en-US" altLang="zh-CN" sz="3733" b="1">
                <a:latin typeface="Times New Roman" panose="02020603050405020304" pitchFamily="18" charset="0"/>
                <a:ea typeface="黑体" panose="02010609060101010101" pitchFamily="49" charset="-122"/>
              </a:rPr>
              <a:t>3G</a:t>
            </a:r>
            <a:r>
              <a:rPr lang="zh-CN" altLang="en-US" sz="3733" b="1">
                <a:latin typeface="Times New Roman" panose="02020603050405020304" pitchFamily="18" charset="0"/>
                <a:ea typeface="黑体" panose="02010609060101010101" pitchFamily="49" charset="-122"/>
              </a:rPr>
              <a:t>、</a:t>
            </a:r>
            <a:r>
              <a:rPr lang="en-US" altLang="zh-CN" sz="3733" b="1">
                <a:latin typeface="Times New Roman" panose="02020603050405020304" pitchFamily="18" charset="0"/>
                <a:ea typeface="黑体" panose="02010609060101010101" pitchFamily="49" charset="-122"/>
              </a:rPr>
              <a:t>4G</a:t>
            </a:r>
            <a:r>
              <a:rPr lang="zh-CN" altLang="en-US" sz="3733" b="1">
                <a:latin typeface="Times New Roman" panose="02020603050405020304" pitchFamily="18" charset="0"/>
                <a:ea typeface="黑体" panose="02010609060101010101" pitchFamily="49" charset="-122"/>
              </a:rPr>
              <a:t>数字网络</a:t>
            </a:r>
            <a:endParaRPr lang="en-US" altLang="zh-CN" sz="3733" b="1">
              <a:latin typeface="Times New Roman" panose="02020603050405020304" pitchFamily="18" charset="0"/>
              <a:ea typeface="黑体" panose="02010609060101010101" pitchFamily="49" charset="-122"/>
            </a:endParaRPr>
          </a:p>
          <a:p>
            <a:pPr algn="ctr" eaLnBrk="1" hangingPunct="1">
              <a:spcBef>
                <a:spcPct val="50000"/>
              </a:spcBef>
            </a:pPr>
            <a:r>
              <a:rPr lang="zh-CN" altLang="en-US" sz="3733" b="1">
                <a:latin typeface="Times New Roman" panose="02020603050405020304" pitchFamily="18" charset="0"/>
                <a:ea typeface="黑体" panose="02010609060101010101" pitchFamily="49" charset="-122"/>
              </a:rPr>
              <a:t>（已普及）</a:t>
            </a:r>
          </a:p>
        </p:txBody>
      </p:sp>
      <p:sp>
        <p:nvSpPr>
          <p:cNvPr id="30725" name="Text Box 3"/>
          <p:cNvSpPr txBox="1"/>
          <p:nvPr/>
        </p:nvSpPr>
        <p:spPr>
          <a:xfrm>
            <a:off x="355600" y="4110567"/>
            <a:ext cx="4936067" cy="1547284"/>
          </a:xfrm>
          <a:prstGeom prst="rect">
            <a:avLst/>
          </a:prstGeom>
          <a:noFill/>
          <a:ln w="9525">
            <a:noFill/>
          </a:ln>
        </p:spPr>
        <p:txBody>
          <a:bodyPr>
            <a:spAutoFit/>
          </a:bodyPr>
          <a:lstStyle>
            <a:defPPr>
              <a:defRPr lang="zh-CN"/>
            </a:defPPr>
          </a:lstStyle>
          <a:p>
            <a:pPr eaLnBrk="1" hangingPunct="1">
              <a:spcBef>
                <a:spcPct val="50000"/>
              </a:spcBef>
            </a:pPr>
            <a:r>
              <a:rPr lang="zh-CN" altLang="en-US" sz="3733" b="1">
                <a:latin typeface="Times New Roman" panose="02020603050405020304" pitchFamily="18" charset="0"/>
                <a:ea typeface="黑体" panose="02010609060101010101" pitchFamily="49" charset="-122"/>
              </a:rPr>
              <a:t>　　</a:t>
            </a:r>
            <a:r>
              <a:rPr lang="en-US" altLang="zh-CN" sz="3733" b="1">
                <a:latin typeface="Times New Roman" panose="02020603050405020304" pitchFamily="18" charset="0"/>
                <a:ea typeface="黑体" panose="02010609060101010101" pitchFamily="49" charset="-122"/>
              </a:rPr>
              <a:t>5G</a:t>
            </a:r>
            <a:r>
              <a:rPr lang="zh-CN" altLang="en-US" sz="3733" b="1">
                <a:latin typeface="Times New Roman" panose="02020603050405020304" pitchFamily="18" charset="0"/>
                <a:ea typeface="黑体" panose="02010609060101010101" pitchFamily="49" charset="-122"/>
              </a:rPr>
              <a:t>数字网络</a:t>
            </a:r>
            <a:endParaRPr lang="en-US" altLang="zh-CN" sz="3733" b="1">
              <a:latin typeface="Times New Roman" panose="02020603050405020304" pitchFamily="18" charset="0"/>
              <a:ea typeface="黑体" panose="02010609060101010101" pitchFamily="49" charset="-122"/>
            </a:endParaRPr>
          </a:p>
          <a:p>
            <a:pPr algn="ctr" eaLnBrk="1" hangingPunct="1">
              <a:spcBef>
                <a:spcPct val="50000"/>
              </a:spcBef>
            </a:pPr>
            <a:r>
              <a:rPr lang="zh-CN" altLang="en-US" sz="3733" b="1">
                <a:latin typeface="Times New Roman" panose="02020603050405020304" pitchFamily="18" charset="0"/>
                <a:ea typeface="黑体" panose="02010609060101010101" pitchFamily="49" charset="-122"/>
              </a:rPr>
              <a:t>（将普及）</a:t>
            </a:r>
          </a:p>
        </p:txBody>
      </p:sp>
      <p:sp>
        <p:nvSpPr>
          <p:cNvPr id="9" name="文本框 8"/>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30729" name="图片 9"/>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8" name="内容占位符 1"/>
          <p:cNvSpPr txBox="1"/>
          <p:nvPr/>
        </p:nvSpPr>
        <p:spPr>
          <a:xfrm>
            <a:off x="954617" y="1816100"/>
            <a:ext cx="10272185" cy="3064933"/>
          </a:xfrm>
          <a:prstGeom prst="rect">
            <a:avLst/>
          </a:prstGeom>
        </p:spPr>
        <p:txBody>
          <a:bodyPr/>
          <a:lstStyle>
            <a:defPPr>
              <a:defRPr lang="zh-CN"/>
            </a:defPPr>
            <a:lvl1pPr marL="457200" lvl="0" indent="-457200" algn="l" defTabSz="1219200" rtl="0" eaLnBrk="0" fontAlgn="base" latinLnBrk="0" hangingPunct="0">
              <a:lnSpc>
                <a:spcPct val="100000"/>
              </a:lnSpc>
              <a:spcBef>
                <a:spcPct val="20000"/>
              </a:spcBef>
              <a:spcAft>
                <a:spcPct val="0"/>
              </a:spcAft>
              <a:buChar char="•"/>
              <a:defRPr sz="4267" b="0" i="0" u="none" kern="1200" baseline="0">
                <a:solidFill>
                  <a:schemeClr val="tx1"/>
                </a:solidFill>
                <a:latin typeface="+mn-lt"/>
                <a:ea typeface="+mn-ea"/>
                <a:cs typeface="+mn-cs"/>
              </a:defRPr>
            </a:lvl1pPr>
            <a:lvl2pPr marL="990600" lvl="1" indent="-381000" algn="l" defTabSz="1219200" rtl="0" eaLnBrk="0" fontAlgn="base" latinLnBrk="0" hangingPunct="0">
              <a:lnSpc>
                <a:spcPct val="100000"/>
              </a:lnSpc>
              <a:spcBef>
                <a:spcPct val="20000"/>
              </a:spcBef>
              <a:spcAft>
                <a:spcPct val="0"/>
              </a:spcAft>
              <a:buChar char="–"/>
              <a:defRPr sz="3733" b="0" i="0" u="none" kern="1200" baseline="0">
                <a:solidFill>
                  <a:schemeClr val="tx1"/>
                </a:solidFill>
                <a:latin typeface="+mn-lt"/>
                <a:ea typeface="+mn-ea"/>
                <a:cs typeface="+mn-cs"/>
              </a:defRPr>
            </a:lvl2pPr>
            <a:lvl3pPr marL="1524000" lvl="2" indent="-304800" algn="l" defTabSz="1219200" rtl="0" eaLnBrk="0" fontAlgn="base" latinLnBrk="0" hangingPunct="0">
              <a:lnSpc>
                <a:spcPct val="100000"/>
              </a:lnSpc>
              <a:spcBef>
                <a:spcPct val="20000"/>
              </a:spcBef>
              <a:spcAft>
                <a:spcPct val="0"/>
              </a:spcAft>
              <a:buChar char="•"/>
              <a:defRPr sz="3200" b="0" i="0" u="none" kern="1200" baseline="0">
                <a:solidFill>
                  <a:schemeClr val="tx1"/>
                </a:solidFill>
                <a:latin typeface="+mn-lt"/>
                <a:ea typeface="+mn-ea"/>
                <a:cs typeface="+mn-cs"/>
              </a:defRPr>
            </a:lvl3pPr>
            <a:lvl4pPr marL="2133600" lvl="3"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4pPr>
            <a:lvl5pPr marL="2743200" lvl="4"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5pPr>
            <a:lvl6pPr marL="3352800" lvl="5"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6pPr>
            <a:lvl7pPr marL="3962400" lvl="6"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7pPr>
            <a:lvl8pPr marL="4572000" lvl="7"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8pPr>
            <a:lvl9pPr marL="5181600" indent="-304800" algn="l" rtl="0" eaLnBrk="0" fontAlgn="base" hangingPunct="0">
              <a:spcBef>
                <a:spcPct val="20000"/>
              </a:spcBef>
              <a:spcAft>
                <a:spcPct val="0"/>
              </a:spcAft>
              <a:buChar char="»"/>
              <a:defRPr sz="2667">
                <a:solidFill>
                  <a:schemeClr val="tx1"/>
                </a:solidFill>
                <a:latin typeface="+mn-lt"/>
                <a:ea typeface="+mn-ea"/>
              </a:defRPr>
            </a:lvl9pPr>
          </a:lstStyle>
          <a:p>
            <a:pPr marL="0" marR="0" lvl="0" indent="960120" algn="l" defTabSz="1219200" rtl="0" eaLnBrk="0" fontAlgn="base" latinLnBrk="0" hangingPunct="0">
              <a:lnSpc>
                <a:spcPct val="120000"/>
              </a:lnSpc>
              <a:spcBef>
                <a:spcPct val="0"/>
              </a:spcBef>
              <a:spcAft>
                <a:spcPct val="0"/>
              </a:spcAft>
              <a:buClrTx/>
              <a:buSzTx/>
              <a:buFontTx/>
              <a:buNone/>
              <a:defRPr/>
            </a:pPr>
            <a:r>
              <a:rPr kumimoji="0" lang="en-US" altLang="zh-CN" sz="3200" b="1" i="0" u="none" strike="noStrike" kern="0" cap="none" spc="0" normalizeH="0" baseline="0" noProof="0">
                <a:ln>
                  <a:noFill/>
                </a:ln>
                <a:solidFill>
                  <a:schemeClr val="tx1"/>
                </a:solidFill>
                <a:effectLst/>
                <a:uLnTx/>
                <a:uFillTx/>
                <a:latin typeface="+mn-lt"/>
                <a:ea typeface="+mn-ea"/>
                <a:cs typeface="+mn-cs"/>
              </a:rPr>
              <a:t>1.</a:t>
            </a:r>
            <a:r>
              <a:rPr kumimoji="0" lang="zh-CN" altLang="en-US" sz="3200" b="1" i="0" u="none" strike="noStrike" kern="0" cap="none" spc="0" normalizeH="0" baseline="0" noProof="0">
                <a:ln>
                  <a:noFill/>
                </a:ln>
                <a:solidFill>
                  <a:schemeClr val="tx1"/>
                </a:solidFill>
                <a:effectLst/>
                <a:uLnTx/>
                <a:uFillTx/>
                <a:latin typeface="+mn-lt"/>
                <a:ea typeface="+mn-ea"/>
                <a:cs typeface="+mn-cs"/>
              </a:rPr>
              <a:t>关于话筒，下列说法中正确的是（       ）</a:t>
            </a:r>
            <a:endParaRPr kumimoji="0" lang="zh-CN" altLang="en-US" sz="3200" b="1" i="0" u="none" strike="noStrike" kern="0" cap="none" spc="0" normalizeH="0" baseline="0" noProof="0">
              <a:ln>
                <a:noFill/>
              </a:ln>
              <a:solidFill>
                <a:schemeClr val="tx1"/>
              </a:solidFill>
              <a:effectLst/>
              <a:uLnTx/>
              <a:uFillTx/>
              <a:latin typeface="+mn-lt"/>
              <a:ea typeface="+mn-ea"/>
              <a:cs typeface="+mn-cs"/>
            </a:endParaRPr>
          </a:p>
          <a:p>
            <a:pPr marL="0" marR="0" lvl="0" indent="960120" algn="l" defTabSz="1219200" rtl="0" eaLnBrk="0" fontAlgn="base" latinLnBrk="0" hangingPunct="0">
              <a:lnSpc>
                <a:spcPct val="120000"/>
              </a:lnSpc>
              <a:spcBef>
                <a:spcPct val="0"/>
              </a:spcBef>
              <a:spcAft>
                <a:spcPct val="0"/>
              </a:spcAft>
              <a:buClrTx/>
              <a:buSzTx/>
              <a:buFontTx/>
              <a:buNone/>
              <a:defRPr/>
            </a:pPr>
            <a:r>
              <a:rPr kumimoji="0" lang="en-US" altLang="zh-CN" sz="3200" b="1" i="0" u="none" strike="noStrike" kern="0" cap="none" spc="0" normalizeH="0" baseline="0" noProof="0">
                <a:ln>
                  <a:noFill/>
                </a:ln>
                <a:solidFill>
                  <a:schemeClr val="tx1"/>
                </a:solidFill>
                <a:effectLst/>
                <a:uLnTx/>
                <a:uFillTx/>
                <a:latin typeface="+mn-lt"/>
                <a:ea typeface="+mn-ea"/>
                <a:cs typeface="+mn-cs"/>
              </a:rPr>
              <a:t>A</a:t>
            </a:r>
            <a:r>
              <a:rPr kumimoji="0" lang="zh-CN" altLang="en-US" sz="3200" b="1" i="0" u="none" strike="noStrike" kern="0" cap="none" spc="0" normalizeH="0" baseline="0" noProof="0">
                <a:ln>
                  <a:noFill/>
                </a:ln>
                <a:solidFill>
                  <a:schemeClr val="tx1"/>
                </a:solidFill>
                <a:effectLst/>
                <a:uLnTx/>
                <a:uFillTx/>
                <a:latin typeface="+mn-lt"/>
                <a:ea typeface="+mn-ea"/>
                <a:cs typeface="+mn-cs"/>
              </a:rPr>
              <a:t>．话筒把变化的电流变成声音</a:t>
            </a:r>
            <a:endParaRPr kumimoji="0" lang="zh-CN" altLang="en-US" sz="3200" b="1" i="0" u="none" strike="noStrike" kern="0" cap="none" spc="0" normalizeH="0" baseline="0" noProof="0">
              <a:ln>
                <a:noFill/>
              </a:ln>
              <a:solidFill>
                <a:schemeClr val="tx1"/>
              </a:solidFill>
              <a:effectLst/>
              <a:uLnTx/>
              <a:uFillTx/>
              <a:latin typeface="+mn-lt"/>
              <a:ea typeface="+mn-ea"/>
              <a:cs typeface="+mn-cs"/>
            </a:endParaRPr>
          </a:p>
          <a:p>
            <a:pPr marL="0" marR="0" lvl="0" indent="960120" algn="l" defTabSz="1219200" rtl="0" eaLnBrk="0" fontAlgn="base" latinLnBrk="0" hangingPunct="0">
              <a:lnSpc>
                <a:spcPct val="120000"/>
              </a:lnSpc>
              <a:spcBef>
                <a:spcPct val="0"/>
              </a:spcBef>
              <a:spcAft>
                <a:spcPct val="0"/>
              </a:spcAft>
              <a:buClrTx/>
              <a:buSzTx/>
              <a:buFontTx/>
              <a:buNone/>
              <a:defRPr/>
            </a:pPr>
            <a:r>
              <a:rPr kumimoji="0" lang="en-US" altLang="zh-CN" sz="3200" b="1" i="0" u="none" strike="noStrike" kern="0" cap="none" spc="0" normalizeH="0" baseline="0" noProof="0">
                <a:ln>
                  <a:noFill/>
                </a:ln>
                <a:solidFill>
                  <a:schemeClr val="tx1"/>
                </a:solidFill>
                <a:effectLst/>
                <a:uLnTx/>
                <a:uFillTx/>
                <a:latin typeface="+mn-lt"/>
                <a:ea typeface="+mn-ea"/>
                <a:cs typeface="+mn-cs"/>
              </a:rPr>
              <a:t>B</a:t>
            </a:r>
            <a:r>
              <a:rPr kumimoji="0" lang="zh-CN" altLang="en-US" sz="3200" b="1" i="0" u="none" strike="noStrike" kern="0" cap="none" spc="0" normalizeH="0" baseline="0" noProof="0">
                <a:ln>
                  <a:noFill/>
                </a:ln>
                <a:solidFill>
                  <a:schemeClr val="tx1"/>
                </a:solidFill>
                <a:effectLst/>
                <a:uLnTx/>
                <a:uFillTx/>
                <a:latin typeface="+mn-lt"/>
                <a:ea typeface="+mn-ea"/>
                <a:cs typeface="+mn-cs"/>
              </a:rPr>
              <a:t>．老式话筒中有炭粒和膜片</a:t>
            </a:r>
            <a:endParaRPr kumimoji="0" lang="zh-CN" altLang="en-US" sz="3200" b="1" i="0" u="none" strike="noStrike" kern="0" cap="none" spc="0" normalizeH="0" baseline="0" noProof="0">
              <a:ln>
                <a:noFill/>
              </a:ln>
              <a:solidFill>
                <a:schemeClr val="tx1"/>
              </a:solidFill>
              <a:effectLst/>
              <a:uLnTx/>
              <a:uFillTx/>
              <a:latin typeface="+mn-lt"/>
              <a:ea typeface="+mn-ea"/>
              <a:cs typeface="+mn-cs"/>
            </a:endParaRPr>
          </a:p>
          <a:p>
            <a:pPr marL="0" marR="0" lvl="0" indent="960120" algn="l" defTabSz="1219200" rtl="0" eaLnBrk="0" fontAlgn="base" latinLnBrk="0" hangingPunct="0">
              <a:lnSpc>
                <a:spcPct val="120000"/>
              </a:lnSpc>
              <a:spcBef>
                <a:spcPct val="0"/>
              </a:spcBef>
              <a:spcAft>
                <a:spcPct val="0"/>
              </a:spcAft>
              <a:buClrTx/>
              <a:buSzTx/>
              <a:buFontTx/>
              <a:buNone/>
              <a:defRPr/>
            </a:pPr>
            <a:r>
              <a:rPr kumimoji="0" lang="en-US" altLang="zh-CN" sz="3200" b="1" i="0" u="none" strike="noStrike" kern="0" cap="none" spc="0" normalizeH="0" baseline="0" noProof="0">
                <a:ln>
                  <a:noFill/>
                </a:ln>
                <a:solidFill>
                  <a:schemeClr val="tx1"/>
                </a:solidFill>
                <a:effectLst/>
                <a:uLnTx/>
                <a:uFillTx/>
                <a:latin typeface="+mn-lt"/>
                <a:ea typeface="+mn-ea"/>
                <a:cs typeface="+mn-cs"/>
              </a:rPr>
              <a:t>C</a:t>
            </a:r>
            <a:r>
              <a:rPr kumimoji="0" lang="zh-CN" altLang="en-US" sz="3200" b="1" i="0" u="none" strike="noStrike" kern="0" cap="none" spc="0" normalizeH="0" baseline="0" noProof="0">
                <a:ln>
                  <a:noFill/>
                </a:ln>
                <a:solidFill>
                  <a:schemeClr val="tx1"/>
                </a:solidFill>
                <a:effectLst/>
                <a:uLnTx/>
                <a:uFillTx/>
                <a:latin typeface="+mn-lt"/>
                <a:ea typeface="+mn-ea"/>
                <a:cs typeface="+mn-cs"/>
              </a:rPr>
              <a:t>．话筒是利用电流的磁效应来工作的</a:t>
            </a:r>
            <a:endParaRPr kumimoji="0" lang="zh-CN" altLang="en-US" sz="3200" b="1" i="0" u="none" strike="noStrike" kern="0" cap="none" spc="0" normalizeH="0" baseline="0" noProof="0">
              <a:ln>
                <a:noFill/>
              </a:ln>
              <a:solidFill>
                <a:schemeClr val="tx1"/>
              </a:solidFill>
              <a:effectLst/>
              <a:uLnTx/>
              <a:uFillTx/>
              <a:latin typeface="+mn-lt"/>
              <a:ea typeface="+mn-ea"/>
              <a:cs typeface="+mn-cs"/>
            </a:endParaRPr>
          </a:p>
          <a:p>
            <a:pPr marL="0" marR="0" lvl="0" indent="960120" algn="l" defTabSz="1219200" rtl="0" eaLnBrk="0" fontAlgn="base" latinLnBrk="0" hangingPunct="0">
              <a:lnSpc>
                <a:spcPct val="120000"/>
              </a:lnSpc>
              <a:spcBef>
                <a:spcPct val="0"/>
              </a:spcBef>
              <a:spcAft>
                <a:spcPct val="0"/>
              </a:spcAft>
              <a:buClrTx/>
              <a:buSzTx/>
              <a:buFontTx/>
              <a:buNone/>
              <a:defRPr/>
            </a:pPr>
            <a:r>
              <a:rPr kumimoji="0" lang="en-US" altLang="zh-CN" sz="3200" b="1" i="0" u="none" strike="noStrike" kern="0" cap="none" spc="0" normalizeH="0" baseline="0" noProof="0">
                <a:ln>
                  <a:noFill/>
                </a:ln>
                <a:solidFill>
                  <a:schemeClr val="tx1"/>
                </a:solidFill>
                <a:effectLst/>
                <a:uLnTx/>
                <a:uFillTx/>
                <a:latin typeface="+mn-lt"/>
                <a:ea typeface="+mn-ea"/>
                <a:cs typeface="+mn-cs"/>
              </a:rPr>
              <a:t>D</a:t>
            </a:r>
            <a:r>
              <a:rPr kumimoji="0" lang="zh-CN" altLang="en-US" sz="3200" b="1" i="0" u="none" strike="noStrike" kern="0" cap="none" spc="0" normalizeH="0" baseline="0" noProof="0">
                <a:ln>
                  <a:noFill/>
                </a:ln>
                <a:solidFill>
                  <a:schemeClr val="tx1"/>
                </a:solidFill>
                <a:effectLst/>
                <a:uLnTx/>
                <a:uFillTx/>
                <a:latin typeface="+mn-lt"/>
                <a:ea typeface="+mn-ea"/>
                <a:cs typeface="+mn-cs"/>
              </a:rPr>
              <a:t>．以上说法都不对</a:t>
            </a:r>
            <a:endParaRPr kumimoji="0" lang="zh-CN" altLang="en-US" sz="3200" b="1" i="0" u="none" strike="noStrike" kern="0" cap="none" spc="0" normalizeH="0" baseline="0" noProof="0">
              <a:ln>
                <a:noFill/>
              </a:ln>
              <a:solidFill>
                <a:schemeClr val="tx1"/>
              </a:solidFill>
              <a:effectLst/>
              <a:uLnTx/>
              <a:uFillTx/>
              <a:latin typeface="+mn-lt"/>
              <a:ea typeface="+mn-ea"/>
              <a:cs typeface="+mn-cs"/>
            </a:endParaRPr>
          </a:p>
        </p:txBody>
      </p:sp>
      <p:sp>
        <p:nvSpPr>
          <p:cNvPr id="28674" name="WordArt 38"/>
          <p:cNvSpPr>
            <a:spLocks noChangeArrowheads="1" noChangeShapeType="1" noTextEdit="1"/>
          </p:cNvSpPr>
          <p:nvPr/>
        </p:nvSpPr>
        <p:spPr bwMode="auto">
          <a:xfrm>
            <a:off x="1331384" y="1187248"/>
            <a:ext cx="4889500" cy="476249"/>
          </a:xfrm>
          <a:prstGeom prst="rect">
            <a:avLst/>
          </a:prstGeom>
          <a:extLst>
            <a:ext uri="{91240B29-F687-4F45-9708-019B960494DF}">
              <a14:hiddenLine xmlns:a14="http://schemas.microsoft.com/office/drawing/2010/main" w="10160">
                <a:solidFill>
                  <a:srgbClr val="000000"/>
                </a:solidFill>
                <a:round/>
              </a14:hiddenLine>
            </a:ext>
          </a:extLst>
        </p:spPr>
        <p:txBody>
          <a:bodyPr wrap="none" numCol="1" fromWordArt="1">
            <a:prstTxWarp prst="textPlain">
              <a:avLst>
                <a:gd name="adj" fmla="val 50000"/>
              </a:avLst>
            </a:prstTxWarp>
          </a:bodyPr>
          <a:lstStyle>
            <a:defPPr>
              <a:defRPr lang="zh-CN"/>
            </a:defP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4800" b="0" i="0" u="none" strike="noStrike" kern="10" cap="none" spc="0" normalizeH="0" baseline="0" noProof="0">
                <a:ln>
                  <a:noFill/>
                </a:ln>
                <a:solidFill>
                  <a:srgbClr val="9933FF"/>
                </a:solidFill>
                <a:effectLst/>
                <a:uLnTx/>
                <a:uFillTx/>
                <a:latin typeface="华文楷体" panose="02010600040101010101" pitchFamily="2" charset="-122"/>
                <a:ea typeface="华文楷体" panose="02010600040101010101" pitchFamily="2" charset="-122"/>
                <a:cs typeface="+mn-cs"/>
              </a:rPr>
              <a:t>知识点</a:t>
            </a:r>
            <a:r>
              <a:rPr kumimoji="0" lang="en-US" altLang="zh-CN" sz="4800" b="0" i="0" u="none" strike="noStrike" kern="10" cap="none" spc="0" normalizeH="0" baseline="0" noProof="0">
                <a:ln>
                  <a:noFill/>
                </a:ln>
                <a:solidFill>
                  <a:srgbClr val="9933FF"/>
                </a:solidFill>
                <a:effectLst/>
                <a:uLnTx/>
                <a:uFillTx/>
                <a:latin typeface="华文楷体" panose="02010600040101010101" pitchFamily="2" charset="-122"/>
                <a:ea typeface="华文楷体" panose="02010600040101010101" pitchFamily="2" charset="-122"/>
                <a:cs typeface="+mn-cs"/>
              </a:rPr>
              <a:t>1  </a:t>
            </a:r>
            <a:r>
              <a:rPr kumimoji="0" lang="zh-CN" altLang="en-US" sz="4800" b="0" i="0" u="none" strike="noStrike" kern="10" cap="none" spc="0" normalizeH="0" baseline="0" noProof="0">
                <a:ln>
                  <a:noFill/>
                </a:ln>
                <a:solidFill>
                  <a:srgbClr val="9933FF"/>
                </a:solidFill>
                <a:effectLst/>
                <a:uLnTx/>
                <a:uFillTx/>
                <a:latin typeface="华文楷体" panose="02010600040101010101" pitchFamily="2" charset="-122"/>
                <a:ea typeface="华文楷体" panose="02010600040101010101" pitchFamily="2" charset="-122"/>
                <a:cs typeface="+mn-cs"/>
              </a:rPr>
              <a:t>电话的原理</a:t>
            </a:r>
            <a:endParaRPr kumimoji="0" lang="zh-CN" altLang="en-US" sz="4800" b="0" i="0" u="none" strike="noStrike" kern="10" cap="none" spc="0" normalizeH="0" baseline="0" noProof="0">
              <a:ln>
                <a:noFill/>
              </a:ln>
              <a:solidFill>
                <a:srgbClr val="9933FF"/>
              </a:solidFill>
              <a:effectLst/>
              <a:uLnTx/>
              <a:uFillTx/>
              <a:latin typeface="华文楷体" panose="02010600040101010101" pitchFamily="2" charset="-122"/>
              <a:ea typeface="华文楷体" panose="02010600040101010101" pitchFamily="2" charset="-122"/>
              <a:cs typeface="+mn-cs"/>
            </a:endParaRPr>
          </a:p>
        </p:txBody>
      </p:sp>
      <p:sp>
        <p:nvSpPr>
          <p:cNvPr id="13" name="矩形 12"/>
          <p:cNvSpPr/>
          <p:nvPr/>
        </p:nvSpPr>
        <p:spPr>
          <a:xfrm>
            <a:off x="1013884" y="4881033"/>
            <a:ext cx="9732434" cy="1352551"/>
          </a:xfrm>
          <a:prstGeom prst="rect">
            <a:avLst/>
          </a:prstGeom>
          <a:noFill/>
          <a:ln w="9525">
            <a:noFill/>
          </a:ln>
        </p:spPr>
        <p:txBody>
          <a:bodyPr>
            <a:spAutoFit/>
          </a:bodyPr>
          <a:lstStyle>
            <a:defPPr>
              <a:defRPr lang="zh-CN"/>
            </a:defPPr>
          </a:lstStyle>
          <a:p>
            <a:pPr algn="just" eaLnBrk="1" hangingPunct="1"/>
            <a:r>
              <a:rPr lang="zh-CN" altLang="en-US" sz="2667" b="1">
                <a:solidFill>
                  <a:srgbClr val="FF0000"/>
                </a:solidFill>
                <a:latin typeface="Times New Roman" panose="02020603050405020304" pitchFamily="18" charset="0"/>
                <a:ea typeface="黑体" panose="02010609060101010101" pitchFamily="49" charset="-122"/>
              </a:rPr>
              <a:t>         解析：</a:t>
            </a:r>
            <a:r>
              <a:rPr lang="zh-CN" altLang="en-US" sz="2667" b="1">
                <a:solidFill>
                  <a:srgbClr val="0000FF"/>
                </a:solidFill>
                <a:latin typeface="Times New Roman" panose="02020603050405020304" pitchFamily="18" charset="0"/>
                <a:ea typeface="黑体" panose="02010609060101010101" pitchFamily="49" charset="-122"/>
              </a:rPr>
              <a:t>老式话筒中有一个装着炭粒的小盒子，当对着话筒讲话时，膜片时紧时松地压迫炭粒，它的电阻随之改变，流过炭粒的电流就会改变，于是形成了随声音变化的电流。</a:t>
            </a:r>
          </a:p>
        </p:txBody>
      </p:sp>
      <p:sp>
        <p:nvSpPr>
          <p:cNvPr id="14" name="矩形 13"/>
          <p:cNvSpPr/>
          <p:nvPr/>
        </p:nvSpPr>
        <p:spPr>
          <a:xfrm>
            <a:off x="8113184" y="2400300"/>
            <a:ext cx="2586567" cy="1109133"/>
          </a:xfrm>
          <a:prstGeom prst="rect">
            <a:avLst/>
          </a:prstGeom>
          <a:noFill/>
          <a:ln w="9525">
            <a:noFill/>
          </a:ln>
        </p:spPr>
        <p:txBody>
          <a:bodyPr>
            <a:spAutoFit/>
          </a:bodyPr>
          <a:lstStyle>
            <a:defPPr>
              <a:defRPr lang="zh-CN"/>
            </a:defPPr>
          </a:lstStyle>
          <a:p>
            <a:pPr eaLnBrk="1" hangingPunct="1"/>
            <a:r>
              <a:rPr lang="zh-CN" altLang="en-US" sz="3200" b="1">
                <a:solidFill>
                  <a:srgbClr val="0000FF"/>
                </a:solidFill>
                <a:latin typeface="Times New Roman" panose="02020603050405020304" pitchFamily="18" charset="0"/>
                <a:ea typeface="黑体" panose="02010609060101010101" pitchFamily="49" charset="-122"/>
              </a:rPr>
              <a:t>把声音变成变化的电流</a:t>
            </a:r>
          </a:p>
        </p:txBody>
      </p:sp>
      <p:sp>
        <p:nvSpPr>
          <p:cNvPr id="18" name="矩形 17"/>
          <p:cNvSpPr/>
          <p:nvPr/>
        </p:nvSpPr>
        <p:spPr>
          <a:xfrm>
            <a:off x="941917" y="3663951"/>
            <a:ext cx="1316567" cy="615949"/>
          </a:xfrm>
          <a:prstGeom prst="rect">
            <a:avLst/>
          </a:prstGeom>
          <a:noFill/>
          <a:ln w="9525">
            <a:noFill/>
          </a:ln>
        </p:spPr>
        <p:txBody>
          <a:bodyPr>
            <a:spAutoFit/>
          </a:bodyPr>
          <a:lstStyle>
            <a:defPPr>
              <a:defRPr lang="zh-CN"/>
            </a:defPPr>
          </a:lstStyle>
          <a:p>
            <a:pPr eaLnBrk="1" hangingPunct="1"/>
            <a:r>
              <a:rPr lang="zh-CN" altLang="en-US" sz="3200" b="1">
                <a:solidFill>
                  <a:srgbClr val="0000FF"/>
                </a:solidFill>
                <a:latin typeface="Times New Roman" panose="02020603050405020304" pitchFamily="18" charset="0"/>
                <a:ea typeface="黑体" panose="02010609060101010101" pitchFamily="49" charset="-122"/>
              </a:rPr>
              <a:t>听筒</a:t>
            </a:r>
          </a:p>
        </p:txBody>
      </p:sp>
      <p:cxnSp>
        <p:nvCxnSpPr>
          <p:cNvPr id="9" name="直接连接符 8"/>
          <p:cNvCxnSpPr/>
          <p:nvPr/>
        </p:nvCxnSpPr>
        <p:spPr>
          <a:xfrm>
            <a:off x="3600451" y="2747433"/>
            <a:ext cx="4273549" cy="0"/>
          </a:xfrm>
          <a:prstGeom prst="line">
            <a:avLst/>
          </a:prstGeom>
          <a:ln w="28575" cap="flat" cmpd="sng">
            <a:solidFill>
              <a:srgbClr val="FF0000"/>
            </a:solidFill>
            <a:prstDash val="solid"/>
            <a:headEnd type="none" w="med" len="med"/>
            <a:tailEnd type="none" w="med" len="med"/>
          </a:ln>
        </p:spPr>
      </p:cxnSp>
      <p:cxnSp>
        <p:nvCxnSpPr>
          <p:cNvPr id="20" name="直接连接符 19"/>
          <p:cNvCxnSpPr/>
          <p:nvPr/>
        </p:nvCxnSpPr>
        <p:spPr>
          <a:xfrm>
            <a:off x="2781300" y="3941233"/>
            <a:ext cx="1104900" cy="0"/>
          </a:xfrm>
          <a:prstGeom prst="line">
            <a:avLst/>
          </a:prstGeom>
          <a:ln w="28575" cap="flat" cmpd="sng">
            <a:solidFill>
              <a:srgbClr val="FF0000"/>
            </a:solidFill>
            <a:prstDash val="solid"/>
            <a:headEnd type="none" w="med" len="med"/>
            <a:tailEnd type="none" w="med" len="med"/>
          </a:ln>
        </p:spPr>
      </p:cxnSp>
      <p:sp>
        <p:nvSpPr>
          <p:cNvPr id="22" name="矩形 21"/>
          <p:cNvSpPr/>
          <p:nvPr/>
        </p:nvSpPr>
        <p:spPr>
          <a:xfrm>
            <a:off x="8542866" y="1778000"/>
            <a:ext cx="992717" cy="698500"/>
          </a:xfrm>
          <a:prstGeom prst="rect">
            <a:avLst/>
          </a:prstGeom>
          <a:noFill/>
          <a:ln w="9525">
            <a:noFill/>
          </a:ln>
        </p:spPr>
        <p:txBody>
          <a:bodyPr>
            <a:spAutoFit/>
          </a:bodyPr>
          <a:lstStyle>
            <a:defPPr>
              <a:defRPr lang="zh-CN"/>
            </a:defPPr>
          </a:lstStyle>
          <a:p>
            <a:pPr eaLnBrk="1" hangingPunct="1"/>
            <a:r>
              <a:rPr lang="en-US" altLang="zh-CN" sz="3733" b="1">
                <a:solidFill>
                  <a:srgbClr val="FF0000"/>
                </a:solidFill>
                <a:latin typeface="Times New Roman" panose="02020603050405020304" pitchFamily="18" charset="0"/>
                <a:ea typeface="黑体" panose="02010609060101010101" pitchFamily="49" charset="-122"/>
              </a:rPr>
              <a:t>B</a:t>
            </a:r>
            <a:endParaRPr lang="zh-CN" altLang="en-US" sz="3733" b="1">
              <a:solidFill>
                <a:srgbClr val="FF0000"/>
              </a:solidFill>
              <a:latin typeface="Times New Roman" panose="02020603050405020304" pitchFamily="18" charset="0"/>
              <a:ea typeface="黑体" panose="02010609060101010101" pitchFamily="49" charset="-122"/>
            </a:endParaRPr>
          </a:p>
        </p:txBody>
      </p:sp>
      <p:sp>
        <p:nvSpPr>
          <p:cNvPr id="16" name="矩形 15"/>
          <p:cNvSpPr/>
          <p:nvPr/>
        </p:nvSpPr>
        <p:spPr>
          <a:xfrm>
            <a:off x="7124700" y="2959100"/>
            <a:ext cx="992717" cy="778933"/>
          </a:xfrm>
          <a:prstGeom prst="rect">
            <a:avLst/>
          </a:prstGeom>
          <a:noFill/>
          <a:ln w="9525">
            <a:noFill/>
          </a:ln>
        </p:spPr>
        <p:txBody>
          <a:bodyPr>
            <a:spAutoFit/>
          </a:bodyPr>
          <a:lstStyle>
            <a:defPPr>
              <a:defRPr lang="zh-CN"/>
            </a:defPPr>
          </a:lstStyle>
          <a:p>
            <a:pPr eaLnBrk="1" hangingPunct="1"/>
            <a:r>
              <a:rPr lang="zh-CN" altLang="en-US" sz="4267" b="1">
                <a:solidFill>
                  <a:srgbClr val="FF0000"/>
                </a:solidFill>
                <a:latin typeface="楷体" panose="02010609060101010101" pitchFamily="49" charset="-122"/>
                <a:ea typeface="楷体" panose="02010609060101010101" pitchFamily="49" charset="-122"/>
              </a:rPr>
              <a:t>√</a:t>
            </a:r>
          </a:p>
        </p:txBody>
      </p:sp>
      <p:sp>
        <p:nvSpPr>
          <p:cNvPr id="17" name="矩形 16"/>
          <p:cNvSpPr/>
          <p:nvPr/>
        </p:nvSpPr>
        <p:spPr>
          <a:xfrm>
            <a:off x="5594351" y="4135967"/>
            <a:ext cx="992716" cy="778933"/>
          </a:xfrm>
          <a:prstGeom prst="rect">
            <a:avLst/>
          </a:prstGeom>
          <a:noFill/>
          <a:ln w="9525">
            <a:noFill/>
          </a:ln>
        </p:spPr>
        <p:txBody>
          <a:bodyPr>
            <a:spAutoFit/>
          </a:bodyPr>
          <a:lstStyle>
            <a:defPPr>
              <a:defRPr lang="zh-CN"/>
            </a:defPPr>
          </a:lstStyle>
          <a:p>
            <a:pPr eaLnBrk="1" hangingPunct="1"/>
            <a:r>
              <a:rPr lang="en-US" altLang="zh-CN" sz="4267" b="1">
                <a:solidFill>
                  <a:srgbClr val="FF0000"/>
                </a:solidFill>
                <a:latin typeface="楷体_GB2312" panose="02010609030101010101" pitchFamily="49" charset="-122"/>
                <a:ea typeface="楷体_GB2312" panose="02010609030101010101" pitchFamily="49" charset="-122"/>
              </a:rPr>
              <a:t>×</a:t>
            </a:r>
            <a:endParaRPr lang="zh-CN" altLang="en-US" sz="4267" b="1">
              <a:solidFill>
                <a:srgbClr val="FF0000"/>
              </a:solidFill>
              <a:latin typeface="楷体_GB2312" panose="02010609030101010101" pitchFamily="49" charset="-122"/>
              <a:ea typeface="楷体_GB2312" panose="02010609030101010101" pitchFamily="49" charset="-122"/>
            </a:endParaRPr>
          </a:p>
        </p:txBody>
      </p:sp>
      <p:sp>
        <p:nvSpPr>
          <p:cNvPr id="19" name="矩形 18"/>
          <p:cNvSpPr/>
          <p:nvPr/>
        </p:nvSpPr>
        <p:spPr>
          <a:xfrm>
            <a:off x="8813800" y="3530600"/>
            <a:ext cx="992717" cy="778933"/>
          </a:xfrm>
          <a:prstGeom prst="rect">
            <a:avLst/>
          </a:prstGeom>
          <a:noFill/>
          <a:ln w="9525">
            <a:noFill/>
          </a:ln>
        </p:spPr>
        <p:txBody>
          <a:bodyPr>
            <a:spAutoFit/>
          </a:bodyPr>
          <a:lstStyle>
            <a:defPPr>
              <a:defRPr lang="zh-CN"/>
            </a:defPPr>
          </a:lstStyle>
          <a:p>
            <a:pPr eaLnBrk="1" hangingPunct="1"/>
            <a:r>
              <a:rPr lang="en-US" altLang="zh-CN" sz="4267" b="1">
                <a:solidFill>
                  <a:srgbClr val="FF0000"/>
                </a:solidFill>
                <a:latin typeface="楷体_GB2312" panose="02010609030101010101" pitchFamily="49" charset="-122"/>
                <a:ea typeface="楷体_GB2312" panose="02010609030101010101" pitchFamily="49" charset="-122"/>
              </a:rPr>
              <a:t>×</a:t>
            </a:r>
            <a:endParaRPr lang="zh-CN" altLang="en-US" sz="4267" b="1">
              <a:solidFill>
                <a:srgbClr val="FF0000"/>
              </a:solidFill>
              <a:latin typeface="楷体_GB2312" panose="02010609030101010101" pitchFamily="49" charset="-122"/>
              <a:ea typeface="楷体_GB2312" panose="02010609030101010101" pitchFamily="49" charset="-122"/>
            </a:endParaRPr>
          </a:p>
        </p:txBody>
      </p:sp>
      <p:sp>
        <p:nvSpPr>
          <p:cNvPr id="21" name="矩形 20"/>
          <p:cNvSpPr/>
          <p:nvPr/>
        </p:nvSpPr>
        <p:spPr>
          <a:xfrm>
            <a:off x="1331384" y="2349500"/>
            <a:ext cx="992716" cy="778933"/>
          </a:xfrm>
          <a:prstGeom prst="rect">
            <a:avLst/>
          </a:prstGeom>
          <a:noFill/>
          <a:ln w="9525">
            <a:noFill/>
          </a:ln>
        </p:spPr>
        <p:txBody>
          <a:bodyPr>
            <a:spAutoFit/>
          </a:bodyPr>
          <a:lstStyle>
            <a:defPPr>
              <a:defRPr lang="zh-CN"/>
            </a:defPPr>
          </a:lstStyle>
          <a:p>
            <a:pPr eaLnBrk="1" hangingPunct="1"/>
            <a:r>
              <a:rPr lang="en-US" altLang="zh-CN" sz="4267" b="1">
                <a:solidFill>
                  <a:srgbClr val="FF0000"/>
                </a:solidFill>
                <a:latin typeface="楷体_GB2312" panose="02010609030101010101" pitchFamily="49" charset="-122"/>
                <a:ea typeface="楷体_GB2312" panose="02010609030101010101" pitchFamily="49" charset="-122"/>
              </a:rPr>
              <a:t>×</a:t>
            </a:r>
            <a:endParaRPr lang="zh-CN" altLang="en-US" sz="4267" b="1">
              <a:solidFill>
                <a:srgbClr val="FF0000"/>
              </a:solidFill>
              <a:latin typeface="楷体_GB2312" panose="02010609030101010101" pitchFamily="49" charset="-122"/>
              <a:ea typeface="楷体_GB2312" panose="02010609030101010101" pitchFamily="49" charset="-122"/>
            </a:endParaRPr>
          </a:p>
        </p:txBody>
      </p:sp>
      <p:sp>
        <p:nvSpPr>
          <p:cNvPr id="27" name="文本框 26"/>
          <p:cNvSpPr txBox="1"/>
          <p:nvPr/>
        </p:nvSpPr>
        <p:spPr>
          <a:xfrm>
            <a:off x="-512233" y="24828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31761" name="图片 27"/>
          <p:cNvPicPr>
            <a:picLocks noChangeAspect="1"/>
          </p:cNvPicPr>
          <p:nvPr/>
        </p:nvPicPr>
        <p:blipFill>
          <a:blip r:embed="rId2"/>
          <a:stretch>
            <a:fillRect/>
          </a:stretch>
        </p:blipFill>
        <p:spPr>
          <a:xfrm>
            <a:off x="12192000" y="2482851"/>
            <a:ext cx="512233" cy="1413933"/>
          </a:xfrm>
          <a:prstGeom prst="rect">
            <a:avLst/>
          </a:prstGeom>
          <a:noFill/>
          <a:ln w="9525">
            <a:noFill/>
          </a:ln>
        </p:spPr>
      </p:pic>
      <p:grpSp>
        <p:nvGrpSpPr>
          <p:cNvPr id="31762" name="组合 22"/>
          <p:cNvGrpSpPr/>
          <p:nvPr/>
        </p:nvGrpSpPr>
        <p:grpSpPr>
          <a:xfrm>
            <a:off x="522817" y="57150"/>
            <a:ext cx="6515100" cy="992716"/>
            <a:chOff x="523238" y="57473"/>
            <a:chExt cx="6514389" cy="992356"/>
          </a:xfrm>
        </p:grpSpPr>
        <p:pic>
          <p:nvPicPr>
            <p:cNvPr id="31763" name="图片 23"/>
            <p:cNvPicPr>
              <a:picLocks noChangeAspect="1"/>
            </p:cNvPicPr>
            <p:nvPr/>
          </p:nvPicPr>
          <p:blipFill>
            <a:blip r:embed="rId3"/>
            <a:stretch>
              <a:fillRect/>
            </a:stretch>
          </p:blipFill>
          <p:spPr>
            <a:xfrm flipH="1">
              <a:off x="523238" y="57473"/>
              <a:ext cx="6514389" cy="992356"/>
            </a:xfrm>
            <a:prstGeom prst="rect">
              <a:avLst/>
            </a:prstGeom>
            <a:noFill/>
            <a:ln w="9525">
              <a:noFill/>
            </a:ln>
          </p:spPr>
        </p:pic>
        <p:sp>
          <p:nvSpPr>
            <p:cNvPr id="31764" name="TextBox 1"/>
            <p:cNvSpPr txBox="1"/>
            <p:nvPr/>
          </p:nvSpPr>
          <p:spPr>
            <a:xfrm>
              <a:off x="1013725" y="353113"/>
              <a:ext cx="2949147" cy="615889"/>
            </a:xfrm>
            <a:prstGeom prst="rect">
              <a:avLst/>
            </a:prstGeom>
            <a:noFill/>
            <a:ln w="9525">
              <a:noFill/>
            </a:ln>
          </p:spPr>
          <p:txBody>
            <a:bodyPr>
              <a:spAutoFit/>
            </a:bodyPr>
            <a:lstStyle>
              <a:defPPr>
                <a:defRPr lang="zh-CN"/>
              </a:defPPr>
            </a:lstStyle>
            <a:p>
              <a:pPr algn="ctr" eaLnBrk="1" hangingPunct="1"/>
              <a:r>
                <a:rPr lang="zh-CN" altLang="en-US" sz="3200" b="1">
                  <a:solidFill>
                    <a:schemeClr val="bg1"/>
                  </a:solidFill>
                  <a:latin typeface="微软雅黑" panose="020b0503020204020204" pitchFamily="34" charset="-122"/>
                  <a:ea typeface="微软雅黑" panose="020b0503020204020204" pitchFamily="34" charset="-122"/>
                </a:rPr>
                <a:t>课堂教学展示</a:t>
              </a:r>
            </a:p>
          </p:txBody>
        </p:sp>
        <p:sp>
          <p:nvSpPr>
            <p:cNvPr id="28" name="TextBox 21"/>
            <p:cNvSpPr txBox="1"/>
            <p:nvPr/>
          </p:nvSpPr>
          <p:spPr bwMode="auto">
            <a:xfrm>
              <a:off x="3867206" y="118833"/>
              <a:ext cx="2787346" cy="615727"/>
            </a:xfrm>
            <a:prstGeom prst="rect">
              <a:avLst/>
            </a:prstGeom>
            <a:noFill/>
            <a:effectLst>
              <a:outerShdw blurRad="50800" dist="38100" dir="2700000" algn="tl" rotWithShape="0">
                <a:schemeClr val="bg1">
                  <a:lumMod val="50000"/>
                  <a:alpha val="40000"/>
                </a:schemeClr>
              </a:outerShdw>
            </a:effectLst>
          </p:spPr>
          <p:txBody>
            <a:bodyPr>
              <a:spAutoFit/>
            </a:bodyPr>
            <a:lstStyle>
              <a:defPPr>
                <a:defRPr lang="zh-CN"/>
              </a:defPPr>
            </a:lstStyle>
            <a:p>
              <a:pPr marR="0" algn="dist" defTabSz="1219200" eaLnBrk="1" hangingPunct="1">
                <a:buClrTx/>
                <a:buSzTx/>
                <a:buFont typeface="Arial" panose="020b0604020202020204" pitchFamily="34" charset="0"/>
                <a:buNone/>
                <a:defRPr/>
              </a:pPr>
              <a:r>
                <a:rPr kumimoji="0" lang="zh-CN" altLang="en-US" sz="3200" b="1" kern="1200" cap="none" spc="-133" normalizeH="0" baseline="0" noProof="0">
                  <a:latin typeface="微软雅黑" panose="020b0503020204020204" pitchFamily="34" charset="-122"/>
                  <a:ea typeface="微软雅黑" panose="020b0503020204020204" pitchFamily="34" charset="-122"/>
                  <a:cs typeface="+mn-cs"/>
                </a:rPr>
                <a:t>随堂演练</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7"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par>
                          <p:cTn id="13" fill="hold" nodeType="withGroup">
                            <p:stCondLst>
                              <p:cond delay="500"/>
                            </p:stCondLst>
                            <p:childTnLst>
                              <p:par>
                                <p:cTn id="14" presetID="1" presetClass="entr" presetSubtype="0" fill="hold" grpId="1" nodeType="afterEffec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indefinite"/>
                            </p:stCondLst>
                          </p:cTn>
                        </p:par>
                        <p:par>
                          <p:cTn id="23" fill="hold" nodeType="afterGroup">
                            <p:stCondLst>
                              <p:cond delay="0"/>
                            </p:stCondLst>
                            <p:childTnLst>
                              <p:par>
                                <p:cTn id="24" presetID="1" presetClass="entr" presetSubtype="0" fill="hold" grpId="4" nodeType="clickEffect">
                                  <p:stCondLst>
                                    <p:cond delay="0"/>
                                  </p:stCondLst>
                                  <p:childTnLst>
                                    <p:set>
                                      <p:cBhvr>
                                        <p:cTn id="25" dur="1" fill="hold">
                                          <p:stCondLst>
                                            <p:cond delay="0"/>
                                          </p:stCondLst>
                                        </p:cTn>
                                        <p:tgtEl>
                                          <p:spTgt spid="16"/>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left)">
                                      <p:cBhvr>
                                        <p:cTn id="31" dur="500"/>
                                        <p:tgtEl>
                                          <p:spTgt spid="20"/>
                                        </p:tgtEl>
                                      </p:cBhvr>
                                    </p:animEffect>
                                  </p:childTnLst>
                                </p:cTn>
                              </p:par>
                            </p:childTnLst>
                          </p:cTn>
                        </p:par>
                        <p:par>
                          <p:cTn id="32" fill="hold" nodeType="withGroup">
                            <p:stCondLst>
                              <p:cond delay="500"/>
                            </p:stCondLst>
                            <p:childTnLst>
                              <p:par>
                                <p:cTn id="33" presetID="1" presetClass="entr" presetSubtype="0" fill="hold" grpId="2" nodeType="afterEffec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indefinite"/>
                            </p:stCondLst>
                          </p:cTn>
                        </p:par>
                        <p:par>
                          <p:cTn id="37" fill="hold" nodeType="afterGroup">
                            <p:stCondLst>
                              <p:cond delay="0"/>
                            </p:stCondLst>
                            <p:childTnLst>
                              <p:par>
                                <p:cTn id="38" presetID="1" presetClass="entr" presetSubtype="0" fill="hold" grpId="6" nodeType="clickEffect">
                                  <p:stCondLst>
                                    <p:cond delay="0"/>
                                  </p:stCondLst>
                                  <p:childTnLst>
                                    <p:set>
                                      <p:cBhvr>
                                        <p:cTn id="39" dur="1" fill="hold">
                                          <p:stCondLst>
                                            <p:cond delay="0"/>
                                          </p:stCondLst>
                                        </p:cTn>
                                        <p:tgtEl>
                                          <p:spTgt spid="19"/>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indefinite"/>
                            </p:stCondLst>
                          </p:cTn>
                        </p:par>
                        <p:par>
                          <p:cTn id="42" fill="hold" nodeType="afterGroup">
                            <p:stCondLst>
                              <p:cond delay="0"/>
                            </p:stCondLst>
                            <p:childTnLst>
                              <p:par>
                                <p:cTn id="43" presetID="1" presetClass="entr" presetSubtype="0" fill="hold" grpId="5" nodeType="click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indefinite"/>
                            </p:stCondLst>
                          </p:cTn>
                        </p:par>
                        <p:par>
                          <p:cTn id="47" fill="hold" nodeType="afterGroup">
                            <p:stCondLst>
                              <p:cond delay="0"/>
                            </p:stCondLst>
                            <p:childTnLst>
                              <p:par>
                                <p:cTn id="48" presetID="1" presetClass="entr" presetSubtype="0" fill="hold" grpId="3" nodeType="clickEffect">
                                  <p:stCondLst>
                                    <p:cond delay="0"/>
                                  </p:stCondLst>
                                  <p:childTnLst>
                                    <p:set>
                                      <p:cBhvr>
                                        <p:cTn id="49"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1"/>
      <p:bldP spid="18" grpId="2"/>
      <p:bldP spid="22" grpId="3"/>
      <p:bldP spid="16" grpId="4"/>
      <p:bldP spid="17" grpId="5"/>
      <p:bldP spid="19" grpId="6"/>
      <p:bldP spid="21" grpId="7"/>
    </p:bldLst>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内容占位符 1"/>
          <p:cNvSpPr txBox="1"/>
          <p:nvPr/>
        </p:nvSpPr>
        <p:spPr>
          <a:xfrm>
            <a:off x="670984" y="1244600"/>
            <a:ext cx="10850034" cy="4366684"/>
          </a:xfrm>
          <a:prstGeom prst="rect">
            <a:avLst/>
          </a:prstGeom>
        </p:spPr>
        <p:txBody>
          <a:bodyPr/>
          <a:lstStyle>
            <a:defPPr>
              <a:defRPr lang="zh-CN"/>
            </a:defPPr>
            <a:lvl1pPr marL="457200" lvl="0" indent="-457200" algn="l" defTabSz="1219200" rtl="0" eaLnBrk="0" fontAlgn="base" latinLnBrk="0" hangingPunct="0">
              <a:lnSpc>
                <a:spcPct val="100000"/>
              </a:lnSpc>
              <a:spcBef>
                <a:spcPct val="20000"/>
              </a:spcBef>
              <a:spcAft>
                <a:spcPct val="0"/>
              </a:spcAft>
              <a:buChar char="•"/>
              <a:defRPr sz="4267" b="0" i="0" u="none" kern="1200" baseline="0">
                <a:solidFill>
                  <a:schemeClr val="tx1"/>
                </a:solidFill>
                <a:latin typeface="+mn-lt"/>
                <a:ea typeface="+mn-ea"/>
                <a:cs typeface="+mn-cs"/>
              </a:defRPr>
            </a:lvl1pPr>
            <a:lvl2pPr marL="990600" lvl="1" indent="-381000" algn="l" defTabSz="1219200" rtl="0" eaLnBrk="0" fontAlgn="base" latinLnBrk="0" hangingPunct="0">
              <a:lnSpc>
                <a:spcPct val="100000"/>
              </a:lnSpc>
              <a:spcBef>
                <a:spcPct val="20000"/>
              </a:spcBef>
              <a:spcAft>
                <a:spcPct val="0"/>
              </a:spcAft>
              <a:buChar char="–"/>
              <a:defRPr sz="3733" b="0" i="0" u="none" kern="1200" baseline="0">
                <a:solidFill>
                  <a:schemeClr val="tx1"/>
                </a:solidFill>
                <a:latin typeface="+mn-lt"/>
                <a:ea typeface="+mn-ea"/>
                <a:cs typeface="+mn-cs"/>
              </a:defRPr>
            </a:lvl2pPr>
            <a:lvl3pPr marL="1524000" lvl="2" indent="-304800" algn="l" defTabSz="1219200" rtl="0" eaLnBrk="0" fontAlgn="base" latinLnBrk="0" hangingPunct="0">
              <a:lnSpc>
                <a:spcPct val="100000"/>
              </a:lnSpc>
              <a:spcBef>
                <a:spcPct val="20000"/>
              </a:spcBef>
              <a:spcAft>
                <a:spcPct val="0"/>
              </a:spcAft>
              <a:buChar char="•"/>
              <a:defRPr sz="3200" b="0" i="0" u="none" kern="1200" baseline="0">
                <a:solidFill>
                  <a:schemeClr val="tx1"/>
                </a:solidFill>
                <a:latin typeface="+mn-lt"/>
                <a:ea typeface="+mn-ea"/>
                <a:cs typeface="+mn-cs"/>
              </a:defRPr>
            </a:lvl3pPr>
            <a:lvl4pPr marL="2133600" lvl="3"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4pPr>
            <a:lvl5pPr marL="2743200" lvl="4"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5pPr>
            <a:lvl6pPr marL="3352800" lvl="5"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6pPr>
            <a:lvl7pPr marL="3962400" lvl="6"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7pPr>
            <a:lvl8pPr marL="4572000" lvl="7"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8pPr>
            <a:lvl9pPr marL="5181600" indent="-304800" algn="l" rtl="0" eaLnBrk="0" fontAlgn="base" hangingPunct="0">
              <a:spcBef>
                <a:spcPct val="20000"/>
              </a:spcBef>
              <a:spcAft>
                <a:spcPct val="0"/>
              </a:spcAft>
              <a:buChar char="»"/>
              <a:defRPr sz="2667">
                <a:solidFill>
                  <a:schemeClr val="tx1"/>
                </a:solidFill>
                <a:latin typeface="+mn-lt"/>
                <a:ea typeface="+mn-ea"/>
              </a:defRPr>
            </a:lvl9pPr>
          </a:lstStyle>
          <a:p>
            <a:pPr marL="0" marR="0" lvl="0" indent="960120" algn="just" defTabSz="1219200" rtl="0" eaLnBrk="0" fontAlgn="base" latinLnBrk="0" hangingPunct="0">
              <a:lnSpc>
                <a:spcPct val="110000"/>
              </a:lnSpc>
              <a:spcBef>
                <a:spcPct val="0"/>
              </a:spcBef>
              <a:spcAft>
                <a:spcPct val="0"/>
              </a:spcAft>
              <a:buClrTx/>
              <a:buSzTx/>
              <a:buFont typeface="Arial" panose="020b0604020202020204" pitchFamily="34" charset="0"/>
              <a:buNone/>
              <a:defRPr/>
            </a:pPr>
            <a:r>
              <a:rPr kumimoji="0" lang="en-US" altLang="zh-CN"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rPr>
              <a:t>2.</a:t>
            </a:r>
            <a:r>
              <a:rPr kumimoji="0" lang="zh-CN" altLang="en-US"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rPr>
              <a:t>在上海的小明家里刚刚装上电话，他想给北京的姑姑打个电话问候，可电话“占线”。请你帮他分析一下，下列哪种情况能造成这种现象（       ）</a:t>
            </a:r>
            <a:endParaRPr kumimoji="0" lang="zh-CN" altLang="en-US"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endParaRPr>
          </a:p>
          <a:p>
            <a:pPr marL="0" marR="0" lvl="0" indent="960120" algn="just" defTabSz="1219200" rtl="0" eaLnBrk="0" fontAlgn="base" latinLnBrk="0" hangingPunct="0">
              <a:lnSpc>
                <a:spcPct val="110000"/>
              </a:lnSpc>
              <a:spcBef>
                <a:spcPct val="0"/>
              </a:spcBef>
              <a:spcAft>
                <a:spcPct val="0"/>
              </a:spcAft>
              <a:buClrTx/>
              <a:buSzTx/>
              <a:buFont typeface="Arial" panose="020b0604020202020204" pitchFamily="34" charset="0"/>
              <a:buNone/>
              <a:defRPr/>
            </a:pPr>
            <a:r>
              <a:rPr kumimoji="0" lang="en-US" altLang="zh-CN"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rPr>
              <a:t>A.</a:t>
            </a:r>
            <a:r>
              <a:rPr kumimoji="0" lang="zh-CN" altLang="en-US"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rPr>
              <a:t>姑姑正给小明打电话</a:t>
            </a:r>
            <a:endParaRPr kumimoji="0" lang="zh-CN" altLang="en-US"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endParaRPr>
          </a:p>
          <a:p>
            <a:pPr marL="0" marR="0" lvl="0" indent="960120" algn="just" defTabSz="1219200" rtl="0" eaLnBrk="0" fontAlgn="base" latinLnBrk="0" hangingPunct="0">
              <a:lnSpc>
                <a:spcPct val="110000"/>
              </a:lnSpc>
              <a:spcBef>
                <a:spcPct val="0"/>
              </a:spcBef>
              <a:spcAft>
                <a:spcPct val="0"/>
              </a:spcAft>
              <a:buClrTx/>
              <a:buSzTx/>
              <a:buFont typeface="Arial" panose="020b0604020202020204" pitchFamily="34" charset="0"/>
              <a:buNone/>
              <a:defRPr/>
            </a:pPr>
            <a:r>
              <a:rPr kumimoji="0" lang="en-US" altLang="zh-CN"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rPr>
              <a:t>B.</a:t>
            </a:r>
            <a:r>
              <a:rPr kumimoji="0" lang="zh-CN" altLang="en-US"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rPr>
              <a:t>姑姑正在给别人打电话</a:t>
            </a:r>
            <a:endParaRPr kumimoji="0" lang="zh-CN" altLang="en-US"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endParaRPr>
          </a:p>
          <a:p>
            <a:pPr marL="0" marR="0" lvl="0" indent="960120" algn="just" defTabSz="1219200" rtl="0" eaLnBrk="0" fontAlgn="base" latinLnBrk="0" hangingPunct="0">
              <a:lnSpc>
                <a:spcPct val="110000"/>
              </a:lnSpc>
              <a:spcBef>
                <a:spcPct val="0"/>
              </a:spcBef>
              <a:spcAft>
                <a:spcPct val="0"/>
              </a:spcAft>
              <a:buClrTx/>
              <a:buSzTx/>
              <a:buFont typeface="Arial" panose="020b0604020202020204" pitchFamily="34" charset="0"/>
              <a:buNone/>
              <a:defRPr/>
            </a:pPr>
            <a:r>
              <a:rPr kumimoji="0" lang="en-US" altLang="zh-CN"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rPr>
              <a:t>C.</a:t>
            </a:r>
            <a:r>
              <a:rPr kumimoji="0" lang="zh-CN" altLang="en-US"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rPr>
              <a:t>上海和北京之间有太多的用户在通话</a:t>
            </a:r>
            <a:endParaRPr kumimoji="0" lang="zh-CN" altLang="en-US"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endParaRPr>
          </a:p>
          <a:p>
            <a:pPr marL="0" marR="0" lvl="0" indent="960120" algn="just" defTabSz="1219200" rtl="0" eaLnBrk="0" fontAlgn="base" latinLnBrk="0" hangingPunct="0">
              <a:lnSpc>
                <a:spcPct val="110000"/>
              </a:lnSpc>
              <a:spcBef>
                <a:spcPct val="0"/>
              </a:spcBef>
              <a:spcAft>
                <a:spcPct val="0"/>
              </a:spcAft>
              <a:buClrTx/>
              <a:buSzTx/>
              <a:buFont typeface="Arial" panose="020b0604020202020204" pitchFamily="34" charset="0"/>
              <a:buNone/>
              <a:defRPr/>
            </a:pPr>
            <a:r>
              <a:rPr kumimoji="0" lang="en-US" altLang="zh-CN"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rPr>
              <a:t>D.</a:t>
            </a:r>
            <a:r>
              <a:rPr kumimoji="0" lang="zh-CN" altLang="en-US"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rPr>
              <a:t>以上情况都有可能</a:t>
            </a:r>
            <a:endParaRPr kumimoji="0" lang="zh-CN" altLang="en-US"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endParaRPr>
          </a:p>
        </p:txBody>
      </p:sp>
      <p:sp>
        <p:nvSpPr>
          <p:cNvPr id="7" name="矩形 6"/>
          <p:cNvSpPr/>
          <p:nvPr/>
        </p:nvSpPr>
        <p:spPr>
          <a:xfrm>
            <a:off x="6563784" y="2271184"/>
            <a:ext cx="992716" cy="698500"/>
          </a:xfrm>
          <a:prstGeom prst="rect">
            <a:avLst/>
          </a:prstGeom>
          <a:noFill/>
          <a:ln w="9525">
            <a:noFill/>
          </a:ln>
        </p:spPr>
        <p:txBody>
          <a:bodyPr>
            <a:spAutoFit/>
          </a:bodyPr>
          <a:lstStyle>
            <a:defPPr>
              <a:defRPr lang="zh-CN"/>
            </a:defPPr>
          </a:lstStyle>
          <a:p>
            <a:pPr eaLnBrk="1" hangingPunct="1"/>
            <a:r>
              <a:rPr lang="en-US" altLang="zh-CN" sz="3733" b="1">
                <a:solidFill>
                  <a:srgbClr val="FF0000"/>
                </a:solidFill>
                <a:latin typeface="Times New Roman" panose="02020603050405020304" pitchFamily="18" charset="0"/>
                <a:ea typeface="黑体" panose="02010609060101010101" pitchFamily="49" charset="-122"/>
              </a:rPr>
              <a:t>D</a:t>
            </a:r>
            <a:endParaRPr lang="zh-CN" altLang="en-US" sz="3733" b="1">
              <a:solidFill>
                <a:srgbClr val="FF0000"/>
              </a:solidFill>
              <a:latin typeface="Times New Roman" panose="02020603050405020304" pitchFamily="18" charset="0"/>
              <a:ea typeface="黑体" panose="02010609060101010101" pitchFamily="49" charset="-122"/>
            </a:endParaRPr>
          </a:p>
        </p:txBody>
      </p:sp>
      <p:sp>
        <p:nvSpPr>
          <p:cNvPr id="12" name="矩形 11"/>
          <p:cNvSpPr/>
          <p:nvPr/>
        </p:nvSpPr>
        <p:spPr>
          <a:xfrm>
            <a:off x="670984" y="5336117"/>
            <a:ext cx="10898716" cy="944033"/>
          </a:xfrm>
          <a:prstGeom prst="rect">
            <a:avLst/>
          </a:prstGeom>
          <a:noFill/>
          <a:ln w="9525">
            <a:noFill/>
          </a:ln>
        </p:spPr>
        <p:txBody>
          <a:bodyPr>
            <a:spAutoFit/>
          </a:bodyPr>
          <a:lstStyle>
            <a:defPPr>
              <a:defRPr lang="zh-CN"/>
            </a:defPPr>
          </a:lstStyle>
          <a:p>
            <a:pPr eaLnBrk="1" hangingPunct="1"/>
            <a:r>
              <a:rPr lang="zh-CN" altLang="en-US" sz="2667" b="1">
                <a:solidFill>
                  <a:srgbClr val="FF0000"/>
                </a:solidFill>
                <a:latin typeface="Times New Roman" panose="02020603050405020304" pitchFamily="18" charset="0"/>
                <a:ea typeface="黑体" panose="02010609060101010101" pitchFamily="49" charset="-122"/>
              </a:rPr>
              <a:t>         解析：</a:t>
            </a:r>
            <a:r>
              <a:rPr lang="zh-CN" altLang="en-US" sz="2667" b="1">
                <a:solidFill>
                  <a:srgbClr val="0000FF"/>
                </a:solidFill>
                <a:latin typeface="Times New Roman" panose="02020603050405020304" pitchFamily="18" charset="0"/>
                <a:ea typeface="黑体" panose="02010609060101010101" pitchFamily="49" charset="-122"/>
              </a:rPr>
              <a:t>如果上海和北京之间有太多的用户在通话，它们之间的电话线路不够用，也会出现占线。</a:t>
            </a:r>
          </a:p>
        </p:txBody>
      </p:sp>
      <p:sp>
        <p:nvSpPr>
          <p:cNvPr id="29700" name="WordArt 38"/>
          <p:cNvSpPr>
            <a:spLocks noChangeArrowheads="1" noChangeShapeType="1" noTextEdit="1"/>
          </p:cNvSpPr>
          <p:nvPr/>
        </p:nvSpPr>
        <p:spPr bwMode="auto">
          <a:xfrm>
            <a:off x="878418" y="547713"/>
            <a:ext cx="4370916" cy="461433"/>
          </a:xfrm>
          <a:prstGeom prst="rect">
            <a:avLst/>
          </a:prstGeom>
          <a:extLst>
            <a:ext uri="{91240B29-F687-4F45-9708-019B960494DF}">
              <a14:hiddenLine xmlns:a14="http://schemas.microsoft.com/office/drawing/2010/main" w="10160">
                <a:solidFill>
                  <a:srgbClr val="000000"/>
                </a:solidFill>
                <a:round/>
              </a14:hiddenLine>
            </a:ext>
          </a:extLst>
        </p:spPr>
        <p:txBody>
          <a:bodyPr wrap="none" numCol="1" fromWordArt="1">
            <a:prstTxWarp prst="textPlain">
              <a:avLst>
                <a:gd name="adj" fmla="val 50000"/>
              </a:avLst>
            </a:prstTxWarp>
          </a:bodyPr>
          <a:lstStyle>
            <a:defPPr>
              <a:defRPr lang="zh-CN"/>
            </a:defPPr>
          </a:lstStyle>
          <a:p>
            <a:pPr marL="0" marR="0" lvl="0" indent="0" algn="l" defTabSz="1219200" rtl="0" eaLnBrk="1" fontAlgn="base" latinLnBrk="0" hangingPunct="1">
              <a:lnSpc>
                <a:spcPct val="100000"/>
              </a:lnSpc>
              <a:spcBef>
                <a:spcPct val="0"/>
              </a:spcBef>
              <a:spcAft>
                <a:spcPct val="0"/>
              </a:spcAft>
              <a:buClrTx/>
              <a:buSzTx/>
              <a:buFontTx/>
              <a:buNone/>
              <a:defRPr/>
            </a:pPr>
            <a:r>
              <a:rPr kumimoji="0" lang="zh-CN" altLang="en-US" sz="4800" b="0" i="0" u="none" strike="noStrike" kern="10" cap="none" spc="0" normalizeH="0" baseline="0" noProof="0">
                <a:ln>
                  <a:noFill/>
                </a:ln>
                <a:solidFill>
                  <a:srgbClr val="9933FF"/>
                </a:solidFill>
                <a:effectLst/>
                <a:uLnTx/>
                <a:uFillTx/>
                <a:latin typeface="华文楷体" panose="02010600040101010101" pitchFamily="2" charset="-122"/>
                <a:ea typeface="华文楷体" panose="02010600040101010101" pitchFamily="2" charset="-122"/>
                <a:cs typeface="+mn-cs"/>
              </a:rPr>
              <a:t>知识点</a:t>
            </a:r>
            <a:r>
              <a:rPr kumimoji="0" lang="en-US" altLang="zh-CN" sz="4800" b="0" i="0" u="none" strike="noStrike" kern="10" cap="none" spc="0" normalizeH="0" baseline="0" noProof="0">
                <a:ln>
                  <a:noFill/>
                </a:ln>
                <a:solidFill>
                  <a:srgbClr val="9933FF"/>
                </a:solidFill>
                <a:effectLst/>
                <a:uLnTx/>
                <a:uFillTx/>
                <a:latin typeface="华文楷体" panose="02010600040101010101" pitchFamily="2" charset="-122"/>
                <a:ea typeface="华文楷体" panose="02010600040101010101" pitchFamily="2" charset="-122"/>
                <a:cs typeface="+mn-cs"/>
              </a:rPr>
              <a:t>2 </a:t>
            </a:r>
            <a:r>
              <a:rPr kumimoji="0" lang="zh-CN" altLang="en-US" sz="4800" b="0" i="0" u="none" strike="noStrike" kern="10" cap="none" spc="0" normalizeH="0" baseline="0" noProof="0">
                <a:ln>
                  <a:noFill/>
                </a:ln>
                <a:solidFill>
                  <a:srgbClr val="9933FF"/>
                </a:solidFill>
                <a:effectLst/>
                <a:uLnTx/>
                <a:uFillTx/>
                <a:latin typeface="华文楷体" panose="02010600040101010101" pitchFamily="2" charset="-122"/>
                <a:ea typeface="华文楷体" panose="02010600040101010101" pitchFamily="2" charset="-122"/>
                <a:cs typeface="+mn-cs"/>
              </a:rPr>
              <a:t>电话交换机</a:t>
            </a:r>
            <a:endParaRPr kumimoji="0" lang="zh-CN" altLang="en-US" sz="4800" b="0" i="0" u="none" strike="noStrike" kern="10" cap="none" spc="0" normalizeH="0" baseline="0" noProof="0">
              <a:ln>
                <a:noFill/>
              </a:ln>
              <a:solidFill>
                <a:srgbClr val="9933FF"/>
              </a:solidFill>
              <a:effectLst/>
              <a:uLnTx/>
              <a:uFillTx/>
              <a:latin typeface="华文楷体" panose="02010600040101010101" pitchFamily="2" charset="-122"/>
              <a:ea typeface="华文楷体" panose="02010600040101010101" pitchFamily="2" charset="-122"/>
              <a:cs typeface="+mn-cs"/>
            </a:endParaRPr>
          </a:p>
        </p:txBody>
      </p:sp>
      <p:sp>
        <p:nvSpPr>
          <p:cNvPr id="10" name="文本框 9"/>
          <p:cNvSpPr txBox="1"/>
          <p:nvPr/>
        </p:nvSpPr>
        <p:spPr>
          <a:xfrm>
            <a:off x="-512233" y="2319867"/>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32777" name="图片 10"/>
          <p:cNvPicPr>
            <a:picLocks noChangeAspect="1"/>
          </p:cNvPicPr>
          <p:nvPr/>
        </p:nvPicPr>
        <p:blipFill>
          <a:blip r:embed="rId2"/>
          <a:stretch>
            <a:fillRect/>
          </a:stretch>
        </p:blipFill>
        <p:spPr>
          <a:xfrm>
            <a:off x="12192000" y="2535767"/>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1"/>
    </p:bldLst>
  </p:timing>
</p:sld>
</file>

<file path=ppt/slides/slide2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内容占位符 1"/>
          <p:cNvSpPr txBox="1"/>
          <p:nvPr/>
        </p:nvSpPr>
        <p:spPr>
          <a:xfrm>
            <a:off x="548217" y="1100667"/>
            <a:ext cx="11095567" cy="6045200"/>
          </a:xfrm>
          <a:prstGeom prst="rect">
            <a:avLst/>
          </a:prstGeom>
        </p:spPr>
        <p:txBody>
          <a:bodyPr/>
          <a:lstStyle>
            <a:defPPr>
              <a:defRPr lang="zh-CN"/>
            </a:defPPr>
            <a:lvl1pPr marL="457200" lvl="0" indent="-457200" algn="l" defTabSz="1219200" rtl="0" eaLnBrk="0" fontAlgn="base" latinLnBrk="0" hangingPunct="0">
              <a:lnSpc>
                <a:spcPct val="100000"/>
              </a:lnSpc>
              <a:spcBef>
                <a:spcPct val="20000"/>
              </a:spcBef>
              <a:spcAft>
                <a:spcPct val="0"/>
              </a:spcAft>
              <a:buChar char="•"/>
              <a:defRPr sz="4267" b="0" i="0" u="none" kern="1200" baseline="0">
                <a:solidFill>
                  <a:schemeClr val="tx1"/>
                </a:solidFill>
                <a:latin typeface="+mn-lt"/>
                <a:ea typeface="+mn-ea"/>
                <a:cs typeface="+mn-cs"/>
              </a:defRPr>
            </a:lvl1pPr>
            <a:lvl2pPr marL="990600" lvl="1" indent="-381000" algn="l" defTabSz="1219200" rtl="0" eaLnBrk="0" fontAlgn="base" latinLnBrk="0" hangingPunct="0">
              <a:lnSpc>
                <a:spcPct val="100000"/>
              </a:lnSpc>
              <a:spcBef>
                <a:spcPct val="20000"/>
              </a:spcBef>
              <a:spcAft>
                <a:spcPct val="0"/>
              </a:spcAft>
              <a:buChar char="–"/>
              <a:defRPr sz="3733" b="0" i="0" u="none" kern="1200" baseline="0">
                <a:solidFill>
                  <a:schemeClr val="tx1"/>
                </a:solidFill>
                <a:latin typeface="+mn-lt"/>
                <a:ea typeface="+mn-ea"/>
                <a:cs typeface="+mn-cs"/>
              </a:defRPr>
            </a:lvl2pPr>
            <a:lvl3pPr marL="1524000" lvl="2" indent="-304800" algn="l" defTabSz="1219200" rtl="0" eaLnBrk="0" fontAlgn="base" latinLnBrk="0" hangingPunct="0">
              <a:lnSpc>
                <a:spcPct val="100000"/>
              </a:lnSpc>
              <a:spcBef>
                <a:spcPct val="20000"/>
              </a:spcBef>
              <a:spcAft>
                <a:spcPct val="0"/>
              </a:spcAft>
              <a:buChar char="•"/>
              <a:defRPr sz="3200" b="0" i="0" u="none" kern="1200" baseline="0">
                <a:solidFill>
                  <a:schemeClr val="tx1"/>
                </a:solidFill>
                <a:latin typeface="+mn-lt"/>
                <a:ea typeface="+mn-ea"/>
                <a:cs typeface="+mn-cs"/>
              </a:defRPr>
            </a:lvl3pPr>
            <a:lvl4pPr marL="2133600" lvl="3"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4pPr>
            <a:lvl5pPr marL="2743200" lvl="4"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5pPr>
            <a:lvl6pPr marL="3352800" lvl="5"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6pPr>
            <a:lvl7pPr marL="3962400" lvl="6"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7pPr>
            <a:lvl8pPr marL="4572000" lvl="7"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8pPr>
            <a:lvl9pPr marL="5181600" indent="-304800" algn="l" rtl="0" eaLnBrk="0" fontAlgn="base" hangingPunct="0">
              <a:spcBef>
                <a:spcPct val="20000"/>
              </a:spcBef>
              <a:spcAft>
                <a:spcPct val="0"/>
              </a:spcAft>
              <a:buChar char="»"/>
              <a:defRPr sz="2667">
                <a:solidFill>
                  <a:schemeClr val="tx1"/>
                </a:solidFill>
                <a:latin typeface="+mn-lt"/>
                <a:ea typeface="+mn-ea"/>
              </a:defRPr>
            </a:lvl9pPr>
          </a:lstStyle>
          <a:p>
            <a:pPr marL="0" marR="0" lvl="0" indent="960120" algn="l" defTabSz="1219200" rtl="0" eaLnBrk="0" fontAlgn="base" latinLnBrk="0" hangingPunct="0">
              <a:lnSpc>
                <a:spcPct val="120000"/>
              </a:lnSpc>
              <a:spcBef>
                <a:spcPct val="0"/>
              </a:spcBef>
              <a:spcAft>
                <a:spcPct val="0"/>
              </a:spcAft>
              <a:buClrTx/>
              <a:buSzTx/>
              <a:buFont typeface="Arial" panose="020b0604020202020204" pitchFamily="34" charset="0"/>
              <a:buNone/>
              <a:defRPr/>
            </a:pPr>
            <a:r>
              <a:rPr kumimoji="0" lang="en-US" altLang="zh-CN"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rPr>
              <a:t>3.</a:t>
            </a:r>
            <a:r>
              <a:rPr kumimoji="0" lang="zh-CN" altLang="en-US"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rPr>
              <a:t>学了本节知识后，同学们对模拟信号和数字信号展开了讨论，以下四个结论中你认为正确的是 （       ）</a:t>
            </a:r>
            <a:endParaRPr kumimoji="0" lang="zh-CN" altLang="en-US"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endParaRPr>
          </a:p>
          <a:p>
            <a:pPr marL="0" marR="0" lvl="0" indent="960120" algn="l" defTabSz="1219200" rtl="0" eaLnBrk="0" fontAlgn="base" latinLnBrk="0" hangingPunct="0">
              <a:lnSpc>
                <a:spcPct val="120000"/>
              </a:lnSpc>
              <a:spcBef>
                <a:spcPct val="0"/>
              </a:spcBef>
              <a:spcAft>
                <a:spcPct val="0"/>
              </a:spcAft>
              <a:buClrTx/>
              <a:buSzTx/>
              <a:buFont typeface="Arial" panose="020b0604020202020204" pitchFamily="34" charset="0"/>
              <a:buNone/>
              <a:defRPr/>
            </a:pPr>
            <a:r>
              <a:rPr kumimoji="0" lang="en-US" altLang="zh-CN"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rPr>
              <a:t>A</a:t>
            </a:r>
            <a:r>
              <a:rPr kumimoji="0" lang="zh-CN" altLang="en-US"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rPr>
              <a:t>．由于模拟信号是以电流传递的信号，因此在长距离</a:t>
            </a:r>
            <a:endParaRPr kumimoji="0" lang="en-US" altLang="zh-CN"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endParaRPr>
          </a:p>
          <a:p>
            <a:pPr marL="0" marR="0" lvl="0" indent="960120" algn="l" defTabSz="1219200" rtl="0" eaLnBrk="0" fontAlgn="base" latinLnBrk="0" hangingPunct="0">
              <a:lnSpc>
                <a:spcPct val="120000"/>
              </a:lnSpc>
              <a:spcBef>
                <a:spcPct val="0"/>
              </a:spcBef>
              <a:spcAft>
                <a:spcPct val="0"/>
              </a:spcAft>
              <a:buClrTx/>
              <a:buSzTx/>
              <a:buFont typeface="Arial" panose="020b0604020202020204" pitchFamily="34" charset="0"/>
              <a:buNone/>
              <a:defRPr/>
            </a:pPr>
            <a:r>
              <a:rPr kumimoji="0" lang="en-US" altLang="zh-CN"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rPr>
              <a:t>       </a:t>
            </a:r>
            <a:r>
              <a:rPr kumimoji="0" lang="zh-CN" altLang="en-US"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rPr>
              <a:t>传输中性能好，而且稳定性强</a:t>
            </a:r>
            <a:endParaRPr kumimoji="0" lang="zh-CN" altLang="en-US"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endParaRPr>
          </a:p>
          <a:p>
            <a:pPr marL="0" marR="0" lvl="0" indent="960120" algn="l" defTabSz="1219200" rtl="0" eaLnBrk="0" fontAlgn="base" latinLnBrk="0" hangingPunct="0">
              <a:lnSpc>
                <a:spcPct val="120000"/>
              </a:lnSpc>
              <a:spcBef>
                <a:spcPct val="0"/>
              </a:spcBef>
              <a:spcAft>
                <a:spcPct val="0"/>
              </a:spcAft>
              <a:buClrTx/>
              <a:buSzTx/>
              <a:buFont typeface="Arial" panose="020b0604020202020204" pitchFamily="34" charset="0"/>
              <a:buNone/>
              <a:defRPr/>
            </a:pPr>
            <a:r>
              <a:rPr kumimoji="0" lang="en-US" altLang="zh-CN"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rPr>
              <a:t>B</a:t>
            </a:r>
            <a:r>
              <a:rPr kumimoji="0" lang="zh-CN" altLang="en-US"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rPr>
              <a:t>．数字信号就是以数字进行传输的信号</a:t>
            </a:r>
            <a:endParaRPr kumimoji="0" lang="zh-CN" altLang="en-US"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endParaRPr>
          </a:p>
          <a:p>
            <a:pPr marL="0" marR="0" lvl="0" indent="960120" algn="l" defTabSz="1219200" rtl="0" eaLnBrk="0" fontAlgn="base" latinLnBrk="0" hangingPunct="0">
              <a:lnSpc>
                <a:spcPct val="120000"/>
              </a:lnSpc>
              <a:spcBef>
                <a:spcPct val="0"/>
              </a:spcBef>
              <a:spcAft>
                <a:spcPct val="0"/>
              </a:spcAft>
              <a:buClrTx/>
              <a:buSzTx/>
              <a:buFont typeface="Arial" panose="020b0604020202020204" pitchFamily="34" charset="0"/>
              <a:buNone/>
              <a:defRPr/>
            </a:pPr>
            <a:r>
              <a:rPr kumimoji="0" lang="en-US" altLang="zh-CN"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rPr>
              <a:t>C</a:t>
            </a:r>
            <a:r>
              <a:rPr kumimoji="0" lang="zh-CN" altLang="en-US"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rPr>
              <a:t>．在现代的电话通信中，无论是远距离或短距离通信</a:t>
            </a:r>
            <a:endParaRPr kumimoji="0" lang="en-US" altLang="zh-CN"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endParaRPr>
          </a:p>
          <a:p>
            <a:pPr marL="0" marR="0" lvl="0" indent="960120" algn="l" defTabSz="1219200" rtl="0" eaLnBrk="0" fontAlgn="base" latinLnBrk="0" hangingPunct="0">
              <a:lnSpc>
                <a:spcPct val="120000"/>
              </a:lnSpc>
              <a:spcBef>
                <a:spcPct val="0"/>
              </a:spcBef>
              <a:spcAft>
                <a:spcPct val="0"/>
              </a:spcAft>
              <a:buClrTx/>
              <a:buSzTx/>
              <a:buFont typeface="Arial" panose="020b0604020202020204" pitchFamily="34" charset="0"/>
              <a:buNone/>
              <a:defRPr/>
            </a:pPr>
            <a:r>
              <a:rPr kumimoji="0" lang="en-US" altLang="zh-CN"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rPr>
              <a:t>       </a:t>
            </a:r>
            <a:r>
              <a:rPr kumimoji="0" lang="zh-CN" altLang="en-US"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rPr>
              <a:t>中，全部采用数字信号进行传输，因为数字通信较</a:t>
            </a:r>
            <a:endParaRPr kumimoji="0" lang="en-US" altLang="zh-CN"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endParaRPr>
          </a:p>
          <a:p>
            <a:pPr marL="0" marR="0" lvl="0" indent="960120" algn="l" defTabSz="1219200" rtl="0" eaLnBrk="0" fontAlgn="base" latinLnBrk="0" hangingPunct="0">
              <a:lnSpc>
                <a:spcPct val="120000"/>
              </a:lnSpc>
              <a:spcBef>
                <a:spcPct val="0"/>
              </a:spcBef>
              <a:spcAft>
                <a:spcPct val="0"/>
              </a:spcAft>
              <a:buClrTx/>
              <a:buSzTx/>
              <a:buFont typeface="Arial" panose="020b0604020202020204" pitchFamily="34" charset="0"/>
              <a:buNone/>
              <a:defRPr/>
            </a:pPr>
            <a:r>
              <a:rPr kumimoji="0" lang="en-US" altLang="zh-CN"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rPr>
              <a:t>       </a:t>
            </a:r>
            <a:r>
              <a:rPr kumimoji="0" lang="zh-CN" altLang="en-US"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rPr>
              <a:t>为稳定</a:t>
            </a:r>
            <a:endParaRPr kumimoji="0" lang="zh-CN" altLang="en-US"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endParaRPr>
          </a:p>
          <a:p>
            <a:pPr marL="0" marR="0" lvl="0" indent="960120" algn="l" defTabSz="1219200" rtl="0" eaLnBrk="0" fontAlgn="base" latinLnBrk="0" hangingPunct="0">
              <a:lnSpc>
                <a:spcPct val="120000"/>
              </a:lnSpc>
              <a:spcBef>
                <a:spcPct val="0"/>
              </a:spcBef>
              <a:spcAft>
                <a:spcPct val="0"/>
              </a:spcAft>
              <a:buClrTx/>
              <a:buSzTx/>
              <a:buFont typeface="Arial" panose="020b0604020202020204" pitchFamily="34" charset="0"/>
              <a:buNone/>
              <a:defRPr/>
            </a:pPr>
            <a:r>
              <a:rPr kumimoji="0" lang="en-US" altLang="zh-CN"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rPr>
              <a:t>D</a:t>
            </a:r>
            <a:r>
              <a:rPr kumimoji="0" lang="zh-CN" altLang="en-US"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rPr>
              <a:t>．用不同符号的不同组合表示的信号，叫做数字信号</a:t>
            </a:r>
            <a:endParaRPr kumimoji="0" lang="zh-CN" altLang="en-US" sz="3200" b="1" i="0" u="none" strike="noStrike" kern="0" cap="none" spc="0" normalizeH="0" baseline="0" noProof="0">
              <a:ln>
                <a:noFill/>
              </a:ln>
              <a:solidFill>
                <a:schemeClr val="tx1"/>
              </a:solidFill>
              <a:effectLst/>
              <a:uLnTx/>
              <a:uFillTx/>
              <a:latin typeface="+mn-lt"/>
              <a:ea typeface="+mn-ea"/>
              <a:cs typeface="Times New Roman" panose="02020603050405020304" pitchFamily="18" charset="0"/>
            </a:endParaRPr>
          </a:p>
        </p:txBody>
      </p:sp>
      <p:sp>
        <p:nvSpPr>
          <p:cNvPr id="7" name="矩形 6"/>
          <p:cNvSpPr/>
          <p:nvPr/>
        </p:nvSpPr>
        <p:spPr>
          <a:xfrm>
            <a:off x="8633884" y="1699684"/>
            <a:ext cx="992716" cy="698500"/>
          </a:xfrm>
          <a:prstGeom prst="rect">
            <a:avLst/>
          </a:prstGeom>
          <a:noFill/>
          <a:ln w="9525">
            <a:noFill/>
          </a:ln>
        </p:spPr>
        <p:txBody>
          <a:bodyPr>
            <a:spAutoFit/>
          </a:bodyPr>
          <a:lstStyle>
            <a:defPPr>
              <a:defRPr lang="zh-CN"/>
            </a:defPPr>
          </a:lstStyle>
          <a:p>
            <a:pPr eaLnBrk="1" hangingPunct="1"/>
            <a:r>
              <a:rPr lang="en-US" altLang="zh-CN" sz="3733" b="1">
                <a:solidFill>
                  <a:srgbClr val="FF0000"/>
                </a:solidFill>
                <a:latin typeface="Times New Roman" panose="02020603050405020304" pitchFamily="18" charset="0"/>
                <a:ea typeface="黑体" panose="02010609060101010101" pitchFamily="49" charset="-122"/>
              </a:rPr>
              <a:t>D</a:t>
            </a:r>
            <a:endParaRPr lang="zh-CN" altLang="en-US" sz="3733">
              <a:solidFill>
                <a:srgbClr val="FF0000"/>
              </a:solidFill>
              <a:latin typeface="Times New Roman" panose="02020603050405020304" pitchFamily="18" charset="0"/>
              <a:ea typeface="黑体" panose="02010609060101010101" pitchFamily="49" charset="-122"/>
            </a:endParaRPr>
          </a:p>
        </p:txBody>
      </p:sp>
      <p:sp>
        <p:nvSpPr>
          <p:cNvPr id="30723" name="WordArt 38"/>
          <p:cNvSpPr>
            <a:spLocks noChangeArrowheads="1" noChangeShapeType="1" noTextEdit="1"/>
          </p:cNvSpPr>
          <p:nvPr/>
        </p:nvSpPr>
        <p:spPr bwMode="auto">
          <a:xfrm>
            <a:off x="742951" y="603251"/>
            <a:ext cx="6273800" cy="497416"/>
          </a:xfrm>
          <a:prstGeom prst="rect">
            <a:avLst/>
          </a:prstGeom>
          <a:extLst>
            <a:ext uri="{91240B29-F687-4F45-9708-019B960494DF}">
              <a14:hiddenLine xmlns:a14="http://schemas.microsoft.com/office/drawing/2010/main" w="10160">
                <a:solidFill>
                  <a:srgbClr val="000000"/>
                </a:solidFill>
                <a:round/>
              </a14:hiddenLine>
            </a:ext>
          </a:extLst>
        </p:spPr>
        <p:txBody>
          <a:bodyPr wrap="none" numCol="1" fromWordArt="1">
            <a:prstTxWarp prst="textPlain">
              <a:avLst>
                <a:gd name="adj" fmla="val 50000"/>
              </a:avLst>
            </a:prstTxWarp>
          </a:bodyPr>
          <a:lstStyle>
            <a:defPPr>
              <a:defRPr lang="zh-CN"/>
            </a:defPPr>
          </a:lstStyle>
          <a:p>
            <a:pPr marL="0" marR="0" lvl="0" indent="0" algn="l" defTabSz="1219200" rtl="0" eaLnBrk="1" fontAlgn="base" latinLnBrk="0" hangingPunct="1">
              <a:lnSpc>
                <a:spcPct val="100000"/>
              </a:lnSpc>
              <a:spcBef>
                <a:spcPct val="0"/>
              </a:spcBef>
              <a:spcAft>
                <a:spcPct val="0"/>
              </a:spcAft>
              <a:buClrTx/>
              <a:buSzTx/>
              <a:buFontTx/>
              <a:buNone/>
              <a:defRPr/>
            </a:pPr>
            <a:r>
              <a:rPr kumimoji="0" lang="zh-CN" altLang="en-US" sz="4800" b="0" i="0" u="none" strike="noStrike" kern="10" cap="none" spc="0" normalizeH="0" baseline="0" noProof="0">
                <a:ln>
                  <a:noFill/>
                </a:ln>
                <a:solidFill>
                  <a:srgbClr val="9933FF"/>
                </a:solidFill>
                <a:effectLst/>
                <a:uLnTx/>
                <a:uFillTx/>
                <a:latin typeface="华文楷体" panose="02010600040101010101" pitchFamily="2" charset="-122"/>
                <a:ea typeface="华文楷体" panose="02010600040101010101" pitchFamily="2" charset="-122"/>
                <a:cs typeface="+mn-cs"/>
              </a:rPr>
              <a:t>知识点</a:t>
            </a:r>
            <a:r>
              <a:rPr kumimoji="0" lang="en-US" altLang="zh-CN" sz="4800" b="0" i="0" u="none" strike="noStrike" kern="10" cap="none" spc="0" normalizeH="0" baseline="0" noProof="0">
                <a:ln>
                  <a:noFill/>
                </a:ln>
                <a:solidFill>
                  <a:srgbClr val="9933FF"/>
                </a:solidFill>
                <a:effectLst/>
                <a:uLnTx/>
                <a:uFillTx/>
                <a:latin typeface="华文楷体" panose="02010600040101010101" pitchFamily="2" charset="-122"/>
                <a:ea typeface="华文楷体" panose="02010600040101010101" pitchFamily="2" charset="-122"/>
                <a:cs typeface="+mn-cs"/>
              </a:rPr>
              <a:t>3 </a:t>
            </a:r>
            <a:r>
              <a:rPr kumimoji="0" lang="zh-CN" altLang="en-US" sz="4800" b="0" i="0" u="none" strike="noStrike" kern="10" cap="none" spc="0" normalizeH="0" baseline="0" noProof="0">
                <a:ln>
                  <a:noFill/>
                </a:ln>
                <a:solidFill>
                  <a:srgbClr val="9933FF"/>
                </a:solidFill>
                <a:effectLst/>
                <a:uLnTx/>
                <a:uFillTx/>
                <a:latin typeface="华文楷体" panose="02010600040101010101" pitchFamily="2" charset="-122"/>
                <a:ea typeface="华文楷体" panose="02010600040101010101" pitchFamily="2" charset="-122"/>
                <a:cs typeface="+mn-cs"/>
              </a:rPr>
              <a:t>模拟通信和数字通信</a:t>
            </a:r>
            <a:endParaRPr kumimoji="0" lang="zh-CN" altLang="en-US" sz="4800" b="0" i="0" u="none" strike="noStrike" kern="10" cap="none" spc="0" normalizeH="0" baseline="0" noProof="0">
              <a:ln>
                <a:noFill/>
              </a:ln>
              <a:solidFill>
                <a:srgbClr val="9933FF"/>
              </a:solidFill>
              <a:effectLst/>
              <a:uLnTx/>
              <a:uFillTx/>
              <a:latin typeface="华文楷体" panose="02010600040101010101" pitchFamily="2" charset="-122"/>
              <a:ea typeface="华文楷体" panose="02010600040101010101" pitchFamily="2" charset="-122"/>
              <a:cs typeface="+mn-cs"/>
            </a:endParaRPr>
          </a:p>
        </p:txBody>
      </p:sp>
      <p:sp>
        <p:nvSpPr>
          <p:cNvPr id="9" name="文本框 8"/>
          <p:cNvSpPr txBox="1"/>
          <p:nvPr/>
        </p:nvSpPr>
        <p:spPr>
          <a:xfrm>
            <a:off x="-512233" y="19748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33800" name="图片 9"/>
          <p:cNvPicPr>
            <a:picLocks noChangeAspect="1"/>
          </p:cNvPicPr>
          <p:nvPr/>
        </p:nvPicPr>
        <p:blipFill>
          <a:blip r:embed="rId2"/>
          <a:stretch>
            <a:fillRect/>
          </a:stretch>
        </p:blipFill>
        <p:spPr>
          <a:xfrm>
            <a:off x="12192000" y="21907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圆角矩形 2"/>
          <p:cNvSpPr/>
          <p:nvPr/>
        </p:nvSpPr>
        <p:spPr>
          <a:xfrm>
            <a:off x="522817" y="2266951"/>
            <a:ext cx="2709333" cy="1888067"/>
          </a:xfrm>
          <a:prstGeom prst="roundRect">
            <a:avLst>
              <a:gd name="adj" fmla="val 16667"/>
            </a:avLst>
          </a:prstGeom>
          <a:solidFill>
            <a:srgbClr val="FFCCFF"/>
          </a:solidFill>
          <a:ln w="15240">
            <a:noFill/>
          </a:ln>
        </p:spPr>
        <p:txBody>
          <a:bodyPr anchor="ctr" anchorCtr="0"/>
          <a:lstStyle>
            <a:defPPr>
              <a:defRPr lang="zh-CN"/>
            </a:defPPr>
          </a:lstStyle>
          <a:p>
            <a:pPr algn="r" eaLnBrk="1" hangingPunct="1"/>
            <a:r>
              <a:rPr lang="zh-CN" altLang="en-US" sz="3200" b="1">
                <a:latin typeface="黑体" panose="02010609060101010101" pitchFamily="49" charset="-122"/>
                <a:ea typeface="黑体" panose="02010609060101010101" pitchFamily="49" charset="-122"/>
              </a:rPr>
              <a:t>现代顺风耳</a:t>
            </a:r>
            <a:endParaRPr lang="en-US" altLang="zh-CN" sz="3200" b="1">
              <a:latin typeface="黑体" panose="02010609060101010101" pitchFamily="49" charset="-122"/>
              <a:ea typeface="黑体" panose="02010609060101010101" pitchFamily="49" charset="-122"/>
            </a:endParaRPr>
          </a:p>
          <a:p>
            <a:pPr algn="r" eaLnBrk="1" hangingPunct="1"/>
            <a:r>
              <a:rPr lang="en-US" altLang="zh-CN" sz="3200" b="1">
                <a:latin typeface="黑体" panose="02010609060101010101" pitchFamily="49" charset="-122"/>
                <a:ea typeface="黑体" panose="02010609060101010101" pitchFamily="49" charset="-122"/>
              </a:rPr>
              <a:t>——</a:t>
            </a:r>
            <a:r>
              <a:rPr lang="zh-CN" altLang="en-US" sz="3200" b="1">
                <a:latin typeface="黑体" panose="02010609060101010101" pitchFamily="49" charset="-122"/>
                <a:ea typeface="黑体" panose="02010609060101010101" pitchFamily="49" charset="-122"/>
              </a:rPr>
              <a:t>电话</a:t>
            </a:r>
          </a:p>
        </p:txBody>
      </p:sp>
      <p:sp>
        <p:nvSpPr>
          <p:cNvPr id="4" name="圆角矩形 3"/>
          <p:cNvSpPr/>
          <p:nvPr/>
        </p:nvSpPr>
        <p:spPr>
          <a:xfrm>
            <a:off x="3725333" y="1466851"/>
            <a:ext cx="2768600" cy="891116"/>
          </a:xfrm>
          <a:prstGeom prst="roundRect">
            <a:avLst>
              <a:gd name="adj" fmla="val 16667"/>
            </a:avLst>
          </a:prstGeom>
          <a:solidFill>
            <a:srgbClr val="3366FF">
              <a:alpha val="39999"/>
            </a:srgbClr>
          </a:solidFill>
          <a:ln w="15240" cap="flat" cmpd="sng">
            <a:solidFill>
              <a:srgbClr val="0066FF"/>
            </a:solidFill>
            <a:prstDash val="solid"/>
            <a:headEnd type="none" w="med" len="med"/>
            <a:tailEnd type="none" w="med" len="med"/>
          </a:ln>
        </p:spPr>
        <p:txBody>
          <a:bodyPr anchor="ctr" anchorCtr="0"/>
          <a:lstStyle>
            <a:defPPr>
              <a:defRPr lang="zh-CN"/>
            </a:defPPr>
          </a:lstStyle>
          <a:p>
            <a:pPr algn="ctr" eaLnBrk="1" hangingPunct="1"/>
            <a:r>
              <a:rPr lang="zh-CN" altLang="en-US" sz="3200" b="1">
                <a:latin typeface="黑体" panose="02010609060101010101" pitchFamily="49" charset="-122"/>
                <a:ea typeface="黑体" panose="02010609060101010101" pitchFamily="49" charset="-122"/>
              </a:rPr>
              <a:t>电话的组成</a:t>
            </a:r>
          </a:p>
        </p:txBody>
      </p:sp>
      <p:sp>
        <p:nvSpPr>
          <p:cNvPr id="5" name="圆角矩形 4"/>
          <p:cNvSpPr/>
          <p:nvPr/>
        </p:nvSpPr>
        <p:spPr>
          <a:xfrm>
            <a:off x="3687233" y="3139018"/>
            <a:ext cx="4258733" cy="785283"/>
          </a:xfrm>
          <a:prstGeom prst="roundRect">
            <a:avLst>
              <a:gd name="adj" fmla="val 16667"/>
            </a:avLst>
          </a:prstGeom>
          <a:solidFill>
            <a:srgbClr val="3366FF">
              <a:alpha val="39999"/>
            </a:srgbClr>
          </a:solidFill>
          <a:ln w="15240" cap="flat" cmpd="sng">
            <a:solidFill>
              <a:srgbClr val="0066FF"/>
            </a:solidFill>
            <a:prstDash val="solid"/>
            <a:headEnd type="none" w="med" len="med"/>
            <a:tailEnd type="none" w="med" len="med"/>
          </a:ln>
        </p:spPr>
        <p:txBody>
          <a:bodyPr anchor="ctr" anchorCtr="0"/>
          <a:lstStyle>
            <a:defPPr>
              <a:defRPr lang="zh-CN"/>
            </a:defPPr>
          </a:lstStyle>
          <a:p>
            <a:pPr algn="ctr" eaLnBrk="1" hangingPunct="1"/>
            <a:r>
              <a:rPr lang="zh-CN" altLang="en-US" sz="3200" b="1">
                <a:latin typeface="黑体" panose="02010609060101010101" pitchFamily="49" charset="-122"/>
                <a:ea typeface="黑体" panose="02010609060101010101" pitchFamily="49" charset="-122"/>
              </a:rPr>
              <a:t>电话交换机的作用</a:t>
            </a:r>
          </a:p>
        </p:txBody>
      </p:sp>
      <p:sp>
        <p:nvSpPr>
          <p:cNvPr id="6" name="圆角矩形 5"/>
          <p:cNvSpPr/>
          <p:nvPr/>
        </p:nvSpPr>
        <p:spPr>
          <a:xfrm>
            <a:off x="3759200" y="4389967"/>
            <a:ext cx="2768600" cy="1331384"/>
          </a:xfrm>
          <a:prstGeom prst="roundRect">
            <a:avLst>
              <a:gd name="adj" fmla="val 16667"/>
            </a:avLst>
          </a:prstGeom>
          <a:solidFill>
            <a:srgbClr val="3366FF">
              <a:alpha val="39999"/>
            </a:srgbClr>
          </a:solidFill>
          <a:ln w="15240" cap="flat" cmpd="sng">
            <a:solidFill>
              <a:srgbClr val="0066FF"/>
            </a:solidFill>
            <a:prstDash val="solid"/>
            <a:headEnd type="none" w="med" len="med"/>
            <a:tailEnd type="none" w="med" len="med"/>
          </a:ln>
        </p:spPr>
        <p:txBody>
          <a:bodyPr anchor="ctr" anchorCtr="0"/>
          <a:lstStyle>
            <a:defPPr>
              <a:defRPr lang="zh-CN"/>
            </a:defPPr>
          </a:lstStyle>
          <a:p>
            <a:pPr algn="ctr" eaLnBrk="1" hangingPunct="1"/>
            <a:r>
              <a:rPr lang="zh-CN" altLang="en-US" sz="3200" b="1">
                <a:latin typeface="黑体" panose="02010609060101010101" pitchFamily="49" charset="-122"/>
                <a:ea typeface="黑体" panose="02010609060101010101" pitchFamily="49" charset="-122"/>
              </a:rPr>
              <a:t>模拟通信和数字通信</a:t>
            </a:r>
          </a:p>
        </p:txBody>
      </p:sp>
      <p:grpSp>
        <p:nvGrpSpPr>
          <p:cNvPr id="7" name="组合 6"/>
          <p:cNvGrpSpPr/>
          <p:nvPr/>
        </p:nvGrpSpPr>
        <p:grpSpPr>
          <a:xfrm>
            <a:off x="3232151" y="1955799"/>
            <a:ext cx="478367" cy="3151718"/>
            <a:chOff x="1020431" y="1552332"/>
            <a:chExt cx="477167" cy="2311062"/>
          </a:xfrm>
        </p:grpSpPr>
        <p:cxnSp>
          <p:nvCxnSpPr>
            <p:cNvPr id="34841" name="直接连接符 16"/>
            <p:cNvCxnSpPr/>
            <p:nvPr/>
          </p:nvCxnSpPr>
          <p:spPr>
            <a:xfrm>
              <a:off x="1246602" y="1552332"/>
              <a:ext cx="250996" cy="0"/>
            </a:xfrm>
            <a:prstGeom prst="line">
              <a:avLst/>
            </a:prstGeom>
            <a:ln w="19050" cap="flat" cmpd="sng">
              <a:solidFill>
                <a:srgbClr val="0070C0"/>
              </a:solidFill>
              <a:prstDash val="solid"/>
              <a:headEnd type="none" w="med" len="med"/>
              <a:tailEnd type="none" w="med" len="med"/>
            </a:ln>
          </p:spPr>
        </p:cxnSp>
        <p:cxnSp>
          <p:nvCxnSpPr>
            <p:cNvPr id="34842" name="直接连接符 53"/>
            <p:cNvCxnSpPr/>
            <p:nvPr/>
          </p:nvCxnSpPr>
          <p:spPr>
            <a:xfrm>
              <a:off x="1246602" y="3863394"/>
              <a:ext cx="250996" cy="0"/>
            </a:xfrm>
            <a:prstGeom prst="line">
              <a:avLst/>
            </a:prstGeom>
            <a:ln w="19050" cap="flat" cmpd="sng">
              <a:solidFill>
                <a:srgbClr val="0070C0"/>
              </a:solidFill>
              <a:prstDash val="solid"/>
              <a:headEnd type="none" w="med" len="med"/>
              <a:tailEnd type="none" w="med" len="med"/>
            </a:ln>
          </p:spPr>
        </p:cxnSp>
        <p:cxnSp>
          <p:nvCxnSpPr>
            <p:cNvPr id="34843" name="直接连接符 54"/>
            <p:cNvCxnSpPr/>
            <p:nvPr/>
          </p:nvCxnSpPr>
          <p:spPr>
            <a:xfrm flipH="1">
              <a:off x="1246602" y="1552332"/>
              <a:ext cx="0" cy="2311061"/>
            </a:xfrm>
            <a:prstGeom prst="line">
              <a:avLst/>
            </a:prstGeom>
            <a:ln w="19050" cap="flat" cmpd="sng">
              <a:solidFill>
                <a:srgbClr val="0070C0"/>
              </a:solidFill>
              <a:prstDash val="solid"/>
              <a:headEnd type="none" w="med" len="med"/>
              <a:tailEnd type="none" w="med" len="med"/>
            </a:ln>
          </p:spPr>
        </p:cxnSp>
        <p:cxnSp>
          <p:nvCxnSpPr>
            <p:cNvPr id="34844" name="直接连接符 55"/>
            <p:cNvCxnSpPr/>
            <p:nvPr/>
          </p:nvCxnSpPr>
          <p:spPr>
            <a:xfrm>
              <a:off x="1020431" y="2679330"/>
              <a:ext cx="421684" cy="0"/>
            </a:xfrm>
            <a:prstGeom prst="line">
              <a:avLst/>
            </a:prstGeom>
            <a:ln w="19050" cap="flat" cmpd="sng">
              <a:solidFill>
                <a:srgbClr val="0070C0"/>
              </a:solidFill>
              <a:prstDash val="solid"/>
              <a:headEnd type="none" w="med" len="med"/>
              <a:tailEnd type="none" w="med" len="med"/>
            </a:ln>
          </p:spPr>
        </p:cxnSp>
      </p:grpSp>
      <p:sp>
        <p:nvSpPr>
          <p:cNvPr id="12" name="Text Box 11"/>
          <p:cNvSpPr txBox="1"/>
          <p:nvPr/>
        </p:nvSpPr>
        <p:spPr>
          <a:xfrm>
            <a:off x="6951134" y="4309533"/>
            <a:ext cx="2643718" cy="698500"/>
          </a:xfrm>
          <a:prstGeom prst="rect">
            <a:avLst/>
          </a:prstGeom>
          <a:noFill/>
          <a:ln w="9525">
            <a:noFill/>
          </a:ln>
        </p:spPr>
        <p:txBody>
          <a:bodyPr>
            <a:spAutoFit/>
          </a:bodyPr>
          <a:lstStyle>
            <a:defPPr>
              <a:defRPr lang="zh-CN"/>
            </a:defPPr>
          </a:lstStyle>
          <a:p>
            <a:pPr eaLnBrk="1" hangingPunct="1">
              <a:spcBef>
                <a:spcPct val="20000"/>
              </a:spcBef>
            </a:pPr>
            <a:r>
              <a:rPr lang="zh-CN" altLang="en-US" sz="3733" b="1">
                <a:solidFill>
                  <a:srgbClr val="0000FF"/>
                </a:solidFill>
                <a:latin typeface="黑体" panose="02010609060101010101" pitchFamily="49" charset="-122"/>
                <a:ea typeface="黑体" panose="02010609060101010101" pitchFamily="49" charset="-122"/>
              </a:rPr>
              <a:t>模拟信号</a:t>
            </a:r>
          </a:p>
        </p:txBody>
      </p:sp>
      <p:sp>
        <p:nvSpPr>
          <p:cNvPr id="13" name="Rectangle 4"/>
          <p:cNvSpPr/>
          <p:nvPr/>
        </p:nvSpPr>
        <p:spPr>
          <a:xfrm>
            <a:off x="6963834" y="5041900"/>
            <a:ext cx="2643718" cy="723900"/>
          </a:xfrm>
          <a:prstGeom prst="rect">
            <a:avLst/>
          </a:prstGeom>
          <a:noFill/>
          <a:ln w="9525">
            <a:noFill/>
          </a:ln>
        </p:spPr>
        <p:txBody>
          <a:bodyPr/>
          <a:lstStyle>
            <a:defPPr>
              <a:defRPr lang="zh-CN"/>
            </a:defPPr>
          </a:lstStyle>
          <a:p>
            <a:pPr marL="457200" indent="-457200">
              <a:spcBef>
                <a:spcPct val="20000"/>
              </a:spcBef>
              <a:buClr>
                <a:schemeClr val="hlink"/>
              </a:buClr>
              <a:buFont typeface="Wingdings" panose="05000000000000000000" pitchFamily="2" charset="2"/>
            </a:pPr>
            <a:r>
              <a:rPr lang="zh-CN" altLang="en-US" sz="3733" b="1">
                <a:solidFill>
                  <a:srgbClr val="0000FF"/>
                </a:solidFill>
                <a:latin typeface="黑体" panose="02010609060101010101" pitchFamily="49" charset="-122"/>
                <a:ea typeface="黑体" panose="02010609060101010101" pitchFamily="49" charset="-122"/>
              </a:rPr>
              <a:t>数字信号</a:t>
            </a:r>
            <a:endParaRPr lang="en-US" altLang="zh-CN" sz="3733" b="1">
              <a:solidFill>
                <a:srgbClr val="0000FF"/>
              </a:solidFill>
              <a:latin typeface="黑体" panose="02010609060101010101" pitchFamily="49" charset="-122"/>
              <a:ea typeface="黑体" panose="02010609060101010101" pitchFamily="49" charset="-122"/>
            </a:endParaRPr>
          </a:p>
        </p:txBody>
      </p:sp>
      <p:sp>
        <p:nvSpPr>
          <p:cNvPr id="14" name="AutoShape 77"/>
          <p:cNvSpPr/>
          <p:nvPr/>
        </p:nvSpPr>
        <p:spPr>
          <a:xfrm>
            <a:off x="6644218" y="4576233"/>
            <a:ext cx="304800" cy="960967"/>
          </a:xfrm>
          <a:prstGeom prst="leftBrace">
            <a:avLst>
              <a:gd name="adj1" fmla="val 29250"/>
              <a:gd name="adj2" fmla="val 50000"/>
            </a:avLst>
          </a:prstGeom>
          <a:noFill/>
          <a:ln w="28575" cap="flat" cmpd="sng">
            <a:solidFill>
              <a:srgbClr val="0000FF"/>
            </a:solidFill>
            <a:prstDash val="solid"/>
            <a:headEnd type="none" w="med" len="med"/>
            <a:tailEnd type="none" w="med" len="med"/>
          </a:ln>
        </p:spPr>
        <p:txBody>
          <a:bodyPr anchor="ctr" anchorCtr="0">
            <a:spAutoFit/>
          </a:bodyPr>
          <a:lstStyle>
            <a:defPPr>
              <a:defRPr lang="zh-CN"/>
            </a:defPPr>
          </a:lstStyle>
          <a:p>
            <a:pPr eaLnBrk="1" hangingPunct="1"/>
            <a:endParaRPr lang="zh-CN" altLang="en-US" sz="1800">
              <a:latin typeface="Arial" panose="020b0604020202020204" pitchFamily="34" charset="0"/>
            </a:endParaRPr>
          </a:p>
        </p:txBody>
      </p:sp>
      <p:sp>
        <p:nvSpPr>
          <p:cNvPr id="15" name="Text Box 11"/>
          <p:cNvSpPr txBox="1"/>
          <p:nvPr/>
        </p:nvSpPr>
        <p:spPr>
          <a:xfrm>
            <a:off x="7031567" y="1151467"/>
            <a:ext cx="1612900" cy="698500"/>
          </a:xfrm>
          <a:prstGeom prst="rect">
            <a:avLst/>
          </a:prstGeom>
          <a:noFill/>
          <a:ln w="9525">
            <a:noFill/>
          </a:ln>
        </p:spPr>
        <p:txBody>
          <a:bodyPr>
            <a:spAutoFit/>
          </a:bodyPr>
          <a:lstStyle>
            <a:defPPr>
              <a:defRPr lang="zh-CN"/>
            </a:defPPr>
          </a:lstStyle>
          <a:p>
            <a:pPr eaLnBrk="1" hangingPunct="1">
              <a:spcBef>
                <a:spcPct val="20000"/>
              </a:spcBef>
            </a:pPr>
            <a:r>
              <a:rPr lang="zh-CN" altLang="en-US" sz="3733" b="1">
                <a:solidFill>
                  <a:srgbClr val="0000FF"/>
                </a:solidFill>
                <a:latin typeface="黑体" panose="02010609060101010101" pitchFamily="49" charset="-122"/>
                <a:ea typeface="黑体" panose="02010609060101010101" pitchFamily="49" charset="-122"/>
              </a:rPr>
              <a:t>话筒</a:t>
            </a:r>
          </a:p>
        </p:txBody>
      </p:sp>
      <p:sp>
        <p:nvSpPr>
          <p:cNvPr id="16" name="Rectangle 4"/>
          <p:cNvSpPr/>
          <p:nvPr/>
        </p:nvSpPr>
        <p:spPr>
          <a:xfrm>
            <a:off x="7031567" y="1888067"/>
            <a:ext cx="1612900" cy="723900"/>
          </a:xfrm>
          <a:prstGeom prst="rect">
            <a:avLst/>
          </a:prstGeom>
          <a:noFill/>
          <a:ln w="9525">
            <a:noFill/>
          </a:ln>
        </p:spPr>
        <p:txBody>
          <a:bodyPr/>
          <a:lstStyle>
            <a:defPPr>
              <a:defRPr lang="zh-CN"/>
            </a:defPPr>
          </a:lstStyle>
          <a:p>
            <a:pPr marL="457200" indent="-457200">
              <a:spcBef>
                <a:spcPct val="20000"/>
              </a:spcBef>
              <a:buClr>
                <a:schemeClr val="hlink"/>
              </a:buClr>
              <a:buFont typeface="Wingdings" panose="05000000000000000000" pitchFamily="2" charset="2"/>
            </a:pPr>
            <a:r>
              <a:rPr lang="zh-CN" altLang="en-US" sz="3733" b="1">
                <a:solidFill>
                  <a:srgbClr val="0000FF"/>
                </a:solidFill>
                <a:latin typeface="黑体" panose="02010609060101010101" pitchFamily="49" charset="-122"/>
                <a:ea typeface="黑体" panose="02010609060101010101" pitchFamily="49" charset="-122"/>
              </a:rPr>
              <a:t>听筒</a:t>
            </a:r>
            <a:endParaRPr lang="en-US" altLang="zh-CN" sz="3733" b="1">
              <a:solidFill>
                <a:srgbClr val="0000FF"/>
              </a:solidFill>
              <a:latin typeface="黑体" panose="02010609060101010101" pitchFamily="49" charset="-122"/>
              <a:ea typeface="黑体" panose="02010609060101010101" pitchFamily="49" charset="-122"/>
            </a:endParaRPr>
          </a:p>
        </p:txBody>
      </p:sp>
      <p:sp>
        <p:nvSpPr>
          <p:cNvPr id="17" name="AutoShape 77"/>
          <p:cNvSpPr/>
          <p:nvPr/>
        </p:nvSpPr>
        <p:spPr>
          <a:xfrm>
            <a:off x="6644218" y="1397000"/>
            <a:ext cx="304800" cy="960967"/>
          </a:xfrm>
          <a:prstGeom prst="leftBrace">
            <a:avLst>
              <a:gd name="adj1" fmla="val 29250"/>
              <a:gd name="adj2" fmla="val 50000"/>
            </a:avLst>
          </a:prstGeom>
          <a:noFill/>
          <a:ln w="28575" cap="flat" cmpd="sng">
            <a:solidFill>
              <a:srgbClr val="0000FF"/>
            </a:solidFill>
            <a:prstDash val="solid"/>
            <a:headEnd type="none" w="med" len="med"/>
            <a:tailEnd type="none" w="med" len="med"/>
          </a:ln>
        </p:spPr>
        <p:txBody>
          <a:bodyPr anchor="ctr" anchorCtr="0">
            <a:spAutoFit/>
          </a:bodyPr>
          <a:lstStyle>
            <a:defPPr>
              <a:defRPr lang="zh-CN"/>
            </a:defPPr>
          </a:lstStyle>
          <a:p>
            <a:pPr eaLnBrk="1" hangingPunct="1"/>
            <a:endParaRPr lang="zh-CN" altLang="en-US" sz="1800">
              <a:latin typeface="Arial" panose="020b0604020202020204" pitchFamily="34" charset="0"/>
            </a:endParaRPr>
          </a:p>
        </p:txBody>
      </p:sp>
      <p:pic>
        <p:nvPicPr>
          <p:cNvPr id="49155" name="Picture 3"/>
          <p:cNvPicPr>
            <a:picLocks noChangeAspect="1"/>
          </p:cNvPicPr>
          <p:nvPr/>
        </p:nvPicPr>
        <p:blipFill>
          <a:blip r:embed="rId3"/>
          <a:stretch>
            <a:fillRect/>
          </a:stretch>
        </p:blipFill>
        <p:spPr>
          <a:xfrm>
            <a:off x="8092018" y="2588684"/>
            <a:ext cx="3346449" cy="1794933"/>
          </a:xfrm>
          <a:prstGeom prst="rect">
            <a:avLst/>
          </a:prstGeom>
          <a:noFill/>
          <a:ln w="9525">
            <a:noFill/>
          </a:ln>
        </p:spPr>
      </p:pic>
      <p:pic>
        <p:nvPicPr>
          <p:cNvPr id="49156" name="Picture 4"/>
          <p:cNvPicPr>
            <a:picLocks noChangeAspect="1"/>
          </p:cNvPicPr>
          <p:nvPr/>
        </p:nvPicPr>
        <p:blipFill>
          <a:blip r:embed="rId4"/>
          <a:stretch>
            <a:fillRect/>
          </a:stretch>
        </p:blipFill>
        <p:spPr>
          <a:xfrm>
            <a:off x="9179985" y="1121833"/>
            <a:ext cx="1576916" cy="1500717"/>
          </a:xfrm>
          <a:prstGeom prst="rect">
            <a:avLst/>
          </a:prstGeom>
          <a:noFill/>
          <a:ln w="9525">
            <a:noFill/>
          </a:ln>
        </p:spPr>
      </p:pic>
      <p:pic>
        <p:nvPicPr>
          <p:cNvPr id="26" name="Picture 5"/>
          <p:cNvPicPr>
            <a:picLocks noChangeAspect="1"/>
          </p:cNvPicPr>
          <p:nvPr/>
        </p:nvPicPr>
        <p:blipFill>
          <a:blip r:embed="rId5"/>
          <a:stretch>
            <a:fillRect/>
          </a:stretch>
        </p:blipFill>
        <p:spPr>
          <a:xfrm>
            <a:off x="6654800" y="5748867"/>
            <a:ext cx="2755900" cy="694267"/>
          </a:xfrm>
          <a:prstGeom prst="rect">
            <a:avLst/>
          </a:prstGeom>
          <a:noFill/>
          <a:ln w="9525">
            <a:noFill/>
          </a:ln>
        </p:spPr>
      </p:pic>
      <p:pic>
        <p:nvPicPr>
          <p:cNvPr id="27" name="Picture 4"/>
          <p:cNvPicPr>
            <a:picLocks noChangeAspect="1"/>
          </p:cNvPicPr>
          <p:nvPr/>
        </p:nvPicPr>
        <p:blipFill>
          <a:blip r:embed="rId6"/>
          <a:srcRect l="21452" t="3671" r="16447" b="23660"/>
          <a:stretch>
            <a:fillRect/>
          </a:stretch>
        </p:blipFill>
        <p:spPr>
          <a:xfrm>
            <a:off x="9480552" y="4398433"/>
            <a:ext cx="1710267" cy="1761067"/>
          </a:xfrm>
          <a:prstGeom prst="rect">
            <a:avLst/>
          </a:prstGeom>
          <a:noFill/>
          <a:ln w="9525">
            <a:noFill/>
          </a:ln>
        </p:spPr>
      </p:pic>
      <p:sp>
        <p:nvSpPr>
          <p:cNvPr id="30" name="文本框 29"/>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34836" name="图片 31"/>
          <p:cNvPicPr>
            <a:picLocks noChangeAspect="1"/>
          </p:cNvPicPr>
          <p:nvPr/>
        </p:nvPicPr>
        <p:blipFill>
          <a:blip r:embed="rId7"/>
          <a:stretch>
            <a:fillRect/>
          </a:stretch>
        </p:blipFill>
        <p:spPr>
          <a:xfrm>
            <a:off x="12192000" y="2482851"/>
            <a:ext cx="512233" cy="1413933"/>
          </a:xfrm>
          <a:prstGeom prst="rect">
            <a:avLst/>
          </a:prstGeom>
          <a:noFill/>
          <a:ln w="9525">
            <a:noFill/>
          </a:ln>
        </p:spPr>
      </p:pic>
      <p:grpSp>
        <p:nvGrpSpPr>
          <p:cNvPr id="34837" name="组合 31"/>
          <p:cNvGrpSpPr/>
          <p:nvPr/>
        </p:nvGrpSpPr>
        <p:grpSpPr>
          <a:xfrm>
            <a:off x="522817" y="57150"/>
            <a:ext cx="6515100" cy="992716"/>
            <a:chOff x="523238" y="57473"/>
            <a:chExt cx="6514389" cy="992356"/>
          </a:xfrm>
        </p:grpSpPr>
        <p:pic>
          <p:nvPicPr>
            <p:cNvPr id="34838" name="图片 32"/>
            <p:cNvPicPr>
              <a:picLocks noChangeAspect="1"/>
            </p:cNvPicPr>
            <p:nvPr/>
          </p:nvPicPr>
          <p:blipFill>
            <a:blip r:embed="rId8"/>
            <a:stretch>
              <a:fillRect/>
            </a:stretch>
          </p:blipFill>
          <p:spPr>
            <a:xfrm flipH="1">
              <a:off x="523238" y="57473"/>
              <a:ext cx="6514389" cy="992356"/>
            </a:xfrm>
            <a:prstGeom prst="rect">
              <a:avLst/>
            </a:prstGeom>
            <a:noFill/>
            <a:ln w="9525">
              <a:noFill/>
            </a:ln>
          </p:spPr>
        </p:pic>
        <p:sp>
          <p:nvSpPr>
            <p:cNvPr id="34839" name="TextBox 1"/>
            <p:cNvSpPr txBox="1"/>
            <p:nvPr/>
          </p:nvSpPr>
          <p:spPr>
            <a:xfrm>
              <a:off x="1013725" y="353113"/>
              <a:ext cx="2949147" cy="615889"/>
            </a:xfrm>
            <a:prstGeom prst="rect">
              <a:avLst/>
            </a:prstGeom>
            <a:noFill/>
            <a:ln w="9525">
              <a:noFill/>
            </a:ln>
          </p:spPr>
          <p:txBody>
            <a:bodyPr>
              <a:spAutoFit/>
            </a:bodyPr>
            <a:lstStyle>
              <a:defPPr>
                <a:defRPr lang="zh-CN"/>
              </a:defPPr>
            </a:lstStyle>
            <a:p>
              <a:pPr algn="ctr" eaLnBrk="1" hangingPunct="1"/>
              <a:r>
                <a:rPr lang="zh-CN" altLang="en-US" sz="3200" b="1">
                  <a:solidFill>
                    <a:schemeClr val="bg1"/>
                  </a:solidFill>
                  <a:latin typeface="微软雅黑" panose="020b0503020204020204" pitchFamily="34" charset="-122"/>
                  <a:ea typeface="微软雅黑" panose="020b0503020204020204" pitchFamily="34" charset="-122"/>
                </a:rPr>
                <a:t>课堂教学展示</a:t>
              </a:r>
            </a:p>
          </p:txBody>
        </p:sp>
        <p:sp>
          <p:nvSpPr>
            <p:cNvPr id="35" name="TextBox 21"/>
            <p:cNvSpPr txBox="1"/>
            <p:nvPr/>
          </p:nvSpPr>
          <p:spPr bwMode="auto">
            <a:xfrm>
              <a:off x="3867206" y="118833"/>
              <a:ext cx="2787346" cy="615727"/>
            </a:xfrm>
            <a:prstGeom prst="rect">
              <a:avLst/>
            </a:prstGeom>
            <a:noFill/>
            <a:effectLst>
              <a:outerShdw blurRad="50800" dist="38100" dir="2700000" algn="tl" rotWithShape="0">
                <a:schemeClr val="bg1">
                  <a:lumMod val="50000"/>
                  <a:alpha val="40000"/>
                </a:schemeClr>
              </a:outerShdw>
            </a:effectLst>
          </p:spPr>
          <p:txBody>
            <a:bodyPr>
              <a:spAutoFit/>
            </a:bodyPr>
            <a:lstStyle>
              <a:defPPr>
                <a:defRPr lang="zh-CN"/>
              </a:defPPr>
            </a:lstStyle>
            <a:p>
              <a:pPr marR="0" algn="dist" defTabSz="1219200" eaLnBrk="1" hangingPunct="1">
                <a:buClrTx/>
                <a:buSzTx/>
                <a:buFont typeface="Arial" panose="020b0604020202020204" pitchFamily="34" charset="0"/>
                <a:buNone/>
                <a:defRPr/>
              </a:pPr>
              <a:r>
                <a:rPr kumimoji="0" lang="zh-CN" altLang="en-US" sz="3200" b="1" kern="1200" cap="none" spc="-133" normalizeH="0" baseline="0" noProof="0">
                  <a:latin typeface="微软雅黑" panose="020b0503020204020204" pitchFamily="34" charset="-122"/>
                  <a:ea typeface="微软雅黑" panose="020b0503020204020204" pitchFamily="34" charset="-122"/>
                  <a:cs typeface="+mn-cs"/>
                </a:rPr>
                <a:t>课堂小结</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nodeType="withGroup">
                            <p:stCondLst>
                              <p:cond delay="500"/>
                            </p:stCondLst>
                            <p:childTnLst>
                              <p:par>
                                <p:cTn id="9" presetID="22" presetClass="entr" presetSubtype="8" fill="hold" nodeType="afterEffec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childTnLst>
                    </p:cTn>
                  </p:par>
                  <p:par>
                    <p:cTn id="12" fill="hold" nodeType="clickPar">
                      <p:stCondLst>
                        <p:cond delay="indefinite"/>
                      </p:stCondLst>
                      <p:childTnLst>
                        <p:par>
                          <p:cTn id="13" fill="hold" nodeType="withGroup">
                            <p:stCondLst>
                              <p:cond delay="indefinite"/>
                            </p:stCondLst>
                          </p:cTn>
                        </p:par>
                        <p:par>
                          <p:cTn id="14" fill="hold" nodeType="afterGroup">
                            <p:stCondLst>
                              <p:cond delay="0"/>
                            </p:stCondLst>
                            <p:childTnLst>
                              <p:par>
                                <p:cTn id="15" presetID="53" presetClass="entr" presetSubtype="0" fill="hold" grpId="1"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 presetClass="entr" presetSubtype="0" fill="hold" nodeType="clickEffect">
                                  <p:stCondLst>
                                    <p:cond delay="0"/>
                                  </p:stCondLst>
                                  <p:childTnLst>
                                    <p:set>
                                      <p:cBhvr>
                                        <p:cTn id="24" dur="1" fill="hold">
                                          <p:stCondLst>
                                            <p:cond delay="0"/>
                                          </p:stCondLst>
                                        </p:cTn>
                                        <p:tgtEl>
                                          <p:spTgt spid="49156"/>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indefinite"/>
                            </p:stCondLst>
                          </p:cTn>
                        </p:par>
                        <p:par>
                          <p:cTn id="27" fill="hold" nodeType="afterGroup">
                            <p:stCondLst>
                              <p:cond delay="0"/>
                            </p:stCondLst>
                            <p:childTnLst>
                              <p:par>
                                <p:cTn id="28" presetID="22" presetClass="entr" presetSubtype="8" fill="hold" grpId="7"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childTnLst>
                          </p:cTn>
                        </p:par>
                        <p:par>
                          <p:cTn id="31" fill="hold" nodeType="withGroup">
                            <p:stCondLst>
                              <p:cond delay="500"/>
                            </p:stCondLst>
                            <p:childTnLst>
                              <p:par>
                                <p:cTn id="32" presetID="1" presetClass="entr" presetSubtype="0" fill="hold" nodeType="afterEffect">
                                  <p:childTnLst>
                                    <p:set>
                                      <p:cBhvr>
                                        <p:cTn id="33" dur="1" fill="hold">
                                          <p:stCondLst>
                                            <p:cond delay="0"/>
                                          </p:stCondLst>
                                        </p:cTn>
                                        <p:tgtEl>
                                          <p:spTgt spid="15">
                                            <p:txEl>
                                              <p:pRg st="0" end="0"/>
                                            </p:txEl>
                                          </p:spTgt>
                                        </p:tgtEl>
                                        <p:attrNameLst>
                                          <p:attrName>style.visibility</p:attrName>
                                        </p:attrNameLst>
                                      </p:cBhvr>
                                      <p:to>
                                        <p:strVal val="visible"/>
                                      </p:to>
                                    </p:set>
                                  </p:childTnLst>
                                </p:cTn>
                              </p:par>
                            </p:childTnLst>
                          </p:cTn>
                        </p:par>
                        <p:par>
                          <p:cTn id="34" fill="hold" nodeType="withGroup">
                            <p:stCondLst>
                              <p:cond delay="500"/>
                            </p:stCondLst>
                            <p:childTnLst>
                              <p:par>
                                <p:cTn id="35" presetID="1" presetClass="entr" presetSubtype="0" fill="hold" grpId="6" nodeType="afterEffec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indefinite"/>
                            </p:stCondLst>
                          </p:cTn>
                        </p:par>
                        <p:par>
                          <p:cTn id="39" fill="hold" nodeType="afterGroup">
                            <p:stCondLst>
                              <p:cond delay="0"/>
                            </p:stCondLst>
                            <p:childTnLst>
                              <p:par>
                                <p:cTn id="40" presetID="53" presetClass="entr" presetSubtype="0" fill="hold" grpId="2" nodeType="click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p:cTn id="42" dur="500" fill="hold"/>
                                        <p:tgtEl>
                                          <p:spTgt spid="5"/>
                                        </p:tgtEl>
                                        <p:attrNameLst>
                                          <p:attrName>ppt_w</p:attrName>
                                        </p:attrNameLst>
                                      </p:cBhvr>
                                      <p:tavLst>
                                        <p:tav tm="0">
                                          <p:val>
                                            <p:fltVal val="0"/>
                                          </p:val>
                                        </p:tav>
                                        <p:tav tm="100000">
                                          <p:val>
                                            <p:strVal val="#ppt_w"/>
                                          </p:val>
                                        </p:tav>
                                      </p:tavLst>
                                    </p:anim>
                                    <p:anim calcmode="lin" valueType="num">
                                      <p:cBhvr>
                                        <p:cTn id="43" dur="500" fill="hold"/>
                                        <p:tgtEl>
                                          <p:spTgt spid="5"/>
                                        </p:tgtEl>
                                        <p:attrNameLst>
                                          <p:attrName>ppt_h</p:attrName>
                                        </p:attrNameLst>
                                      </p:cBhvr>
                                      <p:tavLst>
                                        <p:tav tm="0">
                                          <p:val>
                                            <p:fltVal val="0"/>
                                          </p:val>
                                        </p:tav>
                                        <p:tav tm="100000">
                                          <p:val>
                                            <p:strVal val="#ppt_h"/>
                                          </p:val>
                                        </p:tav>
                                      </p:tavLst>
                                    </p:anim>
                                    <p:animEffect transition="in" filter="fade">
                                      <p:cBhvr>
                                        <p:cTn id="44" dur="500"/>
                                        <p:tgtEl>
                                          <p:spTgt spid="5"/>
                                        </p:tgtEl>
                                      </p:cBhvr>
                                    </p:animEffect>
                                  </p:childTnLst>
                                </p:cTn>
                              </p:par>
                            </p:childTnLst>
                          </p:cTn>
                        </p:par>
                      </p:childTnLst>
                    </p:cTn>
                  </p:par>
                  <p:par>
                    <p:cTn id="45" fill="hold" nodeType="clickPar">
                      <p:stCondLst>
                        <p:cond delay="indefinite"/>
                      </p:stCondLst>
                      <p:childTnLst>
                        <p:par>
                          <p:cTn id="46" fill="hold" nodeType="withGroup">
                            <p:stCondLst>
                              <p:cond delay="indefinite"/>
                            </p:stCondLst>
                          </p:cTn>
                        </p:par>
                        <p:par>
                          <p:cTn id="47" fill="hold" nodeType="afterGroup">
                            <p:stCondLst>
                              <p:cond delay="0"/>
                            </p:stCondLst>
                            <p:childTnLst>
                              <p:par>
                                <p:cTn id="48" presetID="1" presetClass="entr" presetSubtype="0" fill="hold" nodeType="clickEffect">
                                  <p:stCondLst>
                                    <p:cond delay="0"/>
                                  </p:stCondLst>
                                  <p:childTnLst>
                                    <p:set>
                                      <p:cBhvr>
                                        <p:cTn id="49" dur="1" fill="hold">
                                          <p:stCondLst>
                                            <p:cond delay="0"/>
                                          </p:stCondLst>
                                        </p:cTn>
                                        <p:tgtEl>
                                          <p:spTgt spid="49155"/>
                                        </p:tgtEl>
                                        <p:attrNameLst>
                                          <p:attrName>style.visibility</p:attrName>
                                        </p:attrNameLst>
                                      </p:cBhvr>
                                      <p:to>
                                        <p:strVal val="visible"/>
                                      </p:to>
                                    </p:set>
                                  </p:childTnLst>
                                </p:cTn>
                              </p:par>
                            </p:childTnLst>
                          </p:cTn>
                        </p:par>
                      </p:childTnLst>
                    </p:cTn>
                  </p:par>
                  <p:par>
                    <p:cTn id="50" fill="hold" nodeType="clickPar">
                      <p:stCondLst>
                        <p:cond delay="indefinite"/>
                      </p:stCondLst>
                      <p:childTnLst>
                        <p:par>
                          <p:cTn id="51" fill="hold" nodeType="withGroup">
                            <p:stCondLst>
                              <p:cond delay="indefinite"/>
                            </p:stCondLst>
                          </p:cTn>
                        </p:par>
                        <p:par>
                          <p:cTn id="52" fill="hold" nodeType="afterGroup">
                            <p:stCondLst>
                              <p:cond delay="0"/>
                            </p:stCondLst>
                            <p:childTnLst>
                              <p:par>
                                <p:cTn id="53" presetID="53" presetClass="entr" presetSubtype="0" fill="hold" grpId="3" nodeType="click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p:cTn id="55" dur="500" fill="hold"/>
                                        <p:tgtEl>
                                          <p:spTgt spid="6"/>
                                        </p:tgtEl>
                                        <p:attrNameLst>
                                          <p:attrName>ppt_w</p:attrName>
                                        </p:attrNameLst>
                                      </p:cBhvr>
                                      <p:tavLst>
                                        <p:tav tm="0">
                                          <p:val>
                                            <p:fltVal val="0"/>
                                          </p:val>
                                        </p:tav>
                                        <p:tav tm="100000">
                                          <p:val>
                                            <p:strVal val="#ppt_w"/>
                                          </p:val>
                                        </p:tav>
                                      </p:tavLst>
                                    </p:anim>
                                    <p:anim calcmode="lin" valueType="num">
                                      <p:cBhvr>
                                        <p:cTn id="56" dur="500" fill="hold"/>
                                        <p:tgtEl>
                                          <p:spTgt spid="6"/>
                                        </p:tgtEl>
                                        <p:attrNameLst>
                                          <p:attrName>ppt_h</p:attrName>
                                        </p:attrNameLst>
                                      </p:cBhvr>
                                      <p:tavLst>
                                        <p:tav tm="0">
                                          <p:val>
                                            <p:fltVal val="0"/>
                                          </p:val>
                                        </p:tav>
                                        <p:tav tm="100000">
                                          <p:val>
                                            <p:strVal val="#ppt_h"/>
                                          </p:val>
                                        </p:tav>
                                      </p:tavLst>
                                    </p:anim>
                                    <p:animEffect transition="in" filter="fade">
                                      <p:cBhvr>
                                        <p:cTn id="57" dur="500"/>
                                        <p:tgtEl>
                                          <p:spTgt spid="6"/>
                                        </p:tgtEl>
                                      </p:cBhvr>
                                    </p:animEffect>
                                  </p:childTnLst>
                                </p:cTn>
                              </p:par>
                            </p:childTnLst>
                          </p:cTn>
                        </p:par>
                      </p:childTnLst>
                    </p:cTn>
                  </p:par>
                  <p:par>
                    <p:cTn id="58" fill="hold" nodeType="clickPar">
                      <p:stCondLst>
                        <p:cond delay="indefinite"/>
                      </p:stCondLst>
                      <p:childTnLst>
                        <p:par>
                          <p:cTn id="59" fill="hold" nodeType="withGroup">
                            <p:stCondLst>
                              <p:cond delay="indefinite"/>
                            </p:stCondLst>
                          </p:cTn>
                        </p:par>
                        <p:par>
                          <p:cTn id="60" fill="hold" nodeType="afterGroup">
                            <p:stCondLst>
                              <p:cond delay="0"/>
                            </p:stCondLst>
                            <p:childTnLst>
                              <p:par>
                                <p:cTn id="61" presetID="22" presetClass="entr" presetSubtype="8" fill="hold" grpId="5" nodeType="click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wipe(left)">
                                      <p:cBhvr>
                                        <p:cTn id="63" dur="500"/>
                                        <p:tgtEl>
                                          <p:spTgt spid="14"/>
                                        </p:tgtEl>
                                      </p:cBhvr>
                                    </p:animEffect>
                                  </p:childTnLst>
                                </p:cTn>
                              </p:par>
                            </p:childTnLst>
                          </p:cTn>
                        </p:par>
                        <p:par>
                          <p:cTn id="64" fill="hold" nodeType="withGroup">
                            <p:stCondLst>
                              <p:cond delay="500"/>
                            </p:stCondLst>
                            <p:childTnLst>
                              <p:par>
                                <p:cTn id="65" presetID="1" presetClass="entr" presetSubtype="0" fill="hold" nodeType="afterEffect">
                                  <p:childTnLst>
                                    <p:set>
                                      <p:cBhvr>
                                        <p:cTn id="66" dur="1" fill="hold">
                                          <p:stCondLst>
                                            <p:cond delay="0"/>
                                          </p:stCondLst>
                                        </p:cTn>
                                        <p:tgtEl>
                                          <p:spTgt spid="12">
                                            <p:txEl>
                                              <p:pRg st="0" end="0"/>
                                            </p:txEl>
                                          </p:spTgt>
                                        </p:tgtEl>
                                        <p:attrNameLst>
                                          <p:attrName>style.visibility</p:attrName>
                                        </p:attrNameLst>
                                      </p:cBhvr>
                                      <p:to>
                                        <p:strVal val="visible"/>
                                      </p:to>
                                    </p:set>
                                  </p:childTnLst>
                                </p:cTn>
                              </p:par>
                            </p:childTnLst>
                          </p:cTn>
                        </p:par>
                        <p:par>
                          <p:cTn id="67" fill="hold" nodeType="withGroup">
                            <p:stCondLst>
                              <p:cond delay="500"/>
                            </p:stCondLst>
                            <p:childTnLst>
                              <p:par>
                                <p:cTn id="68" presetID="1" presetClass="entr" presetSubtype="0" fill="hold" nodeType="afterEffect">
                                  <p:childTnLst>
                                    <p:set>
                                      <p:cBhvr>
                                        <p:cTn id="69" dur="1" fill="hold">
                                          <p:stCondLst>
                                            <p:cond delay="0"/>
                                          </p:stCondLst>
                                        </p:cTn>
                                        <p:tgtEl>
                                          <p:spTgt spid="26"/>
                                        </p:tgtEl>
                                        <p:attrNameLst>
                                          <p:attrName>style.visibility</p:attrName>
                                        </p:attrNameLst>
                                      </p:cBhvr>
                                      <p:to>
                                        <p:strVal val="visible"/>
                                      </p:to>
                                    </p:set>
                                  </p:childTnLst>
                                </p:cTn>
                              </p:par>
                            </p:childTnLst>
                          </p:cTn>
                        </p:par>
                      </p:childTnLst>
                    </p:cTn>
                  </p:par>
                  <p:par>
                    <p:cTn id="70" fill="hold" nodeType="clickPar">
                      <p:stCondLst>
                        <p:cond delay="indefinite"/>
                      </p:stCondLst>
                      <p:childTnLst>
                        <p:par>
                          <p:cTn id="71" fill="hold" nodeType="withGroup">
                            <p:stCondLst>
                              <p:cond delay="indefinite"/>
                            </p:stCondLst>
                          </p:cTn>
                        </p:par>
                        <p:par>
                          <p:cTn id="72" fill="hold" nodeType="afterGroup">
                            <p:stCondLst>
                              <p:cond delay="0"/>
                            </p:stCondLst>
                            <p:childTnLst>
                              <p:par>
                                <p:cTn id="73" presetID="1" presetClass="entr" presetSubtype="0" fill="hold" grpId="4" nodeType="clickEffect">
                                  <p:stCondLst>
                                    <p:cond delay="0"/>
                                  </p:stCondLst>
                                  <p:childTnLst>
                                    <p:set>
                                      <p:cBhvr>
                                        <p:cTn id="74" dur="1" fill="hold">
                                          <p:stCondLst>
                                            <p:cond delay="0"/>
                                          </p:stCondLst>
                                        </p:cTn>
                                        <p:tgtEl>
                                          <p:spTgt spid="13"/>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P spid="5" grpId="2"/>
      <p:bldP spid="6" grpId="3"/>
      <p:bldP spid="13" grpId="4"/>
      <p:bldP spid="14" grpId="5"/>
      <p:bldP spid="16" grpId="6"/>
      <p:bldP spid="17" grpId="7"/>
    </p:bldLst>
  </p:timing>
</p:sld>
</file>

<file path=ppt/slides/slide2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8" name="内容占位符 1"/>
          <p:cNvSpPr txBox="1"/>
          <p:nvPr/>
        </p:nvSpPr>
        <p:spPr>
          <a:xfrm>
            <a:off x="831850" y="1030817"/>
            <a:ext cx="10767485" cy="5181600"/>
          </a:xfrm>
          <a:prstGeom prst="rect">
            <a:avLst/>
          </a:prstGeom>
        </p:spPr>
        <p:txBody>
          <a:bodyPr/>
          <a:lstStyle>
            <a:defPPr>
              <a:defRPr lang="zh-CN"/>
            </a:defPPr>
            <a:lvl1pPr marL="457200" lvl="0" indent="-457200" algn="l" defTabSz="1219200" rtl="0" eaLnBrk="0" fontAlgn="base" latinLnBrk="0" hangingPunct="0">
              <a:lnSpc>
                <a:spcPct val="100000"/>
              </a:lnSpc>
              <a:spcBef>
                <a:spcPct val="20000"/>
              </a:spcBef>
              <a:spcAft>
                <a:spcPct val="0"/>
              </a:spcAft>
              <a:buChar char="•"/>
              <a:defRPr sz="4267" b="0" i="0" u="none" kern="1200" baseline="0">
                <a:solidFill>
                  <a:schemeClr val="tx1"/>
                </a:solidFill>
                <a:latin typeface="+mn-lt"/>
                <a:ea typeface="+mn-ea"/>
                <a:cs typeface="+mn-cs"/>
              </a:defRPr>
            </a:lvl1pPr>
            <a:lvl2pPr marL="990600" lvl="1" indent="-381000" algn="l" defTabSz="1219200" rtl="0" eaLnBrk="0" fontAlgn="base" latinLnBrk="0" hangingPunct="0">
              <a:lnSpc>
                <a:spcPct val="100000"/>
              </a:lnSpc>
              <a:spcBef>
                <a:spcPct val="20000"/>
              </a:spcBef>
              <a:spcAft>
                <a:spcPct val="0"/>
              </a:spcAft>
              <a:buChar char="–"/>
              <a:defRPr sz="3733" b="0" i="0" u="none" kern="1200" baseline="0">
                <a:solidFill>
                  <a:schemeClr val="tx1"/>
                </a:solidFill>
                <a:latin typeface="+mn-lt"/>
                <a:ea typeface="+mn-ea"/>
                <a:cs typeface="+mn-cs"/>
              </a:defRPr>
            </a:lvl2pPr>
            <a:lvl3pPr marL="1524000" lvl="2" indent="-304800" algn="l" defTabSz="1219200" rtl="0" eaLnBrk="0" fontAlgn="base" latinLnBrk="0" hangingPunct="0">
              <a:lnSpc>
                <a:spcPct val="100000"/>
              </a:lnSpc>
              <a:spcBef>
                <a:spcPct val="20000"/>
              </a:spcBef>
              <a:spcAft>
                <a:spcPct val="0"/>
              </a:spcAft>
              <a:buChar char="•"/>
              <a:defRPr sz="3200" b="0" i="0" u="none" kern="1200" baseline="0">
                <a:solidFill>
                  <a:schemeClr val="tx1"/>
                </a:solidFill>
                <a:latin typeface="+mn-lt"/>
                <a:ea typeface="+mn-ea"/>
                <a:cs typeface="+mn-cs"/>
              </a:defRPr>
            </a:lvl3pPr>
            <a:lvl4pPr marL="2133600" lvl="3"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4pPr>
            <a:lvl5pPr marL="2743200" lvl="4"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5pPr>
            <a:lvl6pPr marL="3352800" lvl="5"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6pPr>
            <a:lvl7pPr marL="3962400" lvl="6"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7pPr>
            <a:lvl8pPr marL="4572000" lvl="7"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8pPr>
            <a:lvl9pPr marL="5181600" indent="-304800" algn="l" rtl="0" eaLnBrk="0" fontAlgn="base" hangingPunct="0">
              <a:spcBef>
                <a:spcPct val="20000"/>
              </a:spcBef>
              <a:spcAft>
                <a:spcPct val="0"/>
              </a:spcAft>
              <a:buChar char="»"/>
              <a:defRPr sz="2667">
                <a:solidFill>
                  <a:schemeClr val="tx1"/>
                </a:solidFill>
                <a:latin typeface="+mn-lt"/>
                <a:ea typeface="+mn-ea"/>
              </a:defRPr>
            </a:lvl9pPr>
          </a:lstStyle>
          <a:p>
            <a:pPr marL="0" marR="0" lvl="0" indent="960120" algn="just" defTabSz="1219200" rtl="0" eaLnBrk="0" fontAlgn="base" latinLnBrk="0" hangingPunct="0">
              <a:lnSpc>
                <a:spcPct val="110000"/>
              </a:lnSpc>
              <a:spcBef>
                <a:spcPct val="0"/>
              </a:spcBef>
              <a:spcAft>
                <a:spcPct val="0"/>
              </a:spcAft>
              <a:buClrTx/>
              <a:buSzTx/>
              <a:buFontTx/>
              <a:buNone/>
              <a:defRPr/>
            </a:pPr>
            <a:r>
              <a:rPr kumimoji="0" lang="zh-CN" altLang="en-US" sz="3200" b="1" i="0" u="none" strike="noStrike" kern="0" cap="none" spc="0" normalizeH="0" baseline="0" noProof="0">
                <a:ln>
                  <a:noFill/>
                </a:ln>
                <a:solidFill>
                  <a:schemeClr val="tx1"/>
                </a:solidFill>
                <a:effectLst/>
                <a:uLnTx/>
                <a:uFillTx/>
                <a:latin typeface="+mn-lt"/>
                <a:ea typeface="+mn-ea"/>
                <a:cs typeface="+mn-cs"/>
              </a:rPr>
              <a:t>为了探究电话的炭粒话筒的原理是将声音信号转化成电流信号，小文设计了如下实验。</a:t>
            </a:r>
            <a:endParaRPr kumimoji="0" lang="en-US" altLang="zh-CN" sz="3200" b="1" i="0" u="none" strike="noStrike" kern="0" cap="none" spc="0" normalizeH="0" baseline="0" noProof="0">
              <a:ln>
                <a:noFill/>
              </a:ln>
              <a:solidFill>
                <a:schemeClr val="tx1"/>
              </a:solidFill>
              <a:effectLst/>
              <a:uLnTx/>
              <a:uFillTx/>
              <a:latin typeface="+mn-lt"/>
              <a:ea typeface="+mn-ea"/>
              <a:cs typeface="+mn-cs"/>
            </a:endParaRPr>
          </a:p>
          <a:p>
            <a:pPr marL="0" marR="0" lvl="0" indent="960120" algn="just" defTabSz="1219200" rtl="0" eaLnBrk="0" fontAlgn="base" latinLnBrk="0" hangingPunct="0">
              <a:lnSpc>
                <a:spcPct val="110000"/>
              </a:lnSpc>
              <a:spcBef>
                <a:spcPct val="0"/>
              </a:spcBef>
              <a:spcAft>
                <a:spcPct val="0"/>
              </a:spcAft>
              <a:buClrTx/>
              <a:buSzTx/>
              <a:buFontTx/>
              <a:buNone/>
              <a:defRPr/>
            </a:pPr>
            <a:r>
              <a:rPr kumimoji="0" lang="en-US" altLang="zh-CN" sz="3200" b="1" i="0" u="none" strike="noStrike" kern="0" cap="none" spc="0" normalizeH="0" baseline="0" noProof="0">
                <a:ln>
                  <a:noFill/>
                </a:ln>
                <a:solidFill>
                  <a:schemeClr val="tx1"/>
                </a:solidFill>
                <a:effectLst/>
                <a:uLnTx/>
                <a:uFillTx/>
                <a:latin typeface="+mn-lt"/>
                <a:ea typeface="+mn-ea"/>
                <a:cs typeface="+mn-cs"/>
              </a:rPr>
              <a:t>①</a:t>
            </a:r>
            <a:r>
              <a:rPr kumimoji="0" lang="zh-CN" altLang="en-US" sz="3200" b="1" i="0" u="none" strike="noStrike" kern="0" cap="none" spc="0" normalizeH="0" baseline="0" noProof="0">
                <a:ln>
                  <a:noFill/>
                </a:ln>
                <a:solidFill>
                  <a:schemeClr val="tx1"/>
                </a:solidFill>
                <a:effectLst/>
                <a:uLnTx/>
                <a:uFillTx/>
                <a:latin typeface="+mn-lt"/>
                <a:ea typeface="+mn-ea"/>
                <a:cs typeface="+mn-cs"/>
              </a:rPr>
              <a:t>将电源、小灯泡、两根炭棒连成如图所示的电路，把一根炭棒水平地架在另一根上形成十字形，这时灯泡发光，表明电路接通。</a:t>
            </a:r>
            <a:endParaRPr kumimoji="0" lang="en-US" altLang="zh-CN" sz="3200" b="1" i="0" u="none" strike="noStrike" kern="0" cap="none" spc="0" normalizeH="0" baseline="0" noProof="0">
              <a:ln>
                <a:noFill/>
              </a:ln>
              <a:solidFill>
                <a:schemeClr val="tx1"/>
              </a:solidFill>
              <a:effectLst/>
              <a:uLnTx/>
              <a:uFillTx/>
              <a:latin typeface="+mn-lt"/>
              <a:ea typeface="+mn-ea"/>
              <a:cs typeface="+mn-cs"/>
            </a:endParaRPr>
          </a:p>
          <a:p>
            <a:pPr marL="0" marR="0" lvl="0" indent="960120" algn="just" defTabSz="1219200" rtl="0" eaLnBrk="0" fontAlgn="base" latinLnBrk="0" hangingPunct="0">
              <a:lnSpc>
                <a:spcPct val="110000"/>
              </a:lnSpc>
              <a:spcBef>
                <a:spcPct val="0"/>
              </a:spcBef>
              <a:spcAft>
                <a:spcPct val="0"/>
              </a:spcAft>
              <a:buClrTx/>
              <a:buSzTx/>
              <a:buFontTx/>
              <a:buNone/>
              <a:defRPr/>
            </a:pPr>
            <a:r>
              <a:rPr kumimoji="0" lang="en-US" altLang="zh-CN" sz="3200" b="1" i="0" u="none" strike="noStrike" kern="0" cap="none" spc="0" normalizeH="0" baseline="0" noProof="0">
                <a:ln>
                  <a:noFill/>
                </a:ln>
                <a:solidFill>
                  <a:schemeClr val="tx1"/>
                </a:solidFill>
                <a:effectLst/>
                <a:uLnTx/>
                <a:uFillTx/>
                <a:latin typeface="+mn-lt"/>
                <a:ea typeface="+mn-ea"/>
                <a:cs typeface="+mn-cs"/>
              </a:rPr>
              <a:t>②</a:t>
            </a:r>
            <a:r>
              <a:rPr kumimoji="0" lang="zh-CN" altLang="en-US" sz="3200" b="1" i="0" u="none" strike="noStrike" kern="0" cap="none" spc="0" normalizeH="0" baseline="0" noProof="0">
                <a:ln>
                  <a:noFill/>
                </a:ln>
                <a:solidFill>
                  <a:schemeClr val="tx1"/>
                </a:solidFill>
                <a:effectLst/>
                <a:uLnTx/>
                <a:uFillTx/>
                <a:latin typeface="+mn-lt"/>
                <a:ea typeface="+mn-ea"/>
                <a:cs typeface="+mn-cs"/>
              </a:rPr>
              <a:t>用手将上边的炭棒往下按，</a:t>
            </a:r>
            <a:endParaRPr kumimoji="0" lang="en-US" altLang="zh-CN" sz="3200" b="1" i="0" u="none" strike="noStrike" kern="0" cap="none" spc="0" normalizeH="0" baseline="0" noProof="0">
              <a:ln>
                <a:noFill/>
              </a:ln>
              <a:solidFill>
                <a:schemeClr val="tx1"/>
              </a:solidFill>
              <a:effectLst/>
              <a:uLnTx/>
              <a:uFillTx/>
              <a:latin typeface="+mn-lt"/>
              <a:ea typeface="+mn-ea"/>
              <a:cs typeface="+mn-cs"/>
            </a:endParaRPr>
          </a:p>
          <a:p>
            <a:pPr marL="0" marR="0" lvl="0" indent="0" algn="just" defTabSz="1219200" rtl="0" eaLnBrk="0" fontAlgn="base" latinLnBrk="0" hangingPunct="0">
              <a:lnSpc>
                <a:spcPct val="110000"/>
              </a:lnSpc>
              <a:spcBef>
                <a:spcPct val="0"/>
              </a:spcBef>
              <a:spcAft>
                <a:spcPct val="0"/>
              </a:spcAft>
              <a:buClrTx/>
              <a:buSzTx/>
              <a:buFontTx/>
              <a:buNone/>
              <a:defRPr/>
            </a:pPr>
            <a:r>
              <a:rPr kumimoji="0" lang="zh-CN" altLang="en-US" sz="3200" b="1" i="0" u="none" strike="noStrike" kern="0" cap="none" spc="0" normalizeH="0" baseline="0" noProof="0">
                <a:ln>
                  <a:noFill/>
                </a:ln>
                <a:solidFill>
                  <a:schemeClr val="tx1"/>
                </a:solidFill>
                <a:effectLst/>
                <a:uLnTx/>
                <a:uFillTx/>
                <a:latin typeface="+mn-lt"/>
                <a:ea typeface="+mn-ea"/>
                <a:cs typeface="+mn-cs"/>
              </a:rPr>
              <a:t>观察灯泡亮度的变化。将炭棒按得</a:t>
            </a:r>
            <a:endParaRPr kumimoji="0" lang="en-US" altLang="zh-CN" sz="3200" b="1" i="0" u="none" strike="noStrike" kern="0" cap="none" spc="0" normalizeH="0" baseline="0" noProof="0">
              <a:ln>
                <a:noFill/>
              </a:ln>
              <a:solidFill>
                <a:schemeClr val="tx1"/>
              </a:solidFill>
              <a:effectLst/>
              <a:uLnTx/>
              <a:uFillTx/>
              <a:latin typeface="+mn-lt"/>
              <a:ea typeface="+mn-ea"/>
              <a:cs typeface="+mn-cs"/>
            </a:endParaRPr>
          </a:p>
          <a:p>
            <a:pPr marL="0" marR="0" lvl="0" indent="0" algn="just" defTabSz="1219200" rtl="0" eaLnBrk="0" fontAlgn="base" latinLnBrk="0" hangingPunct="0">
              <a:lnSpc>
                <a:spcPct val="110000"/>
              </a:lnSpc>
              <a:spcBef>
                <a:spcPct val="0"/>
              </a:spcBef>
              <a:spcAft>
                <a:spcPct val="0"/>
              </a:spcAft>
              <a:buClrTx/>
              <a:buSzTx/>
              <a:buFontTx/>
              <a:buNone/>
              <a:defRPr/>
            </a:pPr>
            <a:r>
              <a:rPr kumimoji="0" lang="zh-CN" altLang="en-US" sz="3200" b="1" i="0" u="none" strike="noStrike" kern="0" cap="none" spc="0" normalizeH="0" baseline="0" noProof="0">
                <a:ln>
                  <a:noFill/>
                </a:ln>
                <a:solidFill>
                  <a:schemeClr val="tx1"/>
                </a:solidFill>
                <a:effectLst/>
                <a:uLnTx/>
                <a:uFillTx/>
                <a:latin typeface="+mn-lt"/>
                <a:ea typeface="+mn-ea"/>
                <a:cs typeface="+mn-cs"/>
              </a:rPr>
              <a:t>越紧，灯泡越亮。则：</a:t>
            </a:r>
            <a:endParaRPr kumimoji="0" lang="zh-CN" altLang="en-US" sz="3200" b="1" i="0" u="none" strike="noStrike" kern="0" cap="none" spc="0" normalizeH="0" baseline="0" noProof="0">
              <a:ln>
                <a:noFill/>
              </a:ln>
              <a:solidFill>
                <a:schemeClr val="tx1"/>
              </a:solidFill>
              <a:effectLst/>
              <a:uLnTx/>
              <a:uFillTx/>
              <a:latin typeface="+mn-lt"/>
              <a:ea typeface="+mn-ea"/>
              <a:cs typeface="+mn-cs"/>
            </a:endParaRPr>
          </a:p>
        </p:txBody>
      </p:sp>
      <p:grpSp>
        <p:nvGrpSpPr>
          <p:cNvPr id="22" name="组合 21"/>
          <p:cNvGrpSpPr/>
          <p:nvPr/>
        </p:nvGrpSpPr>
        <p:grpSpPr>
          <a:xfrm>
            <a:off x="450852" y="158750"/>
            <a:ext cx="3047999" cy="732367"/>
            <a:chOff x="844" y="1838"/>
            <a:chExt cx="4800" cy="1151"/>
          </a:xfrm>
        </p:grpSpPr>
        <p:grpSp>
          <p:nvGrpSpPr>
            <p:cNvPr id="23" name="组合 22"/>
            <p:cNvGrpSpPr/>
            <p:nvPr/>
          </p:nvGrpSpPr>
          <p:grpSpPr>
            <a:xfrm>
              <a:off x="844" y="1838"/>
              <a:ext cx="4800" cy="1151"/>
              <a:chOff x="6659" y="5802"/>
              <a:chExt cx="4800" cy="1151"/>
            </a:xfrm>
            <a:solidFill>
              <a:srgbClr val="4BACC6"/>
            </a:solidFill>
          </p:grpSpPr>
          <p:sp>
            <p:nvSpPr>
              <p:cNvPr id="25" name="圆角矩形 24"/>
              <p:cNvSpPr/>
              <p:nvPr/>
            </p:nvSpPr>
            <p:spPr>
              <a:xfrm>
                <a:off x="6659" y="5802"/>
                <a:ext cx="4557" cy="1099"/>
              </a:xfrm>
              <a:prstGeom prst="roundRect">
                <a:avLst/>
              </a:prstGeom>
              <a:solidFill>
                <a:srgbClr val="4BACC6"/>
              </a:solidFill>
            </p:spPr>
            <p:style>
              <a:lnRef idx="3">
                <a:schemeClr val="lt1"/>
              </a:lnRef>
              <a:fillRef idx="1">
                <a:schemeClr val="accent5"/>
              </a:fillRef>
              <a:effectRef idx="1">
                <a:schemeClr val="accent5"/>
              </a:effectRef>
              <a:fontRef idx="minor">
                <a:schemeClr val="lt1"/>
              </a:fontRef>
            </p:style>
            <p:txBody>
              <a:bodyPr anchor="ctr"/>
              <a:lstStyle>
                <a:defPPr>
                  <a:defRPr lang="zh-CN"/>
                </a:defP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4267" b="0" i="0" u="none" strike="noStrike" kern="1200" cap="none" spc="0" normalizeH="0" baseline="0" noProof="1">
                  <a:ln>
                    <a:noFill/>
                  </a:ln>
                  <a:solidFill>
                    <a:prstClr val="white"/>
                  </a:solidFill>
                  <a:effectLst/>
                  <a:uLnTx/>
                  <a:uFillTx/>
                  <a:latin typeface="黑体" panose="02010609060101010101" pitchFamily="49" charset="-122"/>
                  <a:ea typeface="+mn-ea"/>
                  <a:cs typeface="+mn-cs"/>
                  <a:sym typeface="时尚中黑简体" panose="01010104010101010101" pitchFamily="2" charset="-122"/>
                </a:endParaRPr>
              </a:p>
            </p:txBody>
          </p:sp>
          <p:sp>
            <p:nvSpPr>
              <p:cNvPr id="26" name="TextBox 2"/>
              <p:cNvSpPr txBox="1"/>
              <p:nvPr/>
            </p:nvSpPr>
            <p:spPr>
              <a:xfrm>
                <a:off x="7654" y="5802"/>
                <a:ext cx="3804" cy="1151"/>
              </a:xfrm>
              <a:prstGeom prst="rect">
                <a:avLst/>
              </a:prstGeom>
              <a:noFill/>
              <a:extLst>
                <a:ext uri="{909E8E84-426E-40DD-AFC4-6F175D3DCCD1}">
                  <a14:hiddenFill xmlns:a14="http://schemas.microsoft.com/office/drawing/2010/main">
                    <a:grpFill/>
                  </a14:hiddenFill>
                </a:ext>
              </a:extLst>
            </p:spPr>
            <p:txBody>
              <a:bodyPr>
                <a:spAutoFit/>
              </a:bodyPr>
              <a:lstStyle>
                <a:defPPr>
                  <a:defRPr lang="zh-CN"/>
                </a:defP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733" b="0" i="0" u="none" strike="noStrike" kern="120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ea"/>
                    <a:sym typeface="时尚中黑简体" panose="01010104010101010101" pitchFamily="2" charset="-122"/>
                  </a:rPr>
                  <a:t>拓展延伸</a:t>
                </a:r>
                <a:endParaRPr kumimoji="0" lang="zh-CN" altLang="en-US" sz="3733" b="0" i="0" u="none" strike="noStrike" kern="120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ea"/>
                  <a:sym typeface="时尚中黑简体" panose="01010104010101010101" pitchFamily="2" charset="-122"/>
                </a:endParaRPr>
              </a:p>
            </p:txBody>
          </p:sp>
        </p:grpSp>
        <p:sp>
          <p:nvSpPr>
            <p:cNvPr id="36874" name="Freeform 48"/>
            <p:cNvSpPr>
              <a:spLocks noEditPoints="1"/>
            </p:cNvSpPr>
            <p:nvPr/>
          </p:nvSpPr>
          <p:spPr>
            <a:xfrm>
              <a:off x="1169" y="1986"/>
              <a:ext cx="527" cy="837"/>
            </a:xfrm>
            <a:custGeom>
              <a:cxnLst>
                <a:cxn ang="0">
                  <a:pos x="2393169" y="431276"/>
                </a:cxn>
                <a:cxn ang="0">
                  <a:pos x="2607100" y="2204073"/>
                </a:cxn>
                <a:cxn ang="0">
                  <a:pos x="2144414" y="2853282"/>
                </a:cxn>
                <a:cxn ang="0">
                  <a:pos x="2307319" y="2810247"/>
                </a:cxn>
                <a:cxn ang="0">
                  <a:pos x="2393169" y="3152756"/>
                </a:cxn>
                <a:cxn ang="0">
                  <a:pos x="2350940" y="3459462"/>
                </a:cxn>
                <a:cxn ang="0">
                  <a:pos x="2393169" y="3723163"/>
                </a:cxn>
                <a:cxn ang="0">
                  <a:pos x="2307319" y="4021374"/>
                </a:cxn>
                <a:cxn ang="0">
                  <a:pos x="627018" y="4197511"/>
                </a:cxn>
                <a:cxn ang="0">
                  <a:pos x="506136" y="4109934"/>
                </a:cxn>
                <a:cxn ang="0">
                  <a:pos x="506136" y="3591331"/>
                </a:cxn>
                <a:cxn ang="0">
                  <a:pos x="506136" y="3547033"/>
                </a:cxn>
                <a:cxn ang="0">
                  <a:pos x="506136" y="3072691"/>
                </a:cxn>
                <a:cxn ang="0">
                  <a:pos x="627018" y="2985151"/>
                </a:cxn>
                <a:cxn ang="0">
                  <a:pos x="669248" y="2722712"/>
                </a:cxn>
                <a:cxn ang="0">
                  <a:pos x="0" y="1467286"/>
                </a:cxn>
                <a:cxn ang="0">
                  <a:pos x="1389315" y="0"/>
                </a:cxn>
                <a:cxn ang="0">
                  <a:pos x="1175384" y="1774029"/>
                </a:cxn>
                <a:cxn ang="0">
                  <a:pos x="1261235" y="1686695"/>
                </a:cxn>
                <a:cxn ang="0">
                  <a:pos x="1389315" y="1774029"/>
                </a:cxn>
                <a:cxn ang="0">
                  <a:pos x="1509991" y="1686695"/>
                </a:cxn>
                <a:cxn ang="0">
                  <a:pos x="1638071" y="1774029"/>
                </a:cxn>
                <a:cxn ang="0">
                  <a:pos x="1808558" y="1642190"/>
                </a:cxn>
                <a:cxn ang="0">
                  <a:pos x="1638071" y="2248370"/>
                </a:cxn>
                <a:cxn ang="0">
                  <a:pos x="1844597" y="2853282"/>
                </a:cxn>
                <a:cxn ang="0">
                  <a:pos x="1844597" y="2510809"/>
                </a:cxn>
                <a:cxn ang="0">
                  <a:pos x="2350940" y="2029204"/>
                </a:cxn>
                <a:cxn ang="0">
                  <a:pos x="2186608" y="649210"/>
                </a:cxn>
                <a:cxn ang="0">
                  <a:pos x="627018" y="649210"/>
                </a:cxn>
                <a:cxn ang="0">
                  <a:pos x="462686" y="2073466"/>
                </a:cxn>
                <a:cxn ang="0">
                  <a:pos x="968823" y="2555107"/>
                </a:cxn>
                <a:cxn ang="0">
                  <a:pos x="968823" y="2897580"/>
                </a:cxn>
                <a:cxn ang="0">
                  <a:pos x="1217785" y="2248370"/>
                </a:cxn>
                <a:cxn ang="0">
                  <a:pos x="1047304" y="1642190"/>
                </a:cxn>
                <a:cxn ang="0">
                  <a:pos x="1680477" y="1861564"/>
                </a:cxn>
                <a:cxn ang="0">
                  <a:pos x="1509991" y="1817272"/>
                </a:cxn>
                <a:cxn ang="0">
                  <a:pos x="1261235" y="1817272"/>
                </a:cxn>
                <a:cxn ang="0">
                  <a:pos x="1131934" y="1817272"/>
                </a:cxn>
                <a:cxn ang="0">
                  <a:pos x="1345865" y="2204073"/>
                </a:cxn>
                <a:cxn ang="0">
                  <a:pos x="1345865" y="2897580"/>
                </a:cxn>
                <a:cxn ang="0">
                  <a:pos x="1466547" y="2204073"/>
                </a:cxn>
                <a:cxn ang="0">
                  <a:pos x="1466547" y="2161037"/>
                </a:cxn>
                <a:cxn ang="0">
                  <a:pos x="1808558" y="4153213"/>
                </a:cxn>
                <a:cxn ang="0">
                  <a:pos x="1424352" y="4584276"/>
                </a:cxn>
                <a:cxn ang="0">
                  <a:pos x="1808558" y="4153213"/>
                </a:cxn>
                <a:cxn ang="0">
                  <a:pos x="712698" y="3803227"/>
                </a:cxn>
                <a:cxn ang="0">
                  <a:pos x="712698" y="3890768"/>
                </a:cxn>
                <a:cxn ang="0">
                  <a:pos x="2100757" y="3723163"/>
                </a:cxn>
                <a:cxn ang="0">
                  <a:pos x="2100757" y="3152756"/>
                </a:cxn>
                <a:cxn ang="0">
                  <a:pos x="712698" y="3328886"/>
                </a:cxn>
                <a:cxn ang="0">
                  <a:pos x="2100757" y="3197053"/>
                </a:cxn>
                <a:cxn ang="0">
                  <a:pos x="2100757" y="3152756"/>
                </a:cxn>
              </a:cxnLst>
              <a:pathLst>
                <a:path w="67" h="105">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alpha val="100000"/>
              </a:schemeClr>
            </a:solidFill>
            <a:ln w="9525">
              <a:noFill/>
            </a:ln>
          </p:spPr>
          <p:txBody>
            <a:bodyPr/>
            <a:lstStyle>
              <a:defPPr>
                <a:defRPr lang="zh-CN"/>
              </a:defPPr>
            </a:lstStyle>
            <a:p>
              <a:endParaRPr lang="zh-CN" altLang="en-US" sz="1800"/>
            </a:p>
          </p:txBody>
        </p:sp>
      </p:grpSp>
      <p:pic>
        <p:nvPicPr>
          <p:cNvPr id="36868" name="Picture 9"/>
          <p:cNvPicPr>
            <a:picLocks noChangeAspect="1"/>
          </p:cNvPicPr>
          <p:nvPr/>
        </p:nvPicPr>
        <p:blipFill>
          <a:blip r:embed="rId2">
            <a:clrChange>
              <a:clrFrom>
                <a:srgbClr val="FFFFFF"/>
              </a:clrFrom>
              <a:clrTo>
                <a:srgbClr val="FFFFFF">
                  <a:alpha val="0"/>
                </a:srgbClr>
              </a:clrTo>
            </a:clrChange>
          </a:blip>
          <a:stretch>
            <a:fillRect/>
          </a:stretch>
        </p:blipFill>
        <p:spPr>
          <a:xfrm>
            <a:off x="7291918" y="3429000"/>
            <a:ext cx="3951816" cy="2472267"/>
          </a:xfrm>
          <a:prstGeom prst="rect">
            <a:avLst/>
          </a:prstGeom>
          <a:noFill/>
          <a:ln w="9525">
            <a:noFill/>
          </a:ln>
        </p:spPr>
      </p:pic>
      <p:sp>
        <p:nvSpPr>
          <p:cNvPr id="12" name="文本框 11"/>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36872" name="图片 12"/>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7" presetClass="entr" presetSubtype="1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p:cNvSpPr/>
          <p:nvPr/>
        </p:nvSpPr>
        <p:spPr>
          <a:xfrm>
            <a:off x="1043517" y="3520018"/>
            <a:ext cx="9990667" cy="2421467"/>
          </a:xfrm>
          <a:prstGeom prst="rect">
            <a:avLst/>
          </a:prstGeom>
          <a:noFill/>
          <a:ln w="9525">
            <a:noFill/>
          </a:ln>
        </p:spPr>
        <p:txBody>
          <a:bodyPr>
            <a:spAutoFit/>
          </a:bodyPr>
          <a:lstStyle>
            <a:defPPr>
              <a:defRPr lang="zh-CN"/>
            </a:defPPr>
          </a:lstStyle>
          <a:p>
            <a:pPr indent="959273" eaLnBrk="1" hangingPunct="1"/>
            <a:r>
              <a:rPr lang="zh-CN" altLang="en-US" sz="3733" b="1">
                <a:solidFill>
                  <a:srgbClr val="FF0000"/>
                </a:solidFill>
                <a:latin typeface="Times New Roman" panose="02020603050405020304" pitchFamily="18" charset="0"/>
                <a:ea typeface="黑体" panose="02010609060101010101" pitchFamily="49" charset="-122"/>
              </a:rPr>
              <a:t>答案：</a:t>
            </a:r>
            <a:r>
              <a:rPr lang="zh-CN" altLang="en-US" sz="3733" b="1">
                <a:solidFill>
                  <a:srgbClr val="0000FF"/>
                </a:solidFill>
                <a:latin typeface="Times New Roman" panose="02020603050405020304" pitchFamily="18" charset="0"/>
                <a:ea typeface="黑体" panose="02010609060101010101" pitchFamily="49" charset="-122"/>
              </a:rPr>
              <a:t>（</a:t>
            </a:r>
            <a:r>
              <a:rPr lang="en-US" altLang="zh-CN" sz="3733" b="1">
                <a:solidFill>
                  <a:srgbClr val="0000FF"/>
                </a:solidFill>
                <a:latin typeface="Times New Roman" panose="02020603050405020304" pitchFamily="18" charset="0"/>
                <a:ea typeface="黑体" panose="02010609060101010101" pitchFamily="49" charset="-122"/>
              </a:rPr>
              <a:t>1</a:t>
            </a:r>
            <a:r>
              <a:rPr lang="zh-CN" altLang="en-US" sz="3733" b="1">
                <a:solidFill>
                  <a:srgbClr val="0000FF"/>
                </a:solidFill>
                <a:latin typeface="Times New Roman" panose="02020603050405020304" pitchFamily="18" charset="0"/>
                <a:ea typeface="黑体" panose="02010609060101010101" pitchFamily="49" charset="-122"/>
              </a:rPr>
              <a:t>）两根炭棒压得越紧，灯泡越亮，表明接触电阻越小，电流越大，所以此实验说明改变炭棒接触的松紧程度可以改变电路中电流的大小。</a:t>
            </a:r>
            <a:endParaRPr lang="en-US" altLang="zh-CN" sz="3733" b="1">
              <a:solidFill>
                <a:srgbClr val="0000FF"/>
              </a:solidFill>
              <a:latin typeface="Times New Roman" panose="02020603050405020304" pitchFamily="18" charset="0"/>
              <a:ea typeface="黑体" panose="02010609060101010101" pitchFamily="49" charset="-122"/>
            </a:endParaRPr>
          </a:p>
        </p:txBody>
      </p:sp>
      <p:sp>
        <p:nvSpPr>
          <p:cNvPr id="3" name="内容占位符 1"/>
          <p:cNvSpPr txBox="1"/>
          <p:nvPr/>
        </p:nvSpPr>
        <p:spPr>
          <a:xfrm>
            <a:off x="1043517" y="601133"/>
            <a:ext cx="6620934" cy="2669118"/>
          </a:xfrm>
          <a:prstGeom prst="rect">
            <a:avLst/>
          </a:prstGeom>
        </p:spPr>
        <p:txBody>
          <a:bodyPr/>
          <a:lstStyle>
            <a:defPPr>
              <a:defRPr lang="zh-CN"/>
            </a:defPPr>
            <a:lvl1pPr marL="457200" lvl="0" indent="-457200" algn="l" defTabSz="1219200" rtl="0" eaLnBrk="0" fontAlgn="base" latinLnBrk="0" hangingPunct="0">
              <a:lnSpc>
                <a:spcPct val="100000"/>
              </a:lnSpc>
              <a:spcBef>
                <a:spcPct val="20000"/>
              </a:spcBef>
              <a:spcAft>
                <a:spcPct val="0"/>
              </a:spcAft>
              <a:buChar char="•"/>
              <a:defRPr sz="4267" b="0" i="0" u="none" kern="1200" baseline="0">
                <a:solidFill>
                  <a:schemeClr val="tx1"/>
                </a:solidFill>
                <a:latin typeface="+mn-lt"/>
                <a:ea typeface="+mn-ea"/>
                <a:cs typeface="+mn-cs"/>
              </a:defRPr>
            </a:lvl1pPr>
            <a:lvl2pPr marL="990600" lvl="1" indent="-381000" algn="l" defTabSz="1219200" rtl="0" eaLnBrk="0" fontAlgn="base" latinLnBrk="0" hangingPunct="0">
              <a:lnSpc>
                <a:spcPct val="100000"/>
              </a:lnSpc>
              <a:spcBef>
                <a:spcPct val="20000"/>
              </a:spcBef>
              <a:spcAft>
                <a:spcPct val="0"/>
              </a:spcAft>
              <a:buChar char="–"/>
              <a:defRPr sz="3733" b="0" i="0" u="none" kern="1200" baseline="0">
                <a:solidFill>
                  <a:schemeClr val="tx1"/>
                </a:solidFill>
                <a:latin typeface="+mn-lt"/>
                <a:ea typeface="+mn-ea"/>
                <a:cs typeface="+mn-cs"/>
              </a:defRPr>
            </a:lvl2pPr>
            <a:lvl3pPr marL="1524000" lvl="2" indent="-304800" algn="l" defTabSz="1219200" rtl="0" eaLnBrk="0" fontAlgn="base" latinLnBrk="0" hangingPunct="0">
              <a:lnSpc>
                <a:spcPct val="100000"/>
              </a:lnSpc>
              <a:spcBef>
                <a:spcPct val="20000"/>
              </a:spcBef>
              <a:spcAft>
                <a:spcPct val="0"/>
              </a:spcAft>
              <a:buChar char="•"/>
              <a:defRPr sz="3200" b="0" i="0" u="none" kern="1200" baseline="0">
                <a:solidFill>
                  <a:schemeClr val="tx1"/>
                </a:solidFill>
                <a:latin typeface="+mn-lt"/>
                <a:ea typeface="+mn-ea"/>
                <a:cs typeface="+mn-cs"/>
              </a:defRPr>
            </a:lvl3pPr>
            <a:lvl4pPr marL="2133600" lvl="3"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4pPr>
            <a:lvl5pPr marL="2743200" lvl="4"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5pPr>
            <a:lvl6pPr marL="3352800" lvl="5"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6pPr>
            <a:lvl7pPr marL="3962400" lvl="6"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7pPr>
            <a:lvl8pPr marL="4572000" lvl="7"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8pPr>
            <a:lvl9pPr marL="5181600" indent="-304800" algn="l" rtl="0" eaLnBrk="0" fontAlgn="base" hangingPunct="0">
              <a:spcBef>
                <a:spcPct val="20000"/>
              </a:spcBef>
              <a:spcAft>
                <a:spcPct val="0"/>
              </a:spcAft>
              <a:buChar char="»"/>
              <a:defRPr sz="2667">
                <a:solidFill>
                  <a:schemeClr val="tx1"/>
                </a:solidFill>
                <a:latin typeface="+mn-lt"/>
                <a:ea typeface="+mn-ea"/>
              </a:defRPr>
            </a:lvl9pPr>
          </a:lstStyle>
          <a:p>
            <a:pPr marL="0" marR="0" lvl="0" indent="960120" algn="l" defTabSz="1219200" rtl="0" eaLnBrk="0" fontAlgn="base" latinLnBrk="0" hangingPunct="0">
              <a:lnSpc>
                <a:spcPct val="110000"/>
              </a:lnSpc>
              <a:spcBef>
                <a:spcPct val="0"/>
              </a:spcBef>
              <a:spcAft>
                <a:spcPct val="0"/>
              </a:spcAft>
              <a:buClrTx/>
              <a:buSzTx/>
              <a:buFontTx/>
              <a:buNone/>
              <a:defRPr/>
            </a:pPr>
            <a:r>
              <a:rPr kumimoji="0" lang="zh-CN" altLang="en-US" sz="3733" b="1" i="0" u="none" strike="noStrike" kern="0" cap="none" spc="0" normalizeH="0" baseline="0" noProof="0">
                <a:ln>
                  <a:noFill/>
                </a:ln>
                <a:solidFill>
                  <a:schemeClr val="tx1"/>
                </a:solidFill>
                <a:effectLst/>
                <a:uLnTx/>
                <a:uFillTx/>
                <a:latin typeface="+mn-lt"/>
                <a:ea typeface="+mn-ea"/>
                <a:cs typeface="+mn-cs"/>
              </a:rPr>
              <a:t>（</a:t>
            </a:r>
            <a:r>
              <a:rPr kumimoji="0" lang="en-US" altLang="zh-CN" sz="3733" b="1" i="0" u="none" strike="noStrike" kern="0" cap="none" spc="0" normalizeH="0" baseline="0" noProof="0">
                <a:ln>
                  <a:noFill/>
                </a:ln>
                <a:solidFill>
                  <a:schemeClr val="tx1"/>
                </a:solidFill>
                <a:effectLst/>
                <a:uLnTx/>
                <a:uFillTx/>
                <a:latin typeface="+mn-lt"/>
                <a:ea typeface="+mn-ea"/>
                <a:cs typeface="+mn-cs"/>
              </a:rPr>
              <a:t>1</a:t>
            </a:r>
            <a:r>
              <a:rPr kumimoji="0" lang="zh-CN" altLang="en-US" sz="3733" b="1" i="0" u="none" strike="noStrike" kern="0" cap="none" spc="0" normalizeH="0" baseline="0" noProof="0">
                <a:ln>
                  <a:noFill/>
                </a:ln>
                <a:solidFill>
                  <a:schemeClr val="tx1"/>
                </a:solidFill>
                <a:effectLst/>
                <a:uLnTx/>
                <a:uFillTx/>
                <a:latin typeface="+mn-lt"/>
                <a:ea typeface="+mn-ea"/>
                <a:cs typeface="+mn-cs"/>
              </a:rPr>
              <a:t>）上述实验说明了什么？</a:t>
            </a:r>
            <a:endParaRPr kumimoji="0" lang="zh-CN" altLang="en-US" sz="3733" b="1" i="0" u="none" strike="noStrike" kern="0" cap="none" spc="0" normalizeH="0" baseline="0" noProof="0">
              <a:ln>
                <a:noFill/>
              </a:ln>
              <a:solidFill>
                <a:schemeClr val="tx1"/>
              </a:solidFill>
              <a:effectLst/>
              <a:uLnTx/>
              <a:uFillTx/>
              <a:latin typeface="+mn-lt"/>
              <a:ea typeface="+mn-ea"/>
              <a:cs typeface="+mn-cs"/>
            </a:endParaRPr>
          </a:p>
          <a:p>
            <a:pPr marL="0" marR="0" lvl="0" indent="960120" algn="l" defTabSz="1219200" rtl="0" eaLnBrk="0" fontAlgn="base" latinLnBrk="0" hangingPunct="0">
              <a:lnSpc>
                <a:spcPct val="110000"/>
              </a:lnSpc>
              <a:spcBef>
                <a:spcPct val="0"/>
              </a:spcBef>
              <a:spcAft>
                <a:spcPct val="0"/>
              </a:spcAft>
              <a:buClrTx/>
              <a:buSzTx/>
              <a:buFontTx/>
              <a:buNone/>
              <a:defRPr/>
            </a:pPr>
            <a:r>
              <a:rPr kumimoji="0" lang="zh-CN" altLang="en-US" sz="3733" b="1" i="0" u="none" strike="noStrike" kern="0" cap="none" spc="0" normalizeH="0" baseline="0" noProof="0">
                <a:ln>
                  <a:noFill/>
                </a:ln>
                <a:solidFill>
                  <a:schemeClr val="tx1"/>
                </a:solidFill>
                <a:effectLst/>
                <a:uLnTx/>
                <a:uFillTx/>
                <a:latin typeface="+mn-lt"/>
                <a:ea typeface="+mn-ea"/>
                <a:cs typeface="+mn-cs"/>
              </a:rPr>
              <a:t>（</a:t>
            </a:r>
            <a:r>
              <a:rPr kumimoji="0" lang="en-US" altLang="zh-CN" sz="3733" b="1" i="0" u="none" strike="noStrike" kern="0" cap="none" spc="0" normalizeH="0" baseline="0" noProof="0">
                <a:ln>
                  <a:noFill/>
                </a:ln>
                <a:solidFill>
                  <a:schemeClr val="tx1"/>
                </a:solidFill>
                <a:effectLst/>
                <a:uLnTx/>
                <a:uFillTx/>
                <a:latin typeface="+mn-lt"/>
                <a:ea typeface="+mn-ea"/>
                <a:cs typeface="+mn-cs"/>
              </a:rPr>
              <a:t>2</a:t>
            </a:r>
            <a:r>
              <a:rPr kumimoji="0" lang="zh-CN" altLang="en-US" sz="3733" b="1" i="0" u="none" strike="noStrike" kern="0" cap="none" spc="0" normalizeH="0" baseline="0" noProof="0">
                <a:ln>
                  <a:noFill/>
                </a:ln>
                <a:solidFill>
                  <a:schemeClr val="tx1"/>
                </a:solidFill>
                <a:effectLst/>
                <a:uLnTx/>
                <a:uFillTx/>
                <a:latin typeface="+mn-lt"/>
                <a:ea typeface="+mn-ea"/>
                <a:cs typeface="+mn-cs"/>
              </a:rPr>
              <a:t>）该实验与实际炭粒话筒的工作原理有哪些异同？</a:t>
            </a:r>
            <a:endParaRPr kumimoji="0" lang="zh-CN" altLang="en-US" sz="3733" b="1" i="0" u="none" strike="noStrike" kern="0" cap="none" spc="0" normalizeH="0" baseline="0" noProof="0">
              <a:ln>
                <a:noFill/>
              </a:ln>
              <a:solidFill>
                <a:schemeClr val="tx1"/>
              </a:solidFill>
              <a:effectLst/>
              <a:uLnTx/>
              <a:uFillTx/>
              <a:latin typeface="+mn-lt"/>
              <a:ea typeface="+mn-ea"/>
              <a:cs typeface="+mn-cs"/>
            </a:endParaRPr>
          </a:p>
        </p:txBody>
      </p:sp>
      <p:pic>
        <p:nvPicPr>
          <p:cNvPr id="37892" name="Picture 9"/>
          <p:cNvPicPr>
            <a:picLocks noChangeAspect="1"/>
          </p:cNvPicPr>
          <p:nvPr/>
        </p:nvPicPr>
        <p:blipFill>
          <a:blip r:embed="rId2">
            <a:clrChange>
              <a:clrFrom>
                <a:srgbClr val="FFFFFF"/>
              </a:clrFrom>
              <a:clrTo>
                <a:srgbClr val="FFFFFF">
                  <a:alpha val="0"/>
                </a:srgbClr>
              </a:clrTo>
            </a:clrChange>
          </a:blip>
          <a:stretch>
            <a:fillRect/>
          </a:stretch>
        </p:blipFill>
        <p:spPr>
          <a:xfrm>
            <a:off x="7664451" y="734484"/>
            <a:ext cx="3718983" cy="2326216"/>
          </a:xfrm>
          <a:prstGeom prst="rect">
            <a:avLst/>
          </a:prstGeom>
          <a:noFill/>
          <a:ln w="9525">
            <a:noFill/>
          </a:ln>
        </p:spPr>
      </p:pic>
      <p:sp>
        <p:nvSpPr>
          <p:cNvPr id="8" name="文本框 7"/>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37896" name="图片 8"/>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8914" name="矩形 1"/>
          <p:cNvSpPr/>
          <p:nvPr/>
        </p:nvSpPr>
        <p:spPr>
          <a:xfrm>
            <a:off x="1043517" y="3333751"/>
            <a:ext cx="9990667" cy="2995083"/>
          </a:xfrm>
          <a:prstGeom prst="rect">
            <a:avLst/>
          </a:prstGeom>
          <a:noFill/>
          <a:ln w="9525">
            <a:noFill/>
          </a:ln>
        </p:spPr>
        <p:txBody>
          <a:bodyPr>
            <a:spAutoFit/>
          </a:bodyPr>
          <a:lstStyle>
            <a:defPPr>
              <a:defRPr lang="zh-CN"/>
            </a:defPPr>
          </a:lstStyle>
          <a:p>
            <a:pPr indent="959273" eaLnBrk="1" hangingPunct="1"/>
            <a:r>
              <a:rPr lang="zh-CN" altLang="en-US" sz="3733" b="1">
                <a:solidFill>
                  <a:srgbClr val="FF0000"/>
                </a:solidFill>
                <a:latin typeface="Times New Roman" panose="02020603050405020304" pitchFamily="18" charset="0"/>
                <a:ea typeface="黑体" panose="02010609060101010101" pitchFamily="49" charset="-122"/>
              </a:rPr>
              <a:t>答案：</a:t>
            </a:r>
            <a:r>
              <a:rPr lang="zh-CN" altLang="en-US" sz="3733" b="1">
                <a:solidFill>
                  <a:srgbClr val="0000FF"/>
                </a:solidFill>
                <a:latin typeface="Times New Roman" panose="02020603050405020304" pitchFamily="18" charset="0"/>
                <a:ea typeface="黑体" panose="02010609060101010101" pitchFamily="49" charset="-122"/>
              </a:rPr>
              <a:t>（</a:t>
            </a:r>
            <a:r>
              <a:rPr lang="en-US" altLang="zh-CN" sz="3733" b="1">
                <a:solidFill>
                  <a:srgbClr val="0000FF"/>
                </a:solidFill>
                <a:latin typeface="Times New Roman" panose="02020603050405020304" pitchFamily="18" charset="0"/>
                <a:ea typeface="黑体" panose="02010609060101010101" pitchFamily="49" charset="-122"/>
              </a:rPr>
              <a:t>2</a:t>
            </a:r>
            <a:r>
              <a:rPr lang="zh-CN" altLang="en-US" sz="3733" b="1">
                <a:solidFill>
                  <a:srgbClr val="0000FF"/>
                </a:solidFill>
                <a:latin typeface="Times New Roman" panose="02020603050405020304" pitchFamily="18" charset="0"/>
                <a:ea typeface="黑体" panose="02010609060101010101" pitchFamily="49" charset="-122"/>
              </a:rPr>
              <a:t>）该实验是将压力转化成变化的电流，炭粒话筒是将声音转化成变化的电流，二者都是利用炭粒与炭粒之间的松紧程度的变化引起电阻的变化，从而将外界的变化转化成变化的电流。</a:t>
            </a:r>
            <a:endParaRPr lang="en-US" altLang="zh-CN" sz="3733" b="1">
              <a:solidFill>
                <a:srgbClr val="0000FF"/>
              </a:solidFill>
              <a:latin typeface="Times New Roman" panose="02020603050405020304" pitchFamily="18" charset="0"/>
              <a:ea typeface="黑体" panose="02010609060101010101" pitchFamily="49" charset="-122"/>
            </a:endParaRPr>
          </a:p>
        </p:txBody>
      </p:sp>
      <p:sp>
        <p:nvSpPr>
          <p:cNvPr id="3" name="内容占位符 1"/>
          <p:cNvSpPr txBox="1"/>
          <p:nvPr/>
        </p:nvSpPr>
        <p:spPr>
          <a:xfrm>
            <a:off x="1043517" y="601133"/>
            <a:ext cx="6620934" cy="2669118"/>
          </a:xfrm>
          <a:prstGeom prst="rect">
            <a:avLst/>
          </a:prstGeom>
        </p:spPr>
        <p:txBody>
          <a:bodyPr/>
          <a:lstStyle>
            <a:defPPr>
              <a:defRPr lang="zh-CN"/>
            </a:defPPr>
            <a:lvl1pPr marL="457200" lvl="0" indent="-457200" algn="l" defTabSz="1219200" rtl="0" eaLnBrk="0" fontAlgn="base" latinLnBrk="0" hangingPunct="0">
              <a:lnSpc>
                <a:spcPct val="100000"/>
              </a:lnSpc>
              <a:spcBef>
                <a:spcPct val="20000"/>
              </a:spcBef>
              <a:spcAft>
                <a:spcPct val="0"/>
              </a:spcAft>
              <a:buChar char="•"/>
              <a:defRPr sz="4267" b="0" i="0" u="none" kern="1200" baseline="0">
                <a:solidFill>
                  <a:schemeClr val="tx1"/>
                </a:solidFill>
                <a:latin typeface="+mn-lt"/>
                <a:ea typeface="+mn-ea"/>
                <a:cs typeface="+mn-cs"/>
              </a:defRPr>
            </a:lvl1pPr>
            <a:lvl2pPr marL="990600" lvl="1" indent="-381000" algn="l" defTabSz="1219200" rtl="0" eaLnBrk="0" fontAlgn="base" latinLnBrk="0" hangingPunct="0">
              <a:lnSpc>
                <a:spcPct val="100000"/>
              </a:lnSpc>
              <a:spcBef>
                <a:spcPct val="20000"/>
              </a:spcBef>
              <a:spcAft>
                <a:spcPct val="0"/>
              </a:spcAft>
              <a:buChar char="–"/>
              <a:defRPr sz="3733" b="0" i="0" u="none" kern="1200" baseline="0">
                <a:solidFill>
                  <a:schemeClr val="tx1"/>
                </a:solidFill>
                <a:latin typeface="+mn-lt"/>
                <a:ea typeface="+mn-ea"/>
                <a:cs typeface="+mn-cs"/>
              </a:defRPr>
            </a:lvl2pPr>
            <a:lvl3pPr marL="1524000" lvl="2" indent="-304800" algn="l" defTabSz="1219200" rtl="0" eaLnBrk="0" fontAlgn="base" latinLnBrk="0" hangingPunct="0">
              <a:lnSpc>
                <a:spcPct val="100000"/>
              </a:lnSpc>
              <a:spcBef>
                <a:spcPct val="20000"/>
              </a:spcBef>
              <a:spcAft>
                <a:spcPct val="0"/>
              </a:spcAft>
              <a:buChar char="•"/>
              <a:defRPr sz="3200" b="0" i="0" u="none" kern="1200" baseline="0">
                <a:solidFill>
                  <a:schemeClr val="tx1"/>
                </a:solidFill>
                <a:latin typeface="+mn-lt"/>
                <a:ea typeface="+mn-ea"/>
                <a:cs typeface="+mn-cs"/>
              </a:defRPr>
            </a:lvl3pPr>
            <a:lvl4pPr marL="2133600" lvl="3"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4pPr>
            <a:lvl5pPr marL="2743200" lvl="4"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5pPr>
            <a:lvl6pPr marL="3352800" lvl="5"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6pPr>
            <a:lvl7pPr marL="3962400" lvl="6"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7pPr>
            <a:lvl8pPr marL="4572000" lvl="7"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8pPr>
            <a:lvl9pPr marL="5181600" indent="-304800" algn="l" rtl="0" eaLnBrk="0" fontAlgn="base" hangingPunct="0">
              <a:spcBef>
                <a:spcPct val="20000"/>
              </a:spcBef>
              <a:spcAft>
                <a:spcPct val="0"/>
              </a:spcAft>
              <a:buChar char="»"/>
              <a:defRPr sz="2667">
                <a:solidFill>
                  <a:schemeClr val="tx1"/>
                </a:solidFill>
                <a:latin typeface="+mn-lt"/>
                <a:ea typeface="+mn-ea"/>
              </a:defRPr>
            </a:lvl9pPr>
          </a:lstStyle>
          <a:p>
            <a:pPr marL="0" marR="0" lvl="0" indent="960120" algn="l" defTabSz="1219200" rtl="0" eaLnBrk="0" fontAlgn="base" latinLnBrk="0" hangingPunct="0">
              <a:lnSpc>
                <a:spcPct val="110000"/>
              </a:lnSpc>
              <a:spcBef>
                <a:spcPct val="0"/>
              </a:spcBef>
              <a:spcAft>
                <a:spcPct val="0"/>
              </a:spcAft>
              <a:buClrTx/>
              <a:buSzTx/>
              <a:buFontTx/>
              <a:buNone/>
              <a:defRPr/>
            </a:pPr>
            <a:r>
              <a:rPr kumimoji="0" lang="zh-CN" altLang="en-US" sz="3733" b="1" i="0" u="none" strike="noStrike" kern="0" cap="none" spc="0" normalizeH="0" baseline="0" noProof="0">
                <a:ln>
                  <a:noFill/>
                </a:ln>
                <a:solidFill>
                  <a:schemeClr val="tx1"/>
                </a:solidFill>
                <a:effectLst/>
                <a:uLnTx/>
                <a:uFillTx/>
                <a:latin typeface="+mn-lt"/>
                <a:ea typeface="+mn-ea"/>
                <a:cs typeface="+mn-cs"/>
              </a:rPr>
              <a:t>（</a:t>
            </a:r>
            <a:r>
              <a:rPr kumimoji="0" lang="en-US" altLang="zh-CN" sz="3733" b="1" i="0" u="none" strike="noStrike" kern="0" cap="none" spc="0" normalizeH="0" baseline="0" noProof="0">
                <a:ln>
                  <a:noFill/>
                </a:ln>
                <a:solidFill>
                  <a:schemeClr val="tx1"/>
                </a:solidFill>
                <a:effectLst/>
                <a:uLnTx/>
                <a:uFillTx/>
                <a:latin typeface="+mn-lt"/>
                <a:ea typeface="+mn-ea"/>
                <a:cs typeface="+mn-cs"/>
              </a:rPr>
              <a:t>1</a:t>
            </a:r>
            <a:r>
              <a:rPr kumimoji="0" lang="zh-CN" altLang="en-US" sz="3733" b="1" i="0" u="none" strike="noStrike" kern="0" cap="none" spc="0" normalizeH="0" baseline="0" noProof="0">
                <a:ln>
                  <a:noFill/>
                </a:ln>
                <a:solidFill>
                  <a:schemeClr val="tx1"/>
                </a:solidFill>
                <a:effectLst/>
                <a:uLnTx/>
                <a:uFillTx/>
                <a:latin typeface="+mn-lt"/>
                <a:ea typeface="+mn-ea"/>
                <a:cs typeface="+mn-cs"/>
              </a:rPr>
              <a:t>）上述实验说明了什么？</a:t>
            </a:r>
            <a:endParaRPr kumimoji="0" lang="zh-CN" altLang="en-US" sz="3733" b="1" i="0" u="none" strike="noStrike" kern="0" cap="none" spc="0" normalizeH="0" baseline="0" noProof="0">
              <a:ln>
                <a:noFill/>
              </a:ln>
              <a:solidFill>
                <a:schemeClr val="tx1"/>
              </a:solidFill>
              <a:effectLst/>
              <a:uLnTx/>
              <a:uFillTx/>
              <a:latin typeface="+mn-lt"/>
              <a:ea typeface="+mn-ea"/>
              <a:cs typeface="+mn-cs"/>
            </a:endParaRPr>
          </a:p>
          <a:p>
            <a:pPr marL="0" marR="0" lvl="0" indent="960120" algn="l" defTabSz="1219200" rtl="0" eaLnBrk="0" fontAlgn="base" latinLnBrk="0" hangingPunct="0">
              <a:lnSpc>
                <a:spcPct val="110000"/>
              </a:lnSpc>
              <a:spcBef>
                <a:spcPct val="0"/>
              </a:spcBef>
              <a:spcAft>
                <a:spcPct val="0"/>
              </a:spcAft>
              <a:buClrTx/>
              <a:buSzTx/>
              <a:buFontTx/>
              <a:buNone/>
              <a:defRPr/>
            </a:pPr>
            <a:r>
              <a:rPr kumimoji="0" lang="zh-CN" altLang="en-US" sz="3733" b="1" i="0" u="none" strike="noStrike" kern="0" cap="none" spc="0" normalizeH="0" baseline="0" noProof="0">
                <a:ln>
                  <a:noFill/>
                </a:ln>
                <a:solidFill>
                  <a:schemeClr val="tx1"/>
                </a:solidFill>
                <a:effectLst/>
                <a:uLnTx/>
                <a:uFillTx/>
                <a:latin typeface="+mn-lt"/>
                <a:ea typeface="+mn-ea"/>
                <a:cs typeface="+mn-cs"/>
              </a:rPr>
              <a:t>（</a:t>
            </a:r>
            <a:r>
              <a:rPr kumimoji="0" lang="en-US" altLang="zh-CN" sz="3733" b="1" i="0" u="none" strike="noStrike" kern="0" cap="none" spc="0" normalizeH="0" baseline="0" noProof="0">
                <a:ln>
                  <a:noFill/>
                </a:ln>
                <a:solidFill>
                  <a:schemeClr val="tx1"/>
                </a:solidFill>
                <a:effectLst/>
                <a:uLnTx/>
                <a:uFillTx/>
                <a:latin typeface="+mn-lt"/>
                <a:ea typeface="+mn-ea"/>
                <a:cs typeface="+mn-cs"/>
              </a:rPr>
              <a:t>2</a:t>
            </a:r>
            <a:r>
              <a:rPr kumimoji="0" lang="zh-CN" altLang="en-US" sz="3733" b="1" i="0" u="none" strike="noStrike" kern="0" cap="none" spc="0" normalizeH="0" baseline="0" noProof="0">
                <a:ln>
                  <a:noFill/>
                </a:ln>
                <a:solidFill>
                  <a:schemeClr val="tx1"/>
                </a:solidFill>
                <a:effectLst/>
                <a:uLnTx/>
                <a:uFillTx/>
                <a:latin typeface="+mn-lt"/>
                <a:ea typeface="+mn-ea"/>
                <a:cs typeface="+mn-cs"/>
              </a:rPr>
              <a:t>）该实验与实际炭粒话筒的工作原理有哪些异同？</a:t>
            </a:r>
            <a:endParaRPr kumimoji="0" lang="zh-CN" altLang="en-US" sz="3733" b="1" i="0" u="none" strike="noStrike" kern="0" cap="none" spc="0" normalizeH="0" baseline="0" noProof="0">
              <a:ln>
                <a:noFill/>
              </a:ln>
              <a:solidFill>
                <a:schemeClr val="tx1"/>
              </a:solidFill>
              <a:effectLst/>
              <a:uLnTx/>
              <a:uFillTx/>
              <a:latin typeface="+mn-lt"/>
              <a:ea typeface="+mn-ea"/>
              <a:cs typeface="+mn-cs"/>
            </a:endParaRPr>
          </a:p>
        </p:txBody>
      </p:sp>
      <p:pic>
        <p:nvPicPr>
          <p:cNvPr id="38916" name="Picture 9"/>
          <p:cNvPicPr>
            <a:picLocks noChangeAspect="1"/>
          </p:cNvPicPr>
          <p:nvPr/>
        </p:nvPicPr>
        <p:blipFill>
          <a:blip r:embed="rId2">
            <a:clrChange>
              <a:clrFrom>
                <a:srgbClr val="FFFFFF"/>
              </a:clrFrom>
              <a:clrTo>
                <a:srgbClr val="FFFFFF">
                  <a:alpha val="0"/>
                </a:srgbClr>
              </a:clrTo>
            </a:clrChange>
          </a:blip>
          <a:stretch>
            <a:fillRect/>
          </a:stretch>
        </p:blipFill>
        <p:spPr>
          <a:xfrm>
            <a:off x="7664451" y="734484"/>
            <a:ext cx="3718983" cy="2326216"/>
          </a:xfrm>
          <a:prstGeom prst="rect">
            <a:avLst/>
          </a:prstGeom>
          <a:noFill/>
          <a:ln w="9525">
            <a:noFill/>
          </a:ln>
        </p:spPr>
      </p:pic>
      <p:sp>
        <p:nvSpPr>
          <p:cNvPr id="8" name="文本框 7"/>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38920" name="图片 8"/>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sld>
</file>

<file path=ppt/slides/slide3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9938" name="Rectangle 2"/>
          <p:cNvSpPr/>
          <p:nvPr/>
        </p:nvSpPr>
        <p:spPr>
          <a:xfrm>
            <a:off x="2611967" y="1879600"/>
            <a:ext cx="7962900" cy="2440518"/>
          </a:xfrm>
          <a:prstGeom prst="rect">
            <a:avLst/>
          </a:prstGeom>
          <a:noFill/>
          <a:ln w="9525">
            <a:noFill/>
          </a:ln>
        </p:spPr>
        <p:txBody>
          <a:bodyPr/>
          <a:lstStyle>
            <a:defPPr>
              <a:defRPr lang="zh-CN"/>
            </a:defPPr>
          </a:lstStyle>
          <a:p>
            <a:pPr marL="457200" indent="-457200" eaLnBrk="1" hangingPunct="1">
              <a:lnSpc>
                <a:spcPct val="150000"/>
              </a:lnSpc>
              <a:spcBef>
                <a:spcPct val="20000"/>
              </a:spcBef>
            </a:pPr>
            <a:r>
              <a:rPr lang="en-US" altLang="zh-CN" sz="4267" b="1">
                <a:solidFill>
                  <a:srgbClr val="000000"/>
                </a:solidFill>
                <a:latin typeface="Times New Roman" panose="02020603050405020304" pitchFamily="18" charset="0"/>
                <a:ea typeface="黑体" panose="02010609060101010101" pitchFamily="49" charset="-122"/>
              </a:rPr>
              <a:t>1.</a:t>
            </a:r>
            <a:r>
              <a:rPr lang="zh-CN" altLang="en-US" sz="4267" b="1">
                <a:solidFill>
                  <a:srgbClr val="000000"/>
                </a:solidFill>
                <a:latin typeface="Times New Roman" panose="02020603050405020304" pitchFamily="18" charset="0"/>
                <a:ea typeface="黑体" panose="02010609060101010101" pitchFamily="49" charset="-122"/>
              </a:rPr>
              <a:t>从课后习题中选取；</a:t>
            </a:r>
          </a:p>
          <a:p>
            <a:pPr marL="457200" indent="-457200" eaLnBrk="1" hangingPunct="1">
              <a:lnSpc>
                <a:spcPct val="150000"/>
              </a:lnSpc>
              <a:spcBef>
                <a:spcPct val="20000"/>
              </a:spcBef>
            </a:pPr>
            <a:r>
              <a:rPr lang="en-US" altLang="zh-CN" sz="4267" b="1">
                <a:solidFill>
                  <a:srgbClr val="000000"/>
                </a:solidFill>
                <a:latin typeface="Times New Roman" panose="02020603050405020304" pitchFamily="18" charset="0"/>
                <a:ea typeface="黑体" panose="02010609060101010101" pitchFamily="49" charset="-122"/>
              </a:rPr>
              <a:t>2.</a:t>
            </a:r>
            <a:r>
              <a:rPr lang="zh-CN" altLang="en-US" sz="4267" b="1">
                <a:solidFill>
                  <a:srgbClr val="000000"/>
                </a:solidFill>
                <a:latin typeface="Times New Roman" panose="02020603050405020304" pitchFamily="18" charset="0"/>
                <a:ea typeface="黑体" panose="02010609060101010101" pitchFamily="49" charset="-122"/>
              </a:rPr>
              <a:t>完成练习册本课时的习题。</a:t>
            </a:r>
          </a:p>
        </p:txBody>
      </p:sp>
      <p:sp>
        <p:nvSpPr>
          <p:cNvPr id="10" name="文本框 9"/>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39942" name="图片 10"/>
          <p:cNvPicPr>
            <a:picLocks noChangeAspect="1"/>
          </p:cNvPicPr>
          <p:nvPr/>
        </p:nvPicPr>
        <p:blipFill>
          <a:blip r:embed="rId2"/>
          <a:stretch>
            <a:fillRect/>
          </a:stretch>
        </p:blipFill>
        <p:spPr>
          <a:xfrm>
            <a:off x="12192000" y="2482851"/>
            <a:ext cx="512233" cy="1413933"/>
          </a:xfrm>
          <a:prstGeom prst="rect">
            <a:avLst/>
          </a:prstGeom>
          <a:noFill/>
          <a:ln w="9525">
            <a:noFill/>
          </a:ln>
        </p:spPr>
      </p:pic>
      <p:grpSp>
        <p:nvGrpSpPr>
          <p:cNvPr id="39943" name="组合 12"/>
          <p:cNvGrpSpPr/>
          <p:nvPr/>
        </p:nvGrpSpPr>
        <p:grpSpPr>
          <a:xfrm>
            <a:off x="522817" y="57150"/>
            <a:ext cx="6515100" cy="992716"/>
            <a:chOff x="523238" y="57473"/>
            <a:chExt cx="6514389" cy="992356"/>
          </a:xfrm>
        </p:grpSpPr>
        <p:pic>
          <p:nvPicPr>
            <p:cNvPr id="39944" name="图片 13"/>
            <p:cNvPicPr>
              <a:picLocks noChangeAspect="1"/>
            </p:cNvPicPr>
            <p:nvPr/>
          </p:nvPicPr>
          <p:blipFill>
            <a:blip r:embed="rId3"/>
            <a:stretch>
              <a:fillRect/>
            </a:stretch>
          </p:blipFill>
          <p:spPr>
            <a:xfrm flipH="1">
              <a:off x="523238" y="57473"/>
              <a:ext cx="6514389" cy="992356"/>
            </a:xfrm>
            <a:prstGeom prst="rect">
              <a:avLst/>
            </a:prstGeom>
            <a:noFill/>
            <a:ln w="9525">
              <a:noFill/>
            </a:ln>
          </p:spPr>
        </p:pic>
        <p:sp>
          <p:nvSpPr>
            <p:cNvPr id="39945" name="TextBox 1"/>
            <p:cNvSpPr txBox="1"/>
            <p:nvPr/>
          </p:nvSpPr>
          <p:spPr>
            <a:xfrm>
              <a:off x="1013725" y="353113"/>
              <a:ext cx="2949147" cy="615889"/>
            </a:xfrm>
            <a:prstGeom prst="rect">
              <a:avLst/>
            </a:prstGeom>
            <a:noFill/>
            <a:ln w="9525">
              <a:noFill/>
            </a:ln>
          </p:spPr>
          <p:txBody>
            <a:bodyPr>
              <a:spAutoFit/>
            </a:bodyPr>
            <a:lstStyle>
              <a:defPPr>
                <a:defRPr lang="zh-CN"/>
              </a:defPPr>
            </a:lstStyle>
            <a:p>
              <a:pPr algn="ctr" eaLnBrk="1" hangingPunct="1"/>
              <a:r>
                <a:rPr lang="zh-CN" altLang="en-US" sz="3200" b="1">
                  <a:solidFill>
                    <a:schemeClr val="bg1"/>
                  </a:solidFill>
                  <a:latin typeface="微软雅黑" panose="020b0503020204020204" pitchFamily="34" charset="-122"/>
                  <a:ea typeface="微软雅黑" panose="020b0503020204020204" pitchFamily="34" charset="-122"/>
                </a:rPr>
                <a:t>课后反馈总结</a:t>
              </a:r>
            </a:p>
          </p:txBody>
        </p:sp>
        <p:sp>
          <p:nvSpPr>
            <p:cNvPr id="16" name="TextBox 21"/>
            <p:cNvSpPr txBox="1"/>
            <p:nvPr/>
          </p:nvSpPr>
          <p:spPr bwMode="auto">
            <a:xfrm>
              <a:off x="3867206" y="118833"/>
              <a:ext cx="2787346" cy="615727"/>
            </a:xfrm>
            <a:prstGeom prst="rect">
              <a:avLst/>
            </a:prstGeom>
            <a:noFill/>
            <a:effectLst>
              <a:outerShdw blurRad="50800" dist="38100" dir="2700000" algn="tl" rotWithShape="0">
                <a:schemeClr val="bg1">
                  <a:lumMod val="50000"/>
                  <a:alpha val="40000"/>
                </a:schemeClr>
              </a:outerShdw>
            </a:effectLst>
          </p:spPr>
          <p:txBody>
            <a:bodyPr>
              <a:spAutoFit/>
            </a:bodyPr>
            <a:lstStyle>
              <a:defPPr>
                <a:defRPr lang="zh-CN"/>
              </a:defPPr>
            </a:lstStyle>
            <a:p>
              <a:pPr marR="0" algn="dist" defTabSz="1219200" eaLnBrk="1" hangingPunct="1">
                <a:buClrTx/>
                <a:buSzTx/>
                <a:buFont typeface="Arial" panose="020b0604020202020204" pitchFamily="34" charset="0"/>
                <a:buNone/>
                <a:defRPr/>
              </a:pPr>
              <a:r>
                <a:rPr kumimoji="0" lang="zh-CN" altLang="en-US" sz="3200" b="1" kern="1200" cap="none" spc="-133" normalizeH="0" baseline="0" noProof="0">
                  <a:latin typeface="微软雅黑" panose="020b0503020204020204" pitchFamily="34" charset="-122"/>
                  <a:ea typeface="微软雅黑" panose="020b0503020204020204" pitchFamily="34" charset="-122"/>
                  <a:cs typeface="+mn-cs"/>
                </a:rPr>
                <a:t>布置作业</a:t>
              </a:r>
            </a:p>
          </p:txBody>
        </p:sp>
      </p:grpSp>
    </p:spTree>
  </p:cSld>
  <p:clrMapOvr>
    <a:masterClrMapping/>
  </p:clrMapOvr>
  <p:transition/>
  <p:timing/>
</p:sld>
</file>

<file path=ppt/slides/slide3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0962" name="内容占位符 1"/>
          <p:cNvSpPr>
            <a:spLocks noGrp="1"/>
          </p:cNvSpPr>
          <p:nvPr>
            <p:ph idx="4294967295"/>
          </p:nvPr>
        </p:nvSpPr>
        <p:spPr>
          <a:xfrm>
            <a:off x="522817" y="1642533"/>
            <a:ext cx="11178116" cy="5577417"/>
          </a:xfrm>
          <a:prstGeom prst="rect">
            <a:avLst/>
          </a:prstGeom>
          <a:noFill/>
          <a:ln w="9525">
            <a:noFill/>
          </a:ln>
        </p:spPr>
        <p:txBody>
          <a:bodyPr/>
          <a:lstStyle/>
          <a:p>
            <a:pPr marL="0" indent="959273">
              <a:spcBef>
                <a:spcPct val="0"/>
              </a:spcBef>
              <a:buNone/>
            </a:pPr>
            <a:r>
              <a:rPr lang="en-US" altLang="zh-CN" sz="3200" b="1"/>
              <a:t>1.</a:t>
            </a:r>
            <a:r>
              <a:rPr lang="zh-CN" altLang="en-US" sz="3200" b="1"/>
              <a:t>图</a:t>
            </a:r>
            <a:r>
              <a:rPr lang="en-US" altLang="zh-CN" sz="3200" b="1"/>
              <a:t>21.1-9</a:t>
            </a:r>
            <a:r>
              <a:rPr lang="zh-CN" altLang="en-US" sz="3200" b="1"/>
              <a:t>是老式电话机的原理图。炭粒话筒相当于一个变阻器，膜片振动把炭粒压紧和放松时，相当于图中膜片带动滑动头左右移动，使滑动变阻器的电阻发生周期性变化，引起电路中的电流发生相应的周期变化。听筒中有一个电磁铁，当线圈中的电流周期性变化时，它对旁边铁质膜片的引力也随着改变，使膜片来回运动。因此，听筒中膜片往返运动的频率跟话筒膜片振动的频率相同，这样听筒中就听到了对方说话的声音。请具体分析：当话筒膜片由静止向左、向右运动时，听筒中原来静止的膜片会怎样运动？</a:t>
            </a:r>
          </a:p>
        </p:txBody>
      </p:sp>
      <p:sp>
        <p:nvSpPr>
          <p:cNvPr id="5" name="矩形 4"/>
          <p:cNvSpPr/>
          <p:nvPr/>
        </p:nvSpPr>
        <p:spPr>
          <a:xfrm>
            <a:off x="455084" y="1030817"/>
            <a:ext cx="6652684" cy="450851"/>
          </a:xfrm>
          <a:prstGeom prst="rect">
            <a:avLst/>
          </a:prstGeom>
        </p:spPr>
        <p:txBody>
          <a:bodyPr>
            <a:spAutoFit/>
          </a:bodyPr>
          <a:lstStyle>
            <a:defPPr>
              <a:defRPr lang="zh-CN"/>
            </a:defP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133" b="1" i="0" u="none" strike="noStrike" kern="1200" cap="none" spc="0" normalizeH="0" baseline="0" noProof="0">
                <a:ln>
                  <a:noFill/>
                </a:ln>
                <a:solidFill>
                  <a:schemeClr val="tx1"/>
                </a:solidFill>
                <a:effectLst/>
                <a:uLnTx/>
                <a:uFillTx/>
                <a:latin typeface="+mj-lt"/>
                <a:ea typeface="黑体" panose="02010609060101010101" pitchFamily="49" charset="-122"/>
                <a:cs typeface="+mn-cs"/>
              </a:rPr>
              <a:t>（见教材</a:t>
            </a:r>
            <a:r>
              <a:rPr kumimoji="0" lang="en-US" altLang="zh-CN" sz="2133" b="1" i="0" u="none" strike="noStrike" kern="1200" cap="none" spc="0" normalizeH="0" baseline="0" noProof="0">
                <a:ln>
                  <a:noFill/>
                </a:ln>
                <a:solidFill>
                  <a:schemeClr val="tx1"/>
                </a:solidFill>
                <a:effectLst/>
                <a:uLnTx/>
                <a:uFillTx/>
                <a:latin typeface="+mj-lt"/>
                <a:ea typeface="黑体" panose="02010609060101010101" pitchFamily="49" charset="-122"/>
                <a:cs typeface="+mn-cs"/>
              </a:rPr>
              <a:t>P149</a:t>
            </a:r>
            <a:r>
              <a:rPr kumimoji="0" lang="zh-CN" altLang="en-US" sz="2133" b="1" i="0" u="none" strike="noStrike" kern="1200" cap="none" spc="0" normalizeH="0" baseline="0" noProof="0">
                <a:ln>
                  <a:noFill/>
                </a:ln>
                <a:solidFill>
                  <a:schemeClr val="tx1"/>
                </a:solidFill>
                <a:effectLst/>
                <a:uLnTx/>
                <a:uFillTx/>
                <a:latin typeface="+mj-lt"/>
                <a:ea typeface="黑体" panose="02010609060101010101" pitchFamily="49" charset="-122"/>
                <a:cs typeface="+mn-cs"/>
              </a:rPr>
              <a:t>动手动脑学物理）</a:t>
            </a:r>
            <a:endParaRPr kumimoji="0" lang="zh-CN" altLang="en-US" sz="2133" b="1" i="0" u="none" strike="noStrike" kern="1200" cap="none" spc="0" normalizeH="0" baseline="0" noProof="0">
              <a:ln>
                <a:noFill/>
              </a:ln>
              <a:solidFill>
                <a:schemeClr val="tx1"/>
              </a:solidFill>
              <a:effectLst/>
              <a:uLnTx/>
              <a:uFillTx/>
              <a:latin typeface="+mj-lt"/>
              <a:ea typeface="黑体" panose="02010609060101010101" pitchFamily="49" charset="-122"/>
              <a:cs typeface="+mn-cs"/>
            </a:endParaRPr>
          </a:p>
        </p:txBody>
      </p:sp>
      <p:sp>
        <p:nvSpPr>
          <p:cNvPr id="11" name="文本框 10"/>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40967" name="图片 11"/>
          <p:cNvPicPr>
            <a:picLocks noChangeAspect="1"/>
          </p:cNvPicPr>
          <p:nvPr/>
        </p:nvPicPr>
        <p:blipFill>
          <a:blip r:embed="rId2"/>
          <a:stretch>
            <a:fillRect/>
          </a:stretch>
        </p:blipFill>
        <p:spPr>
          <a:xfrm>
            <a:off x="12192000" y="2482851"/>
            <a:ext cx="512233" cy="1413933"/>
          </a:xfrm>
          <a:prstGeom prst="rect">
            <a:avLst/>
          </a:prstGeom>
          <a:noFill/>
          <a:ln w="9525">
            <a:noFill/>
          </a:ln>
        </p:spPr>
      </p:pic>
      <p:grpSp>
        <p:nvGrpSpPr>
          <p:cNvPr id="40968" name="组合 12"/>
          <p:cNvGrpSpPr/>
          <p:nvPr/>
        </p:nvGrpSpPr>
        <p:grpSpPr>
          <a:xfrm>
            <a:off x="522817" y="57150"/>
            <a:ext cx="6515100" cy="992716"/>
            <a:chOff x="523238" y="57473"/>
            <a:chExt cx="6514389" cy="992356"/>
          </a:xfrm>
        </p:grpSpPr>
        <p:pic>
          <p:nvPicPr>
            <p:cNvPr id="40969" name="图片 13"/>
            <p:cNvPicPr>
              <a:picLocks noChangeAspect="1"/>
            </p:cNvPicPr>
            <p:nvPr/>
          </p:nvPicPr>
          <p:blipFill>
            <a:blip r:embed="rId3"/>
            <a:stretch>
              <a:fillRect/>
            </a:stretch>
          </p:blipFill>
          <p:spPr>
            <a:xfrm flipH="1">
              <a:off x="523238" y="57473"/>
              <a:ext cx="6514389" cy="992356"/>
            </a:xfrm>
            <a:prstGeom prst="rect">
              <a:avLst/>
            </a:prstGeom>
            <a:noFill/>
            <a:ln w="9525">
              <a:noFill/>
            </a:ln>
          </p:spPr>
        </p:pic>
        <p:sp>
          <p:nvSpPr>
            <p:cNvPr id="40970" name="TextBox 1"/>
            <p:cNvSpPr txBox="1"/>
            <p:nvPr/>
          </p:nvSpPr>
          <p:spPr>
            <a:xfrm>
              <a:off x="1013725" y="353113"/>
              <a:ext cx="2949147" cy="615889"/>
            </a:xfrm>
            <a:prstGeom prst="rect">
              <a:avLst/>
            </a:prstGeom>
            <a:noFill/>
            <a:ln w="9525">
              <a:noFill/>
            </a:ln>
          </p:spPr>
          <p:txBody>
            <a:bodyPr>
              <a:spAutoFit/>
            </a:bodyPr>
            <a:lstStyle>
              <a:defPPr>
                <a:defRPr lang="zh-CN"/>
              </a:defPPr>
            </a:lstStyle>
            <a:p>
              <a:pPr algn="ctr" eaLnBrk="1" hangingPunct="1"/>
              <a:r>
                <a:rPr lang="zh-CN" altLang="en-US" sz="3200" b="1">
                  <a:solidFill>
                    <a:schemeClr val="bg1"/>
                  </a:solidFill>
                  <a:latin typeface="微软雅黑" panose="020b0503020204020204" pitchFamily="34" charset="-122"/>
                  <a:ea typeface="微软雅黑" panose="020b0503020204020204" pitchFamily="34" charset="-122"/>
                </a:rPr>
                <a:t>课后反馈总结</a:t>
              </a:r>
            </a:p>
          </p:txBody>
        </p:sp>
        <p:sp>
          <p:nvSpPr>
            <p:cNvPr id="16" name="TextBox 21"/>
            <p:cNvSpPr txBox="1"/>
            <p:nvPr/>
          </p:nvSpPr>
          <p:spPr bwMode="auto">
            <a:xfrm>
              <a:off x="3867206" y="118833"/>
              <a:ext cx="2787346" cy="615727"/>
            </a:xfrm>
            <a:prstGeom prst="rect">
              <a:avLst/>
            </a:prstGeom>
            <a:noFill/>
            <a:effectLst>
              <a:outerShdw blurRad="50800" dist="38100" dir="2700000" algn="tl" rotWithShape="0">
                <a:schemeClr val="bg1">
                  <a:lumMod val="50000"/>
                  <a:alpha val="40000"/>
                </a:schemeClr>
              </a:outerShdw>
            </a:effectLst>
          </p:spPr>
          <p:txBody>
            <a:bodyPr>
              <a:spAutoFit/>
            </a:bodyPr>
            <a:lstStyle>
              <a:defPPr>
                <a:defRPr lang="zh-CN"/>
              </a:defPPr>
            </a:lstStyle>
            <a:p>
              <a:pPr marR="0" algn="dist" defTabSz="1219200" eaLnBrk="1" hangingPunct="1">
                <a:buClrTx/>
                <a:buSzTx/>
                <a:buFont typeface="Arial" panose="020b0604020202020204" pitchFamily="34" charset="0"/>
                <a:buNone/>
                <a:defRPr/>
              </a:pPr>
              <a:r>
                <a:rPr kumimoji="0" lang="zh-CN" altLang="en-US" sz="3200" b="1" kern="1200" cap="none" spc="-133" normalizeH="0" baseline="0" noProof="0">
                  <a:latin typeface="微软雅黑" panose="020b0503020204020204" pitchFamily="34" charset="-122"/>
                  <a:ea typeface="微软雅黑" panose="020b0503020204020204" pitchFamily="34" charset="-122"/>
                  <a:cs typeface="+mn-cs"/>
                </a:rPr>
                <a:t>习题解答</a:t>
              </a:r>
            </a:p>
          </p:txBody>
        </p:sp>
      </p:grpSp>
    </p:spTree>
  </p:cSld>
  <p:clrMapOvr>
    <a:masterClrMapping/>
  </p:clrMapOvr>
  <p:transition/>
  <p:timing/>
</p:sld>
</file>

<file path=ppt/slides/slide3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内容占位符 1"/>
          <p:cNvSpPr txBox="1"/>
          <p:nvPr/>
        </p:nvSpPr>
        <p:spPr bwMode="auto">
          <a:xfrm>
            <a:off x="702733" y="3293533"/>
            <a:ext cx="10786534" cy="319193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457200" lvl="0" indent="-457200" algn="l" defTabSz="1219200" rtl="0" eaLnBrk="0" fontAlgn="base" latinLnBrk="0" hangingPunct="0">
              <a:lnSpc>
                <a:spcPct val="100000"/>
              </a:lnSpc>
              <a:spcBef>
                <a:spcPct val="20000"/>
              </a:spcBef>
              <a:spcAft>
                <a:spcPct val="0"/>
              </a:spcAft>
              <a:buChar char="•"/>
              <a:defRPr sz="4267" b="0" i="0" u="none" kern="1200" baseline="0">
                <a:solidFill>
                  <a:schemeClr val="tx1"/>
                </a:solidFill>
                <a:latin typeface="+mn-lt"/>
                <a:ea typeface="+mn-ea"/>
                <a:cs typeface="+mn-cs"/>
              </a:defRPr>
            </a:lvl1pPr>
            <a:lvl2pPr marL="990600" lvl="1" indent="-381000" algn="l" defTabSz="1219200" rtl="0" eaLnBrk="0" fontAlgn="base" latinLnBrk="0" hangingPunct="0">
              <a:lnSpc>
                <a:spcPct val="100000"/>
              </a:lnSpc>
              <a:spcBef>
                <a:spcPct val="20000"/>
              </a:spcBef>
              <a:spcAft>
                <a:spcPct val="0"/>
              </a:spcAft>
              <a:buChar char="–"/>
              <a:defRPr sz="3733" b="0" i="0" u="none" kern="1200" baseline="0">
                <a:solidFill>
                  <a:schemeClr val="tx1"/>
                </a:solidFill>
                <a:latin typeface="+mn-lt"/>
                <a:ea typeface="+mn-ea"/>
                <a:cs typeface="+mn-cs"/>
              </a:defRPr>
            </a:lvl2pPr>
            <a:lvl3pPr marL="1524000" lvl="2" indent="-304800" algn="l" defTabSz="1219200" rtl="0" eaLnBrk="0" fontAlgn="base" latinLnBrk="0" hangingPunct="0">
              <a:lnSpc>
                <a:spcPct val="100000"/>
              </a:lnSpc>
              <a:spcBef>
                <a:spcPct val="20000"/>
              </a:spcBef>
              <a:spcAft>
                <a:spcPct val="0"/>
              </a:spcAft>
              <a:buChar char="•"/>
              <a:defRPr sz="3200" b="0" i="0" u="none" kern="1200" baseline="0">
                <a:solidFill>
                  <a:schemeClr val="tx1"/>
                </a:solidFill>
                <a:latin typeface="+mn-lt"/>
                <a:ea typeface="+mn-ea"/>
                <a:cs typeface="+mn-cs"/>
              </a:defRPr>
            </a:lvl3pPr>
            <a:lvl4pPr marL="2133600" lvl="3"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4pPr>
            <a:lvl5pPr marL="2743200" lvl="4"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5pPr>
            <a:lvl6pPr marL="3352800" lvl="5"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6pPr>
            <a:lvl7pPr marL="3962400" lvl="6"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7pPr>
            <a:lvl8pPr marL="4572000" lvl="7"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8pPr>
            <a:lvl9pPr marL="5181600" indent="-304800" algn="l" rtl="0" eaLnBrk="0" fontAlgn="base" hangingPunct="0">
              <a:spcBef>
                <a:spcPct val="20000"/>
              </a:spcBef>
              <a:spcAft>
                <a:spcPct val="0"/>
              </a:spcAft>
              <a:buChar char="»"/>
              <a:defRPr sz="2667">
                <a:solidFill>
                  <a:schemeClr val="tx1"/>
                </a:solidFill>
                <a:latin typeface="+mn-lt"/>
                <a:ea typeface="+mn-ea"/>
              </a:defRPr>
            </a:lvl9pPr>
          </a:lstStyle>
          <a:p>
            <a:pPr marL="0" marR="0" lvl="0" indent="959273" algn="just" defTabSz="1219200" rtl="0" eaLnBrk="0" fontAlgn="base" latinLnBrk="0" hangingPunct="0">
              <a:lnSpc>
                <a:spcPct val="100000"/>
              </a:lnSpc>
              <a:spcBef>
                <a:spcPct val="0"/>
              </a:spcBef>
              <a:spcAft>
                <a:spcPct val="0"/>
              </a:spcAft>
              <a:buClrTx/>
              <a:buSzTx/>
              <a:buFontTx/>
              <a:buNone/>
              <a:defRPr/>
            </a:pPr>
            <a:r>
              <a:rPr kumimoji="0" lang="zh-CN" altLang="en-US" sz="3200" b="1" i="0" u="none" strike="noStrike" kern="0" cap="none" spc="0" normalizeH="0" baseline="0" noProof="0">
                <a:ln>
                  <a:noFill/>
                </a:ln>
                <a:solidFill>
                  <a:srgbClr val="FF0000"/>
                </a:solidFill>
                <a:effectLst/>
                <a:uLnTx/>
                <a:uFillTx/>
                <a:latin typeface="+mn-lt"/>
                <a:ea typeface="+mn-ea"/>
                <a:cs typeface="+mn-cs"/>
              </a:rPr>
              <a:t>解答</a:t>
            </a:r>
            <a:r>
              <a:rPr kumimoji="0" lang="en-US" altLang="zh-CN" sz="3200" b="1" i="0" u="none" strike="noStrike" kern="0" cap="none" spc="0" normalizeH="0" baseline="0" noProof="0">
                <a:ln>
                  <a:noFill/>
                </a:ln>
                <a:solidFill>
                  <a:srgbClr val="FF0000"/>
                </a:solidFill>
                <a:effectLst/>
                <a:uLnTx/>
                <a:uFillTx/>
                <a:latin typeface="+mn-lt"/>
                <a:ea typeface="+mn-ea"/>
                <a:cs typeface="+mn-cs"/>
              </a:rPr>
              <a:t>:</a:t>
            </a:r>
            <a:r>
              <a:rPr kumimoji="0" lang="zh-CN" altLang="en-US" sz="3200" b="1" i="0" u="none" strike="noStrike" kern="0" cap="none" spc="0" normalizeH="0" baseline="0" noProof="0">
                <a:ln>
                  <a:noFill/>
                </a:ln>
                <a:solidFill>
                  <a:srgbClr val="0000FF"/>
                </a:solidFill>
                <a:effectLst/>
                <a:uLnTx/>
                <a:uFillTx/>
                <a:latin typeface="+mn-lt"/>
                <a:ea typeface="+mn-ea"/>
                <a:cs typeface="+mn-cs"/>
              </a:rPr>
              <a:t>当话筒膜片由静止向左运动时，带动滑动头向左移动，电路中电阻增大，电流减小，听筒中电磁铁的磁性减小，对听筒铁膜的吸引力减小，铁膜向右运动；当话筒膜片由静止向右运动时，带动滑动头向右移动，电路中电阻减小，电流增大，听筒中电磁铁的磁性增大，对听筒铁膜的吸引力增大，铁膜</a:t>
            </a:r>
            <a:r>
              <a:rPr kumimoji="0" lang="zh-CN" altLang="en-US" sz="3200" b="1" i="0" u="none" strike="noStrike" kern="0" cap="none" spc="0" normalizeH="0" baseline="0" noProof="0">
                <a:ln>
                  <a:noFill/>
                </a:ln>
                <a:solidFill>
                  <a:srgbClr val="0000FF"/>
                </a:solidFill>
                <a:effectLst/>
                <a:uLnTx/>
                <a:uFillTx/>
                <a:latin typeface="+mn-lt"/>
                <a:ea typeface="+mn-ea"/>
                <a:cs typeface="+mn-cs"/>
              </a:rPr>
              <a:t>向左运动。</a:t>
            </a:r>
            <a:endParaRPr kumimoji="0" lang="en-US" altLang="zh-CN" sz="3200" b="1" i="0" u="none" strike="noStrike" kern="0" cap="none" spc="0" normalizeH="0" baseline="0" noProof="0">
              <a:ln>
                <a:noFill/>
              </a:ln>
              <a:solidFill>
                <a:srgbClr val="0000FF"/>
              </a:solidFill>
              <a:effectLst/>
              <a:uLnTx/>
              <a:uFillTx/>
              <a:latin typeface="+mn-lt"/>
              <a:ea typeface="+mn-ea"/>
              <a:cs typeface="+mn-cs"/>
            </a:endParaRPr>
          </a:p>
        </p:txBody>
      </p:sp>
      <p:pic>
        <p:nvPicPr>
          <p:cNvPr id="41987" name="Picture 3"/>
          <p:cNvPicPr>
            <a:picLocks noChangeAspect="1"/>
          </p:cNvPicPr>
          <p:nvPr/>
        </p:nvPicPr>
        <p:blipFill>
          <a:blip r:embed="rId2"/>
          <a:stretch>
            <a:fillRect/>
          </a:stretch>
        </p:blipFill>
        <p:spPr>
          <a:xfrm>
            <a:off x="2544233" y="630767"/>
            <a:ext cx="7071784" cy="2662767"/>
          </a:xfrm>
          <a:prstGeom prst="rect">
            <a:avLst/>
          </a:prstGeom>
          <a:noFill/>
          <a:ln w="9525">
            <a:noFill/>
          </a:ln>
        </p:spPr>
      </p:pic>
      <p:sp>
        <p:nvSpPr>
          <p:cNvPr id="7" name="文本框 6"/>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41991" name="图片 7"/>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43010" name="Picture 4"/>
          <p:cNvPicPr>
            <a:picLocks noChangeAspect="1"/>
          </p:cNvPicPr>
          <p:nvPr/>
        </p:nvPicPr>
        <p:blipFill>
          <a:blip r:embed="rId2"/>
          <a:stretch>
            <a:fillRect/>
          </a:stretch>
        </p:blipFill>
        <p:spPr>
          <a:xfrm>
            <a:off x="7124700" y="1238251"/>
            <a:ext cx="4648200" cy="3814233"/>
          </a:xfrm>
          <a:prstGeom prst="rect">
            <a:avLst/>
          </a:prstGeom>
          <a:noFill/>
          <a:ln w="9525">
            <a:noFill/>
          </a:ln>
        </p:spPr>
      </p:pic>
      <p:sp>
        <p:nvSpPr>
          <p:cNvPr id="43011" name="内容占位符 1"/>
          <p:cNvSpPr>
            <a:spLocks noGrp="1"/>
          </p:cNvSpPr>
          <p:nvPr>
            <p:ph idx="4294967295"/>
          </p:nvPr>
        </p:nvSpPr>
        <p:spPr>
          <a:xfrm>
            <a:off x="419100" y="1225551"/>
            <a:ext cx="6451600" cy="5344583"/>
          </a:xfrm>
          <a:prstGeom prst="rect">
            <a:avLst/>
          </a:prstGeom>
          <a:noFill/>
          <a:ln w="9525">
            <a:noFill/>
          </a:ln>
        </p:spPr>
        <p:txBody>
          <a:bodyPr/>
          <a:lstStyle/>
          <a:p>
            <a:pPr marL="0" indent="959273">
              <a:lnSpc>
                <a:spcPct val="110000"/>
              </a:lnSpc>
              <a:spcBef>
                <a:spcPct val="0"/>
              </a:spcBef>
              <a:buNone/>
            </a:pPr>
            <a:r>
              <a:rPr lang="en-US" altLang="zh-CN" sz="3200" b="1"/>
              <a:t>2.</a:t>
            </a:r>
            <a:r>
              <a:rPr lang="zh-CN" altLang="en-US" sz="3200" b="1"/>
              <a:t>现在常用的动圈式耳机，它的构造跟图</a:t>
            </a:r>
            <a:r>
              <a:rPr lang="en-US" altLang="zh-CN" sz="3200" b="1"/>
              <a:t>20.4  - 9</a:t>
            </a:r>
            <a:r>
              <a:rPr lang="zh-CN" altLang="en-US" sz="3200" b="1"/>
              <a:t>扬声器相同，不过耳机的体积小很多。图</a:t>
            </a:r>
            <a:r>
              <a:rPr lang="en-US" altLang="zh-CN" sz="3200" b="1"/>
              <a:t>20.5-11</a:t>
            </a:r>
            <a:r>
              <a:rPr lang="zh-CN" altLang="en-US" sz="3200" b="1"/>
              <a:t>是动圈式话筒，其构造也和动圈式耳机类似。因此，用两只动圏式耳机就可以做一部最简单的电话：一只耳机当话筒，另一只当听筒，两耳机之间用一对导线连起来，</a:t>
            </a:r>
          </a:p>
        </p:txBody>
      </p:sp>
      <p:sp>
        <p:nvSpPr>
          <p:cNvPr id="2" name="矩形 1"/>
          <p:cNvSpPr/>
          <p:nvPr/>
        </p:nvSpPr>
        <p:spPr>
          <a:xfrm>
            <a:off x="7744884" y="5223933"/>
            <a:ext cx="3407833" cy="615951"/>
          </a:xfrm>
          <a:prstGeom prst="rect">
            <a:avLst/>
          </a:prstGeom>
        </p:spPr>
        <p:txBody>
          <a:bodyPr>
            <a:spAutoFit/>
          </a:bodyPr>
          <a:lstStyle>
            <a:defPPr>
              <a:defRPr lang="zh-CN"/>
            </a:defP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200" b="1" i="0" u="none" strike="noStrike" kern="1200" cap="none" spc="0" normalizeH="0" baseline="0" noProof="0">
                <a:ln>
                  <a:noFill/>
                </a:ln>
                <a:solidFill>
                  <a:schemeClr val="tx1"/>
                </a:solidFill>
                <a:effectLst/>
                <a:uLnTx/>
                <a:uFillTx/>
                <a:latin typeface="+mn-lt"/>
                <a:ea typeface="+mn-ea"/>
                <a:cs typeface="+mn-cs"/>
              </a:rPr>
              <a:t>图</a:t>
            </a:r>
            <a:r>
              <a:rPr kumimoji="0" lang="en-US" altLang="zh-CN" sz="3200" b="1" i="0" u="none" strike="noStrike" kern="1200" cap="none" spc="0" normalizeH="0" baseline="0" noProof="0">
                <a:ln>
                  <a:noFill/>
                </a:ln>
                <a:solidFill>
                  <a:schemeClr val="tx1"/>
                </a:solidFill>
                <a:effectLst/>
                <a:uLnTx/>
                <a:uFillTx/>
                <a:latin typeface="+mn-lt"/>
                <a:ea typeface="+mn-ea"/>
                <a:cs typeface="+mn-cs"/>
              </a:rPr>
              <a:t>20.4 -9  </a:t>
            </a:r>
            <a:r>
              <a:rPr kumimoji="0" lang="zh-CN" altLang="en-US" sz="3200" b="1" i="0" u="none" strike="noStrike" kern="1200" cap="none" spc="0" normalizeH="0" baseline="0" noProof="0">
                <a:ln>
                  <a:noFill/>
                </a:ln>
                <a:solidFill>
                  <a:schemeClr val="tx1"/>
                </a:solidFill>
                <a:effectLst/>
                <a:uLnTx/>
                <a:uFillTx/>
                <a:latin typeface="+mn-lt"/>
                <a:ea typeface="+mn-ea"/>
                <a:cs typeface="+mn-cs"/>
              </a:rPr>
              <a:t>扬声器</a:t>
            </a: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8" name="文本框 7"/>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43016" name="图片 8"/>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sld>
</file>

<file path=ppt/slides/slide3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44034" name="Picture 2"/>
          <p:cNvPicPr>
            <a:picLocks noChangeAspect="1"/>
          </p:cNvPicPr>
          <p:nvPr/>
        </p:nvPicPr>
        <p:blipFill>
          <a:blip r:embed="rId3"/>
          <a:stretch>
            <a:fillRect/>
          </a:stretch>
        </p:blipFill>
        <p:spPr>
          <a:xfrm>
            <a:off x="5524500" y="2846918"/>
            <a:ext cx="4965700" cy="2362200"/>
          </a:xfrm>
          <a:prstGeom prst="rect">
            <a:avLst/>
          </a:prstGeom>
          <a:noFill/>
          <a:ln w="9525">
            <a:noFill/>
          </a:ln>
        </p:spPr>
      </p:pic>
      <p:pic>
        <p:nvPicPr>
          <p:cNvPr id="44035" name="Picture 3"/>
          <p:cNvPicPr>
            <a:picLocks noChangeAspect="1"/>
          </p:cNvPicPr>
          <p:nvPr/>
        </p:nvPicPr>
        <p:blipFill>
          <a:blip r:embed="rId4"/>
          <a:stretch>
            <a:fillRect/>
          </a:stretch>
        </p:blipFill>
        <p:spPr>
          <a:xfrm>
            <a:off x="1682751" y="2791885"/>
            <a:ext cx="3581400" cy="2470149"/>
          </a:xfrm>
          <a:prstGeom prst="rect">
            <a:avLst/>
          </a:prstGeom>
          <a:noFill/>
          <a:ln w="9525">
            <a:noFill/>
          </a:ln>
        </p:spPr>
      </p:pic>
      <p:sp>
        <p:nvSpPr>
          <p:cNvPr id="4" name="内容占位符 1"/>
          <p:cNvSpPr txBox="1"/>
          <p:nvPr/>
        </p:nvSpPr>
        <p:spPr bwMode="auto">
          <a:xfrm>
            <a:off x="736600" y="789517"/>
            <a:ext cx="11201400" cy="28321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457200" lvl="0" indent="-457200" algn="l" defTabSz="1219200" rtl="0" eaLnBrk="0" fontAlgn="base" latinLnBrk="0" hangingPunct="0">
              <a:lnSpc>
                <a:spcPct val="100000"/>
              </a:lnSpc>
              <a:spcBef>
                <a:spcPct val="20000"/>
              </a:spcBef>
              <a:spcAft>
                <a:spcPct val="0"/>
              </a:spcAft>
              <a:buChar char="•"/>
              <a:defRPr sz="4267" b="0" i="0" u="none" kern="1200" baseline="0">
                <a:solidFill>
                  <a:schemeClr val="tx1"/>
                </a:solidFill>
                <a:latin typeface="+mn-lt"/>
                <a:ea typeface="+mn-ea"/>
                <a:cs typeface="+mn-cs"/>
              </a:defRPr>
            </a:lvl1pPr>
            <a:lvl2pPr marL="990600" lvl="1" indent="-381000" algn="l" defTabSz="1219200" rtl="0" eaLnBrk="0" fontAlgn="base" latinLnBrk="0" hangingPunct="0">
              <a:lnSpc>
                <a:spcPct val="100000"/>
              </a:lnSpc>
              <a:spcBef>
                <a:spcPct val="20000"/>
              </a:spcBef>
              <a:spcAft>
                <a:spcPct val="0"/>
              </a:spcAft>
              <a:buChar char="–"/>
              <a:defRPr sz="3733" b="0" i="0" u="none" kern="1200" baseline="0">
                <a:solidFill>
                  <a:schemeClr val="tx1"/>
                </a:solidFill>
                <a:latin typeface="+mn-lt"/>
                <a:ea typeface="+mn-ea"/>
                <a:cs typeface="+mn-cs"/>
              </a:defRPr>
            </a:lvl2pPr>
            <a:lvl3pPr marL="1524000" lvl="2" indent="-304800" algn="l" defTabSz="1219200" rtl="0" eaLnBrk="0" fontAlgn="base" latinLnBrk="0" hangingPunct="0">
              <a:lnSpc>
                <a:spcPct val="100000"/>
              </a:lnSpc>
              <a:spcBef>
                <a:spcPct val="20000"/>
              </a:spcBef>
              <a:spcAft>
                <a:spcPct val="0"/>
              </a:spcAft>
              <a:buChar char="•"/>
              <a:defRPr sz="3200" b="0" i="0" u="none" kern="1200" baseline="0">
                <a:solidFill>
                  <a:schemeClr val="tx1"/>
                </a:solidFill>
                <a:latin typeface="+mn-lt"/>
                <a:ea typeface="+mn-ea"/>
                <a:cs typeface="+mn-cs"/>
              </a:defRPr>
            </a:lvl3pPr>
            <a:lvl4pPr marL="2133600" lvl="3"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4pPr>
            <a:lvl5pPr marL="2743200" lvl="4"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5pPr>
            <a:lvl6pPr marL="3352800" lvl="5"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6pPr>
            <a:lvl7pPr marL="3962400" lvl="6"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7pPr>
            <a:lvl8pPr marL="4572000" lvl="7"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8pPr>
            <a:lvl9pPr marL="5181600" indent="-304800" algn="l" rtl="0" eaLnBrk="0" fontAlgn="base" hangingPunct="0">
              <a:spcBef>
                <a:spcPct val="20000"/>
              </a:spcBef>
              <a:spcAft>
                <a:spcPct val="0"/>
              </a:spcAft>
              <a:buChar char="»"/>
              <a:defRPr sz="2667">
                <a:solidFill>
                  <a:schemeClr val="tx1"/>
                </a:solidFill>
                <a:latin typeface="+mn-lt"/>
                <a:ea typeface="+mn-ea"/>
              </a:defRPr>
            </a:lvl9pPr>
          </a:lstStyle>
          <a:p>
            <a:pPr marL="0" marR="0" lvl="0" indent="0" algn="l" defTabSz="1219200" rtl="0" eaLnBrk="0" fontAlgn="base" latinLnBrk="0" hangingPunct="0">
              <a:lnSpc>
                <a:spcPct val="100000"/>
              </a:lnSpc>
              <a:spcBef>
                <a:spcPct val="0"/>
              </a:spcBef>
              <a:spcAft>
                <a:spcPct val="0"/>
              </a:spcAft>
              <a:buClrTx/>
              <a:buSzTx/>
              <a:buFontTx/>
              <a:buNone/>
              <a:defRPr/>
            </a:pPr>
            <a:r>
              <a:rPr kumimoji="0" lang="zh-CN" altLang="en-US" sz="3200" b="1" i="0" u="none" strike="noStrike" kern="0" cap="none" spc="0" normalizeH="0" baseline="0" noProof="0">
                <a:ln>
                  <a:noFill/>
                </a:ln>
                <a:solidFill>
                  <a:schemeClr val="tx1"/>
                </a:solidFill>
                <a:effectLst/>
                <a:uLnTx/>
                <a:uFillTx/>
                <a:latin typeface="+mn-lt"/>
                <a:ea typeface="+mn-ea"/>
                <a:cs typeface="+mn-cs"/>
              </a:rPr>
              <a:t>对着一只耳机说话，在另一只耳机里就能</a:t>
            </a:r>
            <a:r>
              <a:rPr kumimoji="0" lang="zh-CN" altLang="en-US" sz="3200" b="1" i="0" u="none" strike="noStrike" kern="0" cap="none" spc="0" normalizeH="0" baseline="0" noProof="0">
                <a:ln>
                  <a:noFill/>
                </a:ln>
                <a:solidFill>
                  <a:schemeClr val="tx1"/>
                </a:solidFill>
                <a:effectLst/>
                <a:uLnTx/>
                <a:uFillTx/>
                <a:latin typeface="+mn-lt"/>
                <a:ea typeface="+mn-ea"/>
                <a:cs typeface="+mn-cs"/>
              </a:rPr>
              <a:t>听到说话</a:t>
            </a:r>
            <a:r>
              <a:rPr kumimoji="0" lang="zh-CN" altLang="en-US" sz="3200" b="1" i="0" u="none" strike="noStrike" kern="0" cap="none" spc="0" normalizeH="0" baseline="0" noProof="0">
                <a:ln>
                  <a:noFill/>
                </a:ln>
                <a:solidFill>
                  <a:schemeClr val="tx1"/>
                </a:solidFill>
                <a:effectLst/>
                <a:uLnTx/>
                <a:uFillTx/>
                <a:latin typeface="+mn-lt"/>
                <a:ea typeface="+mn-ea"/>
                <a:cs typeface="+mn-cs"/>
              </a:rPr>
              <a:t>声。这部电话是没有电池的，从能量转化的角度看，一只耳机是磁生电，另一只耳机是电生磁。请问：磁生电和电生磁的两只耳机，哪个是话筒？哪个是听筒？</a:t>
            </a:r>
            <a:endParaRPr kumimoji="0" lang="zh-CN" altLang="en-US" sz="3200" b="1" i="0" u="none" strike="noStrike" kern="0" cap="none" spc="0" normalizeH="0" baseline="0" noProof="0">
              <a:ln>
                <a:noFill/>
              </a:ln>
              <a:solidFill>
                <a:schemeClr val="tx1"/>
              </a:solidFill>
              <a:effectLst/>
              <a:uLnTx/>
              <a:uFillTx/>
              <a:latin typeface="+mn-lt"/>
              <a:ea typeface="+mn-ea"/>
              <a:cs typeface="+mn-cs"/>
            </a:endParaRPr>
          </a:p>
        </p:txBody>
      </p:sp>
      <p:sp>
        <p:nvSpPr>
          <p:cNvPr id="5" name="矩形 4"/>
          <p:cNvSpPr/>
          <p:nvPr/>
        </p:nvSpPr>
        <p:spPr>
          <a:xfrm>
            <a:off x="3941233" y="5135033"/>
            <a:ext cx="4066118" cy="615951"/>
          </a:xfrm>
          <a:prstGeom prst="rect">
            <a:avLst/>
          </a:prstGeom>
        </p:spPr>
        <p:txBody>
          <a:bodyPr wrap="none">
            <a:spAutoFit/>
          </a:bodyPr>
          <a:lstStyle>
            <a:defPPr>
              <a:defRPr lang="zh-CN"/>
            </a:defP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200" b="1" i="0" u="none" strike="noStrike" kern="1200" cap="none" spc="0" normalizeH="0" baseline="0" noProof="0">
                <a:ln>
                  <a:noFill/>
                </a:ln>
                <a:solidFill>
                  <a:schemeClr val="tx1"/>
                </a:solidFill>
                <a:effectLst/>
                <a:uLnTx/>
                <a:uFillTx/>
                <a:latin typeface="+mn-lt"/>
                <a:ea typeface="+mn-ea"/>
                <a:cs typeface="+mn-cs"/>
              </a:rPr>
              <a:t>图</a:t>
            </a:r>
            <a:r>
              <a:rPr kumimoji="0" lang="en-US" altLang="zh-CN" sz="3200" b="1" i="0" u="none" strike="noStrike" kern="1200" cap="none" spc="0" normalizeH="0" baseline="0" noProof="0">
                <a:ln>
                  <a:noFill/>
                </a:ln>
                <a:solidFill>
                  <a:schemeClr val="tx1"/>
                </a:solidFill>
                <a:effectLst/>
                <a:uLnTx/>
                <a:uFillTx/>
                <a:latin typeface="+mn-lt"/>
                <a:ea typeface="+mn-ea"/>
                <a:cs typeface="+mn-cs"/>
              </a:rPr>
              <a:t>20.5-11</a:t>
            </a:r>
            <a:r>
              <a:rPr kumimoji="0" lang="zh-CN" altLang="en-US" sz="3200" b="1" i="0" u="none" strike="noStrike" kern="1200" cap="none" spc="0" normalizeH="0" baseline="0" noProof="0">
                <a:ln>
                  <a:noFill/>
                </a:ln>
                <a:solidFill>
                  <a:schemeClr val="tx1"/>
                </a:solidFill>
                <a:effectLst/>
                <a:uLnTx/>
                <a:uFillTx/>
                <a:latin typeface="+mn-lt"/>
                <a:ea typeface="+mn-ea"/>
                <a:cs typeface="+mn-cs"/>
              </a:rPr>
              <a:t> 动圈式话筒</a:t>
            </a: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6" name="内容占位符 1"/>
          <p:cNvSpPr txBox="1"/>
          <p:nvPr/>
        </p:nvSpPr>
        <p:spPr bwMode="auto">
          <a:xfrm>
            <a:off x="-218016" y="5825067"/>
            <a:ext cx="11967634" cy="138218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457200" lvl="0" indent="-457200" algn="l" defTabSz="1219200" rtl="0" eaLnBrk="0" fontAlgn="base" latinLnBrk="0" hangingPunct="0">
              <a:lnSpc>
                <a:spcPct val="100000"/>
              </a:lnSpc>
              <a:spcBef>
                <a:spcPct val="20000"/>
              </a:spcBef>
              <a:spcAft>
                <a:spcPct val="0"/>
              </a:spcAft>
              <a:buChar char="•"/>
              <a:defRPr sz="4267" b="0" i="0" u="none" kern="1200" baseline="0">
                <a:solidFill>
                  <a:schemeClr val="tx1"/>
                </a:solidFill>
                <a:latin typeface="+mn-lt"/>
                <a:ea typeface="+mn-ea"/>
                <a:cs typeface="+mn-cs"/>
              </a:defRPr>
            </a:lvl1pPr>
            <a:lvl2pPr marL="990600" lvl="1" indent="-381000" algn="l" defTabSz="1219200" rtl="0" eaLnBrk="0" fontAlgn="base" latinLnBrk="0" hangingPunct="0">
              <a:lnSpc>
                <a:spcPct val="100000"/>
              </a:lnSpc>
              <a:spcBef>
                <a:spcPct val="20000"/>
              </a:spcBef>
              <a:spcAft>
                <a:spcPct val="0"/>
              </a:spcAft>
              <a:buChar char="–"/>
              <a:defRPr sz="3733" b="0" i="0" u="none" kern="1200" baseline="0">
                <a:solidFill>
                  <a:schemeClr val="tx1"/>
                </a:solidFill>
                <a:latin typeface="+mn-lt"/>
                <a:ea typeface="+mn-ea"/>
                <a:cs typeface="+mn-cs"/>
              </a:defRPr>
            </a:lvl2pPr>
            <a:lvl3pPr marL="1524000" lvl="2" indent="-304800" algn="l" defTabSz="1219200" rtl="0" eaLnBrk="0" fontAlgn="base" latinLnBrk="0" hangingPunct="0">
              <a:lnSpc>
                <a:spcPct val="100000"/>
              </a:lnSpc>
              <a:spcBef>
                <a:spcPct val="20000"/>
              </a:spcBef>
              <a:spcAft>
                <a:spcPct val="0"/>
              </a:spcAft>
              <a:buChar char="•"/>
              <a:defRPr sz="3200" b="0" i="0" u="none" kern="1200" baseline="0">
                <a:solidFill>
                  <a:schemeClr val="tx1"/>
                </a:solidFill>
                <a:latin typeface="+mn-lt"/>
                <a:ea typeface="+mn-ea"/>
                <a:cs typeface="+mn-cs"/>
              </a:defRPr>
            </a:lvl3pPr>
            <a:lvl4pPr marL="2133600" lvl="3"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4pPr>
            <a:lvl5pPr marL="2743200" lvl="4"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5pPr>
            <a:lvl6pPr marL="3352800" lvl="5"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6pPr>
            <a:lvl7pPr marL="3962400" lvl="6"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7pPr>
            <a:lvl8pPr marL="4572000" lvl="7"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8pPr>
            <a:lvl9pPr marL="5181600" indent="-304800" algn="l" rtl="0" eaLnBrk="0" fontAlgn="base" hangingPunct="0">
              <a:spcBef>
                <a:spcPct val="20000"/>
              </a:spcBef>
              <a:spcAft>
                <a:spcPct val="0"/>
              </a:spcAft>
              <a:buChar char="»"/>
              <a:defRPr sz="2667">
                <a:solidFill>
                  <a:schemeClr val="tx1"/>
                </a:solidFill>
                <a:latin typeface="+mn-lt"/>
                <a:ea typeface="+mn-ea"/>
              </a:defRPr>
            </a:lvl9pPr>
          </a:lstStyle>
          <a:p>
            <a:pPr marL="0" marR="0" lvl="0" indent="959273" algn="l" defTabSz="1219200" rtl="0" eaLnBrk="0" fontAlgn="base" latinLnBrk="0" hangingPunct="0">
              <a:lnSpc>
                <a:spcPct val="110000"/>
              </a:lnSpc>
              <a:spcBef>
                <a:spcPct val="0"/>
              </a:spcBef>
              <a:spcAft>
                <a:spcPct val="0"/>
              </a:spcAft>
              <a:buClrTx/>
              <a:buSzTx/>
              <a:buFontTx/>
              <a:buNone/>
              <a:defRPr/>
            </a:pPr>
            <a:r>
              <a:rPr kumimoji="0" lang="zh-CN" altLang="en-US" sz="3200" b="1" i="0" u="none" strike="noStrike" kern="0" cap="none" spc="0" normalizeH="0" baseline="0" noProof="0">
                <a:ln>
                  <a:noFill/>
                </a:ln>
                <a:solidFill>
                  <a:srgbClr val="FF0000"/>
                </a:solidFill>
                <a:effectLst/>
                <a:uLnTx/>
                <a:uFillTx/>
                <a:latin typeface="+mn-lt"/>
                <a:ea typeface="+mn-ea"/>
                <a:cs typeface="+mn-cs"/>
              </a:rPr>
              <a:t>解答：</a:t>
            </a:r>
            <a:r>
              <a:rPr kumimoji="0" lang="zh-CN" altLang="en-US" sz="3200" b="1" i="0" u="none" strike="noStrike" kern="0" cap="none" spc="0" normalizeH="0" baseline="0" noProof="0">
                <a:ln>
                  <a:noFill/>
                </a:ln>
                <a:solidFill>
                  <a:srgbClr val="0000FF"/>
                </a:solidFill>
                <a:effectLst/>
                <a:uLnTx/>
                <a:uFillTx/>
                <a:latin typeface="+mn-lt"/>
                <a:ea typeface="+mn-ea"/>
                <a:cs typeface="+mn-cs"/>
              </a:rPr>
              <a:t>利用磁生电的耳机是话筒，利用电生磁的耳机是听筒。</a:t>
            </a:r>
            <a:endParaRPr kumimoji="0" lang="en-US" altLang="zh-CN" sz="3200" b="1" i="0" u="none" strike="noStrike" kern="0" cap="none" spc="0" normalizeH="0" baseline="0" noProof="0">
              <a:ln>
                <a:noFill/>
              </a:ln>
              <a:solidFill>
                <a:srgbClr val="0000FF"/>
              </a:solidFill>
              <a:effectLst/>
              <a:uLnTx/>
              <a:uFillTx/>
              <a:latin typeface="+mn-lt"/>
              <a:ea typeface="+mn-ea"/>
              <a:cs typeface="+mn-cs"/>
            </a:endParaRPr>
          </a:p>
        </p:txBody>
      </p:sp>
      <p:sp>
        <p:nvSpPr>
          <p:cNvPr id="10" name="文本框 9"/>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44042" name="图片 10"/>
          <p:cNvPicPr>
            <a:picLocks noChangeAspect="1"/>
          </p:cNvPicPr>
          <p:nvPr/>
        </p:nvPicPr>
        <p:blipFill>
          <a:blip r:embed="rId5"/>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6082" name="内容占位符 1"/>
          <p:cNvSpPr>
            <a:spLocks noGrp="1"/>
          </p:cNvSpPr>
          <p:nvPr>
            <p:ph idx="4294967295"/>
          </p:nvPr>
        </p:nvSpPr>
        <p:spPr>
          <a:xfrm>
            <a:off x="643467" y="781051"/>
            <a:ext cx="11125200" cy="2123016"/>
          </a:xfrm>
          <a:prstGeom prst="rect">
            <a:avLst/>
          </a:prstGeom>
          <a:noFill/>
          <a:ln w="9525">
            <a:noFill/>
          </a:ln>
        </p:spPr>
        <p:txBody>
          <a:bodyPr/>
          <a:lstStyle/>
          <a:p>
            <a:pPr marL="0" indent="959273">
              <a:lnSpc>
                <a:spcPct val="110000"/>
              </a:lnSpc>
              <a:spcBef>
                <a:spcPct val="0"/>
              </a:spcBef>
              <a:buNone/>
            </a:pPr>
            <a:r>
              <a:rPr lang="en-US" altLang="zh-CN" sz="3200" b="1"/>
              <a:t>3.</a:t>
            </a:r>
            <a:r>
              <a:rPr lang="zh-CN" altLang="en-US" sz="3200" b="1"/>
              <a:t>如果图</a:t>
            </a:r>
            <a:r>
              <a:rPr lang="en-US" altLang="zh-CN" sz="3200" b="1"/>
              <a:t>21.1-7</a:t>
            </a:r>
            <a:r>
              <a:rPr lang="zh-CN" altLang="en-US" sz="3200" b="1"/>
              <a:t>电码中的点和画分别用数字</a:t>
            </a:r>
            <a:r>
              <a:rPr lang="en-US" altLang="zh-CN" sz="3200" b="1"/>
              <a:t>0</a:t>
            </a:r>
            <a:r>
              <a:rPr lang="zh-CN" altLang="en-US" sz="3200" b="1"/>
              <a:t>和</a:t>
            </a:r>
            <a:r>
              <a:rPr lang="en-US" altLang="zh-CN" sz="3200" b="1"/>
              <a:t>1</a:t>
            </a:r>
            <a:r>
              <a:rPr lang="zh-CN" altLang="en-US" sz="3200" b="1"/>
              <a:t>表示，现要根据图</a:t>
            </a:r>
            <a:r>
              <a:rPr lang="en-US" altLang="zh-CN" sz="3200" b="1"/>
              <a:t>21.1-8</a:t>
            </a:r>
            <a:r>
              <a:rPr lang="zh-CN" altLang="en-US" sz="3200" b="1"/>
              <a:t>的汉字电报码表示一个“学”字，其数字码是怎样的？</a:t>
            </a:r>
          </a:p>
        </p:txBody>
      </p:sp>
      <p:sp>
        <p:nvSpPr>
          <p:cNvPr id="3" name="内容占位符 1"/>
          <p:cNvSpPr txBox="1"/>
          <p:nvPr/>
        </p:nvSpPr>
        <p:spPr bwMode="auto">
          <a:xfrm>
            <a:off x="643467" y="5200651"/>
            <a:ext cx="11097685" cy="138006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457200" lvl="0" indent="-457200" algn="l" defTabSz="1219200" rtl="0" eaLnBrk="0" fontAlgn="base" latinLnBrk="0" hangingPunct="0">
              <a:lnSpc>
                <a:spcPct val="100000"/>
              </a:lnSpc>
              <a:spcBef>
                <a:spcPct val="20000"/>
              </a:spcBef>
              <a:spcAft>
                <a:spcPct val="0"/>
              </a:spcAft>
              <a:buChar char="•"/>
              <a:defRPr sz="4267" b="0" i="0" u="none" kern="1200" baseline="0">
                <a:solidFill>
                  <a:schemeClr val="tx1"/>
                </a:solidFill>
                <a:latin typeface="+mn-lt"/>
                <a:ea typeface="+mn-ea"/>
                <a:cs typeface="+mn-cs"/>
              </a:defRPr>
            </a:lvl1pPr>
            <a:lvl2pPr marL="990600" lvl="1" indent="-381000" algn="l" defTabSz="1219200" rtl="0" eaLnBrk="0" fontAlgn="base" latinLnBrk="0" hangingPunct="0">
              <a:lnSpc>
                <a:spcPct val="100000"/>
              </a:lnSpc>
              <a:spcBef>
                <a:spcPct val="20000"/>
              </a:spcBef>
              <a:spcAft>
                <a:spcPct val="0"/>
              </a:spcAft>
              <a:buChar char="–"/>
              <a:defRPr sz="3733" b="0" i="0" u="none" kern="1200" baseline="0">
                <a:solidFill>
                  <a:schemeClr val="tx1"/>
                </a:solidFill>
                <a:latin typeface="+mn-lt"/>
                <a:ea typeface="+mn-ea"/>
                <a:cs typeface="+mn-cs"/>
              </a:defRPr>
            </a:lvl2pPr>
            <a:lvl3pPr marL="1524000" lvl="2" indent="-304800" algn="l" defTabSz="1219200" rtl="0" eaLnBrk="0" fontAlgn="base" latinLnBrk="0" hangingPunct="0">
              <a:lnSpc>
                <a:spcPct val="100000"/>
              </a:lnSpc>
              <a:spcBef>
                <a:spcPct val="20000"/>
              </a:spcBef>
              <a:spcAft>
                <a:spcPct val="0"/>
              </a:spcAft>
              <a:buChar char="•"/>
              <a:defRPr sz="3200" b="0" i="0" u="none" kern="1200" baseline="0">
                <a:solidFill>
                  <a:schemeClr val="tx1"/>
                </a:solidFill>
                <a:latin typeface="+mn-lt"/>
                <a:ea typeface="+mn-ea"/>
                <a:cs typeface="+mn-cs"/>
              </a:defRPr>
            </a:lvl3pPr>
            <a:lvl4pPr marL="2133600" lvl="3"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4pPr>
            <a:lvl5pPr marL="2743200" lvl="4"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5pPr>
            <a:lvl6pPr marL="3352800" lvl="5"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6pPr>
            <a:lvl7pPr marL="3962400" lvl="6"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7pPr>
            <a:lvl8pPr marL="4572000" lvl="7" indent="-304800" algn="l" defTabSz="1219200" rtl="0" eaLnBrk="0" fontAlgn="base" latinLnBrk="0" hangingPunct="0">
              <a:lnSpc>
                <a:spcPct val="100000"/>
              </a:lnSpc>
              <a:spcBef>
                <a:spcPct val="20000"/>
              </a:spcBef>
              <a:spcAft>
                <a:spcPct val="0"/>
              </a:spcAft>
              <a:buChar char="»"/>
              <a:defRPr sz="2667" b="0" i="0" u="none" kern="1200" baseline="0">
                <a:solidFill>
                  <a:schemeClr val="tx1"/>
                </a:solidFill>
                <a:latin typeface="+mn-lt"/>
                <a:ea typeface="+mn-ea"/>
                <a:cs typeface="+mn-cs"/>
              </a:defRPr>
            </a:lvl8pPr>
            <a:lvl9pPr marL="5181600" indent="-304800" algn="l" rtl="0" eaLnBrk="0" fontAlgn="base" hangingPunct="0">
              <a:spcBef>
                <a:spcPct val="20000"/>
              </a:spcBef>
              <a:spcAft>
                <a:spcPct val="0"/>
              </a:spcAft>
              <a:buChar char="»"/>
              <a:defRPr sz="2667">
                <a:solidFill>
                  <a:schemeClr val="tx1"/>
                </a:solidFill>
                <a:latin typeface="+mn-lt"/>
                <a:ea typeface="+mn-ea"/>
              </a:defRPr>
            </a:lvl9pPr>
          </a:lstStyle>
          <a:p>
            <a:pPr marL="0" marR="0" lvl="0" indent="959273" algn="l" defTabSz="1219200" rtl="0" eaLnBrk="0" fontAlgn="base" latinLnBrk="0" hangingPunct="0">
              <a:lnSpc>
                <a:spcPct val="110000"/>
              </a:lnSpc>
              <a:spcBef>
                <a:spcPct val="0"/>
              </a:spcBef>
              <a:spcAft>
                <a:spcPct val="0"/>
              </a:spcAft>
              <a:buClrTx/>
              <a:buSzTx/>
              <a:buFontTx/>
              <a:buNone/>
              <a:defRPr/>
            </a:pPr>
            <a:r>
              <a:rPr kumimoji="0" lang="zh-CN" altLang="en-US" sz="3200" b="1" i="0" u="none" strike="noStrike" kern="0" cap="none" spc="0" normalizeH="0" baseline="0" noProof="0">
                <a:ln>
                  <a:noFill/>
                </a:ln>
                <a:solidFill>
                  <a:srgbClr val="FF0000"/>
                </a:solidFill>
                <a:effectLst/>
                <a:uLnTx/>
                <a:uFillTx/>
                <a:latin typeface="+mn-lt"/>
                <a:ea typeface="+mn-ea"/>
                <a:cs typeface="+mn-cs"/>
              </a:rPr>
              <a:t>解答：</a:t>
            </a:r>
            <a:r>
              <a:rPr kumimoji="0" lang="zh-CN" altLang="en-US" sz="3200" b="1" i="0" u="none" strike="noStrike" kern="0" cap="none" spc="0" normalizeH="0" baseline="0" noProof="0">
                <a:ln>
                  <a:noFill/>
                </a:ln>
                <a:solidFill>
                  <a:srgbClr val="0000FF"/>
                </a:solidFill>
                <a:effectLst/>
                <a:uLnTx/>
                <a:uFillTx/>
                <a:latin typeface="+mn-lt"/>
                <a:ea typeface="+mn-ea"/>
                <a:cs typeface="+mn-cs"/>
              </a:rPr>
              <a:t>由表知，“学”的对应电码为：</a:t>
            </a:r>
            <a:r>
              <a:rPr kumimoji="0" lang="en-US" altLang="zh-CN" sz="3200" b="1" i="0" u="none" strike="noStrike" kern="0" cap="none" spc="0" normalizeH="0" baseline="0" noProof="0">
                <a:ln>
                  <a:noFill/>
                </a:ln>
                <a:solidFill>
                  <a:srgbClr val="0000FF"/>
                </a:solidFill>
                <a:effectLst/>
                <a:uLnTx/>
                <a:uFillTx/>
                <a:latin typeface="+mn-lt"/>
                <a:ea typeface="+mn-ea"/>
                <a:cs typeface="+mn-cs"/>
              </a:rPr>
              <a:t>1331</a:t>
            </a:r>
            <a:r>
              <a:rPr kumimoji="0" lang="zh-CN" altLang="en-US" sz="3200" b="1" i="0" u="none" strike="noStrike" kern="0" cap="none" spc="0" normalizeH="0" baseline="0" noProof="0">
                <a:ln>
                  <a:noFill/>
                </a:ln>
                <a:solidFill>
                  <a:srgbClr val="0000FF"/>
                </a:solidFill>
                <a:effectLst/>
                <a:uLnTx/>
                <a:uFillTx/>
                <a:latin typeface="+mn-lt"/>
                <a:ea typeface="+mn-ea"/>
                <a:cs typeface="+mn-cs"/>
              </a:rPr>
              <a:t>，其数字码为：</a:t>
            </a:r>
            <a:r>
              <a:rPr kumimoji="0" lang="en-US" altLang="zh-CN" sz="3200" b="1" i="0" u="none" strike="noStrike" kern="0" cap="none" spc="0" normalizeH="0" baseline="0" noProof="0">
                <a:ln>
                  <a:noFill/>
                </a:ln>
                <a:solidFill>
                  <a:srgbClr val="0000FF"/>
                </a:solidFill>
                <a:effectLst/>
                <a:uLnTx/>
                <a:uFillTx/>
                <a:latin typeface="+mn-lt"/>
                <a:ea typeface="+mn-ea"/>
                <a:cs typeface="+mn-cs"/>
              </a:rPr>
              <a:t>01111</a:t>
            </a:r>
            <a:r>
              <a:rPr kumimoji="0" lang="zh-CN" altLang="en-US" sz="3200" b="1" i="0" u="none" strike="noStrike" kern="0" cap="none" spc="0" normalizeH="0" baseline="0" noProof="0">
                <a:ln>
                  <a:noFill/>
                </a:ln>
                <a:solidFill>
                  <a:srgbClr val="0000FF"/>
                </a:solidFill>
                <a:effectLst/>
                <a:uLnTx/>
                <a:uFillTx/>
                <a:latin typeface="+mn-lt"/>
                <a:ea typeface="+mn-ea"/>
                <a:cs typeface="+mn-cs"/>
              </a:rPr>
              <a:t>、</a:t>
            </a:r>
            <a:r>
              <a:rPr kumimoji="0" lang="en-US" altLang="zh-CN" sz="3200" b="1" i="0" u="none" strike="noStrike" kern="0" cap="none" spc="0" normalizeH="0" baseline="0" noProof="0">
                <a:ln>
                  <a:noFill/>
                </a:ln>
                <a:solidFill>
                  <a:srgbClr val="0000FF"/>
                </a:solidFill>
                <a:effectLst/>
                <a:uLnTx/>
                <a:uFillTx/>
                <a:latin typeface="+mn-lt"/>
                <a:ea typeface="+mn-ea"/>
                <a:cs typeface="+mn-cs"/>
              </a:rPr>
              <a:t>00011</a:t>
            </a:r>
            <a:r>
              <a:rPr kumimoji="0" lang="zh-CN" altLang="en-US" sz="3200" b="1" i="0" u="none" strike="noStrike" kern="0" cap="none" spc="0" normalizeH="0" baseline="0" noProof="0">
                <a:ln>
                  <a:noFill/>
                </a:ln>
                <a:solidFill>
                  <a:srgbClr val="0000FF"/>
                </a:solidFill>
                <a:effectLst/>
                <a:uLnTx/>
                <a:uFillTx/>
                <a:latin typeface="+mn-lt"/>
                <a:ea typeface="+mn-ea"/>
                <a:cs typeface="+mn-cs"/>
              </a:rPr>
              <a:t>、</a:t>
            </a:r>
            <a:r>
              <a:rPr kumimoji="0" lang="en-US" altLang="zh-CN" sz="3200" b="1" i="0" u="none" strike="noStrike" kern="0" cap="none" spc="0" normalizeH="0" baseline="0" noProof="0">
                <a:ln>
                  <a:noFill/>
                </a:ln>
                <a:solidFill>
                  <a:srgbClr val="0000FF"/>
                </a:solidFill>
                <a:effectLst/>
                <a:uLnTx/>
                <a:uFillTx/>
                <a:latin typeface="+mn-lt"/>
                <a:ea typeface="+mn-ea"/>
                <a:cs typeface="+mn-cs"/>
              </a:rPr>
              <a:t>00011</a:t>
            </a:r>
            <a:r>
              <a:rPr kumimoji="0" lang="zh-CN" altLang="en-US" sz="3200" b="1" i="0" u="none" strike="noStrike" kern="0" cap="none" spc="0" normalizeH="0" baseline="0" noProof="0">
                <a:ln>
                  <a:noFill/>
                </a:ln>
                <a:solidFill>
                  <a:srgbClr val="0000FF"/>
                </a:solidFill>
                <a:effectLst/>
                <a:uLnTx/>
                <a:uFillTx/>
                <a:latin typeface="+mn-lt"/>
                <a:ea typeface="+mn-ea"/>
                <a:cs typeface="+mn-cs"/>
              </a:rPr>
              <a:t>、</a:t>
            </a:r>
            <a:r>
              <a:rPr kumimoji="0" lang="en-US" altLang="zh-CN" sz="3200" b="1" i="0" u="none" strike="noStrike" kern="0" cap="none" spc="0" normalizeH="0" baseline="0" noProof="0">
                <a:ln>
                  <a:noFill/>
                </a:ln>
                <a:solidFill>
                  <a:srgbClr val="0000FF"/>
                </a:solidFill>
                <a:effectLst/>
                <a:uLnTx/>
                <a:uFillTx/>
                <a:latin typeface="+mn-lt"/>
                <a:ea typeface="+mn-ea"/>
                <a:cs typeface="+mn-cs"/>
              </a:rPr>
              <a:t>01111</a:t>
            </a:r>
            <a:r>
              <a:rPr kumimoji="0" lang="zh-CN" altLang="en-US" sz="3200" b="1" i="0" u="none" strike="noStrike" kern="0" cap="none" spc="0" normalizeH="0" baseline="0" noProof="0">
                <a:ln>
                  <a:noFill/>
                </a:ln>
                <a:solidFill>
                  <a:srgbClr val="0000FF"/>
                </a:solidFill>
                <a:effectLst/>
                <a:uLnTx/>
                <a:uFillTx/>
                <a:latin typeface="+mn-lt"/>
                <a:ea typeface="+mn-ea"/>
                <a:cs typeface="+mn-cs"/>
              </a:rPr>
              <a:t>。</a:t>
            </a:r>
            <a:endParaRPr kumimoji="0" lang="en-US" altLang="zh-CN" sz="3200" b="1" i="0" u="none" strike="noStrike" kern="0" cap="none" spc="0" normalizeH="0" baseline="0" noProof="0">
              <a:ln>
                <a:noFill/>
              </a:ln>
              <a:solidFill>
                <a:srgbClr val="0000FF"/>
              </a:solidFill>
              <a:effectLst/>
              <a:uLnTx/>
              <a:uFillTx/>
              <a:latin typeface="+mn-lt"/>
              <a:ea typeface="+mn-ea"/>
              <a:cs typeface="+mn-cs"/>
            </a:endParaRPr>
          </a:p>
        </p:txBody>
      </p:sp>
      <p:pic>
        <p:nvPicPr>
          <p:cNvPr id="46084" name="Picture 3"/>
          <p:cNvPicPr>
            <a:picLocks noChangeAspect="1"/>
          </p:cNvPicPr>
          <p:nvPr/>
        </p:nvPicPr>
        <p:blipFill>
          <a:blip r:embed="rId2"/>
          <a:stretch>
            <a:fillRect/>
          </a:stretch>
        </p:blipFill>
        <p:spPr>
          <a:xfrm>
            <a:off x="3498852" y="2838451"/>
            <a:ext cx="8242300" cy="2019300"/>
          </a:xfrm>
          <a:prstGeom prst="rect">
            <a:avLst/>
          </a:prstGeom>
          <a:noFill/>
          <a:ln w="9525">
            <a:noFill/>
          </a:ln>
        </p:spPr>
      </p:pic>
      <p:pic>
        <p:nvPicPr>
          <p:cNvPr id="46085" name="Picture 4"/>
          <p:cNvPicPr>
            <a:picLocks noChangeAspect="1"/>
          </p:cNvPicPr>
          <p:nvPr/>
        </p:nvPicPr>
        <p:blipFill>
          <a:blip r:embed="rId3"/>
          <a:stretch>
            <a:fillRect/>
          </a:stretch>
        </p:blipFill>
        <p:spPr>
          <a:xfrm>
            <a:off x="309033" y="2537884"/>
            <a:ext cx="2978151" cy="2620433"/>
          </a:xfrm>
          <a:prstGeom prst="rect">
            <a:avLst/>
          </a:prstGeom>
          <a:noFill/>
          <a:ln w="9525">
            <a:noFill/>
          </a:ln>
        </p:spPr>
      </p:pic>
      <p:sp>
        <p:nvSpPr>
          <p:cNvPr id="9" name="文本框 8"/>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46089" name="图片 9"/>
          <p:cNvPicPr>
            <a:picLocks noChangeAspect="1"/>
          </p:cNvPicPr>
          <p:nvPr/>
        </p:nvPicPr>
        <p:blipFill>
          <a:blip r:embed="rId4"/>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Lst>
</file>

<file path=ppt/theme/theme1.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22p51zhq">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aragraphs>215</Paragraphs>
  <Slides>35</Slides>
  <Notes>2</Notes>
  <TotalTime>0</TotalTime>
  <HiddenSlides>0</HiddenSlides>
  <MMClips>0</MMClips>
  <ScaleCrop>0</ScaleCrop>
  <HeadingPairs>
    <vt:vector baseType="variant" size="4">
      <vt:variant>
        <vt:lpstr>Theme</vt:lpstr>
      </vt:variant>
      <vt:variant>
        <vt:i4>1</vt:i4>
      </vt:variant>
      <vt:variant>
        <vt:lpstr>Slide Titles</vt:lpstr>
      </vt:variant>
      <vt:variant>
        <vt:i4>35</vt:i4>
      </vt:variant>
    </vt:vector>
  </HeadingPairs>
  <TitlesOfParts>
    <vt:vector baseType="lpstr" size="36">
      <vt:lpstr>Office 主题​​</vt:lpstr>
      <vt:lpstr>第1节  现代顺风耳——电话</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幻灯片 1</dc:title>
  <cp:lastModifiedBy>天天向上</cp:lastModifiedBy>
  <cp:revision>8</cp:revision>
  <dcterms:created xsi:type="dcterms:W3CDTF">2007-11-07T12:32:47Z</dcterms:created>
  <dcterms:modified xsi:type="dcterms:W3CDTF">2023-01-30T06:38:14Z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FE8FB2306BDD4612BED85BD9025204F9</vt:lpwstr>
  </property>
  <property fmtid="{D5CDD505-2E9C-101B-9397-08002B2CF9AE}" pid="3" name="KSOProductBuildVer">
    <vt:lpwstr>2052-11.1.0.11365</vt:lpwstr>
  </property>
  <property fmtid="{D5CDD505-2E9C-101B-9397-08002B2CF9AE}" pid="4" name="NXTAG2">
    <vt:lpwstr>0008005e04000000000001024120</vt:lpwstr>
  </property>
</Properties>
</file>