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98" r:id="rId1"/>
    <p:sldMasterId id="2147493835" r:id="rId2"/>
  </p:sldMasterIdLst>
  <p:notesMasterIdLst>
    <p:notesMasterId r:id="rId3"/>
  </p:notesMasterIdLst>
  <p:sldIdLst>
    <p:sldId id="4997" r:id="rId4"/>
    <p:sldId id="5002" r:id="rId5"/>
    <p:sldId id="5006" r:id="rId6"/>
    <p:sldId id="5009" r:id="rId7"/>
    <p:sldId id="5015" r:id="rId9"/>
    <p:sldId id="5018" r:id="rId10"/>
    <p:sldId id="5021" r:id="rId11"/>
    <p:sldId id="5024" r:id="rId12"/>
    <p:sldId id="5030" r:id="rId14"/>
    <p:sldId id="5033" r:id="rId15"/>
    <p:sldId id="5036" r:id="rId16"/>
    <p:sldId id="5039" r:id="rId17"/>
    <p:sldId id="5042" r:id="rId18"/>
    <p:sldId id="5048" r:id="rId20"/>
    <p:sldId id="5051" r:id="rId21"/>
    <p:sldId id="5054" r:id="rId22"/>
    <p:sldId id="5057" r:id="rId23"/>
    <p:sldId id="5060" r:id="rId24"/>
    <p:sldId id="5066" r:id="rId26"/>
    <p:sldId id="5069" r:id="rId27"/>
    <p:sldId id="5072" r:id="rId28"/>
    <p:sldId id="5075" r:id="rId29"/>
    <p:sldId id="5078" r:id="rId30"/>
    <p:sldId id="5084" r:id="rId32"/>
    <p:sldId id="5087" r:id="rId33"/>
    <p:sldId id="5090" r:id="rId34"/>
    <p:sldId id="5093" r:id="rId35"/>
    <p:sldId id="5096" r:id="rId36"/>
    <p:sldId id="5102" r:id="rId38"/>
    <p:sldId id="5105" r:id="rId39"/>
    <p:sldId id="5108" r:id="rId40"/>
    <p:sldId id="5111" r:id="rId41"/>
    <p:sldId id="5115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99" r:id="rId1"/>
    <p:sldLayoutId id="2147493800" r:id="rId2"/>
    <p:sldLayoutId id="2147493801" r:id="rId3"/>
    <p:sldLayoutId id="2147493802" r:id="rId4"/>
    <p:sldLayoutId id="2147493803" r:id="rId5"/>
    <p:sldLayoutId id="2147493804" r:id="rId6"/>
    <p:sldLayoutId id="2147493805" r:id="rId7"/>
    <p:sldLayoutId id="2147493806" r:id="rId8"/>
    <p:sldLayoutId id="2147493807" r:id="rId9"/>
    <p:sldLayoutId id="2147493808" r:id="rId10"/>
    <p:sldLayoutId id="21474938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836" r:id="rId1"/>
    <p:sldLayoutId id="2147493837" r:id="rId2"/>
    <p:sldLayoutId id="2147493838" r:id="rId3"/>
    <p:sldLayoutId id="2147493839" r:id="rId4"/>
    <p:sldLayoutId id="2147493840" r:id="rId5"/>
    <p:sldLayoutId id="2147493841" r:id="rId6"/>
    <p:sldLayoutId id="2147493842" r:id="rId7"/>
    <p:sldLayoutId id="2147493843" r:id="rId8"/>
    <p:sldLayoutId id="2147493844" r:id="rId9"/>
    <p:sldLayoutId id="2147493845" r:id="rId10"/>
    <p:sldLayoutId id="21474938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tags" Target="../tags/tag121.xml"/><Relationship Id="rId22" Type="http://schemas.openxmlformats.org/officeDocument/2006/relationships/tags" Target="../tags/tag122.xml"/><Relationship Id="rId23" Type="http://schemas.openxmlformats.org/officeDocument/2006/relationships/tags" Target="../tags/tag123.xml"/><Relationship Id="rId24" Type="http://schemas.openxmlformats.org/officeDocument/2006/relationships/tags" Target="../tags/tag124.xml"/><Relationship Id="rId25" Type="http://schemas.openxmlformats.org/officeDocument/2006/relationships/tags" Target="../tags/tag125.xml"/><Relationship Id="rId26" Type="http://schemas.openxmlformats.org/officeDocument/2006/relationships/tags" Target="../tags/tag126.xml"/><Relationship Id="rId27" Type="http://schemas.openxmlformats.org/officeDocument/2006/relationships/tags" Target="../tags/tag127.xml"/><Relationship Id="rId28" Type="http://schemas.openxmlformats.org/officeDocument/2006/relationships/tags" Target="../tags/tag128.xml"/><Relationship Id="rId29" Type="http://schemas.openxmlformats.org/officeDocument/2006/relationships/tags" Target="../tags/tag12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提高产品质量与服务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提高产品质量的措施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提升客户服务质量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加强售后服务管理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加强质量管理体系建设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产品质量的重要性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产品质量的重要性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产品质量对消费者的影响</a:t>
            </a:r>
            <a:endParaRPr altLang="en-US" lang="zh-CN"/>
          </a:p>
        </p:txBody>
      </p:sp>
      <p:sp>
        <p:nvSpPr>
          <p:cNvPr id="10489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信任度：可靠的产品质量能够赢得消费者的信任，提高品牌知名度。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消费者满意度：高质量的产品能够提高消费者满意度，增加回头客的数量。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安全性：优质的产品能够保证消费者的安全，减少因质量问题引发的投诉和纠纷。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售后服务：好的产品质量能够减少售后服务的需求，降低售后成本。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产品质量对企业发展的影响</a:t>
            </a:r>
            <a:endParaRPr altLang="en-US" lang="zh-CN"/>
          </a:p>
        </p:txBody>
      </p:sp>
      <p:sp>
        <p:nvSpPr>
          <p:cNvPr id="10489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产品质量是企业形象的核心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产品质量是企业社会责任的体现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产品质量是企业竞争优势的重要来源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产品质量是企业生存和发展的基础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提高产品质量的意义</a:t>
            </a:r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提升客户满意度：优质的产品质量能够满足客户需求，提高客户满意度，增强品牌忠诚度。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增加市场份额：优质的产品质量能够提高产品竞争力，增加市场份额，提高企业盈利能力。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降低售后成本：减少因产品质量问题导致的售后维修和退换货等成本，提高企业运营效率。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树立企业形象：优质的产品质量能够树立企业形象，提升企业声誉，为企业长期发展奠定基础。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提高产品质量的措施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加强原材料采购管理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建立严格的采购制度：制定明确的采购流程和标准，确保采购活动的规范化和透明化。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供应商评估与选择：对供应商进行全面的评估，包括质量、价格、交货期等方面的考量，选择优质的供应商建立长期合作关系。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采购过程中的质量控制：在采购过程中，对原材料进行严格的质量检验和控制，确保原材料符合生产要求。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建立采购信息管理系统：通过建立采购信息管理系统，实现采购信息的实时更新和共享，提高采购效率和透明度。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强化生产过程控制</a:t>
            </a:r>
            <a:endParaRPr altLang="en-US" lang="zh-CN"/>
          </a:p>
        </p:txBody>
      </p:sp>
      <p:sp>
        <p:nvSpPr>
          <p:cNvPr id="1049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制定严格的生产流程和标准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引入先进的生产技术和设备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建立完善的生产过程监控机制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加强原材料和零部件的质量检测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严格产品检验标准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制定明确的产品检验标准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建立完善的检验流程和制度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对不合格产品进行严格处理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强化检验人员的培训和考核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持续改进生产工艺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定期评估生产流程，找出瓶颈和问题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引入新技术和设备，提高生产效率和产品质量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培训员工，提高技能和素质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建立持续改进的企业文化，鼓励员工提出改进意见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提升客户服务质量</a:t>
            </a:r>
            <a:endParaRPr altLang="en-US" dirty="0" lang="zh-CN"/>
          </a:p>
        </p:txBody>
      </p:sp>
      <p:sp>
        <p:nvSpPr>
          <p:cNvPr id="10494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建立完善的客户服务体系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提供多样化的客户服务方式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建立客户反馈机制，及时解决问题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设立专门的客户服务团队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制定客户服务标准和流程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提高客户服务人员的素质</a:t>
            </a:r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具备良好的沟通技巧：与客户建立良好的沟通，理解客户需求，提供准确、专业的解答。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具备专业知识：了解产品或服务的特点、优势，能够为客户提供专业的建议和解决方案。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具备服务意识：始终以客户为中心，关注客户体验，积极解决客户问题，提高客户满意度。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具备团队协作能力：与其他部门保持良好沟通，共同为客户提供优质的服务。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优化客户服务流程</a:t>
            </a:r>
            <a:endParaRPr altLang="en-US" lang="zh-CN"/>
          </a:p>
        </p:txBody>
      </p:sp>
      <p:sp>
        <p:nvSpPr>
          <p:cNvPr id="10495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提升服务质量：通过培训员工，提高客户服务水平，提升服务质量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建立反馈机制：及时收集客户反馈，不断改进服务流程，提高客户满意度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明确服务流程：清晰定义服务流程，包括服务内容、服务标准、服务时间等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提高服务效率：通过优化流程，减少客户等待时间，提高服务效率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增强客户满意度</a:t>
            </a:r>
            <a:endParaRPr altLang="en-US" lang="zh-CN"/>
          </a:p>
        </p:txBody>
      </p:sp>
      <p:sp>
        <p:nvSpPr>
          <p:cNvPr id="10496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定期收集客户反馈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及时解决客户问题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提高客户服务水平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建立良好的客户关系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加强售后服务管理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建立完善的售后服务体系</a:t>
            </a:r>
            <a:endParaRPr altLang="en-US" lang="zh-CN"/>
          </a:p>
        </p:txBody>
      </p:sp>
      <p:sp>
        <p:nvSpPr>
          <p:cNvPr id="10497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设立专门的售后服务部门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建立客户档案，记录客户需求和反馈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定期对售后服务人员进行培训和考核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制定售后服务标准和流程，确保服务质量和效率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提高售后服务人员的素质</a:t>
            </a:r>
            <a:endParaRPr altLang="en-US" lang="zh-CN"/>
          </a:p>
        </p:txBody>
      </p:sp>
      <p:sp>
        <p:nvSpPr>
          <p:cNvPr id="10498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培训与选拔：对售后服务人员进行专业培训，提高技能水平；选拔优秀人才，增强团队实力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激励机制：建立合理的激励机制，提高售后服务人员的工作积极性和满意度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沟通与协作：加强售后服务人员之间的沟通与协作，提高工作效率和服务质量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客户反馈与评价：及时了解客户反馈与评价，不断改进和提高售后服务人员的服务水平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优化售后服务流程</a:t>
            </a:r>
            <a:endParaRPr altLang="en-US" lang="zh-CN"/>
          </a:p>
        </p:txBody>
      </p:sp>
      <p:sp>
        <p:nvSpPr>
          <p:cNvPr id="10498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定期对服务流程进行评估和改进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提升服务人员专业素养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制定标准化服务流程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建立完善的售后服务体系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增强客户满意度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定期回访与关怀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及时响应客户需求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提供专业的售后服务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加强质量管理体系建设</a:t>
            </a:r>
            <a:endParaRPr altLang="en-US" dirty="0" lang="zh-CN"/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建立完善的质量管理体系</a:t>
            </a:r>
            <a:endParaRPr altLang="en-US" lang="zh-CN"/>
          </a:p>
        </p:txBody>
      </p:sp>
      <p:sp>
        <p:nvSpPr>
          <p:cNvPr id="10500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制定明确的质量管理目标和计划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建立专门的质量管理团队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制定详细的质量管理流程和标准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加强质量监督和检查，确保产品和服务质量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加强质量管理体系的培训与宣传</a:t>
            </a:r>
            <a:endParaRPr altLang="en-US" lang="zh-CN"/>
          </a:p>
        </p:txBody>
      </p:sp>
      <p:sp>
        <p:nvSpPr>
          <p:cNvPr id="10501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培训：提高员工的质量意识和技能水平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宣传：加强质量文化的宣传和推广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考核：对员工的质量意识和技能水平进行考核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持续改进：不断优化质量管理体系，提高产品质量和服务水平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持续改进质量管理体系</a:t>
            </a:r>
            <a:endParaRPr altLang="en-US" lang="zh-CN"/>
          </a:p>
        </p:txBody>
      </p:sp>
      <p:sp>
        <p:nvSpPr>
          <p:cNvPr id="10501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及时发现并解决问题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建立完善的质量管理体系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定期进行质量检查与评估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持续改进质量管理体系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提高全员质量意识</a:t>
            </a:r>
            <a:endParaRPr altLang="en-US" lang="zh-CN"/>
          </a:p>
        </p:txBody>
      </p:sp>
      <p:sp>
        <p:nvSpPr>
          <p:cNvPr id="10502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培训员工：定期组织质量意识培训，提高员工对质量的认识和重视程度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明确责任：明确各级管理人员和员工在质量方面的职责和要求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建立奖惩机制：通过设立奖励和惩罚措施，激励员工积极参与质量改进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持续改进：鼓励员工提出改进意见和建议，不断完善质量管理体系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加强质量监管与评估</a:t>
            </a:r>
            <a:endParaRPr altLang="en-US" dirty="0" lang="zh-CN"/>
          </a:p>
        </p:txBody>
      </p:sp>
      <p:sp>
        <p:nvSpPr>
          <p:cNvPr id="1050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加强质量监管力度</a:t>
            </a:r>
            <a:endParaRPr altLang="en-US" lang="zh-CN"/>
          </a:p>
        </p:txBody>
      </p:sp>
      <p:sp>
        <p:nvSpPr>
          <p:cNvPr id="10503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建立完善的质量监管体系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加强生产过程中的质量监控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定期进行质量评估和审核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对不合格产品进行严格处理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建立质量评估机制</a:t>
            </a:r>
            <a:endParaRPr altLang="en-US" lang="zh-CN"/>
          </a:p>
        </p:txBody>
      </p:sp>
      <p:sp>
        <p:nvSpPr>
          <p:cNvPr id="1050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定期评估：定期对产品质量进行评估，及时发现并解决问题。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明确评估标准：制定详细的质量评估标准，确保评估的公正性和客观性。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反馈机制：建立有效的反馈机制，鼓励员工提出改进意见和建议。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持续改进：根据评估结果，持续改进产品质量和服务水平。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定期开展质量检查与评估工作</a:t>
            </a:r>
            <a:endParaRPr altLang="en-US" lang="zh-CN"/>
          </a:p>
        </p:txBody>
      </p:sp>
      <p:sp>
        <p:nvSpPr>
          <p:cNvPr id="1050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对产品进行抽样检测，确保产品符合质量标准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对检查结果进行评估，及时发现并解决问题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制定质量检查计划，明确检查内容和标准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组建专业的质量检查团队，具备相关资质和经验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对存在问题的产品进行整改与优化</a:t>
            </a:r>
            <a:endParaRPr altLang="en-US" lang="zh-CN"/>
          </a:p>
        </p:txBody>
      </p:sp>
      <p:sp>
        <p:nvSpPr>
          <p:cNvPr id="10505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针对问题进行深入分析，找出问题根源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制定整改措施，明确改进方向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对产品进行优化设计，提高产品质量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加强质量监管与评估，确保整改效果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8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58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2023-12-19T22:53:58Z</dcterms:created>
  <dcterms:modified xsi:type="dcterms:W3CDTF">2023-12-19T22:53:58Z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9b15a776e13f4bfa99afb379a6fab420_21</vt:lpwstr>
  </property>
</Properties>
</file>