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350" r:id="rId1"/>
    <p:sldMasterId id="2147491387" r:id="rId2"/>
  </p:sldMasterIdLst>
  <p:notesMasterIdLst>
    <p:notesMasterId r:id="rId3"/>
  </p:notesMasterIdLst>
  <p:sldIdLst>
    <p:sldId id="3545" r:id="rId4"/>
    <p:sldId id="3548" r:id="rId5"/>
    <p:sldId id="3551" r:id="rId6"/>
    <p:sldId id="3554" r:id="rId7"/>
    <p:sldId id="3557" r:id="rId8"/>
    <p:sldId id="3560" r:id="rId9"/>
    <p:sldId id="3563" r:id="rId10"/>
    <p:sldId id="3566" r:id="rId11"/>
    <p:sldId id="3569" r:id="rId12"/>
    <p:sldId id="3572" r:id="rId13"/>
    <p:sldId id="3575" r:id="rId14"/>
    <p:sldId id="3578" r:id="rId15"/>
    <p:sldId id="3581" r:id="rId16"/>
    <p:sldId id="3584" r:id="rId17"/>
    <p:sldId id="3587" r:id="rId18"/>
    <p:sldId id="3590" r:id="rId19"/>
    <p:sldId id="3593" r:id="rId20"/>
    <p:sldId id="3596" r:id="rId21"/>
    <p:sldId id="3599" r:id="rId22"/>
    <p:sldId id="3602" r:id="rId23"/>
    <p:sldId id="3605" r:id="rId24"/>
    <p:sldId id="3608" r:id="rId25"/>
    <p:sldId id="3611" r:id="rId26"/>
    <p:sldId id="3614" r:id="rId27"/>
    <p:sldId id="3617" r:id="rId28"/>
    <p:sldId id="3620" r:id="rId29"/>
    <p:sldId id="3623" r:id="rId30"/>
    <p:sldId id="3626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image" Target="../media/image1.png"/><Relationship Id="rId14" Type="http://schemas.openxmlformats.org/officeDocument/2006/relationships/tags" Target="../tags/tag13.xml"/><Relationship Id="rId15" Type="http://schemas.openxmlformats.org/officeDocument/2006/relationships/image" Target="../media/image2.png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tags" Target="../tags/tag52.xml"/><Relationship Id="rId12" Type="http://schemas.openxmlformats.org/officeDocument/2006/relationships/tags" Target="../tags/tag53.xml"/><Relationship Id="rId13" Type="http://schemas.openxmlformats.org/officeDocument/2006/relationships/image" Target="../media/image3.png"/><Relationship Id="rId14" Type="http://schemas.openxmlformats.org/officeDocument/2006/relationships/tags" Target="../tags/tag54.xml"/><Relationship Id="rId15" Type="http://schemas.openxmlformats.org/officeDocument/2006/relationships/image" Target="../media/image2.png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ags" Target="../tags/tag59.xml"/><Relationship Id="rId2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tags" Target="../tags/tag67.xml"/><Relationship Id="rId9" Type="http://schemas.openxmlformats.org/officeDocument/2006/relationships/tags" Target="../tags/tag68.xml"/><Relationship Id="rId10" Type="http://schemas.openxmlformats.org/officeDocument/2006/relationships/tags" Target="../tags/tag69.xml"/><Relationship Id="rId11" Type="http://schemas.openxmlformats.org/officeDocument/2006/relationships/tags" Target="../tags/tag70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image" Target="../media/image1.png"/><Relationship Id="rId9" Type="http://schemas.openxmlformats.org/officeDocument/2006/relationships/tags" Target="../tags/tag119.xml"/><Relationship Id="rId10" Type="http://schemas.openxmlformats.org/officeDocument/2006/relationships/image" Target="../media/image2.png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72" name="椭圆 8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7106285" y="2912110"/>
            <a:ext cx="1763395" cy="1763395"/>
          </a:xfrm>
          <a:prstGeom prst="ellipse"/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" panose="00000500000000000000" charset="-122"/>
              <a:sym typeface="+mn-ea"/>
            </a:endParaRPr>
          </a:p>
        </p:txBody>
      </p:sp>
      <p:sp>
        <p:nvSpPr>
          <p:cNvPr id="1048674" name="矩形: 圆顶角 12"/>
          <p:cNvSpPr/>
          <p:nvPr>
            <p:custDataLst>
              <p:tags r:id="rId3"/>
            </p:custDataLst>
          </p:nvPr>
        </p:nvSpPr>
        <p:spPr>
          <a:xfrm rot="18900000" flipH="1">
            <a:off x="2332990" y="1199515"/>
            <a:ext cx="1979930" cy="368554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676" name="矩形: 圆顶角 13"/>
          <p:cNvSpPr/>
          <p:nvPr>
            <p:custDataLst>
              <p:tags r:id="rId4"/>
            </p:custDataLst>
          </p:nvPr>
        </p:nvSpPr>
        <p:spPr>
          <a:xfrm rot="8100000" flipH="1">
            <a:off x="2037080" y="2382520"/>
            <a:ext cx="1979930" cy="373697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100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678" name="任意多边形: 形状 11"/>
          <p:cNvSpPr/>
          <p:nvPr>
            <p:custDataLst>
              <p:tags r:id="rId5"/>
            </p:custDataLst>
          </p:nvPr>
        </p:nvSpPr>
        <p:spPr>
          <a:xfrm flipH="1">
            <a:off x="10198733" y="0"/>
            <a:ext cx="1490346" cy="840741"/>
          </a:xfrm>
          <a:custGeom>
            <a:avLst/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35" name="直接连接符 2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4490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4490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14490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0" name="椭圆 11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0654665" y="6252210"/>
            <a:ext cx="107950" cy="107950"/>
          </a:xfrm>
          <a:prstGeom prst="ellipse"/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椭圆 10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090231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椭圆 9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1040701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pic>
        <p:nvPicPr>
          <p:cNvPr id="2097153" name="图片 56" descr="箭头 右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412875" y="6229350"/>
            <a:ext cx="153670" cy="153670"/>
          </a:xfrm>
          <a:prstGeom prst="rect"/>
        </p:spPr>
      </p:pic>
      <p:pic>
        <p:nvPicPr>
          <p:cNvPr id="2097155" name="图片 57" descr="箭头 右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 flipH="1">
            <a:off x="1144905" y="6229350"/>
            <a:ext cx="153670" cy="153670"/>
          </a:xfrm>
          <a:prstGeom prst="rect"/>
        </p:spPr>
      </p:pic>
      <p:sp>
        <p:nvSpPr>
          <p:cNvPr id="1048686" name="副标题"/>
          <p:cNvSpPr txBox="1">
            <a:spLocks noGrp="1"/>
          </p:cNvSpPr>
          <p:nvPr>
            <p:ph type="body" idx="3" hasCustomPrompt="1"/>
            <p:custDataLst>
              <p:tags r:id="rId16"/>
            </p:custDataLst>
          </p:nvPr>
        </p:nvSpPr>
        <p:spPr>
          <a:xfrm>
            <a:off x="4460086" y="1543720"/>
            <a:ext cx="6724805" cy="876899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200" i="0" kern="1200" kumimoji="0" lang="en-US" noProof="1" normalizeH="0" spc="0" strike="noStrike" u="none">
                <a:gradFill>
                  <a:gsLst>
                    <a:gs pos="7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7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7"/>
            </p:custDataLst>
          </p:nvPr>
        </p:nvSpPr>
        <p:spPr>
          <a:xfrm>
            <a:off x="4460240" y="2521585"/>
            <a:ext cx="6724650" cy="14224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600" i="0" kern="1200" kumimoji="0" lang="zh-CN" noProof="1" normalizeH="0" spc="300" strike="noStrike" u="none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0" name="署名"/>
          <p:cNvSpPr txBox="1">
            <a:spLocks noGrp="1"/>
          </p:cNvSpPr>
          <p:nvPr>
            <p:ph type="body" idx="1" hasCustomPrompt="1"/>
            <p:custDataLst>
              <p:tags r:id="rId18"/>
            </p:custDataLst>
          </p:nvPr>
        </p:nvSpPr>
        <p:spPr>
          <a:xfrm>
            <a:off x="9240891" y="3944064"/>
            <a:ext cx="1944000" cy="457200"/>
          </a:xfrm>
          <a:prstGeom prst="roundRect">
            <a:avLst>
              <a:gd name="adj" fmla="val 49455"/>
            </a:avLst>
          </a:prstGeom>
          <a:solidFill>
            <a:schemeClr val="accent2"/>
          </a:solidFill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0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矩形: 圆顶角 12"/>
          <p:cNvSpPr/>
          <p:nvPr>
            <p:custDataLst>
              <p:tags r:id="rId7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14" name="任意多边形: 形状 4"/>
          <p:cNvSpPr/>
          <p:nvPr>
            <p:custDataLst>
              <p:tags r:id="rId2"/>
            </p:custDataLst>
          </p:nvPr>
        </p:nvSpPr>
        <p:spPr>
          <a:xfrm flipH="1">
            <a:off x="10275568" y="0"/>
            <a:ext cx="1490346" cy="840741"/>
          </a:xfrm>
          <a:custGeom>
            <a:avLst/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47" name="直接连接符 2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14490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14490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4490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矩形: 圆顶角 12"/>
          <p:cNvSpPr/>
          <p:nvPr>
            <p:custDataLst>
              <p:tags r:id="rId6"/>
            </p:custDataLst>
          </p:nvPr>
        </p:nvSpPr>
        <p:spPr>
          <a:xfrm rot="16200000" flipH="1">
            <a:off x="1751330" y="2410460"/>
            <a:ext cx="1711325" cy="31845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18" name="矩形: 圆顶角 13"/>
          <p:cNvSpPr/>
          <p:nvPr>
            <p:custDataLst>
              <p:tags r:id="rId7"/>
            </p:custDataLst>
          </p:nvPr>
        </p:nvSpPr>
        <p:spPr>
          <a:xfrm rot="5400000" flipH="1">
            <a:off x="2086610" y="3187065"/>
            <a:ext cx="1711325" cy="322897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100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20" name="副标题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1739537" y="2045218"/>
            <a:ext cx="1764211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all" dirty="0" sz="1800" i="0" kern="1200" kumimoji="0" lang="en-US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739265" y="1067435"/>
            <a:ext cx="1764030" cy="9074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24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8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32" name="椭圆 8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7226300" y="2954655"/>
            <a:ext cx="1763395" cy="1763395"/>
          </a:xfrm>
          <a:prstGeom prst="ellipse"/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" panose="00000500000000000000" charset="-122"/>
              <a:sym typeface="+mn-ea"/>
            </a:endParaRPr>
          </a:p>
        </p:txBody>
      </p:sp>
      <p:sp>
        <p:nvSpPr>
          <p:cNvPr id="1048734" name="矩形: 圆顶角 12"/>
          <p:cNvSpPr/>
          <p:nvPr>
            <p:custDataLst>
              <p:tags r:id="rId3"/>
            </p:custDataLst>
          </p:nvPr>
        </p:nvSpPr>
        <p:spPr>
          <a:xfrm flipH="1">
            <a:off x="2816225" y="1450340"/>
            <a:ext cx="1893570" cy="352425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36" name="矩形: 圆顶角 13"/>
          <p:cNvSpPr/>
          <p:nvPr>
            <p:custDataLst>
              <p:tags r:id="rId4"/>
            </p:custDataLst>
          </p:nvPr>
        </p:nvSpPr>
        <p:spPr>
          <a:xfrm rot="10800000" flipH="1">
            <a:off x="1900555" y="1906270"/>
            <a:ext cx="1893570" cy="357314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95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38" name="任意多边形: 形状 9"/>
          <p:cNvSpPr/>
          <p:nvPr>
            <p:custDataLst>
              <p:tags r:id="rId5"/>
            </p:custDataLst>
          </p:nvPr>
        </p:nvSpPr>
        <p:spPr>
          <a:xfrm flipH="1">
            <a:off x="10156823" y="0"/>
            <a:ext cx="1490346" cy="840741"/>
          </a:xfrm>
          <a:custGeom>
            <a:avLst/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53" name="直接连接符 2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4490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24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4490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14490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椭圆 10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0348595" y="6252210"/>
            <a:ext cx="107950" cy="107950"/>
          </a:xfrm>
          <a:prstGeom prst="ellipse"/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2" name="椭圆 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059624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4" name="椭圆 8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1010094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pic>
        <p:nvPicPr>
          <p:cNvPr id="2097157" name="图片 56" descr="箭头 右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412875" y="6229350"/>
            <a:ext cx="153670" cy="153670"/>
          </a:xfrm>
          <a:prstGeom prst="rect"/>
        </p:spPr>
      </p:pic>
      <p:pic>
        <p:nvPicPr>
          <p:cNvPr id="2097159" name="图片 57" descr="箭头 右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 flipH="1">
            <a:off x="1144905" y="6229350"/>
            <a:ext cx="153670" cy="15367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2" hasCustomPrompt="1"/>
            <p:custDataLst>
              <p:tags r:id="rId16"/>
            </p:custDataLst>
          </p:nvPr>
        </p:nvSpPr>
        <p:spPr>
          <a:xfrm>
            <a:off x="4709795" y="2879090"/>
            <a:ext cx="6257925" cy="1645285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300" strike="noStrike" u="none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8" name="节编号"/>
          <p:cNvSpPr txBox="1">
            <a:spLocks noGrp="1"/>
          </p:cNvSpPr>
          <p:nvPr>
            <p:ph type="body" idx="1" hasCustomPrompt="1"/>
            <p:custDataLst>
              <p:tags r:id="rId17"/>
            </p:custDataLst>
          </p:nvPr>
        </p:nvSpPr>
        <p:spPr>
          <a:xfrm>
            <a:off x="6933081" y="1652096"/>
            <a:ext cx="4034659" cy="11518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300" strike="noStrike" u="none">
                <a:gradFill>
                  <a:gsLst>
                    <a:gs pos="7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7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20000"/>
              </a:lnSpc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58" name="正文"/>
          <p:cNvSpPr txBox="1">
            <a:spLocks noGrp="1"/>
          </p:cNvSpPr>
          <p:nvPr>
            <p:ph idx="7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矩形: 圆顶角 12"/>
          <p:cNvSpPr/>
          <p:nvPr>
            <p:custDataLst>
              <p:tags r:id="rId5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59" name="直接连接符 1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15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16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6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0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74" name="正文"/>
          <p:cNvSpPr txBox="1">
            <a:spLocks noGrp="1"/>
          </p:cNvSpPr>
          <p:nvPr>
            <p:ph idx="9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6" name="标题"/>
          <p:cNvSpPr txBox="1">
            <a:spLocks noGrp="1"/>
          </p:cNvSpPr>
          <p:nvPr>
            <p:ph type="title" idx="8"/>
            <p:custDataLst>
              <p:tags r:id="rId3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8" name="正文"/>
          <p:cNvSpPr txBox="1">
            <a:spLocks noGrp="1"/>
          </p:cNvSpPr>
          <p:nvPr>
            <p:ph idx="7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6"/>
            <p:custDataLst>
              <p:tags r:id="rId5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矩形: 圆顶角 12"/>
          <p:cNvSpPr/>
          <p:nvPr>
            <p:custDataLst>
              <p:tags r:id="rId7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65" name="直接连接符 14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7" name="直接连接符 15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6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6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94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6" name="矩形: 圆顶角 12"/>
          <p:cNvSpPr/>
          <p:nvPr>
            <p:custDataLst>
              <p:tags r:id="rId3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71" name="直接连接符 1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3" name="直接连接符 15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5" name="直接连接符 1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4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06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0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14" name="正文"/>
          <p:cNvSpPr txBox="1"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1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24" name="标题"/>
          <p:cNvSpPr txBox="1">
            <a:spLocks noGrp="1"/>
          </p:cNvSpPr>
          <p:nvPr>
            <p:ph type="title" idx="6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6" name="矩形: 圆顶角 12"/>
          <p:cNvSpPr/>
          <p:nvPr>
            <p:custDataLst>
              <p:tags r:id="rId3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77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9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1" name="直接连接符 8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副标题"/>
          <p:cNvSpPr txBox="1">
            <a:spLocks noGrp="1"/>
          </p:cNvSpPr>
          <p:nvPr>
            <p:ph type="body" idx="1" hasCustomPrompt="1"/>
            <p:custDataLst>
              <p:tags r:id="rId7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30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2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4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38" name="椭圆 8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2155825" y="1458505"/>
            <a:ext cx="1763395" cy="1763395"/>
          </a:xfrm>
          <a:prstGeom prst="ellipse"/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" panose="00000500000000000000" charset="-122"/>
              <a:sym typeface="+mn-ea"/>
            </a:endParaRPr>
          </a:p>
        </p:txBody>
      </p:sp>
      <p:sp>
        <p:nvSpPr>
          <p:cNvPr id="1048840" name="任意多边形: 形状 6"/>
          <p:cNvSpPr/>
          <p:nvPr>
            <p:custDataLst>
              <p:tags r:id="rId3"/>
            </p:custDataLst>
          </p:nvPr>
        </p:nvSpPr>
        <p:spPr>
          <a:xfrm flipH="1">
            <a:off x="10275568" y="0"/>
            <a:ext cx="1490346" cy="807593"/>
          </a:xfrm>
          <a:custGeom>
            <a:avLst/>
            <a:gdLst>
              <a:gd name="connsiteX0" fmla="*/ 1484054 w 1490346"/>
              <a:gd name="connsiteY0" fmla="*/ 0 h 807593"/>
              <a:gd name="connsiteX1" fmla="*/ 6292 w 1490346"/>
              <a:gd name="connsiteY1" fmla="*/ 0 h 807593"/>
              <a:gd name="connsiteX2" fmla="*/ 0 w 1490346"/>
              <a:gd name="connsiteY2" fmla="*/ 62420 h 807593"/>
              <a:gd name="connsiteX3" fmla="*/ 745173 w 1490346"/>
              <a:gd name="connsiteY3" fmla="*/ 807593 h 807593"/>
              <a:gd name="connsiteX4" fmla="*/ 1490346 w 1490346"/>
              <a:gd name="connsiteY4" fmla="*/ 62420 h 807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07593">
                <a:moveTo>
                  <a:pt x="1484054" y="0"/>
                </a:moveTo>
                <a:lnTo>
                  <a:pt x="6292" y="0"/>
                </a:lnTo>
                <a:lnTo>
                  <a:pt x="0" y="62420"/>
                </a:lnTo>
                <a:cubicBezTo>
                  <a:pt x="0" y="473968"/>
                  <a:pt x="333625" y="807593"/>
                  <a:pt x="745173" y="807593"/>
                </a:cubicBezTo>
                <a:cubicBezTo>
                  <a:pt x="1156721" y="807593"/>
                  <a:pt x="1490346" y="473968"/>
                  <a:pt x="1490346" y="6242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83" name="直接连接符 21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83756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5" name="直接连接符 24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83756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7" name="直接连接符 8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83756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56" descr="箭头 右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105535" y="6229350"/>
            <a:ext cx="153670" cy="153670"/>
          </a:xfrm>
          <a:prstGeom prst="rect"/>
        </p:spPr>
      </p:pic>
      <p:pic>
        <p:nvPicPr>
          <p:cNvPr id="2097163" name="图片 57" descr="箭头 右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flipH="1">
            <a:off x="837565" y="6229350"/>
            <a:ext cx="153670" cy="153670"/>
          </a:xfrm>
          <a:prstGeom prst="rect"/>
        </p:spPr>
      </p:pic>
      <p:sp>
        <p:nvSpPr>
          <p:cNvPr id="1048842" name="矩形: 圆顶角 12"/>
          <p:cNvSpPr/>
          <p:nvPr>
            <p:custDataLst>
              <p:tags r:id="rId11"/>
            </p:custDataLst>
          </p:nvPr>
        </p:nvSpPr>
        <p:spPr>
          <a:xfrm rot="18900000" flipH="1">
            <a:off x="8013065" y="1040130"/>
            <a:ext cx="2052955" cy="382143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844" name="矩形: 圆顶角 13"/>
          <p:cNvSpPr/>
          <p:nvPr>
            <p:custDataLst>
              <p:tags r:id="rId12"/>
            </p:custDataLst>
          </p:nvPr>
        </p:nvSpPr>
        <p:spPr>
          <a:xfrm rot="8100000" flipH="1">
            <a:off x="7706360" y="2266315"/>
            <a:ext cx="2052955" cy="387413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100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846" name="标题"/>
          <p:cNvSpPr txBox="1">
            <a:spLocks noGrp="1"/>
          </p:cNvSpPr>
          <p:nvPr>
            <p:ph type="title" idx="2" hasCustomPrompt="1"/>
            <p:custDataLst>
              <p:tags r:id="rId13"/>
            </p:custDataLst>
          </p:nvPr>
        </p:nvSpPr>
        <p:spPr>
          <a:xfrm>
            <a:off x="837565" y="2507010"/>
            <a:ext cx="7294880" cy="101172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600" i="0" kern="1200" kumimoji="0" lang="en-US" noProof="1" normalizeH="0" spc="300" strike="noStrike" u="none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48" name="署名"/>
          <p:cNvSpPr txBox="1">
            <a:spLocks noGrp="1"/>
          </p:cNvSpPr>
          <p:nvPr>
            <p:ph type="body" idx="1" hasCustomPrompt="1"/>
            <p:custDataLst>
              <p:tags r:id="rId14"/>
            </p:custDataLst>
          </p:nvPr>
        </p:nvSpPr>
        <p:spPr>
          <a:xfrm>
            <a:off x="837565" y="3988960"/>
            <a:ext cx="1944000" cy="457200"/>
          </a:xfrm>
          <a:prstGeom prst="roundRect">
            <a:avLst>
              <a:gd name="adj" fmla="val 49455"/>
            </a:avLst>
          </a:prstGeom>
          <a:solidFill>
            <a:schemeClr val="accent2"/>
          </a:solidFill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5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5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5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ags" Target="../tags/tag133.xml"/><Relationship Id="rId19" Type="http://schemas.openxmlformats.org/officeDocument/2006/relationships/tags" Target="../tags/tag134.xml"/><Relationship Id="rId20" Type="http://schemas.openxmlformats.org/officeDocument/2006/relationships/tags" Target="../tags/tag135.xml"/><Relationship Id="rId21" Type="http://schemas.openxmlformats.org/officeDocument/2006/relationships/tags" Target="../tags/tag136.xml"/><Relationship Id="rId22" Type="http://schemas.openxmlformats.org/officeDocument/2006/relationships/tags" Target="../tags/tag137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351" r:id="rId1"/>
    <p:sldLayoutId id="2147491352" r:id="rId2"/>
    <p:sldLayoutId id="2147491353" r:id="rId3"/>
    <p:sldLayoutId id="2147491354" r:id="rId4"/>
    <p:sldLayoutId id="2147491355" r:id="rId5"/>
    <p:sldLayoutId id="2147491356" r:id="rId6"/>
    <p:sldLayoutId id="2147491357" r:id="rId7"/>
    <p:sldLayoutId id="2147491358" r:id="rId8"/>
    <p:sldLayoutId id="2147491359" r:id="rId9"/>
    <p:sldLayoutId id="2147491360" r:id="rId10"/>
    <p:sldLayoutId id="214749136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56" name="矩形: 圆顶角 12"/>
          <p:cNvSpPr/>
          <p:nvPr>
            <p:custDataLst>
              <p:tags r:id="rId13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29" name="直接连接符 14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5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0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08400" y="1477760"/>
            <a:ext cx="10969200" cy="469920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3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08399" y="551328"/>
            <a:ext cx="10969199" cy="78990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388" r:id="rId1"/>
    <p:sldLayoutId id="2147491389" r:id="rId2"/>
    <p:sldLayoutId id="2147491390" r:id="rId3"/>
    <p:sldLayoutId id="2147491391" r:id="rId4"/>
    <p:sldLayoutId id="2147491392" r:id="rId5"/>
    <p:sldLayoutId id="2147491393" r:id="rId6"/>
    <p:sldLayoutId id="2147491394" r:id="rId7"/>
    <p:sldLayoutId id="2147491395" r:id="rId8"/>
    <p:sldLayoutId id="2147491396" r:id="rId9"/>
    <p:sldLayoutId id="2147491397" r:id="rId10"/>
    <p:sldLayoutId id="214749139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accent2"/>
          </a:solidFill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tags" Target="../tags/tag199.xml"/><Relationship Id="rId14" Type="http://schemas.openxmlformats.org/officeDocument/2006/relationships/tags" Target="../tags/tag200.xml"/><Relationship Id="rId15" Type="http://schemas.openxmlformats.org/officeDocument/2006/relationships/tags" Target="../tags/tag201.xml"/><Relationship Id="rId16" Type="http://schemas.openxmlformats.org/officeDocument/2006/relationships/tags" Target="../tags/tag202.xml"/><Relationship Id="rId17" Type="http://schemas.openxmlformats.org/officeDocument/2006/relationships/tags" Target="../tags/tag203.xml"/><Relationship Id="rId18" Type="http://schemas.openxmlformats.org/officeDocument/2006/relationships/tags" Target="../tags/tag204.xml"/><Relationship Id="rId19" Type="http://schemas.openxmlformats.org/officeDocument/2006/relationships/tags" Target="../tags/tag205.xml"/><Relationship Id="rId20" Type="http://schemas.openxmlformats.org/officeDocument/2006/relationships/tags" Target="../tags/tag206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tags" Target="../tags/tag246.xml"/><Relationship Id="rId14" Type="http://schemas.openxmlformats.org/officeDocument/2006/relationships/tags" Target="../tags/tag247.xml"/><Relationship Id="rId15" Type="http://schemas.openxmlformats.org/officeDocument/2006/relationships/tags" Target="../tags/tag248.xml"/><Relationship Id="rId16" Type="http://schemas.openxmlformats.org/officeDocument/2006/relationships/tags" Target="../tags/tag249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tags" Target="../tags/tag264.xml"/><Relationship Id="rId16" Type="http://schemas.openxmlformats.org/officeDocument/2006/relationships/tags" Target="../tags/tag265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tags" Target="../tags/tag282.xml"/><Relationship Id="rId18" Type="http://schemas.openxmlformats.org/officeDocument/2006/relationships/tags" Target="../tags/tag283.xml"/><Relationship Id="rId19" Type="http://schemas.openxmlformats.org/officeDocument/2006/relationships/tags" Target="../tags/tag284.xml"/><Relationship Id="rId20" Type="http://schemas.openxmlformats.org/officeDocument/2006/relationships/tags" Target="../tags/tag285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tags" Target="../tags/tag302.xml"/><Relationship Id="rId18" Type="http://schemas.openxmlformats.org/officeDocument/2006/relationships/tags" Target="../tags/tag303.xml"/><Relationship Id="rId19" Type="http://schemas.openxmlformats.org/officeDocument/2006/relationships/tags" Target="../tags/tag304.xml"/><Relationship Id="rId20" Type="http://schemas.openxmlformats.org/officeDocument/2006/relationships/tags" Target="../tags/tag305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tags" Target="../tags/tag345.xml"/><Relationship Id="rId14" Type="http://schemas.openxmlformats.org/officeDocument/2006/relationships/tags" Target="../tags/tag346.xml"/><Relationship Id="rId15" Type="http://schemas.openxmlformats.org/officeDocument/2006/relationships/tags" Target="../tags/tag347.xml"/><Relationship Id="rId16" Type="http://schemas.openxmlformats.org/officeDocument/2006/relationships/tags" Target="../tags/tag348.xml"/><Relationship Id="rId17" Type="http://schemas.openxmlformats.org/officeDocument/2006/relationships/tags" Target="../tags/tag349.xml"/><Relationship Id="rId18" Type="http://schemas.openxmlformats.org/officeDocument/2006/relationships/tags" Target="../tags/tag350.xml"/><Relationship Id="rId19" Type="http://schemas.openxmlformats.org/officeDocument/2006/relationships/tags" Target="../tags/tag351.xml"/><Relationship Id="rId20" Type="http://schemas.openxmlformats.org/officeDocument/2006/relationships/tags" Target="../tags/tag352.xml"/><Relationship Id="rId21" Type="http://schemas.openxmlformats.org/officeDocument/2006/relationships/tags" Target="../tags/tag353.xml"/><Relationship Id="rId22" Type="http://schemas.openxmlformats.org/officeDocument/2006/relationships/tags" Target="../tags/tag354.xml"/><Relationship Id="rId23" Type="http://schemas.openxmlformats.org/officeDocument/2006/relationships/tags" Target="../tags/tag355.xml"/><Relationship Id="rId24" Type="http://schemas.openxmlformats.org/officeDocument/2006/relationships/tags" Target="../tags/tag356.xml"/><Relationship Id="rId25" Type="http://schemas.openxmlformats.org/officeDocument/2006/relationships/tags" Target="../tags/tag357.xml"/><Relationship Id="rId26" Type="http://schemas.openxmlformats.org/officeDocument/2006/relationships/tags" Target="../tags/tag358.xml"/><Relationship Id="rId27" Type="http://schemas.openxmlformats.org/officeDocument/2006/relationships/tags" Target="../tags/tag359.xml"/><Relationship Id="rId28" Type="http://schemas.openxmlformats.org/officeDocument/2006/relationships/tags" Target="../tags/tag360.xml"/><Relationship Id="rId29" Type="http://schemas.openxmlformats.org/officeDocument/2006/relationships/tags" Target="../tags/tag361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tags" Target="../tags/tag373.xml"/><Relationship Id="rId6" Type="http://schemas.openxmlformats.org/officeDocument/2006/relationships/tags" Target="../tags/tag374.xml"/><Relationship Id="rId7" Type="http://schemas.openxmlformats.org/officeDocument/2006/relationships/tags" Target="../tags/tag375.xml"/><Relationship Id="rId8" Type="http://schemas.openxmlformats.org/officeDocument/2006/relationships/tags" Target="../tags/tag376.xml"/><Relationship Id="rId9" Type="http://schemas.openxmlformats.org/officeDocument/2006/relationships/tags" Target="../tags/tag377.xml"/><Relationship Id="rId10" Type="http://schemas.openxmlformats.org/officeDocument/2006/relationships/tags" Target="../tags/tag378.xml"/><Relationship Id="rId11" Type="http://schemas.openxmlformats.org/officeDocument/2006/relationships/tags" Target="../tags/tag379.xml"/><Relationship Id="rId12" Type="http://schemas.openxmlformats.org/officeDocument/2006/relationships/tags" Target="../tags/tag38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tags" Target="../tags/tag386.xml"/><Relationship Id="rId7" Type="http://schemas.openxmlformats.org/officeDocument/2006/relationships/tags" Target="../tags/tag387.xml"/><Relationship Id="rId8" Type="http://schemas.openxmlformats.org/officeDocument/2006/relationships/tags" Target="../tags/tag388.xml"/><Relationship Id="rId9" Type="http://schemas.openxmlformats.org/officeDocument/2006/relationships/tags" Target="../tags/tag389.xml"/><Relationship Id="rId10" Type="http://schemas.openxmlformats.org/officeDocument/2006/relationships/tags" Target="../tags/tag390.xml"/><Relationship Id="rId11" Type="http://schemas.openxmlformats.org/officeDocument/2006/relationships/tags" Target="../tags/tag391.xml"/><Relationship Id="rId12" Type="http://schemas.openxmlformats.org/officeDocument/2006/relationships/tags" Target="../tags/tag39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96.xml"/><Relationship Id="rId2" Type="http://schemas.openxmlformats.org/officeDocument/2006/relationships/tags" Target="../tags/tag397.xml"/><Relationship Id="rId3" Type="http://schemas.openxmlformats.org/officeDocument/2006/relationships/tags" Target="../tags/tag398.xml"/><Relationship Id="rId4" Type="http://schemas.openxmlformats.org/officeDocument/2006/relationships/tags" Target="../tags/tag399.xml"/><Relationship Id="rId5" Type="http://schemas.openxmlformats.org/officeDocument/2006/relationships/tags" Target="../tags/tag400.xml"/><Relationship Id="rId6" Type="http://schemas.openxmlformats.org/officeDocument/2006/relationships/tags" Target="../tags/tag401.xml"/><Relationship Id="rId7" Type="http://schemas.openxmlformats.org/officeDocument/2006/relationships/tags" Target="../tags/tag402.xml"/><Relationship Id="rId8" Type="http://schemas.openxmlformats.org/officeDocument/2006/relationships/tags" Target="../tags/tag403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tags" Target="../tags/tag408.xml"/><Relationship Id="rId6" Type="http://schemas.openxmlformats.org/officeDocument/2006/relationships/tags" Target="../tags/tag409.xml"/><Relationship Id="rId7" Type="http://schemas.openxmlformats.org/officeDocument/2006/relationships/tags" Target="../tags/tag410.xml"/><Relationship Id="rId8" Type="http://schemas.openxmlformats.org/officeDocument/2006/relationships/tags" Target="../tags/tag411.xml"/><Relationship Id="rId9" Type="http://schemas.openxmlformats.org/officeDocument/2006/relationships/tags" Target="../tags/tag412.xml"/><Relationship Id="rId10" Type="http://schemas.openxmlformats.org/officeDocument/2006/relationships/tags" Target="../tags/tag413.xml"/><Relationship Id="rId11" Type="http://schemas.openxmlformats.org/officeDocument/2006/relationships/tags" Target="../tags/tag414.xml"/><Relationship Id="rId12" Type="http://schemas.openxmlformats.org/officeDocument/2006/relationships/tags" Target="../tags/tag415.xml"/><Relationship Id="rId13" Type="http://schemas.openxmlformats.org/officeDocument/2006/relationships/tags" Target="../tags/tag416.xml"/><Relationship Id="rId14" Type="http://schemas.openxmlformats.org/officeDocument/2006/relationships/tags" Target="../tags/tag417.xml"/><Relationship Id="rId15" Type="http://schemas.openxmlformats.org/officeDocument/2006/relationships/tags" Target="../tags/tag418.xml"/><Relationship Id="rId16" Type="http://schemas.openxmlformats.org/officeDocument/2006/relationships/tags" Target="../tags/tag419.xml"/><Relationship Id="rId17" Type="http://schemas.openxmlformats.org/officeDocument/2006/relationships/tags" Target="../tags/tag420.xml"/><Relationship Id="rId18" Type="http://schemas.openxmlformats.org/officeDocument/2006/relationships/tags" Target="../tags/tag421.xml"/><Relationship Id="rId19" Type="http://schemas.openxmlformats.org/officeDocument/2006/relationships/tags" Target="../tags/tag422.xml"/><Relationship Id="rId20" Type="http://schemas.openxmlformats.org/officeDocument/2006/relationships/tags" Target="../tags/tag423.xml"/><Relationship Id="rId21" Type="http://schemas.openxmlformats.org/officeDocument/2006/relationships/tags" Target="../tags/tag424.xml"/><Relationship Id="rId22" Type="http://schemas.openxmlformats.org/officeDocument/2006/relationships/tags" Target="../tags/tag425.xml"/><Relationship Id="rId23" Type="http://schemas.openxmlformats.org/officeDocument/2006/relationships/tags" Target="../tags/tag426.xml"/><Relationship Id="rId24" Type="http://schemas.openxmlformats.org/officeDocument/2006/relationships/tags" Target="../tags/tag427.xml"/><Relationship Id="rId25" Type="http://schemas.openxmlformats.org/officeDocument/2006/relationships/tags" Target="../tags/tag428.xml"/><Relationship Id="rId26" Type="http://schemas.openxmlformats.org/officeDocument/2006/relationships/tags" Target="../tags/tag429.xml"/><Relationship Id="rId27" Type="http://schemas.openxmlformats.org/officeDocument/2006/relationships/tags" Target="../tags/tag430.xml"/><Relationship Id="rId28" Type="http://schemas.openxmlformats.org/officeDocument/2006/relationships/tags" Target="../tags/tag431.xml"/><Relationship Id="rId29" Type="http://schemas.openxmlformats.org/officeDocument/2006/relationships/tags" Target="../tags/tag432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33.xml"/><Relationship Id="rId2" Type="http://schemas.openxmlformats.org/officeDocument/2006/relationships/tags" Target="../tags/tag434.xml"/><Relationship Id="rId3" Type="http://schemas.openxmlformats.org/officeDocument/2006/relationships/tags" Target="../tags/tag435.xml"/><Relationship Id="rId4" Type="http://schemas.openxmlformats.org/officeDocument/2006/relationships/tags" Target="../tags/tag436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37.xml"/><Relationship Id="rId2" Type="http://schemas.openxmlformats.org/officeDocument/2006/relationships/tags" Target="../tags/tag438.xml"/><Relationship Id="rId3" Type="http://schemas.openxmlformats.org/officeDocument/2006/relationships/tags" Target="../tags/tag43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 xxx,a click to unlimited possibilities</a:t>
            </a:r>
            <a:endParaRPr altLang="en-US" lang="zh-CN"/>
          </a:p>
        </p:txBody>
      </p:sp>
      <p:sp>
        <p:nvSpPr>
          <p:cNvPr id="1048650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初中教育中的信息素养培养研究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8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741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88" name="序号"/>
          <p:cNvSpPr txBox="1"/>
          <p:nvPr>
            <p:custDataLst>
              <p:tags r:id="rId3"/>
            </p:custDataLst>
          </p:nvPr>
        </p:nvSpPr>
        <p:spPr>
          <a:xfrm>
            <a:off x="5761627" y="873327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01.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0" name="标题"/>
          <p:cNvSpPr txBox="1"/>
          <p:nvPr>
            <p:custDataLst>
              <p:tags r:id="rId4"/>
            </p:custDataLst>
          </p:nvPr>
        </p:nvSpPr>
        <p:spPr>
          <a:xfrm>
            <a:off x="6711278" y="873327"/>
            <a:ext cx="4087349" cy="720000"/>
          </a:xfrm>
          <a:prstGeom prst="rect"/>
          <a:noFill/>
        </p:spPr>
        <p:txBody>
          <a:bodyPr anchor="ctr" bIns="0" lIns="0" rIns="0" rtlCol="0" tIns="0" wrap="square">
            <a:normAutofit fontScale="95833" lnSpcReduction="10000"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信息素养培养的背景和意义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2" name="序号"/>
          <p:cNvSpPr txBox="1"/>
          <p:nvPr>
            <p:custDataLst>
              <p:tags r:id="rId5"/>
            </p:custDataLst>
          </p:nvPr>
        </p:nvSpPr>
        <p:spPr>
          <a:xfrm>
            <a:off x="5761627" y="1843380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02.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4" name="标题"/>
          <p:cNvSpPr txBox="1"/>
          <p:nvPr>
            <p:custDataLst>
              <p:tags r:id="rId6"/>
            </p:custDataLst>
          </p:nvPr>
        </p:nvSpPr>
        <p:spPr>
          <a:xfrm>
            <a:off x="6711278" y="1843380"/>
            <a:ext cx="4087349" cy="720000"/>
          </a:xfrm>
          <a:prstGeom prst="rect"/>
          <a:noFill/>
        </p:spPr>
        <p:txBody>
          <a:bodyPr anchor="ctr" bIns="0" lIns="0" rIns="0" rtlCol="0" tIns="0" wrap="square">
            <a:normAutofit fontScale="83333" lnSpcReduction="10000"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初中教育中信息素养培养的现状和问题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6" name="序号"/>
          <p:cNvSpPr txBox="1"/>
          <p:nvPr>
            <p:custDataLst>
              <p:tags r:id="rId7"/>
            </p:custDataLst>
          </p:nvPr>
        </p:nvSpPr>
        <p:spPr>
          <a:xfrm>
            <a:off x="5761627" y="2813433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03.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8" name="标题"/>
          <p:cNvSpPr txBox="1"/>
          <p:nvPr>
            <p:custDataLst>
              <p:tags r:id="rId8"/>
            </p:custDataLst>
          </p:nvPr>
        </p:nvSpPr>
        <p:spPr>
          <a:xfrm>
            <a:off x="6711278" y="2813433"/>
            <a:ext cx="4087349" cy="720000"/>
          </a:xfrm>
          <a:prstGeom prst="rect"/>
          <a:noFill/>
        </p:spPr>
        <p:txBody>
          <a:bodyPr anchor="ctr" bIns="0" lIns="0" rIns="0" rtlCol="0" tIns="0" wrap="square">
            <a:normAutofit fontScale="83333" lnSpcReduction="10000"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初中教育中信息素养培养的策略和方法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0" name="序号"/>
          <p:cNvSpPr txBox="1"/>
          <p:nvPr>
            <p:custDataLst>
              <p:tags r:id="rId9"/>
            </p:custDataLst>
          </p:nvPr>
        </p:nvSpPr>
        <p:spPr>
          <a:xfrm>
            <a:off x="5761627" y="3783486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04.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2" name="标题"/>
          <p:cNvSpPr txBox="1"/>
          <p:nvPr>
            <p:custDataLst>
              <p:tags r:id="rId10"/>
            </p:custDataLst>
          </p:nvPr>
        </p:nvSpPr>
        <p:spPr>
          <a:xfrm>
            <a:off x="6711278" y="3783486"/>
            <a:ext cx="4087349" cy="720000"/>
          </a:xfrm>
          <a:prstGeom prst="rect"/>
          <a:noFill/>
        </p:spPr>
        <p:txBody>
          <a:bodyPr anchor="ctr" bIns="0" lIns="0" rIns="0" rtlCol="0" tIns="0" wrap="square">
            <a:normAutofit fontScale="83333" lnSpcReduction="10000"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初中教育中信息素养培养的实践和案例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4" name="序号"/>
          <p:cNvSpPr txBox="1"/>
          <p:nvPr>
            <p:custDataLst>
              <p:tags r:id="rId11"/>
            </p:custDataLst>
          </p:nvPr>
        </p:nvSpPr>
        <p:spPr>
          <a:xfrm>
            <a:off x="5761627" y="4753539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05.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6" name="标题"/>
          <p:cNvSpPr txBox="1"/>
          <p:nvPr>
            <p:custDataLst>
              <p:tags r:id="rId12"/>
            </p:custDataLst>
          </p:nvPr>
        </p:nvSpPr>
        <p:spPr>
          <a:xfrm>
            <a:off x="6711278" y="4753539"/>
            <a:ext cx="4087349" cy="720000"/>
          </a:xfrm>
          <a:prstGeom prst="rect"/>
          <a:noFill/>
        </p:spPr>
        <p:txBody>
          <a:bodyPr anchor="ctr" bIns="0" lIns="0" rIns="0" rtlCol="0" tIns="0" wrap="square">
            <a:normAutofit fontScale="83333" lnSpcReduction="10000"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初中教育中信息素养培养的评估和反馈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8" name="序号"/>
          <p:cNvSpPr txBox="1"/>
          <p:nvPr>
            <p:custDataLst>
              <p:tags r:id="rId13"/>
            </p:custDataLst>
          </p:nvPr>
        </p:nvSpPr>
        <p:spPr>
          <a:xfrm>
            <a:off x="5761627" y="5723592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06.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10" name="标题"/>
          <p:cNvSpPr txBox="1"/>
          <p:nvPr>
            <p:custDataLst>
              <p:tags r:id="rId14"/>
            </p:custDataLst>
          </p:nvPr>
        </p:nvSpPr>
        <p:spPr>
          <a:xfrm>
            <a:off x="6711278" y="5723592"/>
            <a:ext cx="4087349" cy="720000"/>
          </a:xfrm>
          <a:prstGeom prst="rect"/>
          <a:noFill/>
        </p:spPr>
        <p:txBody>
          <a:bodyPr anchor="ctr" bIns="0" lIns="0" rIns="0" rtlCol="0" tIns="0" wrap="square">
            <a:normAutofit fontScale="83333" lnSpcReduction="10000"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初中教育中信息素养培养的未来展望和发展趋势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信息素养培养的背景和意义</a:t>
            </a:r>
            <a:endParaRPr altLang="en-US" lang="zh-CN"/>
          </a:p>
        </p:txBody>
      </p:sp>
      <p:sp>
        <p:nvSpPr>
          <p:cNvPr id="10489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信息素养的定义和重要性</a:t>
            </a:r>
            <a:endParaRPr altLang="en-US" lang="zh-CN"/>
          </a:p>
        </p:txBody>
      </p:sp>
      <p:sp>
        <p:nvSpPr>
          <p:cNvPr id="104903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信息素养是指个体获取、处理、评价、利用信息的能力，以及利用信息技术解决问题的能力。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信息素养是现代社会必备的素质，对于个人和社会的发展都具有重要意义。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信息素养的培养有助于提高学生的自主学习和创新能力，促进个人全面发展。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信息素养的培养对于国家和社会的发展也具有重要意义，能够推动信息化建设和社会进步。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初中阶段信息素养培养的必要性</a:t>
            </a:r>
            <a:endParaRPr altLang="en-US" lang="zh-CN"/>
          </a:p>
        </p:txBody>
      </p:sp>
      <p:sp>
        <p:nvSpPr>
          <p:cNvPr id="104909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培养批判性思维和创新能力的关键时期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适应未来社会发展的需要，提高个人竞争力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促进跨学科学习和知识整合的能力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提高信息获取、评价和使用的能力，应对信息爆炸的时代挑战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信息素养培养对初中生个人发展的影响</a:t>
            </a:r>
            <a:endParaRPr altLang="en-US" lang="zh-CN"/>
          </a:p>
        </p:txBody>
      </p:sp>
      <p:sp>
        <p:nvSpPr>
          <p:cNvPr id="104915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提高信息获取和筛选能力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增强批判性思维和判断能力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促进自主学习和终身学习意识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提升创新能力和解决问题的能力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初中教育中信息素养培养的现状和问题</a:t>
            </a:r>
            <a:endParaRPr altLang="en-US" lang="zh-CN"/>
          </a:p>
        </p:txBody>
      </p:sp>
      <p:sp>
        <p:nvSpPr>
          <p:cNvPr id="104922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当前初中教育中信息素养培养的现状</a:t>
            </a:r>
            <a:endParaRPr altLang="en-US" lang="zh-CN"/>
          </a:p>
        </p:txBody>
      </p:sp>
      <p:sp>
        <p:nvSpPr>
          <p:cNvPr id="10492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信息素养培养在初中教育中的重视程度不够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初中学生信息素养水平普遍较低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信息素养培养与学科教学的融合不够深入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初中教师信息素养水平参差不齐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信息素养培养中存在的问题和挑战</a:t>
            </a:r>
            <a:endParaRPr altLang="en-US" lang="zh-CN"/>
          </a:p>
        </p:txBody>
      </p:sp>
      <p:sp>
        <p:nvSpPr>
          <p:cNvPr id="104938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学生信息素养水平参差不齐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信息技术与学科融合不够深入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缺乏系统性的课程设计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师资力量不足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初中生信息素养水平的调查和分析</a:t>
            </a:r>
            <a:endParaRPr altLang="en-US" lang="zh-CN"/>
          </a:p>
        </p:txBody>
      </p:sp>
      <p:sp>
        <p:nvSpPr>
          <p:cNvPr id="104945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5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调查目的：了解初中生信息素养的实际情况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调查方法：采用问卷调查和实地访谈相结合的方式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调查结果：大部分初中生信息素养水平较低，缺乏实际操作能力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7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7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分析：初中生信息素养培养存在的主要问题包括课程设置不合理、师资力量不足、教学资源匮乏等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初中教育中信息素养培养的策略和方法</a:t>
            </a:r>
            <a:endParaRPr altLang="en-US" lang="zh-CN"/>
          </a:p>
        </p:txBody>
      </p:sp>
      <p:sp>
        <p:nvSpPr>
          <p:cNvPr id="104952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7727"/>
          </a:bodyPr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制定科学的信息素养培养目标</a:t>
            </a:r>
            <a:endParaRPr altLang="en-US" lang="zh-CN"/>
          </a:p>
        </p:txBody>
      </p:sp>
      <p:sp>
        <p:nvSpPr>
          <p:cNvPr id="104959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目标与课程整合：将信息素养培养目标与学科课程有机整合，使学生在学习学科知识的同时，潜移默化地提高信息素养。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确定培养目标：根据初中生的特点和发展需求，制定具体、可操作的培养目标。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目标分层：针对不同年级、不同学科的初中生，制定不同层次的培养目标，确保目标的针对性和有效性。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目标与教师培训结合：加强教师信息素养培训，提高教师信息素养水平，确保教师在教学中能够有效地落实培养目标。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完善信息素养培养的课程体系</a:t>
            </a:r>
            <a:endParaRPr altLang="en-US" lang="zh-CN"/>
          </a:p>
        </p:txBody>
      </p:sp>
      <p:sp>
        <p:nvSpPr>
          <p:cNvPr id="104967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强化与其他学科的整合，将信息素养融入各科教学中，提高整体教学效果。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建立科学合理的课程体系，确保信息素养培养的系统性和完整性。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增加信息技术课程比重，注重培养学生的信息获取、处理和应用能力。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定期更新课程内容，跟上信息技术发展的步伐，保持课程的前沿性和实用性。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提高教师的信息素养水平</a:t>
            </a:r>
            <a:endParaRPr altLang="en-US" lang="zh-CN"/>
          </a:p>
        </p:txBody>
      </p:sp>
      <p:sp>
        <p:nvSpPr>
          <p:cNvPr id="10497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培训教师掌握信息技术和教学方法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建立教师信息技术支持团队，提供咨询和帮助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将信息技术纳入教师评价和奖励机制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鼓励教师参加信息技术培训课程和研讨会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创新信息素养培养的方法和手段</a:t>
            </a:r>
            <a:endParaRPr altLang="en-US" lang="zh-CN"/>
          </a:p>
        </p:txBody>
      </p:sp>
      <p:sp>
        <p:nvSpPr>
          <p:cNvPr id="10498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利用信息技术手段，如在线课程、虚拟实验室等，提高学生的信息获取和利用能力。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建立以项目为导向的学习模式，让学生在实践中掌握信息技能，提高信息素养。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加强信息道德教育，引导学生正确处理信息，遵守信息法律法规，培养良好的信息道德观念。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开展多元化的信息活动，如信息竞赛、科技展览等，激发学生的信息兴趣和创新精神。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初中教育中信息素养培养的实践和案例</a:t>
            </a:r>
            <a:endParaRPr altLang="en-US" lang="zh-CN"/>
          </a:p>
        </p:txBody>
      </p:sp>
      <p:sp>
        <p:nvSpPr>
          <p:cNvPr id="104992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信息素养培养实践中的成功案例</a:t>
            </a:r>
            <a:endParaRPr altLang="en-US" lang="zh-CN"/>
          </a:p>
        </p:txBody>
      </p:sp>
      <p:sp>
        <p:nvSpPr>
          <p:cNvPr id="104999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案例名称：初中数学课堂上的信息素养培养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案例描述：教师利用信息技术工具，引导学生自主探究数学问题，提高信息获取、筛选和利用能力。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案例效果：学生信息素养得到明显提升，数学成绩提高。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案例总结：成功地将信息技术与学科教学相结合，提高了学生的学习兴趣和自主学习能力。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信息素养培养实践中的经验教训</a:t>
            </a:r>
            <a:endParaRPr altLang="en-US" lang="zh-CN"/>
          </a:p>
        </p:txBody>
      </p:sp>
      <p:sp>
        <p:nvSpPr>
          <p:cNvPr id="105006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6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7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强化教师的信息素养，提高教学质量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建立完善的信息素养评价体系，及时反馈教学成果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结合实际教学需求，针对性地开展信息素养培训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注重培养学生的信息获取、筛选、分析和利用能力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信息素养培养实践中的改进措施</a:t>
            </a:r>
            <a:endParaRPr altLang="en-US" lang="zh-CN"/>
          </a:p>
        </p:txBody>
      </p:sp>
      <p:sp>
        <p:nvSpPr>
          <p:cNvPr id="105013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0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0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0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10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0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1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1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针对不同层次的学生制定个性化的培养方案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开展多元化的信息素养实践活动，激发学生的学习兴趣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完善信息技术设施，提供良好的学习环境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加强教师培训，提高教师的信息素养水平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初中教育中信息素养培养的评估和反馈</a:t>
            </a:r>
            <a:endParaRPr altLang="en-US" lang="zh-CN"/>
          </a:p>
        </p:txBody>
      </p:sp>
      <p:sp>
        <p:nvSpPr>
          <p:cNvPr id="105022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信息素养培养效果的评估指标体系</a:t>
            </a:r>
            <a:endParaRPr altLang="en-US" lang="zh-CN"/>
          </a:p>
        </p:txBody>
      </p:sp>
      <p:sp>
        <p:nvSpPr>
          <p:cNvPr id="105029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信息获取能力：评估学生能否有效地获取所需信息。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信息处理能力：评估学生能否对获取的信息进行整理、分类、筛选和利用。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信息交流能力：评估学生能否将获取的信息有效地传递给他人，以及能否通过信息交流提高自身的表达能力。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信息道德素养：评估学生是否具备正确的信息道德观念，能否遵守信息法律法规，尊重他人的知识产权。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信息素养培养效果的评估方法和手段</a:t>
            </a:r>
            <a:endParaRPr altLang="en-US" lang="zh-CN"/>
          </a:p>
        </p:txBody>
      </p:sp>
      <p:sp>
        <p:nvSpPr>
          <p:cNvPr id="105035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5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6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6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课堂观察：观察学生在课堂上的表现，包括信息获取、处理和表达等方面的能力，以及信息伦理和信息安全等方面的意识。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6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学生自评：引导学生进行自我评价，让他们反思自己在信息素养方面的优势和不足，促进自我改进和提高。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7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评估量表：根据信息素养的维度制定评估量表，包括信息获取、信息处理、信息表达和信息安全等方面的评估指标。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7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测试题：设计针对不同年级和学科的测试题，以评估学生在信息素养方面的掌握程度和应用能力。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信息素养培养反馈机制的建立和完善</a:t>
            </a:r>
            <a:endParaRPr altLang="en-US" lang="zh-CN"/>
          </a:p>
        </p:txBody>
      </p:sp>
      <p:sp>
        <p:nvSpPr>
          <p:cNvPr id="105042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建立定期评估机制：对初中生的信息素养水平进行定期评估，了解培养效果。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2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完善反馈机制：及时收集学生、教师和家长的反馈意见，调整培养方案。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3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强化学生自我评估：引导学生自我评估信息素养水平，提高自主学习能力。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3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促进多方参与：鼓励学校、家庭和社会共同参与信息素养培养反馈机制的建立和完善。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初中教育中信息素养培养的未来展望和发展趋势</a:t>
            </a:r>
            <a:endParaRPr altLang="en-US" lang="zh-CN"/>
          </a:p>
        </p:txBody>
      </p:sp>
      <p:sp>
        <p:nvSpPr>
          <p:cNvPr id="105049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信息素养培养的发展趋势和方向</a:t>
            </a:r>
            <a:endParaRPr altLang="en-US" lang="zh-CN"/>
          </a:p>
        </p:txBody>
      </p:sp>
      <p:sp>
        <p:nvSpPr>
          <p:cNvPr id="105056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6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6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6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7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信息素养培养将更加注重实践操作能力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7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数字化教育资源将更加丰富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7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信息素养培养将更加注重跨学科整合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7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信息素养培养将更加注重个性化需求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信息素养培养在未来的价值和作用</a:t>
            </a:r>
            <a:endParaRPr altLang="en-US" lang="zh-CN"/>
          </a:p>
        </p:txBody>
      </p:sp>
      <p:sp>
        <p:nvSpPr>
          <p:cNvPr id="105062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2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2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3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3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2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3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3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3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2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4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2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2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4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4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4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2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4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2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5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2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5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5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5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5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6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提高信息获取和利用能力，适应数字化时代的需求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应对未来职业市场的挑战，增加个人竞争力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增强跨学科学习和合作能力，实现全面素质的提升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培养批判性思维和创新精神，促进个人和社会的发展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1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信息素养培养的创新点和突破口</a:t>
            </a:r>
            <a:endParaRPr altLang="en-US" lang="zh-CN"/>
          </a:p>
        </p:txBody>
      </p:sp>
      <p:sp>
        <p:nvSpPr>
          <p:cNvPr id="105071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创新教育方式：利用信息技术手段，如人工智能、虚拟现实等技术，提升学生学习兴趣和自主学习能力。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跨学科融合：将信息素养与其他学科知识相融合，培养学生综合素质和创新能力。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强化实践教学：通过开展实践活动、项目式学习等方式，让学生在实际操作中提高信息素养和应用能力。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完善评价体系：建立科学合理的评价体系，注重过程评价和多元评价，激发学生内在动力和创新精神。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6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8214"/>
          </a:bodyPr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768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2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PRESET_TEXT" val=" 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3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  <p:tag name="KSO_WM_UNIT_CONTENT_GROUP_TYPE" val="titlestyle"/>
</p:tagLst>
</file>

<file path=ppt/tags/tag24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  <p:tag name="KSO_WM_UNIT_CONTENT_GROUP_TYPE" val="titlestyle"/>
</p:tagLst>
</file>

<file path=ppt/tags/tag2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2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43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45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6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7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3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20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21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3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8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9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1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CONTENT_GROUP_TYPE" val="titlestyle"/>
  <p:tag name="KSO_WM_UNIT_TYPE" val="i"/>
  <p:tag name="KSO_WM_UNIT_INDEX" val="5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1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11"/>
</p:tagLst>
</file>

<file path=ppt/tags/tag13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11"/>
  <p:tag name="KSO_WM_TEMPLATE_THUMBS_INDEX" val="1、9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11_1*b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 WPS,a click to unlimited possibilities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1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4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11_1*f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1.xml><?xml version="1.0" encoding="utf-8"?>
<p:tagLst xmlns:p="http://schemas.openxmlformats.org/presentationml/2006/main">
  <p:tag name="KSO_WM_SLIDE_ID" val="custom20230311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11"/>
  <p:tag name="KSO_WM_SLIDE_LAYOUT" val="a_b_f"/>
  <p:tag name="KSO_WM_SLIDE_LAYOUT_CNT" val="1_1_1"/>
  <p:tag name="KSO_WM_TEMPLATE_THUMBS_INDEX" val="1、9"/>
  <p:tag name="KSO_WM_SLIDE_CONTENT_AREA" val="{&quot;left&quot;:&quot;312.85&quot;,&quot;top&quot;:&quot;117.3&quot;,&quot;width&quot;:&quot;619.95&quot;,&quot;height&quot;:&quot;244.5&quot;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11_6*b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3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6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311_6*l_h_i*1_1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6*l_h_a*1_1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311_6*l_h_i*1_2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6*l_h_a*1_2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311_6*l_h_i*1_3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6*l_h_a*1_3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311_6*l_h_i*1_4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6*l_h_a*1_4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311_6*l_h_i*1_5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6*l_h_a*1_5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311_6*l_h_i*1_6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6*l_h_a*1_6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SLIDE_ID" val="custom2023031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DIAGRAM_GROUP_CODE" val="l1-1"/>
  <p:tag name="KSO_WM_SLIDE_DIAGTYPE" val="l"/>
  <p:tag name="KSO_WM_TAG_VERSION" val="1.0"/>
  <p:tag name="KSO_WM_BEAUTIFY_FLAG" val="#wm#"/>
  <p:tag name="KSO_WM_TEMPLATE_CATEGORY" val="custom"/>
  <p:tag name="KSO_WM_TEMPLATE_INDEX" val="20230311"/>
  <p:tag name="KSO_WM_SLIDE_LAYOUT" val="a_b_l"/>
  <p:tag name="KSO_WM_SLIDE_LAYOUT_CNT" val="1_1_1"/>
  <p:tag name="KSO_WM_SLIDE_TYPE" val="contents"/>
  <p:tag name="KSO_WM_SLIDE_SUBTYPE" val="diag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59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86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33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308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6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64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9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95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9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43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11_9*f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39.xml><?xml version="1.0" encoding="utf-8"?>
<p:tagLst xmlns:p="http://schemas.openxmlformats.org/presentationml/2006/main">
  <p:tag name="KSO_WM_SLIDE_ID" val="custom2023031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11"/>
  <p:tag name="KSO_WM_SLIDE_LAYOUT" val="a_f"/>
  <p:tag name="KSO_WM_SLIDE_LAYOUT_CNT" val="1_1"/>
  <p:tag name="KSO_WM_SLIDE_TYPE" val="endPage"/>
  <p:tag name="KSO_WM_SLIDE_SUBTYPE" val="pureTxt"/>
  <p:tag name="KSO_WM_SLIDE_CONTENT_AREA" val="{&quot;left&quot;:&quot;47.50008&quot;,&quot;top&quot;:&quot;152.4&quot;,&quot;width&quot;:&quot;612.5&quot;,&quot;height&quot;:&quot;244.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01">
      <a:dk1>
        <a:srgbClr val="000000"/>
      </a:dk1>
      <a:lt1>
        <a:srgbClr val="FFFFFF"/>
      </a:lt1>
      <a:dk2>
        <a:srgbClr val="260C60"/>
      </a:dk2>
      <a:lt2>
        <a:srgbClr val="D7E3FA"/>
      </a:lt2>
      <a:accent1>
        <a:srgbClr val="6124E5"/>
      </a:accent1>
      <a:accent2>
        <a:srgbClr val="4E4DE7"/>
      </a:accent2>
      <a:accent3>
        <a:srgbClr val="3A76E9"/>
      </a:accent3>
      <a:accent4>
        <a:srgbClr val="279EEA"/>
      </a:accent4>
      <a:accent5>
        <a:srgbClr val="13C7EC"/>
      </a:accent5>
      <a:accent6>
        <a:srgbClr val="36D8D4"/>
      </a:accent6>
      <a:hlink>
        <a:srgbClr val="0563C1"/>
      </a:hlink>
      <a:folHlink>
        <a:srgbClr val="954F72"/>
      </a:folHlink>
    </a:clrScheme>
    <a:fontScheme name="自定义 89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2024-01-01T06:59:35Z</dcterms:created>
  <dcterms:modified xsi:type="dcterms:W3CDTF">2024-01-01T06:59:35Z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d477e0d654474e06a0071750cb47e29b_21</vt:lpwstr>
  </property>
</Properties>
</file>