
<file path=[Content_Types].xml><?xml version="1.0" encoding="utf-8"?>
<Types xmlns="http://schemas.openxmlformats.org/package/2006/content-types">
  <Default Extension="png" ContentType="image/png"/>
  <Default Extension="jpeg" ContentType="image/jpe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38"/>
  </p:handoutMasterIdLst>
  <p:sldIdLst>
    <p:sldId id="3025" r:id="rId3"/>
    <p:sldId id="2861" r:id="rId5"/>
    <p:sldId id="2864" r:id="rId6"/>
    <p:sldId id="2858" r:id="rId7"/>
    <p:sldId id="2865" r:id="rId8"/>
    <p:sldId id="2902" r:id="rId9"/>
    <p:sldId id="2857" r:id="rId10"/>
    <p:sldId id="2981" r:id="rId11"/>
    <p:sldId id="2982" r:id="rId12"/>
    <p:sldId id="2994" r:id="rId13"/>
    <p:sldId id="3006" r:id="rId14"/>
    <p:sldId id="2983" r:id="rId15"/>
    <p:sldId id="2868" r:id="rId16"/>
    <p:sldId id="3026" r:id="rId17"/>
    <p:sldId id="3064" r:id="rId18"/>
    <p:sldId id="3027" r:id="rId19"/>
    <p:sldId id="2984" r:id="rId20"/>
    <p:sldId id="2987" r:id="rId21"/>
    <p:sldId id="2985" r:id="rId22"/>
    <p:sldId id="2866" r:id="rId23"/>
    <p:sldId id="2986" r:id="rId24"/>
    <p:sldId id="2988" r:id="rId25"/>
    <p:sldId id="2859" r:id="rId26"/>
    <p:sldId id="3055" r:id="rId27"/>
    <p:sldId id="2862" r:id="rId28"/>
    <p:sldId id="2877" r:id="rId29"/>
    <p:sldId id="3065" r:id="rId30"/>
    <p:sldId id="2869" r:id="rId31"/>
    <p:sldId id="2991" r:id="rId32"/>
    <p:sldId id="2879" r:id="rId33"/>
    <p:sldId id="2990" r:id="rId34"/>
    <p:sldId id="2992" r:id="rId35"/>
    <p:sldId id="3066" r:id="rId36"/>
    <p:sldId id="3067" r:id="rId37"/>
  </p:sldIdLst>
  <p:sldSz cx="12192000" cy="6858000"/>
  <p:notesSz cx="6858000" cy="9144000"/>
  <p:embeddedFontLst>
    <p:embeddedFont>
      <p:font typeface="字魂36号-正文宋楷" panose="02000000000000000000" pitchFamily="2" charset="-122"/>
      <p:regular r:id="rId42"/>
    </p:embeddedFont>
    <p:embeddedFont>
      <p:font typeface="汉仪大隶书简" panose="02010609000101010101" charset="-122"/>
      <p:regular r:id="rId43"/>
    </p:embeddedFont>
    <p:embeddedFont>
      <p:font typeface="汉仪小隶书简" panose="02010609000101010101" charset="-122"/>
      <p:regular r:id="rId44"/>
    </p:embeddedFont>
    <p:embeddedFont>
      <p:font typeface="汉仪小隶书繁" panose="02010609000101010101" charset="-122"/>
      <p:regular r:id="rId45"/>
    </p:embeddedFont>
    <p:embeddedFont>
      <p:font typeface="等线" panose="02010600030101010101" charset="-122"/>
      <p:regular r:id="rId46"/>
    </p:embeddedFont>
    <p:embeddedFont>
      <p:font typeface="方正姚体" panose="02010601030101010101" charset="-122"/>
      <p:regular r:id="rId47"/>
    </p:embeddedFont>
    <p:embeddedFont>
      <p:font typeface="字魂73号-江南手书" panose="00000500000000000000" pitchFamily="2" charset="-122"/>
      <p:regular r:id="rId48"/>
    </p:embeddedFont>
    <p:embeddedFont>
      <p:font typeface="Calibri" panose="020F0502020204030204" charset="0"/>
      <p:regular r:id="rId49"/>
      <p:bold r:id="rId50"/>
      <p:italic r:id="rId51"/>
      <p:boldItalic r:id="rId52"/>
    </p:embeddedFont>
    <p:embeddedFont>
      <p:font typeface="字魂58号-创中黑" panose="00000500000000000000" pitchFamily="2" charset="-122"/>
      <p:regular r:id="rId53"/>
    </p:embeddedFont>
    <p:embeddedFont>
      <p:font typeface="汉仪海韵体简" panose="02010604000101010101" charset="-122"/>
      <p:regular r:id="rId54"/>
    </p:embeddedFont>
    <p:embeddedFont>
      <p:font typeface="Century Gothic" panose="020B0502020202020204" pitchFamily="34" charset="0"/>
      <p:regular r:id="rId55"/>
      <p:bold r:id="rId56"/>
      <p:italic r:id="rId57"/>
      <p:boldItalic r:id="rId58"/>
    </p:embeddedFont>
    <p:embeddedFont>
      <p:font typeface="字魂95号-手刻宋" panose="00000500000000000000" pitchFamily="2" charset="-122"/>
      <p:regular r:id="rId59"/>
    </p:embeddedFont>
  </p:embeddedFontLst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0000"/>
    <a:srgbClr val="940000"/>
    <a:srgbClr val="000000"/>
    <a:srgbClr val="C13B5B"/>
    <a:srgbClr val="D37086"/>
    <a:srgbClr val="12193D"/>
    <a:srgbClr val="CA6D7E"/>
    <a:srgbClr val="0E1333"/>
    <a:srgbClr val="D6572E"/>
    <a:srgbClr val="8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94" d="100"/>
          <a:sy n="94" d="100"/>
        </p:scale>
        <p:origin x="9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tags" Target="tags/tag15.xml"/><Relationship Id="rId6" Type="http://schemas.openxmlformats.org/officeDocument/2006/relationships/slide" Target="slides/slide3.xml"/><Relationship Id="rId59" Type="http://schemas.openxmlformats.org/officeDocument/2006/relationships/font" Target="fonts/font18.fntdata"/><Relationship Id="rId58" Type="http://schemas.openxmlformats.org/officeDocument/2006/relationships/font" Target="fonts/font17.fntdata"/><Relationship Id="rId57" Type="http://schemas.openxmlformats.org/officeDocument/2006/relationships/font" Target="fonts/font16.fntdata"/><Relationship Id="rId56" Type="http://schemas.openxmlformats.org/officeDocument/2006/relationships/font" Target="fonts/font15.fntdata"/><Relationship Id="rId55" Type="http://schemas.openxmlformats.org/officeDocument/2006/relationships/font" Target="fonts/font14.fntdata"/><Relationship Id="rId54" Type="http://schemas.openxmlformats.org/officeDocument/2006/relationships/font" Target="fonts/font13.fntdata"/><Relationship Id="rId53" Type="http://schemas.openxmlformats.org/officeDocument/2006/relationships/font" Target="fonts/font12.fntdata"/><Relationship Id="rId52" Type="http://schemas.openxmlformats.org/officeDocument/2006/relationships/font" Target="fonts/font11.fntdata"/><Relationship Id="rId51" Type="http://schemas.openxmlformats.org/officeDocument/2006/relationships/font" Target="fonts/font10.fntdata"/><Relationship Id="rId50" Type="http://schemas.openxmlformats.org/officeDocument/2006/relationships/font" Target="fonts/font9.fntdata"/><Relationship Id="rId5" Type="http://schemas.openxmlformats.org/officeDocument/2006/relationships/slide" Target="slides/slide2.xml"/><Relationship Id="rId49" Type="http://schemas.openxmlformats.org/officeDocument/2006/relationships/font" Target="fonts/font8.fntdata"/><Relationship Id="rId48" Type="http://schemas.openxmlformats.org/officeDocument/2006/relationships/font" Target="fonts/font7.fntdata"/><Relationship Id="rId47" Type="http://schemas.openxmlformats.org/officeDocument/2006/relationships/font" Target="fonts/font6.fntdata"/><Relationship Id="rId46" Type="http://schemas.openxmlformats.org/officeDocument/2006/relationships/font" Target="fonts/font5.fntdata"/><Relationship Id="rId45" Type="http://schemas.openxmlformats.org/officeDocument/2006/relationships/font" Target="fonts/font4.fntdata"/><Relationship Id="rId44" Type="http://schemas.openxmlformats.org/officeDocument/2006/relationships/font" Target="fonts/font3.fntdata"/><Relationship Id="rId43" Type="http://schemas.openxmlformats.org/officeDocument/2006/relationships/font" Target="fonts/font2.fntdata"/><Relationship Id="rId42" Type="http://schemas.openxmlformats.org/officeDocument/2006/relationships/font" Target="fonts/font1.fntdata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36号-正文宋楷" panose="02000000000000000000" pitchFamily="2" charset="-122"/>
                <a:ea typeface="字魂36号-正文宋楷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36号-正文宋楷" panose="02000000000000000000" pitchFamily="2" charset="-122"/>
                <a:ea typeface="字魂36号-正文宋楷" panose="02000000000000000000" pitchFamily="2" charset="-122"/>
              </a:defRPr>
            </a:lvl1pPr>
          </a:lstStyle>
          <a:p>
            <a:fld id="{163B8119-5DF9-48D8-948E-A063B4BBD96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36号-正文宋楷" panose="02000000000000000000" pitchFamily="2" charset="-122"/>
                <a:ea typeface="字魂36号-正文宋楷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36号-正文宋楷" panose="02000000000000000000" pitchFamily="2" charset="-122"/>
                <a:ea typeface="字魂36号-正文宋楷" panose="02000000000000000000" pitchFamily="2" charset="-122"/>
              </a:defRPr>
            </a:lvl1pPr>
          </a:lstStyle>
          <a:p>
            <a:fld id="{266A40A6-F37E-46FB-A426-56EA8EF930F8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36号-正文宋楷" panose="02000000000000000000" pitchFamily="2" charset="-122"/>
        <a:ea typeface="字魂36号-正文宋楷" panose="020000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36号-正文宋楷" panose="02000000000000000000" pitchFamily="2" charset="-122"/>
        <a:ea typeface="字魂36号-正文宋楷" panose="020000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36号-正文宋楷" panose="02000000000000000000" pitchFamily="2" charset="-122"/>
        <a:ea typeface="字魂36号-正文宋楷" panose="020000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36号-正文宋楷" panose="02000000000000000000" pitchFamily="2" charset="-122"/>
        <a:ea typeface="字魂36号-正文宋楷" panose="020000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36号-正文宋楷" panose="02000000000000000000" pitchFamily="2" charset="-122"/>
        <a:ea typeface="字魂36号-正文宋楷" panose="020000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>
              <a:sym typeface="宋体" panose="02010600030101010101" pitchFamily="2" charset="-122"/>
            </a:endParaRPr>
          </a:p>
          <a:p>
            <a:r>
              <a:rPr lang="zh-CN" altLang="en-US"/>
              <a:t>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4FF5570-FE69-4FDF-99DA-8CDE436443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4FF5570-FE69-4FDF-99DA-8CDE436443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sym typeface="宋体" panose="02010600030101010101" pitchFamily="2" charset="-122"/>
            </a:endParaRPr>
          </a:p>
          <a:p>
            <a:r>
              <a:rPr lang="zh-CN" altLang="en-US"/>
              <a:t>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A40A6-F37E-46FB-A426-56EA8EF930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86EF5-7D8B-49F2-A5D8-7CBEF3ACAB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sym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4FF5570-FE69-4FDF-99DA-8CDE436443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sym typeface="宋体" panose="02010600030101010101" pitchFamily="2" charset="-122"/>
            </a:endParaRPr>
          </a:p>
          <a:p>
            <a:r>
              <a:rPr lang="zh-CN" altLang="en-US"/>
              <a:t>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  <a:t>My First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sym typeface="宋体" panose="02010600030101010101" pitchFamily="2" charset="-122"/>
            </a:endParaRPr>
          </a:p>
          <a:p>
            <a:r>
              <a:rPr lang="zh-CN" altLang="en-US"/>
              <a:t>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392B679-AE23-4750-8FB0-6513430B89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A40A6-F37E-46FB-A426-56EA8EF930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sym typeface="宋体" panose="02010600030101010101" pitchFamily="2" charset="-122"/>
            </a:endParaRPr>
          </a:p>
          <a:p>
            <a:r>
              <a:rPr lang="zh-CN" altLang="en-US"/>
              <a:t>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A40A6-F37E-46FB-A426-56EA8EF930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A40A6-F37E-46FB-A426-56EA8EF930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A40A6-F37E-46FB-A426-56EA8EF930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sym typeface="宋体" panose="02010600030101010101" pitchFamily="2" charset="-122"/>
            </a:endParaRPr>
          </a:p>
          <a:p>
            <a:r>
              <a:rPr lang="zh-CN" altLang="en-US"/>
              <a:t>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86EF5-7D8B-49F2-A5D8-7CBEF3ACAB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0B9A-085F-4232-B3CD-B3DB6DC53C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>
              <a:sym typeface="宋体" panose="02010600030101010101" pitchFamily="2" charset="-122"/>
            </a:endParaRPr>
          </a:p>
          <a:p>
            <a:r>
              <a:rPr lang="zh-CN" altLang="en-US"/>
              <a:t>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4FF5570-FE69-4FDF-99DA-8CDE436443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>
              <a:sym typeface="宋体" panose="02010600030101010101" pitchFamily="2" charset="-122"/>
            </a:endParaRPr>
          </a:p>
          <a:p>
            <a:r>
              <a:rPr lang="zh-CN" altLang="en-US"/>
              <a:t>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4FF5570-FE69-4FDF-99DA-8CDE436443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89" y="6356747"/>
            <a:ext cx="2742447" cy="364275"/>
          </a:xfrm>
        </p:spPr>
        <p:txBody>
          <a:bodyPr/>
          <a:lstStyle>
            <a:lvl1pPr>
              <a:defRPr>
                <a:latin typeface="字魂36号-正文宋楷" panose="02000000000000000000" pitchFamily="2" charset="-122"/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413" y="6356747"/>
            <a:ext cx="4115176" cy="364275"/>
          </a:xfrm>
        </p:spPr>
        <p:txBody>
          <a:bodyPr/>
          <a:lstStyle>
            <a:lvl1pPr>
              <a:defRPr>
                <a:latin typeface="字魂36号-正文宋楷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1166" y="6356747"/>
            <a:ext cx="2742447" cy="364275"/>
          </a:xfrm>
        </p:spPr>
        <p:txBody>
          <a:bodyPr/>
          <a:lstStyle>
            <a:lvl1pPr>
              <a:defRPr>
                <a:latin typeface="字魂36号-正文宋楷" panose="02000000000000000000" pitchFamily="2" charset="-122"/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89" y="6356747"/>
            <a:ext cx="2742447" cy="364275"/>
          </a:xfrm>
        </p:spPr>
        <p:txBody>
          <a:bodyPr/>
          <a:lstStyle>
            <a:lvl1pPr>
              <a:defRPr>
                <a:latin typeface="字魂36号-正文宋楷" panose="02000000000000000000" pitchFamily="2" charset="-122"/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413" y="6356747"/>
            <a:ext cx="4115176" cy="364275"/>
          </a:xfrm>
        </p:spPr>
        <p:txBody>
          <a:bodyPr/>
          <a:lstStyle>
            <a:lvl1pPr>
              <a:defRPr>
                <a:latin typeface="字魂36号-正文宋楷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1166" y="6356747"/>
            <a:ext cx="2742447" cy="364275"/>
          </a:xfrm>
        </p:spPr>
        <p:txBody>
          <a:bodyPr/>
          <a:lstStyle>
            <a:lvl1pPr>
              <a:defRPr>
                <a:latin typeface="字魂36号-正文宋楷" panose="02000000000000000000" pitchFamily="2" charset="-122"/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000">
        <p:cut/>
      </p:transition>
    </mc:Choice>
    <mc:Fallback>
      <p:transition advTm="3000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0"/>
          </p:nvPr>
        </p:nvSpPr>
        <p:spPr>
          <a:xfrm>
            <a:off x="681134" y="4040738"/>
            <a:ext cx="1641475" cy="203358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9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4221259" y="4040738"/>
            <a:ext cx="1641475" cy="2033588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11816080" y="6527800"/>
            <a:ext cx="375920" cy="144145"/>
            <a:chOff x="18608" y="10280"/>
            <a:chExt cx="592" cy="227"/>
          </a:xfrm>
        </p:grpSpPr>
        <p:cxnSp>
          <p:nvCxnSpPr>
            <p:cNvPr id="13" name="直接连接符 12"/>
            <p:cNvCxnSpPr/>
            <p:nvPr userDrawn="1"/>
          </p:nvCxnSpPr>
          <p:spPr>
            <a:xfrm rot="5400000">
              <a:off x="18904" y="10211"/>
              <a:ext cx="0" cy="592"/>
            </a:xfrm>
            <a:prstGeom prst="line">
              <a:avLst/>
            </a:prstGeom>
            <a:ln w="15875">
              <a:solidFill>
                <a:srgbClr val="62644E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 userDrawn="1"/>
          </p:nvCxnSpPr>
          <p:spPr>
            <a:xfrm rot="5400000">
              <a:off x="18904" y="10092"/>
              <a:ext cx="0" cy="592"/>
            </a:xfrm>
            <a:prstGeom prst="line">
              <a:avLst/>
            </a:prstGeom>
            <a:ln w="15875">
              <a:solidFill>
                <a:srgbClr val="62644E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 userDrawn="1"/>
          </p:nvCxnSpPr>
          <p:spPr>
            <a:xfrm rot="5400000">
              <a:off x="18904" y="9984"/>
              <a:ext cx="0" cy="592"/>
            </a:xfrm>
            <a:prstGeom prst="line">
              <a:avLst/>
            </a:prstGeom>
            <a:ln w="15875">
              <a:solidFill>
                <a:srgbClr val="62644E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83955" y="2561590"/>
            <a:ext cx="454660" cy="15906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70260" y="275590"/>
            <a:ext cx="1082040" cy="754380"/>
          </a:xfrm>
          <a:prstGeom prst="rect">
            <a:avLst/>
          </a:prstGeom>
        </p:spPr>
      </p:pic>
      <p:grpSp>
        <p:nvGrpSpPr>
          <p:cNvPr id="28" name="组合 27"/>
          <p:cNvGrpSpPr/>
          <p:nvPr userDrawn="1"/>
        </p:nvGrpSpPr>
        <p:grpSpPr>
          <a:xfrm>
            <a:off x="186055" y="6062980"/>
            <a:ext cx="671830" cy="699135"/>
            <a:chOff x="1124" y="2535"/>
            <a:chExt cx="5514" cy="5730"/>
          </a:xfrm>
        </p:grpSpPr>
        <p:grpSp>
          <p:nvGrpSpPr>
            <p:cNvPr id="29" name="组合 28"/>
            <p:cNvGrpSpPr/>
            <p:nvPr/>
          </p:nvGrpSpPr>
          <p:grpSpPr>
            <a:xfrm>
              <a:off x="1124" y="2535"/>
              <a:ext cx="5356" cy="5730"/>
              <a:chOff x="3912" y="2104"/>
              <a:chExt cx="6162" cy="6592"/>
            </a:xfrm>
          </p:grpSpPr>
          <p:pic>
            <p:nvPicPr>
              <p:cNvPr id="30" name="图片 29" descr="9e2b17c245c2c2c6732d4b2a587b9df9"/>
              <p:cNvPicPr>
                <a:picLocks noChangeAspect="1"/>
              </p:cNvPicPr>
              <p:nvPr/>
            </p:nvPicPr>
            <p:blipFill>
              <a:blip r:embed="rId4"/>
              <a:srcRect r="36039"/>
              <a:stretch>
                <a:fillRect/>
              </a:stretch>
            </p:blipFill>
            <p:spPr>
              <a:xfrm>
                <a:off x="3912" y="2104"/>
                <a:ext cx="6162" cy="6592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28" y="4783"/>
                <a:ext cx="328" cy="1262"/>
              </a:xfrm>
              <a:prstGeom prst="rect">
                <a:avLst/>
              </a:prstGeom>
            </p:spPr>
          </p:pic>
        </p:grp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6" y="4447"/>
              <a:ext cx="552" cy="1932"/>
            </a:xfrm>
            <a:prstGeom prst="rect">
              <a:avLst/>
            </a:prstGeom>
          </p:spPr>
        </p:pic>
      </p:grpSp>
      <p:grpSp>
        <p:nvGrpSpPr>
          <p:cNvPr id="134" name="组合 133"/>
          <p:cNvGrpSpPr/>
          <p:nvPr userDrawn="1"/>
        </p:nvGrpSpPr>
        <p:grpSpPr>
          <a:xfrm>
            <a:off x="340995" y="400685"/>
            <a:ext cx="3307715" cy="504190"/>
            <a:chOff x="793" y="640"/>
            <a:chExt cx="5209" cy="794"/>
          </a:xfrm>
        </p:grpSpPr>
        <p:sp>
          <p:nvSpPr>
            <p:cNvPr id="7" name="矩形 6"/>
            <p:cNvSpPr/>
            <p:nvPr userDrawn="1"/>
          </p:nvSpPr>
          <p:spPr>
            <a:xfrm>
              <a:off x="1724" y="667"/>
              <a:ext cx="119" cy="736"/>
            </a:xfrm>
            <a:prstGeom prst="rect">
              <a:avLst/>
            </a:prstGeom>
            <a:solidFill>
              <a:srgbClr val="C30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5884" y="667"/>
              <a:ext cx="119" cy="736"/>
            </a:xfrm>
            <a:prstGeom prst="rect">
              <a:avLst/>
            </a:prstGeom>
            <a:solidFill>
              <a:srgbClr val="C30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1944" y="666"/>
              <a:ext cx="3855" cy="724"/>
            </a:xfrm>
            <a:prstGeom prst="rect">
              <a:avLst/>
            </a:prstGeom>
            <a:solidFill>
              <a:srgbClr val="C30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 userDrawn="1"/>
          </p:nvGrpSpPr>
          <p:grpSpPr>
            <a:xfrm>
              <a:off x="793" y="640"/>
              <a:ext cx="794" cy="794"/>
              <a:chOff x="2684" y="3410"/>
              <a:chExt cx="3980" cy="3980"/>
            </a:xfrm>
          </p:grpSpPr>
          <p:sp>
            <p:nvSpPr>
              <p:cNvPr id="35" name="bk object 16"/>
              <p:cNvSpPr/>
              <p:nvPr userDrawn="1"/>
            </p:nvSpPr>
            <p:spPr>
              <a:xfrm>
                <a:off x="2684" y="3410"/>
                <a:ext cx="3980" cy="3980"/>
              </a:xfrm>
              <a:custGeom>
                <a:avLst/>
                <a:gdLst/>
                <a:ahLst/>
                <a:cxnLst/>
                <a:rect l="l" t="t" r="r" b="b"/>
                <a:pathLst>
                  <a:path w="2527300" h="2527300">
                    <a:moveTo>
                      <a:pt x="2527300" y="2527300"/>
                    </a:moveTo>
                    <a:lnTo>
                      <a:pt x="0" y="2527300"/>
                    </a:lnTo>
                    <a:lnTo>
                      <a:pt x="0" y="0"/>
                    </a:lnTo>
                    <a:lnTo>
                      <a:pt x="2527300" y="0"/>
                    </a:lnTo>
                    <a:lnTo>
                      <a:pt x="2527300" y="6350"/>
                    </a:lnTo>
                    <a:lnTo>
                      <a:pt x="12700" y="6350"/>
                    </a:lnTo>
                    <a:lnTo>
                      <a:pt x="6350" y="12700"/>
                    </a:lnTo>
                    <a:lnTo>
                      <a:pt x="12700" y="12700"/>
                    </a:lnTo>
                    <a:lnTo>
                      <a:pt x="12700" y="2514600"/>
                    </a:lnTo>
                    <a:lnTo>
                      <a:pt x="6350" y="2514600"/>
                    </a:lnTo>
                    <a:lnTo>
                      <a:pt x="12700" y="2520950"/>
                    </a:lnTo>
                    <a:lnTo>
                      <a:pt x="2527300" y="2520950"/>
                    </a:lnTo>
                    <a:lnTo>
                      <a:pt x="2527300" y="2527300"/>
                    </a:lnTo>
                    <a:close/>
                  </a:path>
                  <a:path w="2527300" h="2527300">
                    <a:moveTo>
                      <a:pt x="12700" y="12700"/>
                    </a:moveTo>
                    <a:lnTo>
                      <a:pt x="6350" y="12700"/>
                    </a:lnTo>
                    <a:lnTo>
                      <a:pt x="12700" y="6350"/>
                    </a:lnTo>
                    <a:lnTo>
                      <a:pt x="12700" y="12700"/>
                    </a:lnTo>
                    <a:close/>
                  </a:path>
                  <a:path w="2527300" h="2527300">
                    <a:moveTo>
                      <a:pt x="2514600" y="12700"/>
                    </a:moveTo>
                    <a:lnTo>
                      <a:pt x="12700" y="12700"/>
                    </a:lnTo>
                    <a:lnTo>
                      <a:pt x="12700" y="6350"/>
                    </a:lnTo>
                    <a:lnTo>
                      <a:pt x="2514600" y="6350"/>
                    </a:lnTo>
                    <a:lnTo>
                      <a:pt x="2514600" y="12700"/>
                    </a:lnTo>
                    <a:close/>
                  </a:path>
                  <a:path w="2527300" h="2527300">
                    <a:moveTo>
                      <a:pt x="2514600" y="2520950"/>
                    </a:moveTo>
                    <a:lnTo>
                      <a:pt x="2514600" y="6350"/>
                    </a:lnTo>
                    <a:lnTo>
                      <a:pt x="2520950" y="12700"/>
                    </a:lnTo>
                    <a:lnTo>
                      <a:pt x="2527300" y="12700"/>
                    </a:lnTo>
                    <a:lnTo>
                      <a:pt x="2527300" y="2514600"/>
                    </a:lnTo>
                    <a:lnTo>
                      <a:pt x="2520950" y="2514600"/>
                    </a:lnTo>
                    <a:lnTo>
                      <a:pt x="2514600" y="2520950"/>
                    </a:lnTo>
                    <a:close/>
                  </a:path>
                  <a:path w="2527300" h="2527300">
                    <a:moveTo>
                      <a:pt x="2527300" y="12700"/>
                    </a:moveTo>
                    <a:lnTo>
                      <a:pt x="2520950" y="12700"/>
                    </a:lnTo>
                    <a:lnTo>
                      <a:pt x="2514600" y="6350"/>
                    </a:lnTo>
                    <a:lnTo>
                      <a:pt x="2527300" y="6350"/>
                    </a:lnTo>
                    <a:lnTo>
                      <a:pt x="2527300" y="12700"/>
                    </a:lnTo>
                    <a:close/>
                  </a:path>
                  <a:path w="2527300" h="2527300">
                    <a:moveTo>
                      <a:pt x="12700" y="2520950"/>
                    </a:moveTo>
                    <a:lnTo>
                      <a:pt x="6350" y="2514600"/>
                    </a:lnTo>
                    <a:lnTo>
                      <a:pt x="12700" y="2514600"/>
                    </a:lnTo>
                    <a:lnTo>
                      <a:pt x="12700" y="2520950"/>
                    </a:lnTo>
                    <a:close/>
                  </a:path>
                  <a:path w="2527300" h="2527300">
                    <a:moveTo>
                      <a:pt x="2514600" y="2520950"/>
                    </a:moveTo>
                    <a:lnTo>
                      <a:pt x="12700" y="2520950"/>
                    </a:lnTo>
                    <a:lnTo>
                      <a:pt x="12700" y="2514600"/>
                    </a:lnTo>
                    <a:lnTo>
                      <a:pt x="2514600" y="2514600"/>
                    </a:lnTo>
                    <a:lnTo>
                      <a:pt x="2514600" y="2520950"/>
                    </a:lnTo>
                    <a:close/>
                  </a:path>
                  <a:path w="2527300" h="2527300">
                    <a:moveTo>
                      <a:pt x="2527300" y="2520950"/>
                    </a:moveTo>
                    <a:lnTo>
                      <a:pt x="2514600" y="2520950"/>
                    </a:lnTo>
                    <a:lnTo>
                      <a:pt x="2520950" y="2514600"/>
                    </a:lnTo>
                    <a:lnTo>
                      <a:pt x="2527300" y="2514600"/>
                    </a:lnTo>
                    <a:lnTo>
                      <a:pt x="2527300" y="2520950"/>
                    </a:lnTo>
                    <a:close/>
                  </a:path>
                </a:pathLst>
              </a:custGeom>
              <a:solidFill>
                <a:srgbClr val="0D366C"/>
              </a:solidFill>
              <a:ln>
                <a:solidFill>
                  <a:srgbClr val="C30D23"/>
                </a:solidFill>
              </a:ln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36" name="bk object 17"/>
              <p:cNvSpPr/>
              <p:nvPr userDrawn="1"/>
            </p:nvSpPr>
            <p:spPr>
              <a:xfrm>
                <a:off x="269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37" name="bk object 18"/>
              <p:cNvSpPr/>
              <p:nvPr userDrawn="1"/>
            </p:nvSpPr>
            <p:spPr>
              <a:xfrm>
                <a:off x="277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38" name="bk object 19"/>
              <p:cNvSpPr/>
              <p:nvPr userDrawn="1"/>
            </p:nvSpPr>
            <p:spPr>
              <a:xfrm>
                <a:off x="286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39" name="bk object 20"/>
              <p:cNvSpPr/>
              <p:nvPr userDrawn="1"/>
            </p:nvSpPr>
            <p:spPr>
              <a:xfrm>
                <a:off x="294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0" name="bk object 21"/>
              <p:cNvSpPr/>
              <p:nvPr userDrawn="1"/>
            </p:nvSpPr>
            <p:spPr>
              <a:xfrm>
                <a:off x="303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1" name="bk object 22"/>
              <p:cNvSpPr/>
              <p:nvPr userDrawn="1"/>
            </p:nvSpPr>
            <p:spPr>
              <a:xfrm>
                <a:off x="311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2" name="bk object 23"/>
              <p:cNvSpPr/>
              <p:nvPr userDrawn="1"/>
            </p:nvSpPr>
            <p:spPr>
              <a:xfrm>
                <a:off x="319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3" name="bk object 24"/>
              <p:cNvSpPr/>
              <p:nvPr userDrawn="1"/>
            </p:nvSpPr>
            <p:spPr>
              <a:xfrm>
                <a:off x="328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4" name="bk object 25"/>
              <p:cNvSpPr/>
              <p:nvPr userDrawn="1"/>
            </p:nvSpPr>
            <p:spPr>
              <a:xfrm>
                <a:off x="336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5" name="bk object 26"/>
              <p:cNvSpPr/>
              <p:nvPr userDrawn="1"/>
            </p:nvSpPr>
            <p:spPr>
              <a:xfrm>
                <a:off x="345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6" name="bk object 27"/>
              <p:cNvSpPr/>
              <p:nvPr userDrawn="1"/>
            </p:nvSpPr>
            <p:spPr>
              <a:xfrm>
                <a:off x="353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7" name="bk object 28"/>
              <p:cNvSpPr/>
              <p:nvPr userDrawn="1"/>
            </p:nvSpPr>
            <p:spPr>
              <a:xfrm>
                <a:off x="361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8" name="bk object 29"/>
              <p:cNvSpPr/>
              <p:nvPr userDrawn="1"/>
            </p:nvSpPr>
            <p:spPr>
              <a:xfrm>
                <a:off x="370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49" name="bk object 30"/>
              <p:cNvSpPr/>
              <p:nvPr userDrawn="1"/>
            </p:nvSpPr>
            <p:spPr>
              <a:xfrm>
                <a:off x="378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0" name="bk object 31"/>
              <p:cNvSpPr/>
              <p:nvPr userDrawn="1"/>
            </p:nvSpPr>
            <p:spPr>
              <a:xfrm>
                <a:off x="387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1" name="bk object 32"/>
              <p:cNvSpPr/>
              <p:nvPr userDrawn="1"/>
            </p:nvSpPr>
            <p:spPr>
              <a:xfrm>
                <a:off x="395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2" name="bk object 33"/>
              <p:cNvSpPr/>
              <p:nvPr userDrawn="1"/>
            </p:nvSpPr>
            <p:spPr>
              <a:xfrm>
                <a:off x="403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3" name="bk object 34"/>
              <p:cNvSpPr/>
              <p:nvPr userDrawn="1"/>
            </p:nvSpPr>
            <p:spPr>
              <a:xfrm>
                <a:off x="412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4" name="bk object 35"/>
              <p:cNvSpPr/>
              <p:nvPr userDrawn="1"/>
            </p:nvSpPr>
            <p:spPr>
              <a:xfrm>
                <a:off x="420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5" name="bk object 36"/>
              <p:cNvSpPr/>
              <p:nvPr userDrawn="1"/>
            </p:nvSpPr>
            <p:spPr>
              <a:xfrm>
                <a:off x="429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6" name="bk object 37"/>
              <p:cNvSpPr/>
              <p:nvPr userDrawn="1"/>
            </p:nvSpPr>
            <p:spPr>
              <a:xfrm>
                <a:off x="437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7" name="bk object 38"/>
              <p:cNvSpPr/>
              <p:nvPr userDrawn="1"/>
            </p:nvSpPr>
            <p:spPr>
              <a:xfrm>
                <a:off x="445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8" name="bk object 39"/>
              <p:cNvSpPr/>
              <p:nvPr userDrawn="1"/>
            </p:nvSpPr>
            <p:spPr>
              <a:xfrm>
                <a:off x="454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59" name="bk object 40"/>
              <p:cNvSpPr/>
              <p:nvPr userDrawn="1"/>
            </p:nvSpPr>
            <p:spPr>
              <a:xfrm>
                <a:off x="462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0" name="bk object 41"/>
              <p:cNvSpPr/>
              <p:nvPr userDrawn="1"/>
            </p:nvSpPr>
            <p:spPr>
              <a:xfrm>
                <a:off x="471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1" name="bk object 42"/>
              <p:cNvSpPr/>
              <p:nvPr userDrawn="1"/>
            </p:nvSpPr>
            <p:spPr>
              <a:xfrm>
                <a:off x="479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2" name="bk object 43"/>
              <p:cNvSpPr/>
              <p:nvPr userDrawn="1"/>
            </p:nvSpPr>
            <p:spPr>
              <a:xfrm>
                <a:off x="487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3" name="bk object 44"/>
              <p:cNvSpPr/>
              <p:nvPr userDrawn="1"/>
            </p:nvSpPr>
            <p:spPr>
              <a:xfrm>
                <a:off x="496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4" name="bk object 45"/>
              <p:cNvSpPr/>
              <p:nvPr userDrawn="1"/>
            </p:nvSpPr>
            <p:spPr>
              <a:xfrm>
                <a:off x="504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5" name="bk object 46"/>
              <p:cNvSpPr/>
              <p:nvPr userDrawn="1"/>
            </p:nvSpPr>
            <p:spPr>
              <a:xfrm>
                <a:off x="513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6" name="bk object 47"/>
              <p:cNvSpPr/>
              <p:nvPr userDrawn="1"/>
            </p:nvSpPr>
            <p:spPr>
              <a:xfrm>
                <a:off x="521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7" name="bk object 48"/>
              <p:cNvSpPr/>
              <p:nvPr userDrawn="1"/>
            </p:nvSpPr>
            <p:spPr>
              <a:xfrm>
                <a:off x="529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8" name="bk object 49"/>
              <p:cNvSpPr/>
              <p:nvPr userDrawn="1"/>
            </p:nvSpPr>
            <p:spPr>
              <a:xfrm>
                <a:off x="538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69" name="bk object 50"/>
              <p:cNvSpPr/>
              <p:nvPr userDrawn="1"/>
            </p:nvSpPr>
            <p:spPr>
              <a:xfrm>
                <a:off x="546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0" name="bk object 51"/>
              <p:cNvSpPr/>
              <p:nvPr userDrawn="1"/>
            </p:nvSpPr>
            <p:spPr>
              <a:xfrm>
                <a:off x="555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1" name="bk object 52"/>
              <p:cNvSpPr/>
              <p:nvPr userDrawn="1"/>
            </p:nvSpPr>
            <p:spPr>
              <a:xfrm>
                <a:off x="563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2" name="bk object 53"/>
              <p:cNvSpPr/>
              <p:nvPr userDrawn="1"/>
            </p:nvSpPr>
            <p:spPr>
              <a:xfrm>
                <a:off x="571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3" name="bk object 54"/>
              <p:cNvSpPr/>
              <p:nvPr userDrawn="1"/>
            </p:nvSpPr>
            <p:spPr>
              <a:xfrm>
                <a:off x="580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4" name="bk object 55"/>
              <p:cNvSpPr/>
              <p:nvPr userDrawn="1"/>
            </p:nvSpPr>
            <p:spPr>
              <a:xfrm>
                <a:off x="588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5" name="bk object 56"/>
              <p:cNvSpPr/>
              <p:nvPr userDrawn="1"/>
            </p:nvSpPr>
            <p:spPr>
              <a:xfrm>
                <a:off x="597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6" name="bk object 57"/>
              <p:cNvSpPr/>
              <p:nvPr userDrawn="1"/>
            </p:nvSpPr>
            <p:spPr>
              <a:xfrm>
                <a:off x="605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7" name="bk object 58"/>
              <p:cNvSpPr/>
              <p:nvPr userDrawn="1"/>
            </p:nvSpPr>
            <p:spPr>
              <a:xfrm>
                <a:off x="613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8" name="bk object 59"/>
              <p:cNvSpPr/>
              <p:nvPr userDrawn="1"/>
            </p:nvSpPr>
            <p:spPr>
              <a:xfrm>
                <a:off x="6222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79" name="bk object 60"/>
              <p:cNvSpPr/>
              <p:nvPr userDrawn="1"/>
            </p:nvSpPr>
            <p:spPr>
              <a:xfrm>
                <a:off x="6306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0" name="bk object 61"/>
              <p:cNvSpPr/>
              <p:nvPr userDrawn="1"/>
            </p:nvSpPr>
            <p:spPr>
              <a:xfrm>
                <a:off x="6390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1" name="bk object 62"/>
              <p:cNvSpPr/>
              <p:nvPr userDrawn="1"/>
            </p:nvSpPr>
            <p:spPr>
              <a:xfrm>
                <a:off x="6474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79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79" y="0"/>
                    </a:lnTo>
                    <a:lnTo>
                      <a:pt x="30479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2" name="bk object 63"/>
              <p:cNvSpPr/>
              <p:nvPr userDrawn="1"/>
            </p:nvSpPr>
            <p:spPr>
              <a:xfrm>
                <a:off x="6558" y="5394"/>
                <a:ext cx="48" cy="12"/>
              </a:xfrm>
              <a:custGeom>
                <a:avLst/>
                <a:gdLst/>
                <a:ahLst/>
                <a:cxnLst/>
                <a:rect l="l" t="t" r="r" b="b"/>
                <a:pathLst>
                  <a:path w="30479" h="7619">
                    <a:moveTo>
                      <a:pt x="30480" y="7619"/>
                    </a:moveTo>
                    <a:lnTo>
                      <a:pt x="0" y="7619"/>
                    </a:lnTo>
                    <a:lnTo>
                      <a:pt x="0" y="0"/>
                    </a:lnTo>
                    <a:lnTo>
                      <a:pt x="30480" y="0"/>
                    </a:lnTo>
                    <a:lnTo>
                      <a:pt x="30480" y="76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3" name="bk object 64"/>
              <p:cNvSpPr/>
              <p:nvPr userDrawn="1"/>
            </p:nvSpPr>
            <p:spPr>
              <a:xfrm>
                <a:off x="4668" y="343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4" name="bk object 65"/>
              <p:cNvSpPr/>
              <p:nvPr userDrawn="1"/>
            </p:nvSpPr>
            <p:spPr>
              <a:xfrm>
                <a:off x="4668" y="351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5" name="bk object 66"/>
              <p:cNvSpPr/>
              <p:nvPr userDrawn="1"/>
            </p:nvSpPr>
            <p:spPr>
              <a:xfrm>
                <a:off x="4668" y="360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6" name="bk object 67"/>
              <p:cNvSpPr/>
              <p:nvPr userDrawn="1"/>
            </p:nvSpPr>
            <p:spPr>
              <a:xfrm>
                <a:off x="4668" y="368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7" name="bk object 68"/>
              <p:cNvSpPr/>
              <p:nvPr userDrawn="1"/>
            </p:nvSpPr>
            <p:spPr>
              <a:xfrm>
                <a:off x="4668" y="377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8" name="bk object 69"/>
              <p:cNvSpPr/>
              <p:nvPr userDrawn="1"/>
            </p:nvSpPr>
            <p:spPr>
              <a:xfrm>
                <a:off x="4668" y="385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89" name="bk object 70"/>
              <p:cNvSpPr/>
              <p:nvPr userDrawn="1"/>
            </p:nvSpPr>
            <p:spPr>
              <a:xfrm>
                <a:off x="4668" y="393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0" name="bk object 71"/>
              <p:cNvSpPr/>
              <p:nvPr userDrawn="1"/>
            </p:nvSpPr>
            <p:spPr>
              <a:xfrm>
                <a:off x="4668" y="402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1" name="bk object 72"/>
              <p:cNvSpPr/>
              <p:nvPr userDrawn="1"/>
            </p:nvSpPr>
            <p:spPr>
              <a:xfrm>
                <a:off x="4668" y="410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2" name="bk object 73"/>
              <p:cNvSpPr/>
              <p:nvPr userDrawn="1"/>
            </p:nvSpPr>
            <p:spPr>
              <a:xfrm>
                <a:off x="4668" y="419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3" name="bk object 74"/>
              <p:cNvSpPr/>
              <p:nvPr userDrawn="1"/>
            </p:nvSpPr>
            <p:spPr>
              <a:xfrm>
                <a:off x="4668" y="427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4" name="bk object 75"/>
              <p:cNvSpPr/>
              <p:nvPr userDrawn="1"/>
            </p:nvSpPr>
            <p:spPr>
              <a:xfrm>
                <a:off x="4668" y="435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5" name="bk object 76"/>
              <p:cNvSpPr/>
              <p:nvPr userDrawn="1"/>
            </p:nvSpPr>
            <p:spPr>
              <a:xfrm>
                <a:off x="4668" y="444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6" name="bk object 77"/>
              <p:cNvSpPr/>
              <p:nvPr userDrawn="1"/>
            </p:nvSpPr>
            <p:spPr>
              <a:xfrm>
                <a:off x="4668" y="452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7" name="bk object 78"/>
              <p:cNvSpPr/>
              <p:nvPr userDrawn="1"/>
            </p:nvSpPr>
            <p:spPr>
              <a:xfrm>
                <a:off x="4668" y="461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8" name="bk object 79"/>
              <p:cNvSpPr/>
              <p:nvPr userDrawn="1"/>
            </p:nvSpPr>
            <p:spPr>
              <a:xfrm>
                <a:off x="4668" y="469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99" name="bk object 80"/>
              <p:cNvSpPr/>
              <p:nvPr userDrawn="1"/>
            </p:nvSpPr>
            <p:spPr>
              <a:xfrm>
                <a:off x="4668" y="477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02" name="bk object 81"/>
              <p:cNvSpPr/>
              <p:nvPr userDrawn="1"/>
            </p:nvSpPr>
            <p:spPr>
              <a:xfrm>
                <a:off x="4668" y="486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03" name="bk object 82"/>
              <p:cNvSpPr/>
              <p:nvPr userDrawn="1"/>
            </p:nvSpPr>
            <p:spPr>
              <a:xfrm>
                <a:off x="4668" y="494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04" name="bk object 83"/>
              <p:cNvSpPr/>
              <p:nvPr userDrawn="1"/>
            </p:nvSpPr>
            <p:spPr>
              <a:xfrm>
                <a:off x="4668" y="503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05" name="bk object 84"/>
              <p:cNvSpPr/>
              <p:nvPr userDrawn="1"/>
            </p:nvSpPr>
            <p:spPr>
              <a:xfrm>
                <a:off x="4668" y="511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06" name="bk object 85"/>
              <p:cNvSpPr/>
              <p:nvPr userDrawn="1"/>
            </p:nvSpPr>
            <p:spPr>
              <a:xfrm>
                <a:off x="4668" y="519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07" name="bk object 86"/>
              <p:cNvSpPr/>
              <p:nvPr userDrawn="1"/>
            </p:nvSpPr>
            <p:spPr>
              <a:xfrm>
                <a:off x="4668" y="528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08" name="bk object 87"/>
              <p:cNvSpPr/>
              <p:nvPr userDrawn="1"/>
            </p:nvSpPr>
            <p:spPr>
              <a:xfrm>
                <a:off x="4668" y="536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09" name="bk object 88"/>
              <p:cNvSpPr/>
              <p:nvPr userDrawn="1"/>
            </p:nvSpPr>
            <p:spPr>
              <a:xfrm>
                <a:off x="4668" y="545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0" name="bk object 89"/>
              <p:cNvSpPr/>
              <p:nvPr userDrawn="1"/>
            </p:nvSpPr>
            <p:spPr>
              <a:xfrm>
                <a:off x="4668" y="553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1" name="bk object 90"/>
              <p:cNvSpPr/>
              <p:nvPr userDrawn="1"/>
            </p:nvSpPr>
            <p:spPr>
              <a:xfrm>
                <a:off x="4668" y="561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80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2" name="bk object 91"/>
              <p:cNvSpPr/>
              <p:nvPr userDrawn="1"/>
            </p:nvSpPr>
            <p:spPr>
              <a:xfrm>
                <a:off x="4668" y="570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3" name="bk object 92"/>
              <p:cNvSpPr/>
              <p:nvPr userDrawn="1"/>
            </p:nvSpPr>
            <p:spPr>
              <a:xfrm>
                <a:off x="4668" y="578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4" name="bk object 93"/>
              <p:cNvSpPr/>
              <p:nvPr userDrawn="1"/>
            </p:nvSpPr>
            <p:spPr>
              <a:xfrm>
                <a:off x="4668" y="587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5" name="bk object 94"/>
              <p:cNvSpPr/>
              <p:nvPr userDrawn="1"/>
            </p:nvSpPr>
            <p:spPr>
              <a:xfrm>
                <a:off x="4668" y="595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6" name="bk object 95"/>
              <p:cNvSpPr/>
              <p:nvPr userDrawn="1"/>
            </p:nvSpPr>
            <p:spPr>
              <a:xfrm>
                <a:off x="4668" y="603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7" name="bk object 96"/>
              <p:cNvSpPr/>
              <p:nvPr userDrawn="1"/>
            </p:nvSpPr>
            <p:spPr>
              <a:xfrm>
                <a:off x="4668" y="612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8" name="bk object 97"/>
              <p:cNvSpPr/>
              <p:nvPr userDrawn="1"/>
            </p:nvSpPr>
            <p:spPr>
              <a:xfrm>
                <a:off x="4668" y="620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19" name="bk object 98"/>
              <p:cNvSpPr/>
              <p:nvPr userDrawn="1"/>
            </p:nvSpPr>
            <p:spPr>
              <a:xfrm>
                <a:off x="4668" y="629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0" name="bk object 99"/>
              <p:cNvSpPr/>
              <p:nvPr userDrawn="1"/>
            </p:nvSpPr>
            <p:spPr>
              <a:xfrm>
                <a:off x="4668" y="637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1" name="bk object 100"/>
              <p:cNvSpPr/>
              <p:nvPr userDrawn="1"/>
            </p:nvSpPr>
            <p:spPr>
              <a:xfrm>
                <a:off x="4668" y="645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2" name="bk object 101"/>
              <p:cNvSpPr/>
              <p:nvPr userDrawn="1"/>
            </p:nvSpPr>
            <p:spPr>
              <a:xfrm>
                <a:off x="4668" y="654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3" name="bk object 102"/>
              <p:cNvSpPr/>
              <p:nvPr userDrawn="1"/>
            </p:nvSpPr>
            <p:spPr>
              <a:xfrm>
                <a:off x="4668" y="662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4" name="bk object 103"/>
              <p:cNvSpPr/>
              <p:nvPr userDrawn="1"/>
            </p:nvSpPr>
            <p:spPr>
              <a:xfrm>
                <a:off x="4668" y="671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5" name="bk object 104"/>
              <p:cNvSpPr/>
              <p:nvPr userDrawn="1"/>
            </p:nvSpPr>
            <p:spPr>
              <a:xfrm>
                <a:off x="4668" y="679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6" name="bk object 105"/>
              <p:cNvSpPr/>
              <p:nvPr userDrawn="1"/>
            </p:nvSpPr>
            <p:spPr>
              <a:xfrm>
                <a:off x="4668" y="687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7" name="bk object 106"/>
              <p:cNvSpPr/>
              <p:nvPr userDrawn="1"/>
            </p:nvSpPr>
            <p:spPr>
              <a:xfrm>
                <a:off x="4668" y="6963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8" name="bk object 107"/>
              <p:cNvSpPr/>
              <p:nvPr userDrawn="1"/>
            </p:nvSpPr>
            <p:spPr>
              <a:xfrm>
                <a:off x="4668" y="7047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9" name="bk object 108"/>
              <p:cNvSpPr/>
              <p:nvPr userDrawn="1"/>
            </p:nvSpPr>
            <p:spPr>
              <a:xfrm>
                <a:off x="4668" y="7131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80"/>
                    </a:moveTo>
                    <a:lnTo>
                      <a:pt x="0" y="30480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30" name="bk object 109"/>
              <p:cNvSpPr/>
              <p:nvPr userDrawn="1"/>
            </p:nvSpPr>
            <p:spPr>
              <a:xfrm>
                <a:off x="4668" y="7215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31" name="bk object 110"/>
              <p:cNvSpPr/>
              <p:nvPr userDrawn="1"/>
            </p:nvSpPr>
            <p:spPr>
              <a:xfrm>
                <a:off x="4668" y="7299"/>
                <a:ext cx="12" cy="48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479">
                    <a:moveTo>
                      <a:pt x="7620" y="30479"/>
                    </a:moveTo>
                    <a:lnTo>
                      <a:pt x="0" y="30479"/>
                    </a:lnTo>
                    <a:lnTo>
                      <a:pt x="0" y="0"/>
                    </a:lnTo>
                    <a:lnTo>
                      <a:pt x="7620" y="0"/>
                    </a:lnTo>
                    <a:lnTo>
                      <a:pt x="7620" y="304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32" name="bk object 111"/>
              <p:cNvSpPr/>
              <p:nvPr userDrawn="1"/>
            </p:nvSpPr>
            <p:spPr>
              <a:xfrm>
                <a:off x="2690" y="3416"/>
                <a:ext cx="3969" cy="3954"/>
              </a:xfrm>
              <a:custGeom>
                <a:avLst/>
                <a:gdLst/>
                <a:ahLst/>
                <a:cxnLst/>
                <a:rect l="l" t="t" r="r" b="b"/>
                <a:pathLst>
                  <a:path w="2520315" h="2510790">
                    <a:moveTo>
                      <a:pt x="21602" y="26911"/>
                    </a:moveTo>
                    <a:lnTo>
                      <a:pt x="0" y="5397"/>
                    </a:lnTo>
                    <a:lnTo>
                      <a:pt x="5384" y="0"/>
                    </a:lnTo>
                    <a:lnTo>
                      <a:pt x="26974" y="21513"/>
                    </a:lnTo>
                    <a:lnTo>
                      <a:pt x="21602" y="26911"/>
                    </a:lnTo>
                    <a:close/>
                  </a:path>
                  <a:path w="2520315" h="2510790">
                    <a:moveTo>
                      <a:pt x="59385" y="64554"/>
                    </a:moveTo>
                    <a:lnTo>
                      <a:pt x="37795" y="43040"/>
                    </a:lnTo>
                    <a:lnTo>
                      <a:pt x="43167" y="37642"/>
                    </a:lnTo>
                    <a:lnTo>
                      <a:pt x="64757" y="59156"/>
                    </a:lnTo>
                    <a:lnTo>
                      <a:pt x="59385" y="64554"/>
                    </a:lnTo>
                    <a:close/>
                  </a:path>
                  <a:path w="2520315" h="2510790">
                    <a:moveTo>
                      <a:pt x="97167" y="102196"/>
                    </a:moveTo>
                    <a:lnTo>
                      <a:pt x="75577" y="80683"/>
                    </a:lnTo>
                    <a:lnTo>
                      <a:pt x="80962" y="75285"/>
                    </a:lnTo>
                    <a:lnTo>
                      <a:pt x="102552" y="96799"/>
                    </a:lnTo>
                    <a:lnTo>
                      <a:pt x="97167" y="102196"/>
                    </a:lnTo>
                    <a:close/>
                  </a:path>
                  <a:path w="2520315" h="2510790">
                    <a:moveTo>
                      <a:pt x="134962" y="139839"/>
                    </a:moveTo>
                    <a:lnTo>
                      <a:pt x="113372" y="118325"/>
                    </a:lnTo>
                    <a:lnTo>
                      <a:pt x="118745" y="112928"/>
                    </a:lnTo>
                    <a:lnTo>
                      <a:pt x="140334" y="134442"/>
                    </a:lnTo>
                    <a:lnTo>
                      <a:pt x="134962" y="139839"/>
                    </a:lnTo>
                    <a:close/>
                  </a:path>
                  <a:path w="2520315" h="2510790">
                    <a:moveTo>
                      <a:pt x="172745" y="177495"/>
                    </a:moveTo>
                    <a:lnTo>
                      <a:pt x="151155" y="155981"/>
                    </a:lnTo>
                    <a:lnTo>
                      <a:pt x="156540" y="150583"/>
                    </a:lnTo>
                    <a:lnTo>
                      <a:pt x="178130" y="172085"/>
                    </a:lnTo>
                    <a:lnTo>
                      <a:pt x="172745" y="177495"/>
                    </a:lnTo>
                    <a:close/>
                  </a:path>
                  <a:path w="2520315" h="2510790">
                    <a:moveTo>
                      <a:pt x="210540" y="215138"/>
                    </a:moveTo>
                    <a:lnTo>
                      <a:pt x="188950" y="193624"/>
                    </a:lnTo>
                    <a:lnTo>
                      <a:pt x="194322" y="188226"/>
                    </a:lnTo>
                    <a:lnTo>
                      <a:pt x="215912" y="209740"/>
                    </a:lnTo>
                    <a:lnTo>
                      <a:pt x="210540" y="215138"/>
                    </a:lnTo>
                    <a:close/>
                  </a:path>
                  <a:path w="2520315" h="2510790">
                    <a:moveTo>
                      <a:pt x="248323" y="252780"/>
                    </a:moveTo>
                    <a:lnTo>
                      <a:pt x="226733" y="231267"/>
                    </a:lnTo>
                    <a:lnTo>
                      <a:pt x="232105" y="225869"/>
                    </a:lnTo>
                    <a:lnTo>
                      <a:pt x="253707" y="247383"/>
                    </a:lnTo>
                    <a:lnTo>
                      <a:pt x="248323" y="252780"/>
                    </a:lnTo>
                    <a:close/>
                  </a:path>
                  <a:path w="2520315" h="2510790">
                    <a:moveTo>
                      <a:pt x="286118" y="290423"/>
                    </a:moveTo>
                    <a:lnTo>
                      <a:pt x="264515" y="268909"/>
                    </a:lnTo>
                    <a:lnTo>
                      <a:pt x="269900" y="263512"/>
                    </a:lnTo>
                    <a:lnTo>
                      <a:pt x="291490" y="285026"/>
                    </a:lnTo>
                    <a:lnTo>
                      <a:pt x="286118" y="290423"/>
                    </a:lnTo>
                    <a:close/>
                  </a:path>
                  <a:path w="2520315" h="2510790">
                    <a:moveTo>
                      <a:pt x="323900" y="328066"/>
                    </a:moveTo>
                    <a:lnTo>
                      <a:pt x="302310" y="306565"/>
                    </a:lnTo>
                    <a:lnTo>
                      <a:pt x="307682" y="301167"/>
                    </a:lnTo>
                    <a:lnTo>
                      <a:pt x="329285" y="322668"/>
                    </a:lnTo>
                    <a:lnTo>
                      <a:pt x="323900" y="328066"/>
                    </a:lnTo>
                    <a:close/>
                  </a:path>
                  <a:path w="2520315" h="2510790">
                    <a:moveTo>
                      <a:pt x="361696" y="365721"/>
                    </a:moveTo>
                    <a:lnTo>
                      <a:pt x="340093" y="344208"/>
                    </a:lnTo>
                    <a:lnTo>
                      <a:pt x="345478" y="338810"/>
                    </a:lnTo>
                    <a:lnTo>
                      <a:pt x="367068" y="360324"/>
                    </a:lnTo>
                    <a:lnTo>
                      <a:pt x="361696" y="365721"/>
                    </a:lnTo>
                    <a:close/>
                  </a:path>
                  <a:path w="2520315" h="2510790">
                    <a:moveTo>
                      <a:pt x="399478" y="403364"/>
                    </a:moveTo>
                    <a:lnTo>
                      <a:pt x="377888" y="381850"/>
                    </a:lnTo>
                    <a:lnTo>
                      <a:pt x="383260" y="376453"/>
                    </a:lnTo>
                    <a:lnTo>
                      <a:pt x="404863" y="397967"/>
                    </a:lnTo>
                    <a:lnTo>
                      <a:pt x="399478" y="403364"/>
                    </a:lnTo>
                    <a:close/>
                  </a:path>
                  <a:path w="2520315" h="2510790">
                    <a:moveTo>
                      <a:pt x="437273" y="441007"/>
                    </a:moveTo>
                    <a:lnTo>
                      <a:pt x="415671" y="419493"/>
                    </a:lnTo>
                    <a:lnTo>
                      <a:pt x="421055" y="414096"/>
                    </a:lnTo>
                    <a:lnTo>
                      <a:pt x="442645" y="435610"/>
                    </a:lnTo>
                    <a:lnTo>
                      <a:pt x="437273" y="441007"/>
                    </a:lnTo>
                    <a:close/>
                  </a:path>
                  <a:path w="2520315" h="2510790">
                    <a:moveTo>
                      <a:pt x="475056" y="478650"/>
                    </a:moveTo>
                    <a:lnTo>
                      <a:pt x="453466" y="457136"/>
                    </a:lnTo>
                    <a:lnTo>
                      <a:pt x="458838" y="451739"/>
                    </a:lnTo>
                    <a:lnTo>
                      <a:pt x="480428" y="473252"/>
                    </a:lnTo>
                    <a:lnTo>
                      <a:pt x="475056" y="478650"/>
                    </a:lnTo>
                    <a:close/>
                  </a:path>
                  <a:path w="2520315" h="2510790">
                    <a:moveTo>
                      <a:pt x="512838" y="516305"/>
                    </a:moveTo>
                    <a:lnTo>
                      <a:pt x="491248" y="494792"/>
                    </a:lnTo>
                    <a:lnTo>
                      <a:pt x="496633" y="489394"/>
                    </a:lnTo>
                    <a:lnTo>
                      <a:pt x="518223" y="510908"/>
                    </a:lnTo>
                    <a:lnTo>
                      <a:pt x="512838" y="516305"/>
                    </a:lnTo>
                    <a:close/>
                  </a:path>
                  <a:path w="2520315" h="2510790">
                    <a:moveTo>
                      <a:pt x="550633" y="553948"/>
                    </a:moveTo>
                    <a:lnTo>
                      <a:pt x="529043" y="532434"/>
                    </a:lnTo>
                    <a:lnTo>
                      <a:pt x="534416" y="527037"/>
                    </a:lnTo>
                    <a:lnTo>
                      <a:pt x="556006" y="548551"/>
                    </a:lnTo>
                    <a:lnTo>
                      <a:pt x="550633" y="553948"/>
                    </a:lnTo>
                    <a:close/>
                  </a:path>
                  <a:path w="2520315" h="2510790">
                    <a:moveTo>
                      <a:pt x="588416" y="591591"/>
                    </a:moveTo>
                    <a:lnTo>
                      <a:pt x="566826" y="570077"/>
                    </a:lnTo>
                    <a:lnTo>
                      <a:pt x="572211" y="564680"/>
                    </a:lnTo>
                    <a:lnTo>
                      <a:pt x="593801" y="586193"/>
                    </a:lnTo>
                    <a:lnTo>
                      <a:pt x="588416" y="591591"/>
                    </a:lnTo>
                    <a:close/>
                  </a:path>
                  <a:path w="2520315" h="2510790">
                    <a:moveTo>
                      <a:pt x="626211" y="629234"/>
                    </a:moveTo>
                    <a:lnTo>
                      <a:pt x="604621" y="607720"/>
                    </a:lnTo>
                    <a:lnTo>
                      <a:pt x="609993" y="602322"/>
                    </a:lnTo>
                    <a:lnTo>
                      <a:pt x="631583" y="623836"/>
                    </a:lnTo>
                    <a:lnTo>
                      <a:pt x="626211" y="629234"/>
                    </a:lnTo>
                    <a:close/>
                  </a:path>
                  <a:path w="2520315" h="2510790">
                    <a:moveTo>
                      <a:pt x="663994" y="666877"/>
                    </a:moveTo>
                    <a:lnTo>
                      <a:pt x="642404" y="645375"/>
                    </a:lnTo>
                    <a:lnTo>
                      <a:pt x="647776" y="639978"/>
                    </a:lnTo>
                    <a:lnTo>
                      <a:pt x="669378" y="661479"/>
                    </a:lnTo>
                    <a:lnTo>
                      <a:pt x="663994" y="666877"/>
                    </a:lnTo>
                    <a:close/>
                  </a:path>
                  <a:path w="2520315" h="2510790">
                    <a:moveTo>
                      <a:pt x="701789" y="704532"/>
                    </a:moveTo>
                    <a:lnTo>
                      <a:pt x="680186" y="683018"/>
                    </a:lnTo>
                    <a:lnTo>
                      <a:pt x="685571" y="677621"/>
                    </a:lnTo>
                    <a:lnTo>
                      <a:pt x="707161" y="699135"/>
                    </a:lnTo>
                    <a:lnTo>
                      <a:pt x="701789" y="704532"/>
                    </a:lnTo>
                    <a:close/>
                  </a:path>
                  <a:path w="2520315" h="2510790">
                    <a:moveTo>
                      <a:pt x="739571" y="742175"/>
                    </a:moveTo>
                    <a:lnTo>
                      <a:pt x="717981" y="720661"/>
                    </a:lnTo>
                    <a:lnTo>
                      <a:pt x="723353" y="715264"/>
                    </a:lnTo>
                    <a:lnTo>
                      <a:pt x="744956" y="736777"/>
                    </a:lnTo>
                    <a:lnTo>
                      <a:pt x="739571" y="742175"/>
                    </a:lnTo>
                    <a:close/>
                  </a:path>
                  <a:path w="2520315" h="2510790">
                    <a:moveTo>
                      <a:pt x="777366" y="779818"/>
                    </a:moveTo>
                    <a:lnTo>
                      <a:pt x="755764" y="758304"/>
                    </a:lnTo>
                    <a:lnTo>
                      <a:pt x="761149" y="752906"/>
                    </a:lnTo>
                    <a:lnTo>
                      <a:pt x="782739" y="774420"/>
                    </a:lnTo>
                    <a:lnTo>
                      <a:pt x="777366" y="779818"/>
                    </a:lnTo>
                    <a:close/>
                  </a:path>
                  <a:path w="2520315" h="2510790">
                    <a:moveTo>
                      <a:pt x="815149" y="817460"/>
                    </a:moveTo>
                    <a:lnTo>
                      <a:pt x="793559" y="795959"/>
                    </a:lnTo>
                    <a:lnTo>
                      <a:pt x="798931" y="790562"/>
                    </a:lnTo>
                    <a:lnTo>
                      <a:pt x="820534" y="812063"/>
                    </a:lnTo>
                    <a:lnTo>
                      <a:pt x="815149" y="817460"/>
                    </a:lnTo>
                    <a:close/>
                  </a:path>
                  <a:path w="2520315" h="2510790">
                    <a:moveTo>
                      <a:pt x="852944" y="855116"/>
                    </a:moveTo>
                    <a:lnTo>
                      <a:pt x="831341" y="833602"/>
                    </a:lnTo>
                    <a:lnTo>
                      <a:pt x="836726" y="828205"/>
                    </a:lnTo>
                    <a:lnTo>
                      <a:pt x="858316" y="849718"/>
                    </a:lnTo>
                    <a:lnTo>
                      <a:pt x="852944" y="855116"/>
                    </a:lnTo>
                    <a:close/>
                  </a:path>
                  <a:path w="2520315" h="2510790">
                    <a:moveTo>
                      <a:pt x="890727" y="892759"/>
                    </a:moveTo>
                    <a:lnTo>
                      <a:pt x="869137" y="871245"/>
                    </a:lnTo>
                    <a:lnTo>
                      <a:pt x="874509" y="865847"/>
                    </a:lnTo>
                    <a:lnTo>
                      <a:pt x="896099" y="887361"/>
                    </a:lnTo>
                    <a:lnTo>
                      <a:pt x="890727" y="892759"/>
                    </a:lnTo>
                    <a:close/>
                  </a:path>
                  <a:path w="2520315" h="2510790">
                    <a:moveTo>
                      <a:pt x="928509" y="930402"/>
                    </a:moveTo>
                    <a:lnTo>
                      <a:pt x="906919" y="908888"/>
                    </a:lnTo>
                    <a:lnTo>
                      <a:pt x="912304" y="903490"/>
                    </a:lnTo>
                    <a:lnTo>
                      <a:pt x="933894" y="925004"/>
                    </a:lnTo>
                    <a:lnTo>
                      <a:pt x="928509" y="930402"/>
                    </a:lnTo>
                    <a:close/>
                  </a:path>
                  <a:path w="2520315" h="2510790">
                    <a:moveTo>
                      <a:pt x="966304" y="968044"/>
                    </a:moveTo>
                    <a:lnTo>
                      <a:pt x="944714" y="946543"/>
                    </a:lnTo>
                    <a:lnTo>
                      <a:pt x="950087" y="941133"/>
                    </a:lnTo>
                    <a:lnTo>
                      <a:pt x="971677" y="962647"/>
                    </a:lnTo>
                    <a:lnTo>
                      <a:pt x="966304" y="968044"/>
                    </a:lnTo>
                    <a:close/>
                  </a:path>
                  <a:path w="2520315" h="2510790">
                    <a:moveTo>
                      <a:pt x="1004087" y="1005700"/>
                    </a:moveTo>
                    <a:lnTo>
                      <a:pt x="982497" y="984186"/>
                    </a:lnTo>
                    <a:lnTo>
                      <a:pt x="987882" y="978789"/>
                    </a:lnTo>
                    <a:lnTo>
                      <a:pt x="1009472" y="1000302"/>
                    </a:lnTo>
                    <a:lnTo>
                      <a:pt x="1004087" y="1005700"/>
                    </a:lnTo>
                    <a:close/>
                  </a:path>
                  <a:path w="2520315" h="2510790">
                    <a:moveTo>
                      <a:pt x="1041882" y="1043343"/>
                    </a:moveTo>
                    <a:lnTo>
                      <a:pt x="1020292" y="1021829"/>
                    </a:lnTo>
                    <a:lnTo>
                      <a:pt x="1025664" y="1016431"/>
                    </a:lnTo>
                    <a:lnTo>
                      <a:pt x="1047254" y="1037945"/>
                    </a:lnTo>
                    <a:lnTo>
                      <a:pt x="1041882" y="1043343"/>
                    </a:lnTo>
                    <a:close/>
                  </a:path>
                  <a:path w="2520315" h="2510790">
                    <a:moveTo>
                      <a:pt x="1079665" y="1080985"/>
                    </a:moveTo>
                    <a:lnTo>
                      <a:pt x="1058075" y="1059472"/>
                    </a:lnTo>
                    <a:lnTo>
                      <a:pt x="1063447" y="1054074"/>
                    </a:lnTo>
                    <a:lnTo>
                      <a:pt x="1085049" y="1075588"/>
                    </a:lnTo>
                    <a:lnTo>
                      <a:pt x="1079665" y="1080985"/>
                    </a:lnTo>
                    <a:close/>
                  </a:path>
                  <a:path w="2520315" h="2510790">
                    <a:moveTo>
                      <a:pt x="1117460" y="1118628"/>
                    </a:moveTo>
                    <a:lnTo>
                      <a:pt x="1095857" y="1097114"/>
                    </a:lnTo>
                    <a:lnTo>
                      <a:pt x="1101242" y="1091717"/>
                    </a:lnTo>
                    <a:lnTo>
                      <a:pt x="1122832" y="1113231"/>
                    </a:lnTo>
                    <a:lnTo>
                      <a:pt x="1117460" y="1118628"/>
                    </a:lnTo>
                    <a:close/>
                  </a:path>
                  <a:path w="2520315" h="2510790">
                    <a:moveTo>
                      <a:pt x="1155242" y="1156284"/>
                    </a:moveTo>
                    <a:lnTo>
                      <a:pt x="1133652" y="1134770"/>
                    </a:lnTo>
                    <a:lnTo>
                      <a:pt x="1139024" y="1129372"/>
                    </a:lnTo>
                    <a:lnTo>
                      <a:pt x="1160627" y="1150874"/>
                    </a:lnTo>
                    <a:lnTo>
                      <a:pt x="1155242" y="1156284"/>
                    </a:lnTo>
                    <a:close/>
                  </a:path>
                  <a:path w="2520315" h="2510790">
                    <a:moveTo>
                      <a:pt x="1193038" y="1193927"/>
                    </a:moveTo>
                    <a:lnTo>
                      <a:pt x="1171435" y="1172413"/>
                    </a:lnTo>
                    <a:lnTo>
                      <a:pt x="1176820" y="1167015"/>
                    </a:lnTo>
                    <a:lnTo>
                      <a:pt x="1198410" y="1188529"/>
                    </a:lnTo>
                    <a:lnTo>
                      <a:pt x="1193038" y="1193927"/>
                    </a:lnTo>
                    <a:close/>
                  </a:path>
                  <a:path w="2520315" h="2510790">
                    <a:moveTo>
                      <a:pt x="1230820" y="1231569"/>
                    </a:moveTo>
                    <a:lnTo>
                      <a:pt x="1209230" y="1210056"/>
                    </a:lnTo>
                    <a:lnTo>
                      <a:pt x="1214602" y="1204658"/>
                    </a:lnTo>
                    <a:lnTo>
                      <a:pt x="1236205" y="1226172"/>
                    </a:lnTo>
                    <a:lnTo>
                      <a:pt x="1230820" y="1231569"/>
                    </a:lnTo>
                    <a:close/>
                  </a:path>
                  <a:path w="2520315" h="2510790">
                    <a:moveTo>
                      <a:pt x="1268615" y="1269212"/>
                    </a:moveTo>
                    <a:lnTo>
                      <a:pt x="1247013" y="1247698"/>
                    </a:lnTo>
                    <a:lnTo>
                      <a:pt x="1252397" y="1242301"/>
                    </a:lnTo>
                    <a:lnTo>
                      <a:pt x="1273987" y="1263815"/>
                    </a:lnTo>
                    <a:lnTo>
                      <a:pt x="1268615" y="1269212"/>
                    </a:lnTo>
                    <a:close/>
                  </a:path>
                  <a:path w="2520315" h="2510790">
                    <a:moveTo>
                      <a:pt x="1306398" y="1306855"/>
                    </a:moveTo>
                    <a:lnTo>
                      <a:pt x="1284808" y="1285354"/>
                    </a:lnTo>
                    <a:lnTo>
                      <a:pt x="1290180" y="1279956"/>
                    </a:lnTo>
                    <a:lnTo>
                      <a:pt x="1311770" y="1301457"/>
                    </a:lnTo>
                    <a:lnTo>
                      <a:pt x="1306398" y="1306855"/>
                    </a:lnTo>
                    <a:close/>
                  </a:path>
                  <a:path w="2520315" h="2510790">
                    <a:moveTo>
                      <a:pt x="1344180" y="1344510"/>
                    </a:moveTo>
                    <a:lnTo>
                      <a:pt x="1322590" y="1322997"/>
                    </a:lnTo>
                    <a:lnTo>
                      <a:pt x="1327975" y="1317599"/>
                    </a:lnTo>
                    <a:lnTo>
                      <a:pt x="1349565" y="1339113"/>
                    </a:lnTo>
                    <a:lnTo>
                      <a:pt x="1344180" y="1344510"/>
                    </a:lnTo>
                    <a:close/>
                  </a:path>
                  <a:path w="2520315" h="2510790">
                    <a:moveTo>
                      <a:pt x="1381975" y="1382153"/>
                    </a:moveTo>
                    <a:lnTo>
                      <a:pt x="1360385" y="1360639"/>
                    </a:lnTo>
                    <a:lnTo>
                      <a:pt x="1365758" y="1355242"/>
                    </a:lnTo>
                    <a:lnTo>
                      <a:pt x="1387348" y="1376756"/>
                    </a:lnTo>
                    <a:lnTo>
                      <a:pt x="1381975" y="1382153"/>
                    </a:lnTo>
                    <a:close/>
                  </a:path>
                  <a:path w="2520315" h="2510790">
                    <a:moveTo>
                      <a:pt x="1419758" y="1419796"/>
                    </a:moveTo>
                    <a:lnTo>
                      <a:pt x="1398168" y="1398282"/>
                    </a:lnTo>
                    <a:lnTo>
                      <a:pt x="1403553" y="1392885"/>
                    </a:lnTo>
                    <a:lnTo>
                      <a:pt x="1425143" y="1414399"/>
                    </a:lnTo>
                    <a:lnTo>
                      <a:pt x="1419758" y="1419796"/>
                    </a:lnTo>
                    <a:close/>
                  </a:path>
                  <a:path w="2520315" h="2510790">
                    <a:moveTo>
                      <a:pt x="1457553" y="1457439"/>
                    </a:moveTo>
                    <a:lnTo>
                      <a:pt x="1435963" y="1435938"/>
                    </a:lnTo>
                    <a:lnTo>
                      <a:pt x="1441335" y="1430528"/>
                    </a:lnTo>
                    <a:lnTo>
                      <a:pt x="1462925" y="1452041"/>
                    </a:lnTo>
                    <a:lnTo>
                      <a:pt x="1457553" y="1457439"/>
                    </a:lnTo>
                    <a:close/>
                  </a:path>
                  <a:path w="2520315" h="2510790">
                    <a:moveTo>
                      <a:pt x="1495336" y="1495094"/>
                    </a:moveTo>
                    <a:lnTo>
                      <a:pt x="1473746" y="1473581"/>
                    </a:lnTo>
                    <a:lnTo>
                      <a:pt x="1479118" y="1468183"/>
                    </a:lnTo>
                    <a:lnTo>
                      <a:pt x="1500720" y="1489697"/>
                    </a:lnTo>
                    <a:lnTo>
                      <a:pt x="1495336" y="1495094"/>
                    </a:lnTo>
                    <a:close/>
                  </a:path>
                  <a:path w="2520315" h="2510790">
                    <a:moveTo>
                      <a:pt x="1533131" y="1532737"/>
                    </a:moveTo>
                    <a:lnTo>
                      <a:pt x="1511528" y="1511223"/>
                    </a:lnTo>
                    <a:lnTo>
                      <a:pt x="1516913" y="1505826"/>
                    </a:lnTo>
                    <a:lnTo>
                      <a:pt x="1538503" y="1527340"/>
                    </a:lnTo>
                    <a:lnTo>
                      <a:pt x="1533131" y="1532737"/>
                    </a:lnTo>
                    <a:close/>
                  </a:path>
                  <a:path w="2520315" h="2510790">
                    <a:moveTo>
                      <a:pt x="1570913" y="1570380"/>
                    </a:moveTo>
                    <a:lnTo>
                      <a:pt x="1549323" y="1548866"/>
                    </a:lnTo>
                    <a:lnTo>
                      <a:pt x="1554695" y="1543469"/>
                    </a:lnTo>
                    <a:lnTo>
                      <a:pt x="1576298" y="1564982"/>
                    </a:lnTo>
                    <a:lnTo>
                      <a:pt x="1570913" y="1570380"/>
                    </a:lnTo>
                    <a:close/>
                  </a:path>
                  <a:path w="2520315" h="2510790">
                    <a:moveTo>
                      <a:pt x="1608709" y="1608023"/>
                    </a:moveTo>
                    <a:lnTo>
                      <a:pt x="1587106" y="1586509"/>
                    </a:lnTo>
                    <a:lnTo>
                      <a:pt x="1592491" y="1581111"/>
                    </a:lnTo>
                    <a:lnTo>
                      <a:pt x="1614081" y="1602625"/>
                    </a:lnTo>
                    <a:lnTo>
                      <a:pt x="1608709" y="1608023"/>
                    </a:lnTo>
                    <a:close/>
                  </a:path>
                  <a:path w="2520315" h="2510790">
                    <a:moveTo>
                      <a:pt x="1646491" y="1645678"/>
                    </a:moveTo>
                    <a:lnTo>
                      <a:pt x="1624901" y="1624164"/>
                    </a:lnTo>
                    <a:lnTo>
                      <a:pt x="1630273" y="1618767"/>
                    </a:lnTo>
                    <a:lnTo>
                      <a:pt x="1651876" y="1640268"/>
                    </a:lnTo>
                    <a:lnTo>
                      <a:pt x="1646491" y="1645678"/>
                    </a:lnTo>
                    <a:close/>
                  </a:path>
                  <a:path w="2520315" h="2510790">
                    <a:moveTo>
                      <a:pt x="1684286" y="1683321"/>
                    </a:moveTo>
                    <a:lnTo>
                      <a:pt x="1662684" y="1661807"/>
                    </a:lnTo>
                    <a:lnTo>
                      <a:pt x="1668068" y="1656410"/>
                    </a:lnTo>
                    <a:lnTo>
                      <a:pt x="1689658" y="1677924"/>
                    </a:lnTo>
                    <a:lnTo>
                      <a:pt x="1684286" y="1683321"/>
                    </a:lnTo>
                    <a:close/>
                  </a:path>
                  <a:path w="2520315" h="2510790">
                    <a:moveTo>
                      <a:pt x="1722069" y="1720964"/>
                    </a:moveTo>
                    <a:lnTo>
                      <a:pt x="1700479" y="1699450"/>
                    </a:lnTo>
                    <a:lnTo>
                      <a:pt x="1705851" y="1694053"/>
                    </a:lnTo>
                    <a:lnTo>
                      <a:pt x="1727441" y="1715566"/>
                    </a:lnTo>
                    <a:lnTo>
                      <a:pt x="1722069" y="1720964"/>
                    </a:lnTo>
                    <a:close/>
                  </a:path>
                  <a:path w="2520315" h="2510790">
                    <a:moveTo>
                      <a:pt x="1759851" y="1758607"/>
                    </a:moveTo>
                    <a:lnTo>
                      <a:pt x="1738261" y="1737093"/>
                    </a:lnTo>
                    <a:lnTo>
                      <a:pt x="1743646" y="1731695"/>
                    </a:lnTo>
                    <a:lnTo>
                      <a:pt x="1765236" y="1753209"/>
                    </a:lnTo>
                    <a:lnTo>
                      <a:pt x="1759851" y="1758607"/>
                    </a:lnTo>
                    <a:close/>
                  </a:path>
                  <a:path w="2520315" h="2510790">
                    <a:moveTo>
                      <a:pt x="1797646" y="1796249"/>
                    </a:moveTo>
                    <a:lnTo>
                      <a:pt x="1776056" y="1774748"/>
                    </a:lnTo>
                    <a:lnTo>
                      <a:pt x="1781428" y="1769351"/>
                    </a:lnTo>
                    <a:lnTo>
                      <a:pt x="1803018" y="1790852"/>
                    </a:lnTo>
                    <a:lnTo>
                      <a:pt x="1797646" y="1796249"/>
                    </a:lnTo>
                    <a:close/>
                  </a:path>
                  <a:path w="2520315" h="2510790">
                    <a:moveTo>
                      <a:pt x="1835429" y="1833905"/>
                    </a:moveTo>
                    <a:lnTo>
                      <a:pt x="1813839" y="1812391"/>
                    </a:lnTo>
                    <a:lnTo>
                      <a:pt x="1819224" y="1806994"/>
                    </a:lnTo>
                    <a:lnTo>
                      <a:pt x="1840814" y="1828507"/>
                    </a:lnTo>
                    <a:lnTo>
                      <a:pt x="1835429" y="1833905"/>
                    </a:lnTo>
                    <a:close/>
                  </a:path>
                  <a:path w="2520315" h="2510790">
                    <a:moveTo>
                      <a:pt x="1873224" y="1871548"/>
                    </a:moveTo>
                    <a:lnTo>
                      <a:pt x="1851634" y="1850034"/>
                    </a:lnTo>
                    <a:lnTo>
                      <a:pt x="1857006" y="1844636"/>
                    </a:lnTo>
                    <a:lnTo>
                      <a:pt x="1878596" y="1866150"/>
                    </a:lnTo>
                    <a:lnTo>
                      <a:pt x="1873224" y="1871548"/>
                    </a:lnTo>
                    <a:close/>
                  </a:path>
                  <a:path w="2520315" h="2510790">
                    <a:moveTo>
                      <a:pt x="1911007" y="1909191"/>
                    </a:moveTo>
                    <a:lnTo>
                      <a:pt x="1889417" y="1887677"/>
                    </a:lnTo>
                    <a:lnTo>
                      <a:pt x="1894789" y="1882279"/>
                    </a:lnTo>
                    <a:lnTo>
                      <a:pt x="1916391" y="1903793"/>
                    </a:lnTo>
                    <a:lnTo>
                      <a:pt x="1911007" y="1909191"/>
                    </a:lnTo>
                    <a:close/>
                  </a:path>
                  <a:path w="2520315" h="2510790">
                    <a:moveTo>
                      <a:pt x="1948802" y="1946833"/>
                    </a:moveTo>
                    <a:lnTo>
                      <a:pt x="1927199" y="1925320"/>
                    </a:lnTo>
                    <a:lnTo>
                      <a:pt x="1932584" y="1919922"/>
                    </a:lnTo>
                    <a:lnTo>
                      <a:pt x="1954174" y="1941436"/>
                    </a:lnTo>
                    <a:lnTo>
                      <a:pt x="1948802" y="1946833"/>
                    </a:lnTo>
                    <a:close/>
                  </a:path>
                  <a:path w="2520315" h="2510790">
                    <a:moveTo>
                      <a:pt x="1986584" y="1984489"/>
                    </a:moveTo>
                    <a:lnTo>
                      <a:pt x="1964994" y="1962975"/>
                    </a:lnTo>
                    <a:lnTo>
                      <a:pt x="1970366" y="1957578"/>
                    </a:lnTo>
                    <a:lnTo>
                      <a:pt x="1991969" y="1979079"/>
                    </a:lnTo>
                    <a:lnTo>
                      <a:pt x="1986584" y="1984489"/>
                    </a:lnTo>
                    <a:close/>
                  </a:path>
                  <a:path w="2520315" h="2510790">
                    <a:moveTo>
                      <a:pt x="2024379" y="2022132"/>
                    </a:moveTo>
                    <a:lnTo>
                      <a:pt x="2002777" y="2000618"/>
                    </a:lnTo>
                    <a:lnTo>
                      <a:pt x="2008162" y="1995220"/>
                    </a:lnTo>
                    <a:lnTo>
                      <a:pt x="2029752" y="2016734"/>
                    </a:lnTo>
                    <a:lnTo>
                      <a:pt x="2024379" y="2022132"/>
                    </a:lnTo>
                    <a:close/>
                  </a:path>
                  <a:path w="2520315" h="2510790">
                    <a:moveTo>
                      <a:pt x="2062162" y="2059774"/>
                    </a:moveTo>
                    <a:lnTo>
                      <a:pt x="2040572" y="2038261"/>
                    </a:lnTo>
                    <a:lnTo>
                      <a:pt x="2045944" y="2032863"/>
                    </a:lnTo>
                    <a:lnTo>
                      <a:pt x="2067547" y="2054377"/>
                    </a:lnTo>
                    <a:lnTo>
                      <a:pt x="2062162" y="2059774"/>
                    </a:lnTo>
                    <a:close/>
                  </a:path>
                  <a:path w="2520315" h="2510790">
                    <a:moveTo>
                      <a:pt x="2099957" y="2097417"/>
                    </a:moveTo>
                    <a:lnTo>
                      <a:pt x="2078354" y="2075903"/>
                    </a:lnTo>
                    <a:lnTo>
                      <a:pt x="2083739" y="2070506"/>
                    </a:lnTo>
                    <a:lnTo>
                      <a:pt x="2105329" y="2092020"/>
                    </a:lnTo>
                    <a:lnTo>
                      <a:pt x="2099957" y="2097417"/>
                    </a:lnTo>
                    <a:close/>
                  </a:path>
                  <a:path w="2520315" h="2510790">
                    <a:moveTo>
                      <a:pt x="2137740" y="2135073"/>
                    </a:moveTo>
                    <a:lnTo>
                      <a:pt x="2116150" y="2113559"/>
                    </a:lnTo>
                    <a:lnTo>
                      <a:pt x="2121522" y="2108161"/>
                    </a:lnTo>
                    <a:lnTo>
                      <a:pt x="2143112" y="2129663"/>
                    </a:lnTo>
                    <a:lnTo>
                      <a:pt x="2137740" y="2135073"/>
                    </a:lnTo>
                    <a:close/>
                  </a:path>
                  <a:path w="2520315" h="2510790">
                    <a:moveTo>
                      <a:pt x="2175522" y="2172716"/>
                    </a:moveTo>
                    <a:lnTo>
                      <a:pt x="2153932" y="2151202"/>
                    </a:lnTo>
                    <a:lnTo>
                      <a:pt x="2159317" y="2145804"/>
                    </a:lnTo>
                    <a:lnTo>
                      <a:pt x="2180907" y="2167318"/>
                    </a:lnTo>
                    <a:lnTo>
                      <a:pt x="2175522" y="2172716"/>
                    </a:lnTo>
                    <a:close/>
                  </a:path>
                  <a:path w="2520315" h="2510790">
                    <a:moveTo>
                      <a:pt x="2213317" y="2210358"/>
                    </a:moveTo>
                    <a:lnTo>
                      <a:pt x="2191727" y="2188845"/>
                    </a:lnTo>
                    <a:lnTo>
                      <a:pt x="2197100" y="2183447"/>
                    </a:lnTo>
                    <a:lnTo>
                      <a:pt x="2218690" y="2204961"/>
                    </a:lnTo>
                    <a:lnTo>
                      <a:pt x="2213317" y="2210358"/>
                    </a:lnTo>
                    <a:close/>
                  </a:path>
                  <a:path w="2520315" h="2510790">
                    <a:moveTo>
                      <a:pt x="2251100" y="2248001"/>
                    </a:moveTo>
                    <a:lnTo>
                      <a:pt x="2229510" y="2226487"/>
                    </a:lnTo>
                    <a:lnTo>
                      <a:pt x="2234895" y="2221090"/>
                    </a:lnTo>
                    <a:lnTo>
                      <a:pt x="2256485" y="2242604"/>
                    </a:lnTo>
                    <a:lnTo>
                      <a:pt x="2251100" y="2248001"/>
                    </a:lnTo>
                    <a:close/>
                  </a:path>
                  <a:path w="2520315" h="2510790">
                    <a:moveTo>
                      <a:pt x="2288895" y="2285644"/>
                    </a:moveTo>
                    <a:lnTo>
                      <a:pt x="2267305" y="2264143"/>
                    </a:lnTo>
                    <a:lnTo>
                      <a:pt x="2272677" y="2258745"/>
                    </a:lnTo>
                    <a:lnTo>
                      <a:pt x="2294267" y="2280246"/>
                    </a:lnTo>
                    <a:lnTo>
                      <a:pt x="2288895" y="2285644"/>
                    </a:lnTo>
                    <a:close/>
                  </a:path>
                  <a:path w="2520315" h="2510790">
                    <a:moveTo>
                      <a:pt x="2326678" y="2323299"/>
                    </a:moveTo>
                    <a:lnTo>
                      <a:pt x="2305088" y="2301786"/>
                    </a:lnTo>
                    <a:lnTo>
                      <a:pt x="2310472" y="2296388"/>
                    </a:lnTo>
                    <a:lnTo>
                      <a:pt x="2332062" y="2317902"/>
                    </a:lnTo>
                    <a:lnTo>
                      <a:pt x="2326678" y="2323299"/>
                    </a:lnTo>
                    <a:close/>
                  </a:path>
                  <a:path w="2520315" h="2510790">
                    <a:moveTo>
                      <a:pt x="2364473" y="2360942"/>
                    </a:moveTo>
                    <a:lnTo>
                      <a:pt x="2342883" y="2339428"/>
                    </a:lnTo>
                    <a:lnTo>
                      <a:pt x="2348255" y="2334031"/>
                    </a:lnTo>
                    <a:lnTo>
                      <a:pt x="2369845" y="2355545"/>
                    </a:lnTo>
                    <a:lnTo>
                      <a:pt x="2364473" y="2360942"/>
                    </a:lnTo>
                    <a:close/>
                  </a:path>
                  <a:path w="2520315" h="2510790">
                    <a:moveTo>
                      <a:pt x="2402255" y="2398585"/>
                    </a:moveTo>
                    <a:lnTo>
                      <a:pt x="2380665" y="2377071"/>
                    </a:lnTo>
                    <a:lnTo>
                      <a:pt x="2386037" y="2371674"/>
                    </a:lnTo>
                    <a:lnTo>
                      <a:pt x="2407640" y="2393188"/>
                    </a:lnTo>
                    <a:lnTo>
                      <a:pt x="2402255" y="2398585"/>
                    </a:lnTo>
                    <a:close/>
                  </a:path>
                  <a:path w="2520315" h="2510790">
                    <a:moveTo>
                      <a:pt x="2440051" y="2436228"/>
                    </a:moveTo>
                    <a:lnTo>
                      <a:pt x="2418448" y="2414714"/>
                    </a:lnTo>
                    <a:lnTo>
                      <a:pt x="2423833" y="2409317"/>
                    </a:lnTo>
                    <a:lnTo>
                      <a:pt x="2445423" y="2430830"/>
                    </a:lnTo>
                    <a:lnTo>
                      <a:pt x="2440051" y="2436228"/>
                    </a:lnTo>
                    <a:close/>
                  </a:path>
                  <a:path w="2520315" h="2510790">
                    <a:moveTo>
                      <a:pt x="2477833" y="2473883"/>
                    </a:moveTo>
                    <a:lnTo>
                      <a:pt x="2456243" y="2452370"/>
                    </a:lnTo>
                    <a:lnTo>
                      <a:pt x="2461615" y="2446972"/>
                    </a:lnTo>
                    <a:lnTo>
                      <a:pt x="2483218" y="2468473"/>
                    </a:lnTo>
                    <a:lnTo>
                      <a:pt x="2477833" y="2473883"/>
                    </a:lnTo>
                    <a:close/>
                  </a:path>
                  <a:path w="2520315" h="2510790">
                    <a:moveTo>
                      <a:pt x="2514600" y="2510510"/>
                    </a:moveTo>
                    <a:lnTo>
                      <a:pt x="2494026" y="2490012"/>
                    </a:lnTo>
                    <a:lnTo>
                      <a:pt x="2499410" y="2484615"/>
                    </a:lnTo>
                    <a:lnTo>
                      <a:pt x="2519984" y="2505113"/>
                    </a:lnTo>
                    <a:lnTo>
                      <a:pt x="2514600" y="251051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33" name="bk object 112"/>
              <p:cNvSpPr/>
              <p:nvPr userDrawn="1"/>
            </p:nvSpPr>
            <p:spPr>
              <a:xfrm>
                <a:off x="2695" y="3435"/>
                <a:ext cx="3969" cy="3954"/>
              </a:xfrm>
              <a:custGeom>
                <a:avLst/>
                <a:gdLst/>
                <a:ahLst/>
                <a:cxnLst/>
                <a:rect l="l" t="t" r="r" b="b"/>
                <a:pathLst>
                  <a:path w="2520315" h="2510790">
                    <a:moveTo>
                      <a:pt x="2498382" y="26911"/>
                    </a:moveTo>
                    <a:lnTo>
                      <a:pt x="2493010" y="21513"/>
                    </a:lnTo>
                    <a:lnTo>
                      <a:pt x="2514600" y="0"/>
                    </a:lnTo>
                    <a:lnTo>
                      <a:pt x="2519984" y="5397"/>
                    </a:lnTo>
                    <a:lnTo>
                      <a:pt x="2498382" y="26911"/>
                    </a:lnTo>
                    <a:close/>
                  </a:path>
                  <a:path w="2520315" h="2510790">
                    <a:moveTo>
                      <a:pt x="2460599" y="64554"/>
                    </a:moveTo>
                    <a:lnTo>
                      <a:pt x="2455227" y="59156"/>
                    </a:lnTo>
                    <a:lnTo>
                      <a:pt x="2476817" y="37642"/>
                    </a:lnTo>
                    <a:lnTo>
                      <a:pt x="2482189" y="43040"/>
                    </a:lnTo>
                    <a:lnTo>
                      <a:pt x="2460599" y="64554"/>
                    </a:lnTo>
                    <a:close/>
                  </a:path>
                  <a:path w="2520315" h="2510790">
                    <a:moveTo>
                      <a:pt x="2422817" y="102196"/>
                    </a:moveTo>
                    <a:lnTo>
                      <a:pt x="2417432" y="96799"/>
                    </a:lnTo>
                    <a:lnTo>
                      <a:pt x="2439022" y="75285"/>
                    </a:lnTo>
                    <a:lnTo>
                      <a:pt x="2444407" y="80683"/>
                    </a:lnTo>
                    <a:lnTo>
                      <a:pt x="2422817" y="102196"/>
                    </a:lnTo>
                    <a:close/>
                  </a:path>
                  <a:path w="2520315" h="2510790">
                    <a:moveTo>
                      <a:pt x="2385021" y="139839"/>
                    </a:moveTo>
                    <a:lnTo>
                      <a:pt x="2379649" y="134442"/>
                    </a:lnTo>
                    <a:lnTo>
                      <a:pt x="2401239" y="112928"/>
                    </a:lnTo>
                    <a:lnTo>
                      <a:pt x="2406611" y="118325"/>
                    </a:lnTo>
                    <a:lnTo>
                      <a:pt x="2385021" y="139839"/>
                    </a:lnTo>
                    <a:close/>
                  </a:path>
                  <a:path w="2520315" h="2510790">
                    <a:moveTo>
                      <a:pt x="2347239" y="177495"/>
                    </a:moveTo>
                    <a:lnTo>
                      <a:pt x="2341854" y="172085"/>
                    </a:lnTo>
                    <a:lnTo>
                      <a:pt x="2363444" y="150583"/>
                    </a:lnTo>
                    <a:lnTo>
                      <a:pt x="2368829" y="155981"/>
                    </a:lnTo>
                    <a:lnTo>
                      <a:pt x="2347239" y="177495"/>
                    </a:lnTo>
                    <a:close/>
                  </a:path>
                  <a:path w="2520315" h="2510790">
                    <a:moveTo>
                      <a:pt x="2309444" y="215138"/>
                    </a:moveTo>
                    <a:lnTo>
                      <a:pt x="2304072" y="209740"/>
                    </a:lnTo>
                    <a:lnTo>
                      <a:pt x="2325662" y="188226"/>
                    </a:lnTo>
                    <a:lnTo>
                      <a:pt x="2331034" y="193624"/>
                    </a:lnTo>
                    <a:lnTo>
                      <a:pt x="2309444" y="215138"/>
                    </a:lnTo>
                    <a:close/>
                  </a:path>
                  <a:path w="2520315" h="2510790">
                    <a:moveTo>
                      <a:pt x="2271661" y="252780"/>
                    </a:moveTo>
                    <a:lnTo>
                      <a:pt x="2266276" y="247383"/>
                    </a:lnTo>
                    <a:lnTo>
                      <a:pt x="2287879" y="225869"/>
                    </a:lnTo>
                    <a:lnTo>
                      <a:pt x="2293251" y="231267"/>
                    </a:lnTo>
                    <a:lnTo>
                      <a:pt x="2271661" y="252780"/>
                    </a:lnTo>
                    <a:close/>
                  </a:path>
                  <a:path w="2520315" h="2510790">
                    <a:moveTo>
                      <a:pt x="2233866" y="290423"/>
                    </a:moveTo>
                    <a:lnTo>
                      <a:pt x="2228494" y="285026"/>
                    </a:lnTo>
                    <a:lnTo>
                      <a:pt x="2250084" y="263512"/>
                    </a:lnTo>
                    <a:lnTo>
                      <a:pt x="2255469" y="268909"/>
                    </a:lnTo>
                    <a:lnTo>
                      <a:pt x="2233866" y="290423"/>
                    </a:lnTo>
                    <a:close/>
                  </a:path>
                  <a:path w="2520315" h="2510790">
                    <a:moveTo>
                      <a:pt x="2196084" y="328066"/>
                    </a:moveTo>
                    <a:lnTo>
                      <a:pt x="2190699" y="322668"/>
                    </a:lnTo>
                    <a:lnTo>
                      <a:pt x="2212301" y="301167"/>
                    </a:lnTo>
                    <a:lnTo>
                      <a:pt x="2217674" y="306565"/>
                    </a:lnTo>
                    <a:lnTo>
                      <a:pt x="2196084" y="328066"/>
                    </a:lnTo>
                    <a:close/>
                  </a:path>
                  <a:path w="2520315" h="2510790">
                    <a:moveTo>
                      <a:pt x="2158288" y="365721"/>
                    </a:moveTo>
                    <a:lnTo>
                      <a:pt x="2152916" y="360324"/>
                    </a:lnTo>
                    <a:lnTo>
                      <a:pt x="2174506" y="338810"/>
                    </a:lnTo>
                    <a:lnTo>
                      <a:pt x="2179891" y="344208"/>
                    </a:lnTo>
                    <a:lnTo>
                      <a:pt x="2158288" y="365721"/>
                    </a:lnTo>
                    <a:close/>
                  </a:path>
                  <a:path w="2520315" h="2510790">
                    <a:moveTo>
                      <a:pt x="2120506" y="403364"/>
                    </a:moveTo>
                    <a:lnTo>
                      <a:pt x="2115121" y="397967"/>
                    </a:lnTo>
                    <a:lnTo>
                      <a:pt x="2136724" y="376453"/>
                    </a:lnTo>
                    <a:lnTo>
                      <a:pt x="2142096" y="381850"/>
                    </a:lnTo>
                    <a:lnTo>
                      <a:pt x="2120506" y="403364"/>
                    </a:lnTo>
                    <a:close/>
                  </a:path>
                  <a:path w="2520315" h="2510790">
                    <a:moveTo>
                      <a:pt x="2082711" y="441007"/>
                    </a:moveTo>
                    <a:lnTo>
                      <a:pt x="2077339" y="435610"/>
                    </a:lnTo>
                    <a:lnTo>
                      <a:pt x="2098929" y="414096"/>
                    </a:lnTo>
                    <a:lnTo>
                      <a:pt x="2104313" y="419493"/>
                    </a:lnTo>
                    <a:lnTo>
                      <a:pt x="2082711" y="441007"/>
                    </a:lnTo>
                    <a:close/>
                  </a:path>
                  <a:path w="2520315" h="2510790">
                    <a:moveTo>
                      <a:pt x="2044928" y="478650"/>
                    </a:moveTo>
                    <a:lnTo>
                      <a:pt x="2039556" y="473252"/>
                    </a:lnTo>
                    <a:lnTo>
                      <a:pt x="2061146" y="451739"/>
                    </a:lnTo>
                    <a:lnTo>
                      <a:pt x="2066518" y="457136"/>
                    </a:lnTo>
                    <a:lnTo>
                      <a:pt x="2044928" y="478650"/>
                    </a:lnTo>
                    <a:close/>
                  </a:path>
                  <a:path w="2520315" h="2510790">
                    <a:moveTo>
                      <a:pt x="2007146" y="516305"/>
                    </a:moveTo>
                    <a:lnTo>
                      <a:pt x="2001761" y="510908"/>
                    </a:lnTo>
                    <a:lnTo>
                      <a:pt x="2023351" y="489394"/>
                    </a:lnTo>
                    <a:lnTo>
                      <a:pt x="2028736" y="494792"/>
                    </a:lnTo>
                    <a:lnTo>
                      <a:pt x="2007146" y="516305"/>
                    </a:lnTo>
                    <a:close/>
                  </a:path>
                  <a:path w="2520315" h="2510790">
                    <a:moveTo>
                      <a:pt x="1969350" y="553948"/>
                    </a:moveTo>
                    <a:lnTo>
                      <a:pt x="1963978" y="548551"/>
                    </a:lnTo>
                    <a:lnTo>
                      <a:pt x="1985568" y="527037"/>
                    </a:lnTo>
                    <a:lnTo>
                      <a:pt x="1990940" y="532434"/>
                    </a:lnTo>
                    <a:lnTo>
                      <a:pt x="1969350" y="553948"/>
                    </a:lnTo>
                    <a:close/>
                  </a:path>
                  <a:path w="2520315" h="2510790">
                    <a:moveTo>
                      <a:pt x="1931568" y="591591"/>
                    </a:moveTo>
                    <a:lnTo>
                      <a:pt x="1926183" y="586193"/>
                    </a:lnTo>
                    <a:lnTo>
                      <a:pt x="1947773" y="564680"/>
                    </a:lnTo>
                    <a:lnTo>
                      <a:pt x="1953158" y="570077"/>
                    </a:lnTo>
                    <a:lnTo>
                      <a:pt x="1931568" y="591591"/>
                    </a:lnTo>
                    <a:close/>
                  </a:path>
                  <a:path w="2520315" h="2510790">
                    <a:moveTo>
                      <a:pt x="1893773" y="629234"/>
                    </a:moveTo>
                    <a:lnTo>
                      <a:pt x="1888401" y="623836"/>
                    </a:lnTo>
                    <a:lnTo>
                      <a:pt x="1909991" y="602322"/>
                    </a:lnTo>
                    <a:lnTo>
                      <a:pt x="1915363" y="607720"/>
                    </a:lnTo>
                    <a:lnTo>
                      <a:pt x="1893773" y="629234"/>
                    </a:lnTo>
                    <a:close/>
                  </a:path>
                  <a:path w="2520315" h="2510790">
                    <a:moveTo>
                      <a:pt x="1855990" y="666877"/>
                    </a:moveTo>
                    <a:lnTo>
                      <a:pt x="1850605" y="661479"/>
                    </a:lnTo>
                    <a:lnTo>
                      <a:pt x="1872208" y="639978"/>
                    </a:lnTo>
                    <a:lnTo>
                      <a:pt x="1877580" y="645375"/>
                    </a:lnTo>
                    <a:lnTo>
                      <a:pt x="1855990" y="666877"/>
                    </a:lnTo>
                    <a:close/>
                  </a:path>
                  <a:path w="2520315" h="2510790">
                    <a:moveTo>
                      <a:pt x="1818195" y="704532"/>
                    </a:moveTo>
                    <a:lnTo>
                      <a:pt x="1812823" y="699135"/>
                    </a:lnTo>
                    <a:lnTo>
                      <a:pt x="1834413" y="677621"/>
                    </a:lnTo>
                    <a:lnTo>
                      <a:pt x="1839798" y="683018"/>
                    </a:lnTo>
                    <a:lnTo>
                      <a:pt x="1818195" y="704532"/>
                    </a:lnTo>
                    <a:close/>
                  </a:path>
                  <a:path w="2520315" h="2510790">
                    <a:moveTo>
                      <a:pt x="1780413" y="742175"/>
                    </a:moveTo>
                    <a:lnTo>
                      <a:pt x="1775028" y="736777"/>
                    </a:lnTo>
                    <a:lnTo>
                      <a:pt x="1796630" y="715264"/>
                    </a:lnTo>
                    <a:lnTo>
                      <a:pt x="1802002" y="720661"/>
                    </a:lnTo>
                    <a:lnTo>
                      <a:pt x="1780413" y="742175"/>
                    </a:lnTo>
                    <a:close/>
                  </a:path>
                  <a:path w="2520315" h="2510790">
                    <a:moveTo>
                      <a:pt x="1742617" y="779818"/>
                    </a:moveTo>
                    <a:lnTo>
                      <a:pt x="1737245" y="774420"/>
                    </a:lnTo>
                    <a:lnTo>
                      <a:pt x="1758835" y="752906"/>
                    </a:lnTo>
                    <a:lnTo>
                      <a:pt x="1764220" y="758304"/>
                    </a:lnTo>
                    <a:lnTo>
                      <a:pt x="1742617" y="779818"/>
                    </a:lnTo>
                    <a:close/>
                  </a:path>
                  <a:path w="2520315" h="2510790">
                    <a:moveTo>
                      <a:pt x="1704835" y="817460"/>
                    </a:moveTo>
                    <a:lnTo>
                      <a:pt x="1699450" y="812063"/>
                    </a:lnTo>
                    <a:lnTo>
                      <a:pt x="1721053" y="790562"/>
                    </a:lnTo>
                    <a:lnTo>
                      <a:pt x="1726425" y="795959"/>
                    </a:lnTo>
                    <a:lnTo>
                      <a:pt x="1704835" y="817460"/>
                    </a:lnTo>
                    <a:close/>
                  </a:path>
                  <a:path w="2520315" h="2510790">
                    <a:moveTo>
                      <a:pt x="1667040" y="855116"/>
                    </a:moveTo>
                    <a:lnTo>
                      <a:pt x="1661667" y="849718"/>
                    </a:lnTo>
                    <a:lnTo>
                      <a:pt x="1683258" y="828205"/>
                    </a:lnTo>
                    <a:lnTo>
                      <a:pt x="1688642" y="833602"/>
                    </a:lnTo>
                    <a:lnTo>
                      <a:pt x="1667040" y="855116"/>
                    </a:lnTo>
                    <a:close/>
                  </a:path>
                  <a:path w="2520315" h="2510790">
                    <a:moveTo>
                      <a:pt x="1629257" y="892759"/>
                    </a:moveTo>
                    <a:lnTo>
                      <a:pt x="1623885" y="887361"/>
                    </a:lnTo>
                    <a:lnTo>
                      <a:pt x="1645475" y="865847"/>
                    </a:lnTo>
                    <a:lnTo>
                      <a:pt x="1650847" y="871245"/>
                    </a:lnTo>
                    <a:lnTo>
                      <a:pt x="1629257" y="892759"/>
                    </a:lnTo>
                    <a:close/>
                  </a:path>
                  <a:path w="2520315" h="2510790">
                    <a:moveTo>
                      <a:pt x="1591475" y="930402"/>
                    </a:moveTo>
                    <a:lnTo>
                      <a:pt x="1586090" y="925004"/>
                    </a:lnTo>
                    <a:lnTo>
                      <a:pt x="1607680" y="903490"/>
                    </a:lnTo>
                    <a:lnTo>
                      <a:pt x="1613065" y="908888"/>
                    </a:lnTo>
                    <a:lnTo>
                      <a:pt x="1591475" y="930402"/>
                    </a:lnTo>
                    <a:close/>
                  </a:path>
                  <a:path w="2520315" h="2510790">
                    <a:moveTo>
                      <a:pt x="1553679" y="968044"/>
                    </a:moveTo>
                    <a:lnTo>
                      <a:pt x="1548307" y="962647"/>
                    </a:lnTo>
                    <a:lnTo>
                      <a:pt x="1569897" y="941133"/>
                    </a:lnTo>
                    <a:lnTo>
                      <a:pt x="1575269" y="946543"/>
                    </a:lnTo>
                    <a:lnTo>
                      <a:pt x="1553679" y="968044"/>
                    </a:lnTo>
                    <a:close/>
                  </a:path>
                  <a:path w="2520315" h="2510790">
                    <a:moveTo>
                      <a:pt x="1515897" y="1005700"/>
                    </a:moveTo>
                    <a:lnTo>
                      <a:pt x="1510512" y="1000302"/>
                    </a:lnTo>
                    <a:lnTo>
                      <a:pt x="1532102" y="978789"/>
                    </a:lnTo>
                    <a:lnTo>
                      <a:pt x="1537487" y="984186"/>
                    </a:lnTo>
                    <a:lnTo>
                      <a:pt x="1515897" y="1005700"/>
                    </a:lnTo>
                    <a:close/>
                  </a:path>
                  <a:path w="2520315" h="2510790">
                    <a:moveTo>
                      <a:pt x="1478102" y="1043343"/>
                    </a:moveTo>
                    <a:lnTo>
                      <a:pt x="1472730" y="1037945"/>
                    </a:lnTo>
                    <a:lnTo>
                      <a:pt x="1494320" y="1016431"/>
                    </a:lnTo>
                    <a:lnTo>
                      <a:pt x="1499692" y="1021829"/>
                    </a:lnTo>
                    <a:lnTo>
                      <a:pt x="1478102" y="1043343"/>
                    </a:lnTo>
                    <a:close/>
                  </a:path>
                  <a:path w="2520315" h="2510790">
                    <a:moveTo>
                      <a:pt x="1440319" y="1080985"/>
                    </a:moveTo>
                    <a:lnTo>
                      <a:pt x="1434934" y="1075588"/>
                    </a:lnTo>
                    <a:lnTo>
                      <a:pt x="1456537" y="1054074"/>
                    </a:lnTo>
                    <a:lnTo>
                      <a:pt x="1461909" y="1059472"/>
                    </a:lnTo>
                    <a:lnTo>
                      <a:pt x="1440319" y="1080985"/>
                    </a:lnTo>
                    <a:close/>
                  </a:path>
                  <a:path w="2520315" h="2510790">
                    <a:moveTo>
                      <a:pt x="1402524" y="1118628"/>
                    </a:moveTo>
                    <a:lnTo>
                      <a:pt x="1397152" y="1113231"/>
                    </a:lnTo>
                    <a:lnTo>
                      <a:pt x="1418742" y="1091717"/>
                    </a:lnTo>
                    <a:lnTo>
                      <a:pt x="1424127" y="1097114"/>
                    </a:lnTo>
                    <a:lnTo>
                      <a:pt x="1402524" y="1118628"/>
                    </a:lnTo>
                    <a:close/>
                  </a:path>
                  <a:path w="2520315" h="2510790">
                    <a:moveTo>
                      <a:pt x="1364742" y="1156284"/>
                    </a:moveTo>
                    <a:lnTo>
                      <a:pt x="1359357" y="1150874"/>
                    </a:lnTo>
                    <a:lnTo>
                      <a:pt x="1380959" y="1129372"/>
                    </a:lnTo>
                    <a:lnTo>
                      <a:pt x="1386332" y="1134770"/>
                    </a:lnTo>
                    <a:lnTo>
                      <a:pt x="1364742" y="1156284"/>
                    </a:lnTo>
                    <a:close/>
                  </a:path>
                  <a:path w="2520315" h="2510790">
                    <a:moveTo>
                      <a:pt x="1326946" y="1193927"/>
                    </a:moveTo>
                    <a:lnTo>
                      <a:pt x="1321574" y="1188529"/>
                    </a:lnTo>
                    <a:lnTo>
                      <a:pt x="1343164" y="1167015"/>
                    </a:lnTo>
                    <a:lnTo>
                      <a:pt x="1348549" y="1172413"/>
                    </a:lnTo>
                    <a:lnTo>
                      <a:pt x="1326946" y="1193927"/>
                    </a:lnTo>
                    <a:close/>
                  </a:path>
                  <a:path w="2520315" h="2510790">
                    <a:moveTo>
                      <a:pt x="1289164" y="1231569"/>
                    </a:moveTo>
                    <a:lnTo>
                      <a:pt x="1283779" y="1226172"/>
                    </a:lnTo>
                    <a:lnTo>
                      <a:pt x="1305382" y="1204658"/>
                    </a:lnTo>
                    <a:lnTo>
                      <a:pt x="1310754" y="1210056"/>
                    </a:lnTo>
                    <a:lnTo>
                      <a:pt x="1289164" y="1231569"/>
                    </a:lnTo>
                    <a:close/>
                  </a:path>
                  <a:path w="2520315" h="2510790">
                    <a:moveTo>
                      <a:pt x="1251369" y="1269212"/>
                    </a:moveTo>
                    <a:lnTo>
                      <a:pt x="1245997" y="1263815"/>
                    </a:lnTo>
                    <a:lnTo>
                      <a:pt x="1267587" y="1242301"/>
                    </a:lnTo>
                    <a:lnTo>
                      <a:pt x="1272971" y="1247698"/>
                    </a:lnTo>
                    <a:lnTo>
                      <a:pt x="1251369" y="1269212"/>
                    </a:lnTo>
                    <a:close/>
                  </a:path>
                  <a:path w="2520315" h="2510790">
                    <a:moveTo>
                      <a:pt x="1213586" y="1306855"/>
                    </a:moveTo>
                    <a:lnTo>
                      <a:pt x="1208214" y="1301457"/>
                    </a:lnTo>
                    <a:lnTo>
                      <a:pt x="1229804" y="1279956"/>
                    </a:lnTo>
                    <a:lnTo>
                      <a:pt x="1235176" y="1285354"/>
                    </a:lnTo>
                    <a:lnTo>
                      <a:pt x="1213586" y="1306855"/>
                    </a:lnTo>
                    <a:close/>
                  </a:path>
                  <a:path w="2520315" h="2510790">
                    <a:moveTo>
                      <a:pt x="1175804" y="1344510"/>
                    </a:moveTo>
                    <a:lnTo>
                      <a:pt x="1170419" y="1339113"/>
                    </a:lnTo>
                    <a:lnTo>
                      <a:pt x="1192009" y="1317599"/>
                    </a:lnTo>
                    <a:lnTo>
                      <a:pt x="1197394" y="1322997"/>
                    </a:lnTo>
                    <a:lnTo>
                      <a:pt x="1175804" y="1344510"/>
                    </a:lnTo>
                    <a:close/>
                  </a:path>
                  <a:path w="2520315" h="2510790">
                    <a:moveTo>
                      <a:pt x="1138008" y="1382153"/>
                    </a:moveTo>
                    <a:lnTo>
                      <a:pt x="1132636" y="1376756"/>
                    </a:lnTo>
                    <a:lnTo>
                      <a:pt x="1154226" y="1355242"/>
                    </a:lnTo>
                    <a:lnTo>
                      <a:pt x="1159598" y="1360639"/>
                    </a:lnTo>
                    <a:lnTo>
                      <a:pt x="1138008" y="1382153"/>
                    </a:lnTo>
                    <a:close/>
                  </a:path>
                  <a:path w="2520315" h="2510790">
                    <a:moveTo>
                      <a:pt x="1100226" y="1419796"/>
                    </a:moveTo>
                    <a:lnTo>
                      <a:pt x="1094841" y="1414399"/>
                    </a:lnTo>
                    <a:lnTo>
                      <a:pt x="1116431" y="1392885"/>
                    </a:lnTo>
                    <a:lnTo>
                      <a:pt x="1121816" y="1398282"/>
                    </a:lnTo>
                    <a:lnTo>
                      <a:pt x="1100226" y="1419796"/>
                    </a:lnTo>
                    <a:close/>
                  </a:path>
                  <a:path w="2520315" h="2510790">
                    <a:moveTo>
                      <a:pt x="1062431" y="1457439"/>
                    </a:moveTo>
                    <a:lnTo>
                      <a:pt x="1057059" y="1452041"/>
                    </a:lnTo>
                    <a:lnTo>
                      <a:pt x="1078649" y="1430528"/>
                    </a:lnTo>
                    <a:lnTo>
                      <a:pt x="1084021" y="1435938"/>
                    </a:lnTo>
                    <a:lnTo>
                      <a:pt x="1062431" y="1457439"/>
                    </a:lnTo>
                    <a:close/>
                  </a:path>
                  <a:path w="2520315" h="2510790">
                    <a:moveTo>
                      <a:pt x="1024648" y="1495094"/>
                    </a:moveTo>
                    <a:lnTo>
                      <a:pt x="1019263" y="1489697"/>
                    </a:lnTo>
                    <a:lnTo>
                      <a:pt x="1040866" y="1468183"/>
                    </a:lnTo>
                    <a:lnTo>
                      <a:pt x="1046238" y="1473581"/>
                    </a:lnTo>
                    <a:lnTo>
                      <a:pt x="1024648" y="1495094"/>
                    </a:lnTo>
                    <a:close/>
                  </a:path>
                  <a:path w="2520315" h="2510790">
                    <a:moveTo>
                      <a:pt x="986853" y="1532737"/>
                    </a:moveTo>
                    <a:lnTo>
                      <a:pt x="981481" y="1527340"/>
                    </a:lnTo>
                    <a:lnTo>
                      <a:pt x="1003071" y="1505826"/>
                    </a:lnTo>
                    <a:lnTo>
                      <a:pt x="1008456" y="1511223"/>
                    </a:lnTo>
                    <a:lnTo>
                      <a:pt x="986853" y="1532737"/>
                    </a:lnTo>
                    <a:close/>
                  </a:path>
                  <a:path w="2520315" h="2510790">
                    <a:moveTo>
                      <a:pt x="949071" y="1570380"/>
                    </a:moveTo>
                    <a:lnTo>
                      <a:pt x="943686" y="1564982"/>
                    </a:lnTo>
                    <a:lnTo>
                      <a:pt x="965288" y="1543469"/>
                    </a:lnTo>
                    <a:lnTo>
                      <a:pt x="970660" y="1548866"/>
                    </a:lnTo>
                    <a:lnTo>
                      <a:pt x="949071" y="1570380"/>
                    </a:lnTo>
                    <a:close/>
                  </a:path>
                  <a:path w="2520315" h="2510790">
                    <a:moveTo>
                      <a:pt x="911275" y="1608023"/>
                    </a:moveTo>
                    <a:lnTo>
                      <a:pt x="905903" y="1602625"/>
                    </a:lnTo>
                    <a:lnTo>
                      <a:pt x="927493" y="1581111"/>
                    </a:lnTo>
                    <a:lnTo>
                      <a:pt x="932878" y="1586509"/>
                    </a:lnTo>
                    <a:lnTo>
                      <a:pt x="911275" y="1608023"/>
                    </a:lnTo>
                    <a:close/>
                  </a:path>
                  <a:path w="2520315" h="2510790">
                    <a:moveTo>
                      <a:pt x="873493" y="1645678"/>
                    </a:moveTo>
                    <a:lnTo>
                      <a:pt x="868108" y="1640268"/>
                    </a:lnTo>
                    <a:lnTo>
                      <a:pt x="889711" y="1618767"/>
                    </a:lnTo>
                    <a:lnTo>
                      <a:pt x="895083" y="1624164"/>
                    </a:lnTo>
                    <a:lnTo>
                      <a:pt x="873493" y="1645678"/>
                    </a:lnTo>
                    <a:close/>
                  </a:path>
                  <a:path w="2520315" h="2510790">
                    <a:moveTo>
                      <a:pt x="835698" y="1683321"/>
                    </a:moveTo>
                    <a:lnTo>
                      <a:pt x="830326" y="1677924"/>
                    </a:lnTo>
                    <a:lnTo>
                      <a:pt x="851916" y="1656410"/>
                    </a:lnTo>
                    <a:lnTo>
                      <a:pt x="857300" y="1661807"/>
                    </a:lnTo>
                    <a:lnTo>
                      <a:pt x="835698" y="1683321"/>
                    </a:lnTo>
                    <a:close/>
                  </a:path>
                  <a:path w="2520315" h="2510790">
                    <a:moveTo>
                      <a:pt x="797915" y="1720964"/>
                    </a:moveTo>
                    <a:lnTo>
                      <a:pt x="792543" y="1715566"/>
                    </a:lnTo>
                    <a:lnTo>
                      <a:pt x="814133" y="1694053"/>
                    </a:lnTo>
                    <a:lnTo>
                      <a:pt x="819505" y="1699450"/>
                    </a:lnTo>
                    <a:lnTo>
                      <a:pt x="797915" y="1720964"/>
                    </a:lnTo>
                    <a:close/>
                  </a:path>
                  <a:path w="2520315" h="2510790">
                    <a:moveTo>
                      <a:pt x="760133" y="1758607"/>
                    </a:moveTo>
                    <a:lnTo>
                      <a:pt x="754748" y="1753209"/>
                    </a:lnTo>
                    <a:lnTo>
                      <a:pt x="776338" y="1731695"/>
                    </a:lnTo>
                    <a:lnTo>
                      <a:pt x="781723" y="1737093"/>
                    </a:lnTo>
                    <a:lnTo>
                      <a:pt x="760133" y="1758607"/>
                    </a:lnTo>
                    <a:close/>
                  </a:path>
                  <a:path w="2520315" h="2510790">
                    <a:moveTo>
                      <a:pt x="722337" y="1796249"/>
                    </a:moveTo>
                    <a:lnTo>
                      <a:pt x="716965" y="1790852"/>
                    </a:lnTo>
                    <a:lnTo>
                      <a:pt x="738555" y="1769351"/>
                    </a:lnTo>
                    <a:lnTo>
                      <a:pt x="743927" y="1774748"/>
                    </a:lnTo>
                    <a:lnTo>
                      <a:pt x="722337" y="1796249"/>
                    </a:lnTo>
                    <a:close/>
                  </a:path>
                  <a:path w="2520315" h="2510790">
                    <a:moveTo>
                      <a:pt x="684555" y="1833905"/>
                    </a:moveTo>
                    <a:lnTo>
                      <a:pt x="679170" y="1828507"/>
                    </a:lnTo>
                    <a:lnTo>
                      <a:pt x="700760" y="1806994"/>
                    </a:lnTo>
                    <a:lnTo>
                      <a:pt x="706145" y="1812391"/>
                    </a:lnTo>
                    <a:lnTo>
                      <a:pt x="684555" y="1833905"/>
                    </a:lnTo>
                    <a:close/>
                  </a:path>
                  <a:path w="2520315" h="2510790">
                    <a:moveTo>
                      <a:pt x="646760" y="1871548"/>
                    </a:moveTo>
                    <a:lnTo>
                      <a:pt x="641388" y="1866150"/>
                    </a:lnTo>
                    <a:lnTo>
                      <a:pt x="662978" y="1844636"/>
                    </a:lnTo>
                    <a:lnTo>
                      <a:pt x="668350" y="1850034"/>
                    </a:lnTo>
                    <a:lnTo>
                      <a:pt x="646760" y="1871548"/>
                    </a:lnTo>
                    <a:close/>
                  </a:path>
                  <a:path w="2520315" h="2510790">
                    <a:moveTo>
                      <a:pt x="608977" y="1909191"/>
                    </a:moveTo>
                    <a:lnTo>
                      <a:pt x="603592" y="1903793"/>
                    </a:lnTo>
                    <a:lnTo>
                      <a:pt x="625195" y="1882279"/>
                    </a:lnTo>
                    <a:lnTo>
                      <a:pt x="630567" y="1887677"/>
                    </a:lnTo>
                    <a:lnTo>
                      <a:pt x="608977" y="1909191"/>
                    </a:lnTo>
                    <a:close/>
                  </a:path>
                  <a:path w="2520315" h="2510790">
                    <a:moveTo>
                      <a:pt x="571182" y="1946833"/>
                    </a:moveTo>
                    <a:lnTo>
                      <a:pt x="565810" y="1941436"/>
                    </a:lnTo>
                    <a:lnTo>
                      <a:pt x="587400" y="1919922"/>
                    </a:lnTo>
                    <a:lnTo>
                      <a:pt x="592785" y="1925320"/>
                    </a:lnTo>
                    <a:lnTo>
                      <a:pt x="571182" y="1946833"/>
                    </a:lnTo>
                    <a:close/>
                  </a:path>
                  <a:path w="2520315" h="2510790">
                    <a:moveTo>
                      <a:pt x="533400" y="1984489"/>
                    </a:moveTo>
                    <a:lnTo>
                      <a:pt x="528015" y="1979079"/>
                    </a:lnTo>
                    <a:lnTo>
                      <a:pt x="549617" y="1957578"/>
                    </a:lnTo>
                    <a:lnTo>
                      <a:pt x="554990" y="1962975"/>
                    </a:lnTo>
                    <a:lnTo>
                      <a:pt x="533400" y="1984489"/>
                    </a:lnTo>
                    <a:close/>
                  </a:path>
                  <a:path w="2520315" h="2510790">
                    <a:moveTo>
                      <a:pt x="495604" y="2022132"/>
                    </a:moveTo>
                    <a:lnTo>
                      <a:pt x="490232" y="2016734"/>
                    </a:lnTo>
                    <a:lnTo>
                      <a:pt x="511822" y="1995220"/>
                    </a:lnTo>
                    <a:lnTo>
                      <a:pt x="517207" y="2000618"/>
                    </a:lnTo>
                    <a:lnTo>
                      <a:pt x="495604" y="2022132"/>
                    </a:lnTo>
                    <a:close/>
                  </a:path>
                  <a:path w="2520315" h="2510790">
                    <a:moveTo>
                      <a:pt x="457822" y="2059774"/>
                    </a:moveTo>
                    <a:lnTo>
                      <a:pt x="452437" y="2054377"/>
                    </a:lnTo>
                    <a:lnTo>
                      <a:pt x="474040" y="2032863"/>
                    </a:lnTo>
                    <a:lnTo>
                      <a:pt x="479412" y="2038261"/>
                    </a:lnTo>
                    <a:lnTo>
                      <a:pt x="457822" y="2059774"/>
                    </a:lnTo>
                    <a:close/>
                  </a:path>
                  <a:path w="2520315" h="2510790">
                    <a:moveTo>
                      <a:pt x="420027" y="2097417"/>
                    </a:moveTo>
                    <a:lnTo>
                      <a:pt x="414654" y="2092020"/>
                    </a:lnTo>
                    <a:lnTo>
                      <a:pt x="436245" y="2070506"/>
                    </a:lnTo>
                    <a:lnTo>
                      <a:pt x="441629" y="2075903"/>
                    </a:lnTo>
                    <a:lnTo>
                      <a:pt x="420027" y="2097417"/>
                    </a:lnTo>
                    <a:close/>
                  </a:path>
                  <a:path w="2520315" h="2510790">
                    <a:moveTo>
                      <a:pt x="382244" y="2135073"/>
                    </a:moveTo>
                    <a:lnTo>
                      <a:pt x="376872" y="2129663"/>
                    </a:lnTo>
                    <a:lnTo>
                      <a:pt x="398462" y="2108161"/>
                    </a:lnTo>
                    <a:lnTo>
                      <a:pt x="403834" y="2113559"/>
                    </a:lnTo>
                    <a:lnTo>
                      <a:pt x="382244" y="2135073"/>
                    </a:lnTo>
                    <a:close/>
                  </a:path>
                  <a:path w="2520315" h="2510790">
                    <a:moveTo>
                      <a:pt x="344462" y="2172716"/>
                    </a:moveTo>
                    <a:lnTo>
                      <a:pt x="339077" y="2167318"/>
                    </a:lnTo>
                    <a:lnTo>
                      <a:pt x="360667" y="2145804"/>
                    </a:lnTo>
                    <a:lnTo>
                      <a:pt x="366052" y="2151202"/>
                    </a:lnTo>
                    <a:lnTo>
                      <a:pt x="344462" y="2172716"/>
                    </a:lnTo>
                    <a:close/>
                  </a:path>
                  <a:path w="2520315" h="2510790">
                    <a:moveTo>
                      <a:pt x="306666" y="2210358"/>
                    </a:moveTo>
                    <a:lnTo>
                      <a:pt x="301294" y="2204961"/>
                    </a:lnTo>
                    <a:lnTo>
                      <a:pt x="322884" y="2183447"/>
                    </a:lnTo>
                    <a:lnTo>
                      <a:pt x="328256" y="2188845"/>
                    </a:lnTo>
                    <a:lnTo>
                      <a:pt x="306666" y="2210358"/>
                    </a:lnTo>
                    <a:close/>
                  </a:path>
                  <a:path w="2520315" h="2510790">
                    <a:moveTo>
                      <a:pt x="268884" y="2248001"/>
                    </a:moveTo>
                    <a:lnTo>
                      <a:pt x="263499" y="2242604"/>
                    </a:lnTo>
                    <a:lnTo>
                      <a:pt x="285089" y="2221090"/>
                    </a:lnTo>
                    <a:lnTo>
                      <a:pt x="290474" y="2226487"/>
                    </a:lnTo>
                    <a:lnTo>
                      <a:pt x="268884" y="2248001"/>
                    </a:lnTo>
                    <a:close/>
                  </a:path>
                  <a:path w="2520315" h="2510790">
                    <a:moveTo>
                      <a:pt x="231089" y="2285644"/>
                    </a:moveTo>
                    <a:lnTo>
                      <a:pt x="225717" y="2280246"/>
                    </a:lnTo>
                    <a:lnTo>
                      <a:pt x="247307" y="2258745"/>
                    </a:lnTo>
                    <a:lnTo>
                      <a:pt x="252679" y="2264143"/>
                    </a:lnTo>
                    <a:lnTo>
                      <a:pt x="231089" y="2285644"/>
                    </a:lnTo>
                    <a:close/>
                  </a:path>
                  <a:path w="2520315" h="2510790">
                    <a:moveTo>
                      <a:pt x="193306" y="2323299"/>
                    </a:moveTo>
                    <a:lnTo>
                      <a:pt x="187921" y="2317902"/>
                    </a:lnTo>
                    <a:lnTo>
                      <a:pt x="209511" y="2296388"/>
                    </a:lnTo>
                    <a:lnTo>
                      <a:pt x="214896" y="2301786"/>
                    </a:lnTo>
                    <a:lnTo>
                      <a:pt x="193306" y="2323299"/>
                    </a:lnTo>
                    <a:close/>
                  </a:path>
                  <a:path w="2520315" h="2510790">
                    <a:moveTo>
                      <a:pt x="155511" y="2360942"/>
                    </a:moveTo>
                    <a:lnTo>
                      <a:pt x="150139" y="2355545"/>
                    </a:lnTo>
                    <a:lnTo>
                      <a:pt x="171729" y="2334031"/>
                    </a:lnTo>
                    <a:lnTo>
                      <a:pt x="177101" y="2339428"/>
                    </a:lnTo>
                    <a:lnTo>
                      <a:pt x="155511" y="2360942"/>
                    </a:lnTo>
                    <a:close/>
                  </a:path>
                  <a:path w="2520315" h="2510790">
                    <a:moveTo>
                      <a:pt x="117729" y="2398585"/>
                    </a:moveTo>
                    <a:lnTo>
                      <a:pt x="112344" y="2393188"/>
                    </a:lnTo>
                    <a:lnTo>
                      <a:pt x="133946" y="2371674"/>
                    </a:lnTo>
                    <a:lnTo>
                      <a:pt x="139319" y="2377071"/>
                    </a:lnTo>
                    <a:lnTo>
                      <a:pt x="117729" y="2398585"/>
                    </a:lnTo>
                    <a:close/>
                  </a:path>
                  <a:path w="2520315" h="2510790">
                    <a:moveTo>
                      <a:pt x="79933" y="2436228"/>
                    </a:moveTo>
                    <a:lnTo>
                      <a:pt x="74561" y="2430830"/>
                    </a:lnTo>
                    <a:lnTo>
                      <a:pt x="96151" y="2409317"/>
                    </a:lnTo>
                    <a:lnTo>
                      <a:pt x="101536" y="2414714"/>
                    </a:lnTo>
                    <a:lnTo>
                      <a:pt x="79933" y="2436228"/>
                    </a:lnTo>
                    <a:close/>
                  </a:path>
                  <a:path w="2520315" h="2510790">
                    <a:moveTo>
                      <a:pt x="42151" y="2473883"/>
                    </a:moveTo>
                    <a:lnTo>
                      <a:pt x="36766" y="2468473"/>
                    </a:lnTo>
                    <a:lnTo>
                      <a:pt x="58369" y="2446972"/>
                    </a:lnTo>
                    <a:lnTo>
                      <a:pt x="63741" y="2452370"/>
                    </a:lnTo>
                    <a:lnTo>
                      <a:pt x="42151" y="2473883"/>
                    </a:lnTo>
                    <a:close/>
                  </a:path>
                  <a:path w="2520315" h="2510790">
                    <a:moveTo>
                      <a:pt x="5384" y="2510510"/>
                    </a:moveTo>
                    <a:lnTo>
                      <a:pt x="0" y="2505113"/>
                    </a:lnTo>
                    <a:lnTo>
                      <a:pt x="20574" y="2484615"/>
                    </a:lnTo>
                    <a:lnTo>
                      <a:pt x="25958" y="2490012"/>
                    </a:lnTo>
                    <a:lnTo>
                      <a:pt x="5384" y="251051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/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2.xml"/><Relationship Id="rId2" Type="http://schemas.openxmlformats.org/officeDocument/2006/relationships/image" Target="../media/image12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4.xml"/><Relationship Id="rId2" Type="http://schemas.openxmlformats.org/officeDocument/2006/relationships/image" Target="../media/image12.jpeg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10.png"/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7.png"/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8.png"/><Relationship Id="rId3" Type="http://schemas.openxmlformats.org/officeDocument/2006/relationships/image" Target="../media/image25.png"/><Relationship Id="rId2" Type="http://schemas.openxmlformats.org/officeDocument/2006/relationships/tags" Target="../tags/tag5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9.png"/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5.png"/><Relationship Id="rId2" Type="http://schemas.openxmlformats.org/officeDocument/2006/relationships/tags" Target="../tags/tag6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4.png"/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9.xml"/><Relationship Id="rId2" Type="http://schemas.openxmlformats.org/officeDocument/2006/relationships/image" Target="../media/image12.jpeg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10.xml"/><Relationship Id="rId2" Type="http://schemas.openxmlformats.org/officeDocument/2006/relationships/image" Target="../media/image35.jpe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14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jpeg"/><Relationship Id="rId2" Type="http://schemas.openxmlformats.org/officeDocument/2006/relationships/image" Target="../media/image14.png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1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12.xml"/><Relationship Id="rId2" Type="http://schemas.openxmlformats.org/officeDocument/2006/relationships/image" Target="../media/image12.jpeg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8.GIF"/><Relationship Id="rId6" Type="http://schemas.openxmlformats.org/officeDocument/2006/relationships/image" Target="../media/image47.png"/><Relationship Id="rId5" Type="http://schemas.openxmlformats.org/officeDocument/2006/relationships/image" Target="../media/image13.png"/><Relationship Id="rId4" Type="http://schemas.openxmlformats.org/officeDocument/2006/relationships/tags" Target="../tags/tag13.xml"/><Relationship Id="rId3" Type="http://schemas.openxmlformats.org/officeDocument/2006/relationships/image" Target="../media/image46.jpeg"/><Relationship Id="rId2" Type="http://schemas.openxmlformats.org/officeDocument/2006/relationships/image" Target="../media/image14.png"/><Relationship Id="rId1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4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0.png"/><Relationship Id="rId2" Type="http://schemas.openxmlformats.org/officeDocument/2006/relationships/image" Target="../media/image52.png"/><Relationship Id="rId10" Type="http://schemas.openxmlformats.org/officeDocument/2006/relationships/notesSlide" Target="../notesSlides/notesSlide26.xml"/><Relationship Id="rId1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14.png"/><Relationship Id="rId3" Type="http://schemas.openxmlformats.org/officeDocument/2006/relationships/image" Target="../media/image45.pn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9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63.jpe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tags" Target="../tags/tag14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45.png"/><Relationship Id="rId1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2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10.png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277495"/>
            <a:ext cx="11608435" cy="6313170"/>
          </a:xfrm>
          <a:prstGeom prst="rect">
            <a:avLst/>
          </a:prstGeom>
        </p:spPr>
      </p:pic>
      <p:pic>
        <p:nvPicPr>
          <p:cNvPr id="4" name="图片 3" descr="C:\Users\Administrator\Desktop\01e4e75f754af711013e4584c2f042.jpg@1280w_1l_0o_100sh.jpg01e4e75f754af711013e4584c2f042.jpg@1280w_1l_0o_100sh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275" y="278130"/>
            <a:ext cx="11597640" cy="627951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8905875" y="2124075"/>
            <a:ext cx="133350" cy="133350"/>
          </a:xfrm>
          <a:prstGeom prst="ellipse">
            <a:avLst/>
          </a:prstGeom>
          <a:solidFill>
            <a:srgbClr val="5E2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924924" y="4740275"/>
            <a:ext cx="133350" cy="133350"/>
          </a:xfrm>
          <a:prstGeom prst="ellipse">
            <a:avLst/>
          </a:prstGeom>
          <a:solidFill>
            <a:srgbClr val="5E2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 rot="5400000">
            <a:off x="8867140" y="3296285"/>
            <a:ext cx="6384925" cy="2641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 flipH="1">
            <a:off x="11909425" y="246380"/>
            <a:ext cx="281940" cy="6458585"/>
          </a:xfrm>
          <a:prstGeom prst="rect">
            <a:avLst/>
          </a:prstGeom>
          <a:solidFill>
            <a:srgbClr val="840000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230000"/>
              </a:lnSpc>
            </a:pPr>
            <a:r>
              <a:rPr lang="en-US" altLang="zh-CN" sz="1200">
                <a:solidFill>
                  <a:schemeClr val="bg1"/>
                </a:solidFill>
                <a:effectLst/>
              </a:rPr>
              <a:t>MINGYUESHAN</a:t>
            </a:r>
            <a:r>
              <a: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</a:rPr>
              <a:t>中秋团圆</a:t>
            </a:r>
            <a:endParaRPr lang="zh-CN" altLang="en-US" sz="1200">
              <a:solidFill>
                <a:schemeClr val="bg1"/>
              </a:solidFill>
              <a:effectLst/>
              <a:latin typeface="汉仪大隶书简" panose="02010609000101010101" charset="-122"/>
              <a:ea typeface="汉仪大隶书简" panose="02010609000101010101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 flipH="1">
            <a:off x="13335" y="277495"/>
            <a:ext cx="281940" cy="6458585"/>
          </a:xfrm>
          <a:prstGeom prst="rect">
            <a:avLst/>
          </a:prstGeom>
          <a:solidFill>
            <a:srgbClr val="840000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230000"/>
              </a:lnSpc>
            </a:pPr>
            <a:r>
              <a:rPr lang="en-US" altLang="zh-CN" sz="1200">
                <a:solidFill>
                  <a:schemeClr val="bg1"/>
                </a:solidFill>
                <a:effectLst/>
              </a:rPr>
              <a:t>MINGYUESHAN</a:t>
            </a:r>
            <a:r>
              <a: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</a:rPr>
              <a:t>中秋团圆</a:t>
            </a:r>
            <a:endParaRPr lang="zh-CN" altLang="en-US" sz="1200">
              <a:solidFill>
                <a:schemeClr val="bg1"/>
              </a:solidFill>
              <a:effectLst/>
              <a:latin typeface="汉仪大隶书简" panose="02010609000101010101" charset="-122"/>
              <a:ea typeface="汉仪大隶书简" panose="02010609000101010101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0" y="1905"/>
            <a:ext cx="12178030" cy="275590"/>
            <a:chOff x="105" y="10366"/>
            <a:chExt cx="19233" cy="434"/>
          </a:xfrm>
          <a:solidFill>
            <a:schemeClr val="tx1"/>
          </a:solidFill>
        </p:grpSpPr>
        <p:sp>
          <p:nvSpPr>
            <p:cNvPr id="38" name="文本框 37"/>
            <p:cNvSpPr txBox="1"/>
            <p:nvPr/>
          </p:nvSpPr>
          <p:spPr>
            <a:xfrm>
              <a:off x="10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82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06" y="10366"/>
              <a:ext cx="3932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      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0" y="6582410"/>
            <a:ext cx="12191365" cy="275590"/>
            <a:chOff x="364" y="10366"/>
            <a:chExt cx="18835" cy="434"/>
          </a:xfrm>
          <a:solidFill>
            <a:schemeClr val="tx1"/>
          </a:solidFill>
        </p:grpSpPr>
        <p:sp>
          <p:nvSpPr>
            <p:cNvPr id="16" name="文本框 15"/>
            <p:cNvSpPr txBox="1"/>
            <p:nvPr/>
          </p:nvSpPr>
          <p:spPr>
            <a:xfrm>
              <a:off x="364" y="10366"/>
              <a:ext cx="7461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82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5406" y="10366"/>
              <a:ext cx="3793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      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95275" y="246380"/>
            <a:ext cx="11633200" cy="634428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475" y="1036320"/>
            <a:ext cx="1542415" cy="4785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48260" y="-17145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942715" y="367030"/>
            <a:ext cx="7953375" cy="6309995"/>
            <a:chOff x="6209" y="578"/>
            <a:chExt cx="12525" cy="9937"/>
          </a:xfrm>
        </p:grpSpPr>
        <p:sp>
          <p:nvSpPr>
            <p:cNvPr id="21" name="文本框 20"/>
            <p:cNvSpPr txBox="1"/>
            <p:nvPr/>
          </p:nvSpPr>
          <p:spPr>
            <a:xfrm>
              <a:off x="6434" y="579"/>
              <a:ext cx="869" cy="22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第一章节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225" y="8303"/>
              <a:ext cx="869" cy="22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第二章节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190" y="578"/>
              <a:ext cx="869" cy="22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第三章节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2486" y="8303"/>
              <a:ext cx="869" cy="22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第四章节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120" y="2790"/>
              <a:ext cx="2614" cy="46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0" i="0" u="none" strike="noStrike" kern="1200" cap="none" spc="0" normalizeH="0" baseline="0" noProof="0" dirty="0"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目录</a:t>
              </a:r>
              <a:endParaRPr kumimoji="0" lang="zh-CN" altLang="en-US" sz="9600" b="0" i="0" u="none" strike="noStrike" kern="120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662" y="2461"/>
              <a:ext cx="578" cy="457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200" b="1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CONTIUNE</a:t>
              </a:r>
              <a:endParaRPr lang="en-US" altLang="zh-CN" sz="1200" b="1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209" y="3930"/>
              <a:ext cx="869" cy="38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活动概述</a:t>
              </a:r>
              <a:endParaRPr kumimoji="0" lang="zh-CN" altLang="en-US" sz="2400" b="0" i="0" u="none" strike="noStrike" kern="1200" cap="none" spc="0" normalizeH="0" baseline="0" noProof="0"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209" y="3930"/>
              <a:ext cx="869" cy="38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视觉呈现</a:t>
              </a:r>
              <a:endParaRPr kumimoji="0" lang="zh-CN" altLang="en-US" sz="2400" b="0" i="0" u="none" strike="noStrike" kern="1200" cap="none" spc="0" normalizeH="0" baseline="0" noProof="0"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209" y="3930"/>
              <a:ext cx="869" cy="38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线上宣传</a:t>
              </a:r>
              <a:endParaRPr kumimoji="0" lang="zh-CN" altLang="en-US" sz="2400" b="0" i="0" u="none" strike="noStrike" kern="1200" cap="none" spc="0" normalizeH="0" baseline="0" noProof="0"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2447" y="3930"/>
              <a:ext cx="869" cy="38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活动内容</a:t>
              </a:r>
              <a:endParaRPr kumimoji="0" lang="zh-CN" altLang="en-US" sz="2400" b="0" i="0" u="none" strike="noStrike" kern="120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7874257" y="4897120"/>
            <a:ext cx="657225" cy="1943100"/>
          </a:xfrm>
          <a:prstGeom prst="rect">
            <a:avLst/>
          </a:prstGeom>
          <a:solidFill>
            <a:srgbClr val="9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68901" y="4914900"/>
            <a:ext cx="657225" cy="1943100"/>
          </a:xfrm>
          <a:prstGeom prst="rect">
            <a:avLst/>
          </a:prstGeom>
          <a:solidFill>
            <a:srgbClr val="9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41773" y="636"/>
            <a:ext cx="657225" cy="1943100"/>
          </a:xfrm>
          <a:prstGeom prst="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27089" y="1"/>
            <a:ext cx="657225" cy="1943100"/>
          </a:xfrm>
          <a:prstGeom prst="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19" name="图片 18" descr="C:\Users\Administrator\Desktop\01b3bd6111032011013f47207e6913.jpg@1280w_1l_2o_100sh.jpg01b3bd6111032011013f47207e6913.jpg@1280w_1l_2o_100sh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1755"/>
            <a:ext cx="3656330" cy="678624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0160" y="71755"/>
            <a:ext cx="3646170" cy="676846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2" name="图片 11" descr="图层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2560" y="741680"/>
            <a:ext cx="553085" cy="654685"/>
          </a:xfrm>
          <a:prstGeom prst="rect">
            <a:avLst/>
          </a:prstGeom>
        </p:spPr>
      </p:pic>
      <p:pic>
        <p:nvPicPr>
          <p:cNvPr id="5" name="图片 4" descr="图片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852" y="270510"/>
            <a:ext cx="4401185" cy="6315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0" grpId="0" bldLvl="0" animBg="1"/>
      <p:bldP spid="17" grpId="0" bldLvl="0" animBg="1"/>
      <p:bldP spid="2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单圆角矩形 2"/>
          <p:cNvSpPr/>
          <p:nvPr/>
        </p:nvSpPr>
        <p:spPr>
          <a:xfrm>
            <a:off x="-50800" y="-33020"/>
            <a:ext cx="12268200" cy="6891020"/>
          </a:xfrm>
          <a:prstGeom prst="round1Rect">
            <a:avLst>
              <a:gd name="adj" fmla="val 19305"/>
            </a:avLst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341120" y="300990"/>
            <a:ext cx="5982335" cy="5864225"/>
            <a:chOff x="2112" y="474"/>
            <a:chExt cx="9421" cy="9235"/>
          </a:xfrm>
        </p:grpSpPr>
        <p:sp>
          <p:nvSpPr>
            <p:cNvPr id="4" name="文本框 3"/>
            <p:cNvSpPr txBox="1"/>
            <p:nvPr/>
          </p:nvSpPr>
          <p:spPr>
            <a:xfrm>
              <a:off x="2112" y="3240"/>
              <a:ext cx="4311" cy="313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600" b="0" i="0" u="none" strike="noStrike" kern="1200" cap="none" spc="0" normalizeH="0" baseline="0" noProof="0" dirty="0">
                  <a:solidFill>
                    <a:schemeClr val="bg1"/>
                  </a:solidFill>
                  <a:effectLst/>
                  <a:uLnTx/>
                  <a:uFillTx/>
                  <a:latin typeface="汉仪小隶书繁" panose="02010609000101010101" charset="-122"/>
                  <a:ea typeface="汉仪小隶书繁" panose="02010609000101010101" charset="-122"/>
                  <a:sym typeface="字魂36号-正文宋楷" panose="02000000000000000000" pitchFamily="2" charset="-122"/>
                </a:rPr>
                <a:t>壹</a:t>
              </a:r>
              <a:endParaRPr kumimoji="0" lang="zh-CN" altLang="en-US" sz="16600" b="0" i="0" u="none" strike="noStrike" kern="120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汉仪小隶书繁" panose="02010609000101010101" charset="-122"/>
                <a:ea typeface="汉仪小隶书繁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623" y="2657"/>
              <a:ext cx="5910" cy="70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0" i="0" u="none" strike="noStrike" kern="1200" cap="none" spc="95" normalizeH="0" baseline="0" noProof="0" dirty="0"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活动概述</a:t>
              </a:r>
              <a:endParaRPr kumimoji="0" lang="zh-CN" altLang="en-US" sz="60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120" y="474"/>
              <a:ext cx="6763" cy="6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20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</a:rPr>
                <a:t>但愿人长久千里共婵娟</a:t>
              </a:r>
              <a:endParaRPr lang="zh-CN" altLang="en-US" sz="2000" b="1">
                <a:solidFill>
                  <a:schemeClr val="bg1"/>
                </a:solidFill>
                <a:effectLst/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925286" y="1306285"/>
            <a:ext cx="3657600" cy="3657600"/>
          </a:xfrm>
          <a:prstGeom prst="ellipse">
            <a:avLst/>
          </a:prstGeom>
          <a:noFill/>
          <a:ln w="38100">
            <a:solidFill>
              <a:schemeClr val="bg1">
                <a:alpha val="6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13" name="图片 12" descr="C:\Users\Administrator\Desktop\01558f6111032011013eaf70d6f36e.jpg@1280w_1l_2o_100sh.jpg01558f6111032011013eaf70d6f36e.jpg@1280w_1l_2o_100sh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8555355" y="0"/>
            <a:ext cx="3563620" cy="6873875"/>
          </a:xfrm>
          <a:prstGeom prst="round1Rect">
            <a:avLst>
              <a:gd name="adj" fmla="val 32537"/>
            </a:avLst>
          </a:prstGeom>
        </p:spPr>
      </p:pic>
      <p:pic>
        <p:nvPicPr>
          <p:cNvPr id="6" name="图片 5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6293" b="2106"/>
          <a:stretch>
            <a:fillRect/>
          </a:stretch>
        </p:blipFill>
        <p:spPr>
          <a:xfrm flipH="1">
            <a:off x="8452485" y="47625"/>
            <a:ext cx="3347085" cy="6729095"/>
          </a:xfrm>
          <a:prstGeom prst="round1Rect">
            <a:avLst>
              <a:gd name="adj" fmla="val 0"/>
            </a:avLst>
          </a:prstGeom>
        </p:spPr>
      </p:pic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4"/>
          <a:srcRect r="6293" b="2106"/>
          <a:stretch>
            <a:fillRect/>
          </a:stretch>
        </p:blipFill>
        <p:spPr>
          <a:xfrm>
            <a:off x="11799570" y="485775"/>
            <a:ext cx="320040" cy="6290945"/>
          </a:xfrm>
          <a:prstGeom prst="round1Rect">
            <a:avLst>
              <a:gd name="adj" fmla="val 50000"/>
            </a:avLst>
          </a:prstGeom>
        </p:spPr>
      </p:pic>
      <p:grpSp>
        <p:nvGrpSpPr>
          <p:cNvPr id="18" name="组合 17"/>
          <p:cNvGrpSpPr/>
          <p:nvPr/>
        </p:nvGrpSpPr>
        <p:grpSpPr>
          <a:xfrm>
            <a:off x="6644005" y="292735"/>
            <a:ext cx="897255" cy="490855"/>
            <a:chOff x="10463" y="461"/>
            <a:chExt cx="1413" cy="773"/>
          </a:xfrm>
        </p:grpSpPr>
        <p:sp>
          <p:nvSpPr>
            <p:cNvPr id="15" name="椭圆 14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5">
            <a:lum bright="6000"/>
          </a:blip>
          <a:srcRect/>
          <a:stretch>
            <a:fillRect/>
          </a:stretch>
        </p:blipFill>
        <p:spPr>
          <a:xfrm flipH="1">
            <a:off x="5897245" y="274320"/>
            <a:ext cx="644525" cy="662940"/>
          </a:xfrm>
          <a:prstGeom prst="rect">
            <a:avLst/>
          </a:prstGeom>
        </p:spPr>
      </p:pic>
      <p:pic>
        <p:nvPicPr>
          <p:cNvPr id="19" name="图片 18" descr="图片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880" y="5639435"/>
            <a:ext cx="8016240" cy="54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48260" y="-17145"/>
            <a:ext cx="12268200" cy="68910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337239" y="802819"/>
            <a:ext cx="5436870" cy="5558155"/>
            <a:chOff x="9988" y="602"/>
            <a:chExt cx="8562" cy="8753"/>
          </a:xfrm>
        </p:grpSpPr>
        <p:sp>
          <p:nvSpPr>
            <p:cNvPr id="9" name="文本框 8"/>
            <p:cNvSpPr txBox="1"/>
            <p:nvPr/>
          </p:nvSpPr>
          <p:spPr>
            <a:xfrm>
              <a:off x="17128" y="4175"/>
              <a:ext cx="1297" cy="38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8667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17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繁" panose="02010609000101010101" charset="-122"/>
                  <a:ea typeface="汉仪小隶书繁" panose="02010609000101010101" charset="-122"/>
                  <a:sym typeface="字魂36号-正文宋楷" panose="02000000000000000000" pitchFamily="2" charset="-122"/>
                </a:rPr>
                <a:t>活动背景</a:t>
              </a:r>
              <a:endParaRPr kumimoji="0" lang="zh-CN" altLang="en-US" sz="417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繁" panose="02010609000101010101" charset="-122"/>
                <a:ea typeface="汉仪小隶书繁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832" y="602"/>
              <a:ext cx="471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汉仪小隶书繁" panose="02010609000101010101" charset="-122"/>
                  <a:ea typeface="汉仪小隶书繁" panose="02010609000101010101" charset="-122"/>
                </a:rPr>
                <a:t>中秋节的含义</a:t>
              </a:r>
              <a:endParaRPr lang="zh-CN" altLang="en-US" sz="3200" dirty="0">
                <a:solidFill>
                  <a:schemeClr val="bg1"/>
                </a:solidFill>
                <a:latin typeface="汉仪小隶书繁" panose="02010609000101010101" charset="-122"/>
                <a:ea typeface="汉仪小隶书繁" panose="02010609000101010101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988" y="1581"/>
              <a:ext cx="6203" cy="2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  <a:p>
              <a:pPr>
                <a:lnSpc>
                  <a:spcPct val="160000"/>
                </a:lnSpc>
              </a:pPr>
              <a:r>
                <a:rPr lang="zh-CN" altLang="en-US" sz="28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团圆</a:t>
              </a:r>
              <a:endParaRPr lang="zh-CN" altLang="en-US" sz="28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  <a:p>
              <a:pPr>
                <a:lnSpc>
                  <a:spcPct val="16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rPr>
                <a:t>古往今来，人们常用“月圆”、“月缺”来形容“悲欢离合”，客居他乡的游子，更是以月来寄托深情。</a:t>
              </a:r>
              <a:endPara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053" y="4492"/>
              <a:ext cx="6203" cy="2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等线" panose="02010600030101010101" charset="-122"/>
                </a:rPr>
                <a:t>和谐</a:t>
              </a:r>
              <a:endParaRPr lang="zh-CN" altLang="en-US" sz="28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等线" panose="02010600030101010101" charset="-122"/>
              </a:endParaRPr>
            </a:p>
            <a:p>
              <a:pPr>
                <a:lnSpc>
                  <a:spcPct val="16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rPr>
                <a:t>“和”是我国传统文化的核心价值追求。中秋佳节阖家团圆、邻里和睦、民族团圆、家国和谐、世界大同，其乐融融。</a:t>
              </a:r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0153" y="7139"/>
              <a:ext cx="6202" cy="2216"/>
              <a:chOff x="10153" y="7018"/>
              <a:chExt cx="6202" cy="2216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0153" y="7018"/>
                <a:ext cx="6203" cy="2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>
                    <a:solidFill>
                      <a:schemeClr val="bg1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等线" panose="02010600030101010101" charset="-122"/>
                  </a:rPr>
                  <a:t>感恩</a:t>
                </a:r>
                <a:endParaRPr lang="zh-CN" altLang="en-US" sz="28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等线" panose="02010600030101010101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200">
                    <a:solidFill>
                      <a:schemeClr val="bg1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中秋节从其最早的含义来看是一套礼仪，它体现了当时的人们对于自然界的崇敬，也表明了人们对于家庭的一种重视。</a:t>
                </a:r>
                <a:endParaRPr lang="zh-CN" altLang="en-US" sz="120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10226" y="7428"/>
                <a:ext cx="1377" cy="0"/>
              </a:xfrm>
              <a:prstGeom prst="line">
                <a:avLst/>
              </a:prstGeom>
              <a:ln w="28575">
                <a:solidFill>
                  <a:srgbClr val="9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图片 7" descr="C:\Users\Administrator\Desktop\012edc5f7beefa11013f3110ea17e2.jpg@1280w_1l_2o_100sh.jpg012edc5f7beefa11013f3110ea17e2.jpg@1280w_1l_2o_100sh"/>
          <p:cNvPicPr>
            <a:picLocks noChangeAspect="1"/>
          </p:cNvPicPr>
          <p:nvPr/>
        </p:nvPicPr>
        <p:blipFill>
          <a:blip r:embed="rId1"/>
          <a:srcRect l="30611" t="398" r="26160"/>
          <a:stretch>
            <a:fillRect/>
          </a:stretch>
        </p:blipFill>
        <p:spPr>
          <a:xfrm>
            <a:off x="0" y="-17145"/>
            <a:ext cx="5290185" cy="6885305"/>
          </a:xfrm>
          <a:prstGeom prst="rect">
            <a:avLst/>
          </a:prstGeom>
        </p:spPr>
      </p:pic>
      <p:cxnSp>
        <p:nvCxnSpPr>
          <p:cNvPr id="17" name="直接连接符 16"/>
          <p:cNvCxnSpPr/>
          <p:nvPr/>
        </p:nvCxnSpPr>
        <p:spPr>
          <a:xfrm>
            <a:off x="5956921" y="135655"/>
            <a:ext cx="0" cy="6646898"/>
          </a:xfrm>
          <a:prstGeom prst="line">
            <a:avLst/>
          </a:prstGeom>
          <a:ln w="41275" cmpd="sng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890091" y="1227817"/>
            <a:ext cx="136671" cy="1160799"/>
          </a:xfrm>
          <a:prstGeom prst="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7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02133" y="4454934"/>
            <a:ext cx="136671" cy="1160799"/>
          </a:xfrm>
          <a:prstGeom prst="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7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48260" y="-17145"/>
            <a:ext cx="5339080" cy="687514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30010" y="286385"/>
            <a:ext cx="897255" cy="490855"/>
            <a:chOff x="10463" y="461"/>
            <a:chExt cx="1413" cy="773"/>
          </a:xfrm>
        </p:grpSpPr>
        <p:sp>
          <p:nvSpPr>
            <p:cNvPr id="5" name="椭圆 4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 descr="C:\Users\Administrator\Desktop\素材\图层 1.png图层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7638415" y="300355"/>
            <a:ext cx="798830" cy="822960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6342380" y="1751330"/>
            <a:ext cx="874395" cy="0"/>
          </a:xfrm>
          <a:prstGeom prst="line">
            <a:avLst/>
          </a:prstGeom>
          <a:ln w="28575">
            <a:solidFill>
              <a:srgbClr val="9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47155" y="3103880"/>
            <a:ext cx="874395" cy="0"/>
          </a:xfrm>
          <a:prstGeom prst="line">
            <a:avLst/>
          </a:prstGeom>
          <a:ln w="28575">
            <a:solidFill>
              <a:srgbClr val="9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6943090" y="6399530"/>
            <a:ext cx="4844415" cy="3810"/>
          </a:xfrm>
          <a:prstGeom prst="line">
            <a:avLst/>
          </a:prstGeom>
          <a:ln w="28575">
            <a:solidFill>
              <a:srgbClr val="94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38100" y="-33020"/>
            <a:ext cx="12268200" cy="6891020"/>
          </a:xfrm>
          <a:prstGeom prst="rect">
            <a:avLst/>
          </a:prstGeom>
          <a:solidFill>
            <a:srgbClr val="000000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76860" y="300990"/>
            <a:ext cx="11202035" cy="6043295"/>
            <a:chOff x="436" y="474"/>
            <a:chExt cx="17641" cy="9517"/>
          </a:xfrm>
        </p:grpSpPr>
        <p:sp>
          <p:nvSpPr>
            <p:cNvPr id="13" name="文本框 12"/>
            <p:cNvSpPr txBox="1"/>
            <p:nvPr/>
          </p:nvSpPr>
          <p:spPr>
            <a:xfrm>
              <a:off x="11921" y="1953"/>
              <a:ext cx="4579" cy="2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8667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170" b="1" i="1" u="none" strike="noStrike" kern="1200" cap="none" spc="0" normalizeH="0" baseline="0" noProof="0">
                  <a:solidFill>
                    <a:srgbClr val="940000"/>
                  </a:solidFill>
                  <a:effectLst/>
                  <a:uLnTx/>
                  <a:uFillTx/>
                  <a:latin typeface="汉仪大隶书简" panose="02010609000101010101" charset="-122"/>
                  <a:ea typeface="汉仪大隶书简" panose="02010609000101010101" charset="-122"/>
                  <a:cs typeface="汉仪大隶书简" panose="02010609000101010101" charset="-122"/>
                  <a:sym typeface="字魂36号-正文宋楷" panose="02000000000000000000" pitchFamily="2" charset="-122"/>
                </a:rPr>
                <a:t>国潮汹涌</a:t>
              </a:r>
              <a:endParaRPr kumimoji="0" lang="zh-CN" altLang="en-US" sz="4170" b="1" i="1" u="none" strike="noStrike" kern="1200" cap="none" spc="0" normalizeH="0" baseline="0" noProof="0">
                <a:solidFill>
                  <a:srgbClr val="940000"/>
                </a:solidFill>
                <a:effectLst/>
                <a:uLnTx/>
                <a:uFillTx/>
                <a:latin typeface="汉仪大隶书简" panose="02010609000101010101" charset="-122"/>
                <a:ea typeface="汉仪大隶书简" panose="02010609000101010101" charset="-122"/>
                <a:cs typeface="汉仪大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dist" defTabSz="8667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170" b="1" i="1" u="none" strike="noStrike" kern="1200" cap="none" spc="0" normalizeH="0" baseline="0" noProof="0">
                  <a:solidFill>
                    <a:srgbClr val="940000"/>
                  </a:solidFill>
                  <a:effectLst/>
                  <a:uLnTx/>
                  <a:uFillTx/>
                  <a:latin typeface="汉仪大隶书简" panose="02010609000101010101" charset="-122"/>
                  <a:ea typeface="汉仪大隶书简" panose="02010609000101010101" charset="-122"/>
                  <a:cs typeface="汉仪大隶书简" panose="02010609000101010101" charset="-122"/>
                  <a:sym typeface="字魂36号-正文宋楷" panose="02000000000000000000" pitchFamily="2" charset="-122"/>
                </a:rPr>
                <a:t>YYDS</a:t>
              </a:r>
              <a:endParaRPr kumimoji="0" lang="en-US" altLang="zh-CN" sz="4170" b="1" i="1" u="none" strike="noStrike" kern="1200" cap="none" spc="0" normalizeH="0" baseline="0" noProof="0">
                <a:solidFill>
                  <a:srgbClr val="940000"/>
                </a:solidFill>
                <a:effectLst/>
                <a:uLnTx/>
                <a:uFillTx/>
                <a:latin typeface="汉仪大隶书简" panose="02010609000101010101" charset="-122"/>
                <a:ea typeface="汉仪大隶书简" panose="02010609000101010101" charset="-122"/>
                <a:cs typeface="汉仪大隶书简" panose="02010609000101010101" charset="-122"/>
                <a:sym typeface="字魂36号-正文宋楷" panose="02000000000000000000" pitchFamily="2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179" y="474"/>
              <a:ext cx="11844" cy="628"/>
              <a:chOff x="4558" y="483"/>
              <a:chExt cx="11844" cy="628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4558" y="786"/>
                <a:ext cx="11845" cy="0"/>
              </a:xfrm>
              <a:prstGeom prst="line">
                <a:avLst/>
              </a:prstGeom>
              <a:ln w="28575">
                <a:solidFill>
                  <a:srgbClr val="9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矩形 21"/>
              <p:cNvSpPr/>
              <p:nvPr/>
            </p:nvSpPr>
            <p:spPr>
              <a:xfrm>
                <a:off x="4562" y="483"/>
                <a:ext cx="11368" cy="6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dist"/>
                <a:r>
                  <a:rPr lang="zh-CN" altLang="en-US" sz="2000" b="1">
                    <a:solidFill>
                      <a:schemeClr val="bg1"/>
                    </a:solidFill>
                    <a:effectLst/>
                    <a:latin typeface="方正姚体" panose="02010601030101010101" charset="-122"/>
                    <a:ea typeface="方正姚体" panose="02010601030101010101" charset="-122"/>
                  </a:rPr>
                  <a:t>这是一个千百年来大型团圆的重要节日</a:t>
                </a:r>
                <a:endParaRPr lang="zh-CN" altLang="en-US" sz="2000" b="1">
                  <a:solidFill>
                    <a:schemeClr val="bg1"/>
                  </a:solidFill>
                  <a:effectLst/>
                  <a:latin typeface="方正姚体" panose="02010601030101010101" charset="-122"/>
                  <a:ea typeface="方正姚体" panose="02010601030101010101" charset="-122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7354" y="4967"/>
              <a:ext cx="7503" cy="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奔赴数万里，只因有</a:t>
              </a:r>
              <a:r>
                <a:rPr lang="en-US" altLang="zh-CN" sz="24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“</a:t>
              </a:r>
              <a:r>
                <a:rPr lang="zh-CN" altLang="en-US" sz="24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你</a:t>
              </a:r>
              <a:r>
                <a:rPr lang="en-US" altLang="zh-CN" sz="24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”</a:t>
              </a:r>
              <a:r>
                <a:rPr lang="zh-CN" altLang="en-US" sz="24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和故里</a:t>
              </a:r>
              <a:endParaRPr lang="zh-CN" altLang="en-US" sz="2400" b="1">
                <a:solidFill>
                  <a:schemeClr val="bg1"/>
                </a:solidFill>
                <a:effectLst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856" y="6423"/>
              <a:ext cx="6541" cy="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</a:rPr>
                <a:t>弘扬传统文化，致敬国风崛起</a:t>
              </a:r>
              <a:endParaRPr lang="zh-CN" altLang="en-US" sz="2400" b="1">
                <a:solidFill>
                  <a:schemeClr val="bg1"/>
                </a:solidFill>
                <a:effectLst/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2499" y="8085"/>
              <a:ext cx="5579" cy="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dist"/>
              <a:r>
                <a:rPr lang="zh-CN" altLang="en-US" sz="24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</a:rPr>
                <a:t>邀君赏明月，与亲共婵娟</a:t>
              </a:r>
              <a:endParaRPr lang="zh-CN" altLang="en-US" sz="2400" b="1">
                <a:solidFill>
                  <a:schemeClr val="bg1"/>
                </a:solidFill>
                <a:effectLst/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" y="9129"/>
              <a:ext cx="12619" cy="862"/>
              <a:chOff x="436" y="9129"/>
              <a:chExt cx="12619" cy="862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436" y="9577"/>
                <a:ext cx="12619" cy="0"/>
              </a:xfrm>
              <a:prstGeom prst="line">
                <a:avLst/>
              </a:prstGeom>
              <a:ln>
                <a:solidFill>
                  <a:srgbClr val="9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/>
              <p:cNvSpPr txBox="1"/>
              <p:nvPr/>
            </p:nvSpPr>
            <p:spPr>
              <a:xfrm>
                <a:off x="844" y="9129"/>
                <a:ext cx="3108" cy="5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rgbClr val="940000"/>
                    </a:solidFill>
                    <a:effectLst/>
                  </a:rPr>
                  <a:t>MINGYUESHAN</a:t>
                </a:r>
                <a:endParaRPr lang="en-US" altLang="zh-CN">
                  <a:solidFill>
                    <a:srgbClr val="940000"/>
                  </a:solidFill>
                  <a:effectLst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947" y="9411"/>
                <a:ext cx="3108" cy="5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rgbClr val="940000"/>
                    </a:solidFill>
                    <a:effectLst/>
                  </a:rPr>
                  <a:t>MINGYUESHAN</a:t>
                </a:r>
                <a:endParaRPr lang="en-US" altLang="zh-CN">
                  <a:solidFill>
                    <a:srgbClr val="940000"/>
                  </a:solidFill>
                  <a:effectLst/>
                </a:endParaRPr>
              </a:p>
            </p:txBody>
          </p:sp>
        </p:grpSp>
      </p:grpSp>
      <p:pic>
        <p:nvPicPr>
          <p:cNvPr id="2" name="图片 1" descr="C:\Users\Administrator\Desktop\01fd3f5f7beefe11013f31107ed331.jpg@1280w_1l_2o_100sh.jpg01fd3f5f7beefe11013f31107ed331.jpg@1280w_1l_2o_100sh"/>
          <p:cNvPicPr>
            <a:picLocks noChangeAspect="1"/>
          </p:cNvPicPr>
          <p:nvPr/>
        </p:nvPicPr>
        <p:blipFill>
          <a:blip r:embed="rId1"/>
          <a:srcRect l="1609" t="10793" r="1997" b="10762"/>
          <a:stretch>
            <a:fillRect/>
          </a:stretch>
        </p:blipFill>
        <p:spPr>
          <a:xfrm>
            <a:off x="881380" y="1952625"/>
            <a:ext cx="3309620" cy="326771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81405" y="254000"/>
            <a:ext cx="897255" cy="490855"/>
            <a:chOff x="10463" y="461"/>
            <a:chExt cx="1413" cy="773"/>
          </a:xfrm>
        </p:grpSpPr>
        <p:sp>
          <p:nvSpPr>
            <p:cNvPr id="5" name="椭圆 4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871970" y="3552825"/>
            <a:ext cx="2223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奔赴数万里，只为</a:t>
            </a:r>
            <a:endParaRPr lang="zh-CN" altLang="en-US"/>
          </a:p>
        </p:txBody>
      </p:sp>
      <p:pic>
        <p:nvPicPr>
          <p:cNvPr id="34" name="图片 33" descr="C:\Users\Administrator\Desktop\素材\图层 1.png图层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08868" y="1555750"/>
            <a:ext cx="721360" cy="742950"/>
          </a:xfrm>
          <a:prstGeom prst="rect">
            <a:avLst/>
          </a:prstGeom>
        </p:spPr>
      </p:pic>
      <p:pic>
        <p:nvPicPr>
          <p:cNvPr id="35" name="图片 34" descr="C:\Users\Administrator\Desktop\素材\图层 1.png图层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2289810" y="267970"/>
            <a:ext cx="798830" cy="82296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82015" y="1955800"/>
            <a:ext cx="3309620" cy="326453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 descr="C:\Users\Administrator\Desktop\素材\千库网_古风红色孔明灯元宵_元素编号12539547.png千库网_古风红色孔明灯元宵_元素编号125395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7965" y="901700"/>
            <a:ext cx="2051685" cy="2051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4826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972560" y="153035"/>
            <a:ext cx="8012430" cy="6612890"/>
            <a:chOff x="6256" y="241"/>
            <a:chExt cx="12618" cy="10414"/>
          </a:xfrm>
        </p:grpSpPr>
        <p:sp>
          <p:nvSpPr>
            <p:cNvPr id="8" name="文本框 7"/>
            <p:cNvSpPr txBox="1"/>
            <p:nvPr/>
          </p:nvSpPr>
          <p:spPr>
            <a:xfrm>
              <a:off x="6994" y="3930"/>
              <a:ext cx="3094" cy="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15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活动时间</a:t>
              </a: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515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2021</a:t>
              </a:r>
              <a:r>
                <a:rPr kumimoji="0" lang="zh-CN" altLang="en-US" sz="1515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年中秋节点</a:t>
              </a: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250" y="241"/>
              <a:ext cx="403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活动概述</a:t>
              </a:r>
              <a:endParaRPr lang="zh-CN" altLang="en-US" sz="32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256" y="9793"/>
              <a:ext cx="12619" cy="862"/>
              <a:chOff x="436" y="9129"/>
              <a:chExt cx="12619" cy="862"/>
            </a:xfrm>
            <a:solidFill>
              <a:srgbClr val="940000"/>
            </a:solidFill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436" y="9577"/>
                <a:ext cx="12619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/>
              <p:cNvSpPr txBox="1"/>
              <p:nvPr/>
            </p:nvSpPr>
            <p:spPr>
              <a:xfrm>
                <a:off x="844" y="9129"/>
                <a:ext cx="3108" cy="58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effectLst/>
                  </a:rPr>
                  <a:t>MINGYUESHAN</a:t>
                </a:r>
                <a:endParaRPr lang="en-US" altLang="zh-CN"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9947" y="9411"/>
                <a:ext cx="3108" cy="58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effectLst/>
                  </a:rPr>
                  <a:t>MINGYUESHAN</a:t>
                </a:r>
                <a:endParaRPr lang="en-US" altLang="zh-CN">
                  <a:solidFill>
                    <a:schemeClr val="bg1"/>
                  </a:solidFill>
                  <a:effectLst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2199" y="3809"/>
              <a:ext cx="4875" cy="1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15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活动形式</a:t>
              </a:r>
              <a:endParaRPr kumimoji="0" lang="zh-CN" altLang="en-US" sz="1515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15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景区内中秋氛围营造</a:t>
              </a:r>
              <a:endParaRPr kumimoji="0" lang="zh-CN" altLang="en-US" sz="1515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15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游客互动</a:t>
              </a:r>
              <a:r>
                <a:rPr kumimoji="0" lang="en-US" altLang="zh-CN" sz="1515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/</a:t>
              </a:r>
              <a:r>
                <a:rPr kumimoji="0" lang="zh-CN" altLang="en-US" sz="1515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宋潮快闪</a:t>
              </a:r>
              <a:r>
                <a:rPr kumimoji="0" lang="en-US" altLang="zh-CN" sz="1515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/</a:t>
              </a:r>
              <a:r>
                <a:rPr kumimoji="0" lang="zh-CN" altLang="en-US" sz="1515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国风传统</a:t>
              </a:r>
              <a:endParaRPr kumimoji="0" lang="zh-CN" altLang="en-US" sz="1515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860" y="7454"/>
              <a:ext cx="4875" cy="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15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活动调性</a:t>
              </a: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15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互动、欢快、欣赏、文化传播</a:t>
              </a: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3630" y="7454"/>
              <a:ext cx="4875" cy="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15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活动人群</a:t>
              </a: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ctr" defTabSz="866775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15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所有游客、市民</a:t>
              </a: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</p:grpSp>
      <p:pic>
        <p:nvPicPr>
          <p:cNvPr id="6" name="图片 5" descr="C:\Users\Administrator\Desktop\图片1.png图片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48260" y="635"/>
            <a:ext cx="3905885" cy="6765925"/>
          </a:xfrm>
          <a:prstGeom prst="round2Diag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42649" y="2358117"/>
            <a:ext cx="2127250" cy="1113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输入</a:t>
            </a:r>
            <a:r>
              <a: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需要编辑的内容，内容需要编辑的内容，内容可以简洁表达</a:t>
            </a:r>
            <a:endParaRPr kumimoji="0" lang="zh-CN" altLang="en-US" sz="1515" b="0" i="0" u="none" strike="noStrike" kern="1200" cap="none" spc="95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8751370" y="1625600"/>
            <a:ext cx="889000" cy="673100"/>
          </a:xfrm>
          <a:prstGeom prst="round2Diag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贰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6204951" y="4009390"/>
            <a:ext cx="889000" cy="673100"/>
          </a:xfrm>
          <a:prstGeom prst="round2Diag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叁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58548" y="4733017"/>
            <a:ext cx="2127250" cy="1113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输入</a:t>
            </a:r>
            <a:r>
              <a: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需要编辑的内容，内容需要编辑的内容，内容可以简洁表达</a:t>
            </a:r>
            <a:endParaRPr kumimoji="0" lang="zh-CN" altLang="en-US" sz="1515" b="0" i="0" u="none" strike="noStrike" kern="1200" cap="none" spc="95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9707680" y="4009390"/>
            <a:ext cx="889000" cy="673100"/>
          </a:xfrm>
          <a:prstGeom prst="round2Diag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肆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31152" y="4682217"/>
            <a:ext cx="2127250" cy="1113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输入</a:t>
            </a:r>
            <a:r>
              <a: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需要编辑的内容，内容需要编辑的内容，内容可以简洁表达</a:t>
            </a:r>
            <a:endParaRPr kumimoji="0" lang="zh-CN" altLang="en-US" sz="1515" b="0" i="0" u="none" strike="noStrike" kern="1200" cap="none" spc="95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4" name="对角圆角矩形 13"/>
          <p:cNvSpPr/>
          <p:nvPr/>
        </p:nvSpPr>
        <p:spPr>
          <a:xfrm>
            <a:off x="-48260" y="-37465"/>
            <a:ext cx="3905885" cy="6842125"/>
          </a:xfrm>
          <a:prstGeom prst="round2Diag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单圆角矩形 2"/>
          <p:cNvSpPr/>
          <p:nvPr/>
        </p:nvSpPr>
        <p:spPr>
          <a:xfrm>
            <a:off x="4231640" y="1210945"/>
            <a:ext cx="7669530" cy="4817745"/>
          </a:xfrm>
          <a:prstGeom prst="round1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5E262A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478020" y="179070"/>
            <a:ext cx="1849120" cy="674370"/>
            <a:chOff x="7052" y="282"/>
            <a:chExt cx="2912" cy="1062"/>
          </a:xfrm>
        </p:grpSpPr>
        <p:grpSp>
          <p:nvGrpSpPr>
            <p:cNvPr id="15" name="组合 14"/>
            <p:cNvGrpSpPr/>
            <p:nvPr/>
          </p:nvGrpSpPr>
          <p:grpSpPr>
            <a:xfrm>
              <a:off x="7052" y="282"/>
              <a:ext cx="1413" cy="773"/>
              <a:chOff x="10463" y="461"/>
              <a:chExt cx="1413" cy="773"/>
            </a:xfrm>
          </p:grpSpPr>
          <p:sp>
            <p:nvSpPr>
              <p:cNvPr id="16" name="椭圆 15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5" name="图片 34" descr="C:\Users\Administrator\Desktop\素材\图层 1.png图层 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flipH="1">
              <a:off x="8955" y="304"/>
              <a:ext cx="1009" cy="1040"/>
            </a:xfrm>
            <a:prstGeom prst="rect">
              <a:avLst/>
            </a:prstGeom>
          </p:spPr>
        </p:pic>
      </p:grpSp>
      <p:sp>
        <p:nvSpPr>
          <p:cNvPr id="4" name="矩形: 圆角 3"/>
          <p:cNvSpPr/>
          <p:nvPr/>
        </p:nvSpPr>
        <p:spPr>
          <a:xfrm>
            <a:off x="4991112" y="1685290"/>
            <a:ext cx="889000" cy="673100"/>
          </a:xfrm>
          <a:prstGeom prst="round2Diag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壹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25" name="单圆角矩形 24"/>
          <p:cNvSpPr/>
          <p:nvPr/>
        </p:nvSpPr>
        <p:spPr>
          <a:xfrm>
            <a:off x="4358640" y="1337945"/>
            <a:ext cx="7392035" cy="4817745"/>
          </a:xfrm>
          <a:prstGeom prst="round1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5E262A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38100" y="-33020"/>
            <a:ext cx="12268200" cy="6891020"/>
          </a:xfrm>
          <a:prstGeom prst="rect">
            <a:avLst/>
          </a:prstGeom>
          <a:solidFill>
            <a:srgbClr val="000000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05155" y="162560"/>
            <a:ext cx="10989945" cy="6591935"/>
            <a:chOff x="953" y="256"/>
            <a:chExt cx="17307" cy="10381"/>
          </a:xfrm>
        </p:grpSpPr>
        <p:sp>
          <p:nvSpPr>
            <p:cNvPr id="2" name="文本框 1"/>
            <p:cNvSpPr txBox="1"/>
            <p:nvPr/>
          </p:nvSpPr>
          <p:spPr>
            <a:xfrm>
              <a:off x="953" y="3122"/>
              <a:ext cx="1354" cy="37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大隶书简" panose="02010609000101010101" charset="-122"/>
                  <a:ea typeface="汉仪大隶书简" panose="02010609000101010101" charset="-122"/>
                  <a:sym typeface="字魂36号-正文宋楷" panose="02000000000000000000" pitchFamily="2" charset="-122"/>
                </a:rPr>
                <a:t>活动目的</a:t>
              </a: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大隶书简" panose="02010609000101010101" charset="-122"/>
                <a:ea typeface="汉仪大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233" y="256"/>
              <a:ext cx="9907" cy="91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200" i="1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挖掘国风文化，弘扬中华传统</a:t>
              </a:r>
              <a:endParaRPr lang="zh-CN" altLang="en-US" sz="3200" i="1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184" y="2336"/>
              <a:ext cx="10869" cy="6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借势中秋节点以</a:t>
              </a:r>
              <a:r>
                <a:rPr lang="en-US" altLang="zh-CN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“</a:t>
              </a:r>
              <a:r>
                <a:rPr lang="zh-CN" altLang="en-US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婵娟</a:t>
              </a:r>
              <a:r>
                <a:rPr lang="en-US" altLang="zh-CN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”</a:t>
              </a:r>
              <a:r>
                <a:rPr lang="zh-CN" altLang="en-US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、</a:t>
              </a:r>
              <a:r>
                <a:rPr lang="en-US" altLang="zh-CN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“</a:t>
              </a:r>
              <a:r>
                <a:rPr lang="zh-CN" altLang="en-US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国潮</a:t>
              </a:r>
              <a:r>
                <a:rPr lang="en-US" altLang="zh-CN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”</a:t>
              </a:r>
              <a:r>
                <a:rPr lang="zh-CN" altLang="en-US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等元素作为活动出发点</a:t>
              </a:r>
              <a:endParaRPr lang="zh-CN" altLang="en-US" sz="2000" i="1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  <a:p>
              <a:pPr algn="ctr">
                <a:lnSpc>
                  <a:spcPct val="170000"/>
                </a:lnSpc>
              </a:pPr>
              <a:r>
                <a:rPr lang="zh-CN" altLang="en-US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发起线上话题推广，引发消费者的共鸣并进行圈层引流</a:t>
              </a:r>
              <a:endParaRPr lang="zh-CN" altLang="en-US" sz="2000" i="1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  <a:p>
              <a:pPr algn="ctr">
                <a:lnSpc>
                  <a:spcPct val="170000"/>
                </a:lnSpc>
              </a:pPr>
              <a:r>
                <a:rPr lang="zh-CN" altLang="en-US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从而提升景区的品牌知名度和口碑人气</a:t>
              </a:r>
              <a:endParaRPr lang="zh-CN" altLang="en-US" sz="2000" i="1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  <a:p>
              <a:pPr algn="ctr">
                <a:lnSpc>
                  <a:spcPct val="170000"/>
                </a:lnSpc>
              </a:pPr>
              <a:r>
                <a:rPr lang="zh-CN" altLang="en-US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同时以弘扬中国传统文化和传播景区品牌文化为此次活动目的，祝愿所有的游客们</a:t>
              </a:r>
              <a:r>
                <a:rPr lang="en-US" altLang="zh-CN" sz="2000" i="1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——</a:t>
              </a:r>
              <a:endParaRPr lang="en-US" altLang="zh-CN" sz="2000" i="1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  <a:p>
              <a:pPr algn="ctr">
                <a:lnSpc>
                  <a:spcPct val="170000"/>
                </a:lnSpc>
              </a:pPr>
              <a:r>
                <a:rPr lang="zh-CN" altLang="en-US" sz="4400" b="1" i="1" dirty="0">
                  <a:solidFill>
                    <a:srgbClr val="940000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明月与共</a:t>
              </a:r>
              <a:r>
                <a:rPr lang="en-US" altLang="zh-CN" sz="4400" b="1" i="1" dirty="0">
                  <a:solidFill>
                    <a:srgbClr val="940000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·</a:t>
              </a:r>
              <a:r>
                <a:rPr lang="zh-CN" altLang="en-US" sz="4400" b="1" i="1" dirty="0">
                  <a:solidFill>
                    <a:srgbClr val="940000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万事皆圆</a:t>
              </a:r>
              <a:endParaRPr lang="zh-CN" altLang="en-US" sz="4400" b="1" i="1" dirty="0">
                <a:solidFill>
                  <a:srgbClr val="940000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54" y="10055"/>
              <a:ext cx="17306" cy="582"/>
              <a:chOff x="436" y="9297"/>
              <a:chExt cx="12619" cy="582"/>
            </a:xfrm>
            <a:solidFill>
              <a:srgbClr val="940000"/>
            </a:solidFill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436" y="9577"/>
                <a:ext cx="12619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/>
              <p:cNvSpPr txBox="1"/>
              <p:nvPr/>
            </p:nvSpPr>
            <p:spPr>
              <a:xfrm>
                <a:off x="436" y="9297"/>
                <a:ext cx="5500" cy="3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grpFill/>
                  </a14:hiddenFill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900">
                    <a:solidFill>
                      <a:schemeClr val="bg1"/>
                    </a:solidFill>
                    <a:effectLst/>
                  </a:rPr>
                  <a:t>MINGYUESHAN</a:t>
                </a:r>
                <a:endParaRPr lang="en-US" altLang="zh-CN" sz="900"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554" y="9517"/>
                <a:ext cx="4501" cy="3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grpFill/>
                  </a14:hiddenFill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900">
                    <a:solidFill>
                      <a:schemeClr val="bg1"/>
                    </a:solidFill>
                    <a:effectLst/>
                  </a:rPr>
                  <a:t>MINGYUESHAN</a:t>
                </a:r>
                <a:endParaRPr lang="en-US" altLang="zh-CN" sz="900">
                  <a:solidFill>
                    <a:schemeClr val="bg1"/>
                  </a:solidFill>
                  <a:effectLst/>
                </a:endParaRPr>
              </a:p>
            </p:txBody>
          </p:sp>
        </p:grpSp>
      </p:grpSp>
      <p:sp>
        <p:nvSpPr>
          <p:cNvPr id="3" name="剪去对角的矩形 2"/>
          <p:cNvSpPr/>
          <p:nvPr/>
        </p:nvSpPr>
        <p:spPr>
          <a:xfrm>
            <a:off x="0" y="884679"/>
            <a:ext cx="12191999" cy="5195253"/>
          </a:xfrm>
          <a:prstGeom prst="snip2Diag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7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11" name="图片 10" descr="fe381f4b7de742f9472c4bd03fb941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979" y="1830213"/>
            <a:ext cx="2212020" cy="3304183"/>
          </a:xfrm>
          <a:prstGeom prst="rect">
            <a:avLst/>
          </a:prstGeom>
        </p:spPr>
      </p:pic>
      <p:sp>
        <p:nvSpPr>
          <p:cNvPr id="6" name="剪去对角的矩形 5"/>
          <p:cNvSpPr/>
          <p:nvPr/>
        </p:nvSpPr>
        <p:spPr>
          <a:xfrm>
            <a:off x="127000" y="1011555"/>
            <a:ext cx="11924665" cy="5195570"/>
          </a:xfrm>
          <a:prstGeom prst="snip2Diag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7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145905" y="139700"/>
            <a:ext cx="897255" cy="490855"/>
            <a:chOff x="10463" y="461"/>
            <a:chExt cx="1413" cy="773"/>
          </a:xfrm>
        </p:grpSpPr>
        <p:sp>
          <p:nvSpPr>
            <p:cNvPr id="15" name="椭圆 14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>
          <a:xfrm flipH="1">
            <a:off x="8399145" y="121285"/>
            <a:ext cx="644525" cy="662940"/>
          </a:xfrm>
          <a:prstGeom prst="rect">
            <a:avLst/>
          </a:prstGeom>
        </p:spPr>
      </p:pic>
      <p:pic>
        <p:nvPicPr>
          <p:cNvPr id="27" name="图片 26" descr="图层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655" y="1982470"/>
            <a:ext cx="488950" cy="579120"/>
          </a:xfrm>
          <a:prstGeom prst="rect">
            <a:avLst/>
          </a:prstGeom>
        </p:spPr>
      </p:pic>
      <p:pic>
        <p:nvPicPr>
          <p:cNvPr id="28" name="图片 27" descr="图层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295" y="4010660"/>
            <a:ext cx="1292860" cy="1330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73990" y="480060"/>
            <a:ext cx="11562080" cy="295084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77240" y="3771265"/>
            <a:ext cx="10901680" cy="2524760"/>
            <a:chOff x="1224" y="5939"/>
            <a:chExt cx="17168" cy="3976"/>
          </a:xfrm>
        </p:grpSpPr>
        <p:grpSp>
          <p:nvGrpSpPr>
            <p:cNvPr id="10" name="组合 9"/>
            <p:cNvGrpSpPr/>
            <p:nvPr/>
          </p:nvGrpSpPr>
          <p:grpSpPr>
            <a:xfrm>
              <a:off x="17029" y="5939"/>
              <a:ext cx="743" cy="725"/>
              <a:chOff x="4015073" y="3011526"/>
              <a:chExt cx="471826" cy="460489"/>
            </a:xfrm>
          </p:grpSpPr>
          <p:sp>
            <p:nvSpPr>
              <p:cNvPr id="11" name="矩形: 圆角 19"/>
              <p:cNvSpPr/>
              <p:nvPr/>
            </p:nvSpPr>
            <p:spPr>
              <a:xfrm>
                <a:off x="4055413" y="3054439"/>
                <a:ext cx="392416" cy="374561"/>
              </a:xfrm>
              <a:custGeom>
                <a:avLst/>
                <a:gdLst>
                  <a:gd name="connsiteX0" fmla="*/ 0 w 389106"/>
                  <a:gd name="connsiteY0" fmla="*/ 62428 h 374561"/>
                  <a:gd name="connsiteX1" fmla="*/ 62428 w 389106"/>
                  <a:gd name="connsiteY1" fmla="*/ 0 h 374561"/>
                  <a:gd name="connsiteX2" fmla="*/ 326678 w 389106"/>
                  <a:gd name="connsiteY2" fmla="*/ 0 h 374561"/>
                  <a:gd name="connsiteX3" fmla="*/ 389106 w 389106"/>
                  <a:gd name="connsiteY3" fmla="*/ 62428 h 374561"/>
                  <a:gd name="connsiteX4" fmla="*/ 389106 w 389106"/>
                  <a:gd name="connsiteY4" fmla="*/ 312133 h 374561"/>
                  <a:gd name="connsiteX5" fmla="*/ 326678 w 389106"/>
                  <a:gd name="connsiteY5" fmla="*/ 374561 h 374561"/>
                  <a:gd name="connsiteX6" fmla="*/ 62428 w 389106"/>
                  <a:gd name="connsiteY6" fmla="*/ 374561 h 374561"/>
                  <a:gd name="connsiteX7" fmla="*/ 0 w 389106"/>
                  <a:gd name="connsiteY7" fmla="*/ 312133 h 374561"/>
                  <a:gd name="connsiteX8" fmla="*/ 0 w 389106"/>
                  <a:gd name="connsiteY8" fmla="*/ 62428 h 374561"/>
                  <a:gd name="connsiteX0-1" fmla="*/ 5 w 389111"/>
                  <a:gd name="connsiteY0-2" fmla="*/ 62428 h 374561"/>
                  <a:gd name="connsiteX1-3" fmla="*/ 33250 w 389111"/>
                  <a:gd name="connsiteY1-4" fmla="*/ 0 h 374561"/>
                  <a:gd name="connsiteX2-5" fmla="*/ 326683 w 389111"/>
                  <a:gd name="connsiteY2-6" fmla="*/ 0 h 374561"/>
                  <a:gd name="connsiteX3-7" fmla="*/ 389111 w 389111"/>
                  <a:gd name="connsiteY3-8" fmla="*/ 62428 h 374561"/>
                  <a:gd name="connsiteX4-9" fmla="*/ 389111 w 389111"/>
                  <a:gd name="connsiteY4-10" fmla="*/ 312133 h 374561"/>
                  <a:gd name="connsiteX5-11" fmla="*/ 326683 w 389111"/>
                  <a:gd name="connsiteY5-12" fmla="*/ 374561 h 374561"/>
                  <a:gd name="connsiteX6-13" fmla="*/ 62433 w 389111"/>
                  <a:gd name="connsiteY6-14" fmla="*/ 374561 h 374561"/>
                  <a:gd name="connsiteX7-15" fmla="*/ 5 w 389111"/>
                  <a:gd name="connsiteY7-16" fmla="*/ 312133 h 374561"/>
                  <a:gd name="connsiteX8-17" fmla="*/ 5 w 389111"/>
                  <a:gd name="connsiteY8-18" fmla="*/ 62428 h 374561"/>
                  <a:gd name="connsiteX0-19" fmla="*/ 5 w 389116"/>
                  <a:gd name="connsiteY0-20" fmla="*/ 62428 h 374561"/>
                  <a:gd name="connsiteX1-21" fmla="*/ 33250 w 389116"/>
                  <a:gd name="connsiteY1-22" fmla="*/ 0 h 374561"/>
                  <a:gd name="connsiteX2-23" fmla="*/ 355866 w 389116"/>
                  <a:gd name="connsiteY2-24" fmla="*/ 0 h 374561"/>
                  <a:gd name="connsiteX3-25" fmla="*/ 389111 w 389116"/>
                  <a:gd name="connsiteY3-26" fmla="*/ 62428 h 374561"/>
                  <a:gd name="connsiteX4-27" fmla="*/ 389111 w 389116"/>
                  <a:gd name="connsiteY4-28" fmla="*/ 312133 h 374561"/>
                  <a:gd name="connsiteX5-29" fmla="*/ 326683 w 389116"/>
                  <a:gd name="connsiteY5-30" fmla="*/ 374561 h 374561"/>
                  <a:gd name="connsiteX6-31" fmla="*/ 62433 w 389116"/>
                  <a:gd name="connsiteY6-32" fmla="*/ 374561 h 374561"/>
                  <a:gd name="connsiteX7-33" fmla="*/ 5 w 389116"/>
                  <a:gd name="connsiteY7-34" fmla="*/ 312133 h 374561"/>
                  <a:gd name="connsiteX8-35" fmla="*/ 5 w 389116"/>
                  <a:gd name="connsiteY8-36" fmla="*/ 62428 h 374561"/>
                  <a:gd name="connsiteX0-37" fmla="*/ 5 w 390766"/>
                  <a:gd name="connsiteY0-38" fmla="*/ 62428 h 374561"/>
                  <a:gd name="connsiteX1-39" fmla="*/ 33250 w 390766"/>
                  <a:gd name="connsiteY1-40" fmla="*/ 0 h 374561"/>
                  <a:gd name="connsiteX2-41" fmla="*/ 355866 w 390766"/>
                  <a:gd name="connsiteY2-42" fmla="*/ 0 h 374561"/>
                  <a:gd name="connsiteX3-43" fmla="*/ 389111 w 390766"/>
                  <a:gd name="connsiteY3-44" fmla="*/ 62428 h 374561"/>
                  <a:gd name="connsiteX4-45" fmla="*/ 389111 w 390766"/>
                  <a:gd name="connsiteY4-46" fmla="*/ 312133 h 374561"/>
                  <a:gd name="connsiteX5-47" fmla="*/ 365593 w 390766"/>
                  <a:gd name="connsiteY5-48" fmla="*/ 374561 h 374561"/>
                  <a:gd name="connsiteX6-49" fmla="*/ 62433 w 390766"/>
                  <a:gd name="connsiteY6-50" fmla="*/ 374561 h 374561"/>
                  <a:gd name="connsiteX7-51" fmla="*/ 5 w 390766"/>
                  <a:gd name="connsiteY7-52" fmla="*/ 312133 h 374561"/>
                  <a:gd name="connsiteX8-53" fmla="*/ 5 w 390766"/>
                  <a:gd name="connsiteY8-54" fmla="*/ 62428 h 374561"/>
                  <a:gd name="connsiteX0-55" fmla="*/ 1655 w 392416"/>
                  <a:gd name="connsiteY0-56" fmla="*/ 62428 h 374561"/>
                  <a:gd name="connsiteX1-57" fmla="*/ 34900 w 392416"/>
                  <a:gd name="connsiteY1-58" fmla="*/ 0 h 374561"/>
                  <a:gd name="connsiteX2-59" fmla="*/ 357516 w 392416"/>
                  <a:gd name="connsiteY2-60" fmla="*/ 0 h 374561"/>
                  <a:gd name="connsiteX3-61" fmla="*/ 390761 w 392416"/>
                  <a:gd name="connsiteY3-62" fmla="*/ 62428 h 374561"/>
                  <a:gd name="connsiteX4-63" fmla="*/ 390761 w 392416"/>
                  <a:gd name="connsiteY4-64" fmla="*/ 312133 h 374561"/>
                  <a:gd name="connsiteX5-65" fmla="*/ 367243 w 392416"/>
                  <a:gd name="connsiteY5-66" fmla="*/ 374561 h 374561"/>
                  <a:gd name="connsiteX6-67" fmla="*/ 25172 w 392416"/>
                  <a:gd name="connsiteY6-68" fmla="*/ 374561 h 374561"/>
                  <a:gd name="connsiteX7-69" fmla="*/ 1655 w 392416"/>
                  <a:gd name="connsiteY7-70" fmla="*/ 312133 h 374561"/>
                  <a:gd name="connsiteX8-71" fmla="*/ 1655 w 392416"/>
                  <a:gd name="connsiteY8-72" fmla="*/ 62428 h 37456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92416" h="374561">
                    <a:moveTo>
                      <a:pt x="1655" y="62428"/>
                    </a:moveTo>
                    <a:cubicBezTo>
                      <a:pt x="1655" y="27950"/>
                      <a:pt x="422" y="0"/>
                      <a:pt x="34900" y="0"/>
                    </a:cubicBezTo>
                    <a:lnTo>
                      <a:pt x="357516" y="0"/>
                    </a:lnTo>
                    <a:cubicBezTo>
                      <a:pt x="391994" y="0"/>
                      <a:pt x="390761" y="27950"/>
                      <a:pt x="390761" y="62428"/>
                    </a:cubicBezTo>
                    <a:lnTo>
                      <a:pt x="390761" y="312133"/>
                    </a:lnTo>
                    <a:cubicBezTo>
                      <a:pt x="390761" y="346611"/>
                      <a:pt x="401721" y="374561"/>
                      <a:pt x="367243" y="374561"/>
                    </a:cubicBezTo>
                    <a:lnTo>
                      <a:pt x="25172" y="374561"/>
                    </a:lnTo>
                    <a:cubicBezTo>
                      <a:pt x="-9306" y="374561"/>
                      <a:pt x="1655" y="346611"/>
                      <a:pt x="1655" y="312133"/>
                    </a:cubicBezTo>
                    <a:lnTo>
                      <a:pt x="1655" y="62428"/>
                    </a:lnTo>
                    <a:close/>
                  </a:path>
                </a:pathLst>
              </a:custGeom>
              <a:solidFill>
                <a:srgbClr val="94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>
                    <a:latin typeface="字魂73号-江南手书" panose="00000500000000000000" pitchFamily="2" charset="-122"/>
                    <a:ea typeface="字魂73号-江南手书" panose="00000500000000000000" pitchFamily="2" charset="-122"/>
                  </a:rPr>
                  <a:t>和</a:t>
                </a:r>
                <a:endParaRPr lang="zh-CN" altLang="en-US" sz="2400" dirty="0">
                  <a:latin typeface="字魂73号-江南手书" panose="00000500000000000000" pitchFamily="2" charset="-122"/>
                  <a:ea typeface="字魂73号-江南手书" panose="00000500000000000000" pitchFamily="2" charset="-122"/>
                </a:endParaRPr>
              </a:p>
            </p:txBody>
          </p:sp>
          <p:sp>
            <p:nvSpPr>
              <p:cNvPr id="12" name="矩形: 圆角 19"/>
              <p:cNvSpPr/>
              <p:nvPr/>
            </p:nvSpPr>
            <p:spPr>
              <a:xfrm>
                <a:off x="4015073" y="3011526"/>
                <a:ext cx="471826" cy="460489"/>
              </a:xfrm>
              <a:custGeom>
                <a:avLst/>
                <a:gdLst>
                  <a:gd name="connsiteX0" fmla="*/ 0 w 389106"/>
                  <a:gd name="connsiteY0" fmla="*/ 62428 h 374561"/>
                  <a:gd name="connsiteX1" fmla="*/ 62428 w 389106"/>
                  <a:gd name="connsiteY1" fmla="*/ 0 h 374561"/>
                  <a:gd name="connsiteX2" fmla="*/ 326678 w 389106"/>
                  <a:gd name="connsiteY2" fmla="*/ 0 h 374561"/>
                  <a:gd name="connsiteX3" fmla="*/ 389106 w 389106"/>
                  <a:gd name="connsiteY3" fmla="*/ 62428 h 374561"/>
                  <a:gd name="connsiteX4" fmla="*/ 389106 w 389106"/>
                  <a:gd name="connsiteY4" fmla="*/ 312133 h 374561"/>
                  <a:gd name="connsiteX5" fmla="*/ 326678 w 389106"/>
                  <a:gd name="connsiteY5" fmla="*/ 374561 h 374561"/>
                  <a:gd name="connsiteX6" fmla="*/ 62428 w 389106"/>
                  <a:gd name="connsiteY6" fmla="*/ 374561 h 374561"/>
                  <a:gd name="connsiteX7" fmla="*/ 0 w 389106"/>
                  <a:gd name="connsiteY7" fmla="*/ 312133 h 374561"/>
                  <a:gd name="connsiteX8" fmla="*/ 0 w 389106"/>
                  <a:gd name="connsiteY8" fmla="*/ 62428 h 374561"/>
                  <a:gd name="connsiteX0-1" fmla="*/ 5 w 389111"/>
                  <a:gd name="connsiteY0-2" fmla="*/ 62428 h 374561"/>
                  <a:gd name="connsiteX1-3" fmla="*/ 33250 w 389111"/>
                  <a:gd name="connsiteY1-4" fmla="*/ 0 h 374561"/>
                  <a:gd name="connsiteX2-5" fmla="*/ 326683 w 389111"/>
                  <a:gd name="connsiteY2-6" fmla="*/ 0 h 374561"/>
                  <a:gd name="connsiteX3-7" fmla="*/ 389111 w 389111"/>
                  <a:gd name="connsiteY3-8" fmla="*/ 62428 h 374561"/>
                  <a:gd name="connsiteX4-9" fmla="*/ 389111 w 389111"/>
                  <a:gd name="connsiteY4-10" fmla="*/ 312133 h 374561"/>
                  <a:gd name="connsiteX5-11" fmla="*/ 326683 w 389111"/>
                  <a:gd name="connsiteY5-12" fmla="*/ 374561 h 374561"/>
                  <a:gd name="connsiteX6-13" fmla="*/ 62433 w 389111"/>
                  <a:gd name="connsiteY6-14" fmla="*/ 374561 h 374561"/>
                  <a:gd name="connsiteX7-15" fmla="*/ 5 w 389111"/>
                  <a:gd name="connsiteY7-16" fmla="*/ 312133 h 374561"/>
                  <a:gd name="connsiteX8-17" fmla="*/ 5 w 389111"/>
                  <a:gd name="connsiteY8-18" fmla="*/ 62428 h 374561"/>
                  <a:gd name="connsiteX0-19" fmla="*/ 5 w 389116"/>
                  <a:gd name="connsiteY0-20" fmla="*/ 62428 h 374561"/>
                  <a:gd name="connsiteX1-21" fmla="*/ 33250 w 389116"/>
                  <a:gd name="connsiteY1-22" fmla="*/ 0 h 374561"/>
                  <a:gd name="connsiteX2-23" fmla="*/ 355866 w 389116"/>
                  <a:gd name="connsiteY2-24" fmla="*/ 0 h 374561"/>
                  <a:gd name="connsiteX3-25" fmla="*/ 389111 w 389116"/>
                  <a:gd name="connsiteY3-26" fmla="*/ 62428 h 374561"/>
                  <a:gd name="connsiteX4-27" fmla="*/ 389111 w 389116"/>
                  <a:gd name="connsiteY4-28" fmla="*/ 312133 h 374561"/>
                  <a:gd name="connsiteX5-29" fmla="*/ 326683 w 389116"/>
                  <a:gd name="connsiteY5-30" fmla="*/ 374561 h 374561"/>
                  <a:gd name="connsiteX6-31" fmla="*/ 62433 w 389116"/>
                  <a:gd name="connsiteY6-32" fmla="*/ 374561 h 374561"/>
                  <a:gd name="connsiteX7-33" fmla="*/ 5 w 389116"/>
                  <a:gd name="connsiteY7-34" fmla="*/ 312133 h 374561"/>
                  <a:gd name="connsiteX8-35" fmla="*/ 5 w 389116"/>
                  <a:gd name="connsiteY8-36" fmla="*/ 62428 h 374561"/>
                  <a:gd name="connsiteX0-37" fmla="*/ 5 w 390766"/>
                  <a:gd name="connsiteY0-38" fmla="*/ 62428 h 374561"/>
                  <a:gd name="connsiteX1-39" fmla="*/ 33250 w 390766"/>
                  <a:gd name="connsiteY1-40" fmla="*/ 0 h 374561"/>
                  <a:gd name="connsiteX2-41" fmla="*/ 355866 w 390766"/>
                  <a:gd name="connsiteY2-42" fmla="*/ 0 h 374561"/>
                  <a:gd name="connsiteX3-43" fmla="*/ 389111 w 390766"/>
                  <a:gd name="connsiteY3-44" fmla="*/ 62428 h 374561"/>
                  <a:gd name="connsiteX4-45" fmla="*/ 389111 w 390766"/>
                  <a:gd name="connsiteY4-46" fmla="*/ 312133 h 374561"/>
                  <a:gd name="connsiteX5-47" fmla="*/ 365593 w 390766"/>
                  <a:gd name="connsiteY5-48" fmla="*/ 374561 h 374561"/>
                  <a:gd name="connsiteX6-49" fmla="*/ 62433 w 390766"/>
                  <a:gd name="connsiteY6-50" fmla="*/ 374561 h 374561"/>
                  <a:gd name="connsiteX7-51" fmla="*/ 5 w 390766"/>
                  <a:gd name="connsiteY7-52" fmla="*/ 312133 h 374561"/>
                  <a:gd name="connsiteX8-53" fmla="*/ 5 w 390766"/>
                  <a:gd name="connsiteY8-54" fmla="*/ 62428 h 374561"/>
                  <a:gd name="connsiteX0-55" fmla="*/ 1655 w 392416"/>
                  <a:gd name="connsiteY0-56" fmla="*/ 62428 h 374561"/>
                  <a:gd name="connsiteX1-57" fmla="*/ 34900 w 392416"/>
                  <a:gd name="connsiteY1-58" fmla="*/ 0 h 374561"/>
                  <a:gd name="connsiteX2-59" fmla="*/ 357516 w 392416"/>
                  <a:gd name="connsiteY2-60" fmla="*/ 0 h 374561"/>
                  <a:gd name="connsiteX3-61" fmla="*/ 390761 w 392416"/>
                  <a:gd name="connsiteY3-62" fmla="*/ 62428 h 374561"/>
                  <a:gd name="connsiteX4-63" fmla="*/ 390761 w 392416"/>
                  <a:gd name="connsiteY4-64" fmla="*/ 312133 h 374561"/>
                  <a:gd name="connsiteX5-65" fmla="*/ 367243 w 392416"/>
                  <a:gd name="connsiteY5-66" fmla="*/ 374561 h 374561"/>
                  <a:gd name="connsiteX6-67" fmla="*/ 25172 w 392416"/>
                  <a:gd name="connsiteY6-68" fmla="*/ 374561 h 374561"/>
                  <a:gd name="connsiteX7-69" fmla="*/ 1655 w 392416"/>
                  <a:gd name="connsiteY7-70" fmla="*/ 312133 h 374561"/>
                  <a:gd name="connsiteX8-71" fmla="*/ 1655 w 392416"/>
                  <a:gd name="connsiteY8-72" fmla="*/ 62428 h 37456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92416" h="374561">
                    <a:moveTo>
                      <a:pt x="1655" y="62428"/>
                    </a:moveTo>
                    <a:cubicBezTo>
                      <a:pt x="1655" y="27950"/>
                      <a:pt x="422" y="0"/>
                      <a:pt x="34900" y="0"/>
                    </a:cubicBezTo>
                    <a:lnTo>
                      <a:pt x="357516" y="0"/>
                    </a:lnTo>
                    <a:cubicBezTo>
                      <a:pt x="391994" y="0"/>
                      <a:pt x="390761" y="27950"/>
                      <a:pt x="390761" y="62428"/>
                    </a:cubicBezTo>
                    <a:lnTo>
                      <a:pt x="390761" y="312133"/>
                    </a:lnTo>
                    <a:cubicBezTo>
                      <a:pt x="390761" y="346611"/>
                      <a:pt x="401721" y="374561"/>
                      <a:pt x="367243" y="374561"/>
                    </a:cubicBezTo>
                    <a:lnTo>
                      <a:pt x="25172" y="374561"/>
                    </a:lnTo>
                    <a:cubicBezTo>
                      <a:pt x="-9306" y="374561"/>
                      <a:pt x="1655" y="346611"/>
                      <a:pt x="1655" y="312133"/>
                    </a:cubicBezTo>
                    <a:lnTo>
                      <a:pt x="1655" y="62428"/>
                    </a:lnTo>
                    <a:close/>
                  </a:path>
                </a:pathLst>
              </a:custGeom>
              <a:noFill/>
              <a:ln>
                <a:solidFill>
                  <a:srgbClr val="94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latin typeface="汉仪小隶书简" panose="02010609000101010101" charset="-122"/>
                  <a:ea typeface="汉仪小隶书简" panose="02010609000101010101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224" y="6135"/>
              <a:ext cx="17169" cy="3780"/>
              <a:chOff x="1224" y="6135"/>
              <a:chExt cx="17169" cy="3780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1224" y="6135"/>
                <a:ext cx="1354" cy="378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940000"/>
                    </a:solidFill>
                    <a:effectLst/>
                    <a:uLnTx/>
                    <a:uFillTx/>
                    <a:latin typeface="汉仪大隶书简" panose="02010609000101010101" charset="-122"/>
                    <a:ea typeface="汉仪大隶书简" panose="02010609000101010101" charset="-122"/>
                    <a:sym typeface="字魂36号-正文宋楷" panose="02000000000000000000" pitchFamily="2" charset="-122"/>
                  </a:rPr>
                  <a:t>活动亮点</a:t>
                </a: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940000"/>
                  </a:solidFill>
                  <a:effectLst/>
                  <a:uLnTx/>
                  <a:uFillTx/>
                  <a:latin typeface="汉仪大隶书简" panose="02010609000101010101" charset="-122"/>
                  <a:ea typeface="汉仪大隶书简" panose="02010609000101010101" charset="-122"/>
                  <a:sym typeface="字魂36号-正文宋楷" panose="02000000000000000000" pitchFamily="2" charset="-122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4766" y="6632"/>
                <a:ext cx="6354" cy="724"/>
                <a:chOff x="3976" y="6597"/>
                <a:chExt cx="6354" cy="724"/>
              </a:xfrm>
            </p:grpSpPr>
            <p:sp>
              <p:nvSpPr>
                <p:cNvPr id="3" name="文本框 2"/>
                <p:cNvSpPr txBox="1"/>
                <p:nvPr/>
              </p:nvSpPr>
              <p:spPr>
                <a:xfrm>
                  <a:off x="4362" y="6597"/>
                  <a:ext cx="5583" cy="7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rPr>
                    <a:t>互动型人物</a:t>
                  </a:r>
                  <a:r>
                    <a:rPr lang="en-US" altLang="zh-CN" sz="2400"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rPr>
                    <a:t>NPC</a:t>
                  </a:r>
                  <a:r>
                    <a:rPr lang="zh-CN" altLang="en-US" sz="2400"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rPr>
                    <a:t>闪亮登场</a:t>
                  </a:r>
                  <a:endParaRPr lang="zh-CN" altLang="en-US" sz="2400"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endParaRPr>
                </a:p>
              </p:txBody>
            </p:sp>
            <p:cxnSp>
              <p:nvCxnSpPr>
                <p:cNvPr id="4" name="直接连接符 3"/>
                <p:cNvCxnSpPr/>
                <p:nvPr/>
              </p:nvCxnSpPr>
              <p:spPr>
                <a:xfrm>
                  <a:off x="3976" y="6960"/>
                  <a:ext cx="6354" cy="0"/>
                </a:xfrm>
                <a:prstGeom prst="line">
                  <a:avLst/>
                </a:prstGeom>
                <a:ln w="19050">
                  <a:solidFill>
                    <a:srgbClr val="94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组合 17"/>
              <p:cNvGrpSpPr/>
              <p:nvPr/>
            </p:nvGrpSpPr>
            <p:grpSpPr>
              <a:xfrm>
                <a:off x="7396" y="7638"/>
                <a:ext cx="6871" cy="724"/>
                <a:chOff x="7199" y="7195"/>
                <a:chExt cx="6871" cy="724"/>
              </a:xfrm>
            </p:grpSpPr>
            <p:sp>
              <p:nvSpPr>
                <p:cNvPr id="6" name="文本框 5"/>
                <p:cNvSpPr txBox="1"/>
                <p:nvPr/>
              </p:nvSpPr>
              <p:spPr>
                <a:xfrm>
                  <a:off x="7370" y="7195"/>
                  <a:ext cx="6700" cy="7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rPr>
                    <a:t>论国潮音乐会的正确打开方式</a:t>
                  </a:r>
                  <a:endParaRPr lang="zh-CN" altLang="en-US" sz="2400"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endParaRPr>
                </a:p>
              </p:txBody>
            </p:sp>
            <p:cxnSp>
              <p:nvCxnSpPr>
                <p:cNvPr id="15" name="直接连接符 14"/>
                <p:cNvCxnSpPr>
                  <a:endCxn id="6" idx="3"/>
                </p:cNvCxnSpPr>
                <p:nvPr/>
              </p:nvCxnSpPr>
              <p:spPr>
                <a:xfrm>
                  <a:off x="7199" y="7558"/>
                  <a:ext cx="6871" cy="0"/>
                </a:xfrm>
                <a:prstGeom prst="line">
                  <a:avLst/>
                </a:prstGeom>
                <a:ln w="19050">
                  <a:solidFill>
                    <a:srgbClr val="94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组合 18"/>
              <p:cNvGrpSpPr/>
              <p:nvPr/>
            </p:nvGrpSpPr>
            <p:grpSpPr>
              <a:xfrm>
                <a:off x="11311" y="8671"/>
                <a:ext cx="7083" cy="724"/>
                <a:chOff x="10810" y="8452"/>
                <a:chExt cx="7083" cy="724"/>
              </a:xfrm>
            </p:grpSpPr>
            <p:sp>
              <p:nvSpPr>
                <p:cNvPr id="16" name="文本框 15"/>
                <p:cNvSpPr txBox="1"/>
                <p:nvPr/>
              </p:nvSpPr>
              <p:spPr>
                <a:xfrm>
                  <a:off x="11103" y="8452"/>
                  <a:ext cx="6790" cy="7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rPr>
                    <a:t>再现四大文明之一非遗印刷术</a:t>
                  </a:r>
                  <a:endParaRPr lang="zh-CN" altLang="en-US" sz="2400"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endParaRP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>
                <a:xfrm>
                  <a:off x="10810" y="8814"/>
                  <a:ext cx="6871" cy="0"/>
                </a:xfrm>
                <a:prstGeom prst="line">
                  <a:avLst/>
                </a:prstGeom>
                <a:ln w="19050">
                  <a:solidFill>
                    <a:srgbClr val="94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" name="矩形 4"/>
          <p:cNvSpPr/>
          <p:nvPr/>
        </p:nvSpPr>
        <p:spPr>
          <a:xfrm>
            <a:off x="-38100" y="-33020"/>
            <a:ext cx="12268200" cy="6891020"/>
          </a:xfrm>
          <a:prstGeom prst="rect">
            <a:avLst/>
          </a:prstGeom>
          <a:solidFill>
            <a:srgbClr val="000000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占位符 6" descr="C:\Users\Administrator\Desktop\素材\千库网_国潮中秋中秋节建党党天安门国风线条场景敦煌中华卷轴插画海报_插画编号86840.jpg千库网_国潮中秋中秋节建党党天安门国风线条场景敦煌中华卷轴插画海报_插画编号86840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459740" y="485140"/>
            <a:ext cx="11275695" cy="5635625"/>
          </a:xfrm>
        </p:spPr>
      </p:pic>
      <p:sp>
        <p:nvSpPr>
          <p:cNvPr id="8" name="矩形 7"/>
          <p:cNvSpPr/>
          <p:nvPr/>
        </p:nvSpPr>
        <p:spPr>
          <a:xfrm>
            <a:off x="460041" y="3429000"/>
            <a:ext cx="11274457" cy="3066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6890385" y="6162040"/>
            <a:ext cx="4844415" cy="3810"/>
          </a:xfrm>
          <a:prstGeom prst="line">
            <a:avLst/>
          </a:prstGeom>
          <a:ln w="28575">
            <a:solidFill>
              <a:srgbClr val="94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458470" y="3754120"/>
            <a:ext cx="4844415" cy="3810"/>
          </a:xfrm>
          <a:prstGeom prst="line">
            <a:avLst/>
          </a:prstGeom>
          <a:ln w="28575">
            <a:solidFill>
              <a:srgbClr val="94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 descr="C:\Users\Administrator\Desktop\素材\图层 1.png图层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5576570" y="3430905"/>
            <a:ext cx="798830" cy="82296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909820" y="5820410"/>
            <a:ext cx="1849120" cy="674370"/>
            <a:chOff x="7052" y="282"/>
            <a:chExt cx="2912" cy="1062"/>
          </a:xfrm>
        </p:grpSpPr>
        <p:grpSp>
          <p:nvGrpSpPr>
            <p:cNvPr id="22" name="组合 21"/>
            <p:cNvGrpSpPr/>
            <p:nvPr/>
          </p:nvGrpSpPr>
          <p:grpSpPr>
            <a:xfrm>
              <a:off x="7052" y="282"/>
              <a:ext cx="1413" cy="773"/>
              <a:chOff x="10463" y="461"/>
              <a:chExt cx="1413" cy="773"/>
            </a:xfrm>
          </p:grpSpPr>
          <p:sp>
            <p:nvSpPr>
              <p:cNvPr id="23" name="椭圆 22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6" name="图片 25" descr="C:\Users\Administrator\Desktop\素材\图层 1.png图层 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flipH="1">
              <a:off x="8955" y="304"/>
              <a:ext cx="1009" cy="104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6669405" y="3512820"/>
            <a:ext cx="897255" cy="490855"/>
            <a:chOff x="10463" y="461"/>
            <a:chExt cx="1413" cy="773"/>
          </a:xfrm>
        </p:grpSpPr>
        <p:sp>
          <p:nvSpPr>
            <p:cNvPr id="29" name="椭圆 28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4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3" name="图片 32" descr="图片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693795"/>
            <a:ext cx="10905490" cy="253619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单圆角矩形 2"/>
          <p:cNvSpPr/>
          <p:nvPr/>
        </p:nvSpPr>
        <p:spPr>
          <a:xfrm>
            <a:off x="-50800" y="-33020"/>
            <a:ext cx="12268200" cy="6891020"/>
          </a:xfrm>
          <a:prstGeom prst="round1Rect">
            <a:avLst>
              <a:gd name="adj" fmla="val 19305"/>
            </a:avLst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76860" y="300990"/>
            <a:ext cx="8013065" cy="6043295"/>
            <a:chOff x="436" y="474"/>
            <a:chExt cx="12619" cy="9517"/>
          </a:xfrm>
        </p:grpSpPr>
        <p:sp>
          <p:nvSpPr>
            <p:cNvPr id="11" name="文本框 10"/>
            <p:cNvSpPr txBox="1"/>
            <p:nvPr/>
          </p:nvSpPr>
          <p:spPr>
            <a:xfrm>
              <a:off x="5623" y="2657"/>
              <a:ext cx="5910" cy="70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视觉呈现</a:t>
              </a:r>
              <a:endParaRPr kumimoji="0" lang="zh-CN" altLang="en-US" sz="60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6" y="474"/>
              <a:ext cx="12619" cy="9517"/>
              <a:chOff x="436" y="474"/>
              <a:chExt cx="12619" cy="9517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2112" y="3240"/>
                <a:ext cx="4311" cy="313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600" b="0" i="0" u="none" strike="noStrike" kern="1200" cap="none" spc="0" normalizeH="0" baseline="0" noProof="0">
                    <a:solidFill>
                      <a:schemeClr val="bg1"/>
                    </a:solidFill>
                    <a:effectLst/>
                    <a:uLnTx/>
                    <a:uFillTx/>
                    <a:latin typeface="汉仪小隶书繁" panose="02010609000101010101" charset="-122"/>
                    <a:ea typeface="汉仪小隶书繁" panose="02010609000101010101" charset="-122"/>
                    <a:sym typeface="字魂36号-正文宋楷" panose="02000000000000000000" pitchFamily="2" charset="-122"/>
                  </a:rPr>
                  <a:t>贰</a:t>
                </a:r>
                <a:endParaRPr kumimoji="0" lang="zh-CN" altLang="en-US" sz="16600" b="0" i="0" u="none" strike="noStrike" kern="1200" cap="none" spc="0" normalizeH="0" baseline="0" noProof="0">
                  <a:solidFill>
                    <a:schemeClr val="bg1"/>
                  </a:solidFill>
                  <a:effectLst/>
                  <a:uLnTx/>
                  <a:uFillTx/>
                  <a:latin typeface="汉仪小隶书繁" panose="02010609000101010101" charset="-122"/>
                  <a:ea typeface="汉仪小隶书繁" panose="02010609000101010101" charset="-122"/>
                  <a:sym typeface="字魂36号-正文宋楷" panose="02000000000000000000" pitchFamily="2" charset="-122"/>
                </a:endParaRPr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436" y="9129"/>
                <a:ext cx="12619" cy="862"/>
                <a:chOff x="436" y="9129"/>
                <a:chExt cx="12619" cy="862"/>
              </a:xfrm>
              <a:solidFill>
                <a:srgbClr val="940000"/>
              </a:solidFill>
            </p:grpSpPr>
            <p:cxnSp>
              <p:nvCxnSpPr>
                <p:cNvPr id="9" name="直接连接符 8"/>
                <p:cNvCxnSpPr/>
                <p:nvPr/>
              </p:nvCxnSpPr>
              <p:spPr>
                <a:xfrm>
                  <a:off x="436" y="9577"/>
                  <a:ext cx="12619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文本框 11"/>
                <p:cNvSpPr txBox="1"/>
                <p:nvPr/>
              </p:nvSpPr>
              <p:spPr>
                <a:xfrm>
                  <a:off x="844" y="9129"/>
                  <a:ext cx="3108" cy="580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>
                      <a:solidFill>
                        <a:schemeClr val="bg1"/>
                      </a:solidFill>
                      <a:effectLst/>
                    </a:rPr>
                    <a:t>MINGYUESHAN</a:t>
                  </a:r>
                  <a:endParaRPr lang="en-US" altLang="zh-CN">
                    <a:solidFill>
                      <a:schemeClr val="bg1"/>
                    </a:solidFill>
                    <a:effectLst/>
                  </a:endParaRPr>
                </a:p>
              </p:txBody>
            </p:sp>
            <p:sp>
              <p:nvSpPr>
                <p:cNvPr id="14" name="文本框 13"/>
                <p:cNvSpPr txBox="1"/>
                <p:nvPr/>
              </p:nvSpPr>
              <p:spPr>
                <a:xfrm>
                  <a:off x="9947" y="9411"/>
                  <a:ext cx="3108" cy="580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>
                      <a:solidFill>
                        <a:schemeClr val="bg1"/>
                      </a:solidFill>
                      <a:effectLst/>
                    </a:rPr>
                    <a:t>MINGYUESHAN</a:t>
                  </a:r>
                  <a:endParaRPr lang="en-US" altLang="zh-CN">
                    <a:solidFill>
                      <a:schemeClr val="bg1"/>
                    </a:solidFill>
                    <a:effectLst/>
                  </a:endParaRPr>
                </a:p>
              </p:txBody>
            </p:sp>
          </p:grpSp>
          <p:sp>
            <p:nvSpPr>
              <p:cNvPr id="22" name="矩形 21"/>
              <p:cNvSpPr/>
              <p:nvPr/>
            </p:nvSpPr>
            <p:spPr>
              <a:xfrm>
                <a:off x="2120" y="474"/>
                <a:ext cx="6839" cy="6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algn="dist"/>
                <a:r>
                  <a:rPr lang="zh-CN" altLang="en-US" sz="2000" b="1">
                    <a:solidFill>
                      <a:schemeClr val="bg1"/>
                    </a:solidFill>
                    <a:effectLst/>
                    <a:latin typeface="汉仪小隶书简" panose="02010609000101010101" charset="-122"/>
                    <a:ea typeface="汉仪小隶书简" panose="02010609000101010101" charset="-122"/>
                  </a:rPr>
                  <a:t>举头望明月，低头思故乡</a:t>
                </a:r>
                <a:endParaRPr lang="zh-CN" altLang="en-US" sz="20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</a:endParaRPr>
              </a:p>
            </p:txBody>
          </p:sp>
        </p:grpSp>
      </p:grpSp>
      <p:sp>
        <p:nvSpPr>
          <p:cNvPr id="2" name="椭圆 1"/>
          <p:cNvSpPr/>
          <p:nvPr/>
        </p:nvSpPr>
        <p:spPr>
          <a:xfrm>
            <a:off x="925286" y="1306285"/>
            <a:ext cx="3657600" cy="3657600"/>
          </a:xfrm>
          <a:prstGeom prst="ellipse">
            <a:avLst/>
          </a:prstGeom>
          <a:noFill/>
          <a:ln w="38100">
            <a:solidFill>
              <a:schemeClr val="bg1">
                <a:alpha val="6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13" name="图片 12" descr="C:\Users\Administrator\Desktop\01558f6111032011013eaf70d6f36e.jpg@1280w_1l_2o_100sh.jpg01558f6111032011013eaf70d6f36e.jpg@1280w_1l_2o_100sh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8555355" y="0"/>
            <a:ext cx="3563620" cy="6873875"/>
          </a:xfrm>
          <a:prstGeom prst="round1Rect">
            <a:avLst>
              <a:gd name="adj" fmla="val 32537"/>
            </a:avLst>
          </a:prstGeom>
        </p:spPr>
      </p:pic>
      <p:pic>
        <p:nvPicPr>
          <p:cNvPr id="6" name="图片 5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6293" b="2106"/>
          <a:stretch>
            <a:fillRect/>
          </a:stretch>
        </p:blipFill>
        <p:spPr>
          <a:xfrm flipH="1">
            <a:off x="8452485" y="47625"/>
            <a:ext cx="3347085" cy="6729095"/>
          </a:xfrm>
          <a:prstGeom prst="round1Rect">
            <a:avLst>
              <a:gd name="adj" fmla="val 0"/>
            </a:avLst>
          </a:prstGeom>
        </p:spPr>
      </p:pic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4"/>
          <a:srcRect r="6293" b="2106"/>
          <a:stretch>
            <a:fillRect/>
          </a:stretch>
        </p:blipFill>
        <p:spPr>
          <a:xfrm>
            <a:off x="11799570" y="485775"/>
            <a:ext cx="320040" cy="6290945"/>
          </a:xfrm>
          <a:prstGeom prst="round1Rect">
            <a:avLst>
              <a:gd name="adj" fmla="val 50000"/>
            </a:avLst>
          </a:prstGeom>
        </p:spPr>
      </p:pic>
      <p:grpSp>
        <p:nvGrpSpPr>
          <p:cNvPr id="18" name="组合 17"/>
          <p:cNvGrpSpPr/>
          <p:nvPr/>
        </p:nvGrpSpPr>
        <p:grpSpPr>
          <a:xfrm>
            <a:off x="6644005" y="292735"/>
            <a:ext cx="897255" cy="490855"/>
            <a:chOff x="10463" y="461"/>
            <a:chExt cx="1413" cy="773"/>
          </a:xfrm>
        </p:grpSpPr>
        <p:sp>
          <p:nvSpPr>
            <p:cNvPr id="15" name="椭圆 14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5">
            <a:lum bright="6000"/>
          </a:blip>
          <a:srcRect/>
          <a:stretch>
            <a:fillRect/>
          </a:stretch>
        </p:blipFill>
        <p:spPr>
          <a:xfrm flipH="1">
            <a:off x="5897245" y="274320"/>
            <a:ext cx="644525" cy="662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76200" y="-1651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-144145" y="243205"/>
            <a:ext cx="10271760" cy="6527165"/>
            <a:chOff x="-227" y="383"/>
            <a:chExt cx="16176" cy="10279"/>
          </a:xfrm>
        </p:grpSpPr>
        <p:sp>
          <p:nvSpPr>
            <p:cNvPr id="27" name="矩形 26"/>
            <p:cNvSpPr/>
            <p:nvPr/>
          </p:nvSpPr>
          <p:spPr>
            <a:xfrm>
              <a:off x="4887" y="383"/>
              <a:ext cx="742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2800" b="1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</a:rPr>
                <a:t>国潮门头</a:t>
              </a:r>
              <a:endParaRPr lang="zh-CN" altLang="en-US" sz="2800" b="1">
                <a:solidFill>
                  <a:schemeClr val="bg1"/>
                </a:solidFill>
                <a:effectLst/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pic>
          <p:nvPicPr>
            <p:cNvPr id="40" name="图片 39" descr="C:\Users\Administrator\Desktop\啊啊啊.png啊啊啊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-227" y="9798"/>
              <a:ext cx="16176" cy="864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423545" y="170815"/>
            <a:ext cx="1852295" cy="662940"/>
            <a:chOff x="667" y="269"/>
            <a:chExt cx="2917" cy="1044"/>
          </a:xfrm>
        </p:grpSpPr>
        <p:grpSp>
          <p:nvGrpSpPr>
            <p:cNvPr id="19" name="组合 18"/>
            <p:cNvGrpSpPr/>
            <p:nvPr/>
          </p:nvGrpSpPr>
          <p:grpSpPr>
            <a:xfrm>
              <a:off x="667" y="310"/>
              <a:ext cx="1413" cy="773"/>
              <a:chOff x="10463" y="461"/>
              <a:chExt cx="1413" cy="773"/>
            </a:xfrm>
          </p:grpSpPr>
          <p:sp>
            <p:nvSpPr>
              <p:cNvPr id="21" name="椭圆 20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6" name="图片 25" descr="C:\Users\Administrator\Desktop\素材\图层 1.png图层 1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rcRect/>
            <a:stretch>
              <a:fillRect/>
            </a:stretch>
          </p:blipFill>
          <p:spPr>
            <a:xfrm flipH="1">
              <a:off x="2570" y="269"/>
              <a:ext cx="1015" cy="1044"/>
            </a:xfrm>
            <a:prstGeom prst="rect">
              <a:avLst/>
            </a:prstGeom>
          </p:spPr>
        </p:pic>
      </p:grpSp>
      <p:pic>
        <p:nvPicPr>
          <p:cNvPr id="35" name="图片 34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19970" y="3000375"/>
            <a:ext cx="1847215" cy="664210"/>
          </a:xfrm>
          <a:prstGeom prst="rect">
            <a:avLst/>
          </a:prstGeom>
        </p:spPr>
      </p:pic>
      <p:pic>
        <p:nvPicPr>
          <p:cNvPr id="13" name="图片 12" descr="图层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8465" y="4850765"/>
            <a:ext cx="530860" cy="628015"/>
          </a:xfrm>
          <a:prstGeom prst="rect">
            <a:avLst/>
          </a:prstGeom>
        </p:spPr>
      </p:pic>
      <p:pic>
        <p:nvPicPr>
          <p:cNvPr id="14" name="图片 13" descr="图层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7580" y="1373505"/>
            <a:ext cx="530860" cy="6280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78865"/>
            <a:ext cx="7534275" cy="4829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76200" y="-1651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-144145" y="243205"/>
            <a:ext cx="10271760" cy="6527165"/>
            <a:chOff x="-227" y="383"/>
            <a:chExt cx="16176" cy="10279"/>
          </a:xfrm>
        </p:grpSpPr>
        <p:sp>
          <p:nvSpPr>
            <p:cNvPr id="6" name="文本框 5"/>
            <p:cNvSpPr txBox="1"/>
            <p:nvPr/>
          </p:nvSpPr>
          <p:spPr>
            <a:xfrm>
              <a:off x="1086" y="5125"/>
              <a:ext cx="5492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0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今天，</a:t>
              </a:r>
              <a:endParaRPr lang="en-US" altLang="zh-CN" sz="40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  <a:p>
              <a:pPr algn="r"/>
              <a:r>
                <a:rPr lang="zh-CN" altLang="en-US" sz="40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敞开来玩吧</a:t>
              </a:r>
              <a:r>
                <a:rPr lang="en-US" altLang="zh-CN" sz="40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...</a:t>
              </a:r>
              <a:endParaRPr lang="en-US" altLang="zh-CN" sz="40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pic>
          <p:nvPicPr>
            <p:cNvPr id="25" name="图片 24" descr="C:\Users\Administrator\Desktop\啊啊啊.png啊啊啊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-227" y="9798"/>
              <a:ext cx="16176" cy="864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4887" y="383"/>
              <a:ext cx="7428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2800" b="1" dirty="0">
                  <a:solidFill>
                    <a:schemeClr val="bg1"/>
                  </a:solidFill>
                  <a:effectLst/>
                  <a:latin typeface="汉仪小隶书简" panose="02010609000101010101" charset="-122"/>
                  <a:ea typeface="汉仪小隶书简" panose="02010609000101010101" charset="-122"/>
                </a:rPr>
                <a:t>中秋攻略预告指南</a:t>
              </a:r>
              <a:endParaRPr lang="zh-CN" altLang="en-US" sz="2800" b="1" dirty="0">
                <a:solidFill>
                  <a:schemeClr val="bg1"/>
                </a:solidFill>
                <a:effectLst/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02970" y="276225"/>
            <a:ext cx="1852295" cy="662940"/>
            <a:chOff x="667" y="269"/>
            <a:chExt cx="2917" cy="1044"/>
          </a:xfrm>
        </p:grpSpPr>
        <p:grpSp>
          <p:nvGrpSpPr>
            <p:cNvPr id="19" name="组合 18"/>
            <p:cNvGrpSpPr/>
            <p:nvPr/>
          </p:nvGrpSpPr>
          <p:grpSpPr>
            <a:xfrm>
              <a:off x="667" y="310"/>
              <a:ext cx="1413" cy="773"/>
              <a:chOff x="10463" y="461"/>
              <a:chExt cx="1413" cy="773"/>
            </a:xfrm>
          </p:grpSpPr>
          <p:sp>
            <p:nvSpPr>
              <p:cNvPr id="21" name="椭圆 20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6" name="图片 25" descr="C:\Users\Administrator\Desktop\素材\图层 1.png图层 1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rcRect/>
            <a:stretch>
              <a:fillRect/>
            </a:stretch>
          </p:blipFill>
          <p:spPr>
            <a:xfrm flipH="1">
              <a:off x="2570" y="269"/>
              <a:ext cx="1015" cy="1044"/>
            </a:xfrm>
            <a:prstGeom prst="rect">
              <a:avLst/>
            </a:prstGeom>
          </p:spPr>
        </p:pic>
      </p:grpSp>
      <p:pic>
        <p:nvPicPr>
          <p:cNvPr id="22" name="图片 21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09785" y="1107440"/>
            <a:ext cx="1847215" cy="664210"/>
          </a:xfrm>
          <a:prstGeom prst="rect">
            <a:avLst/>
          </a:prstGeo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tretch>
            <a:fillRect/>
          </a:stretch>
        </p:blipFill>
        <p:spPr>
          <a:xfrm>
            <a:off x="5267960" y="1881505"/>
            <a:ext cx="6818630" cy="4340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38100" y="-16510"/>
            <a:ext cx="12268200" cy="6891020"/>
          </a:xfrm>
          <a:prstGeom prst="rect">
            <a:avLst/>
          </a:prstGeom>
          <a:solidFill>
            <a:srgbClr val="000000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-144145" y="3326765"/>
            <a:ext cx="11918950" cy="3492500"/>
            <a:chOff x="-227" y="5162"/>
            <a:chExt cx="18770" cy="5500"/>
          </a:xfrm>
        </p:grpSpPr>
        <p:sp>
          <p:nvSpPr>
            <p:cNvPr id="13" name="文本框 12"/>
            <p:cNvSpPr txBox="1"/>
            <p:nvPr/>
          </p:nvSpPr>
          <p:spPr>
            <a:xfrm>
              <a:off x="13306" y="5162"/>
              <a:ext cx="5237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玉兔打卡参考</a:t>
              </a:r>
              <a:endParaRPr lang="zh-CN" altLang="en-US" sz="36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pic>
          <p:nvPicPr>
            <p:cNvPr id="25" name="图片 24" descr="C:\Users\Administrator\Desktop\啊啊啊.png啊啊啊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-227" y="9798"/>
              <a:ext cx="16176" cy="864"/>
            </a:xfrm>
            <a:prstGeom prst="rect">
              <a:avLst/>
            </a:prstGeom>
          </p:spPr>
        </p:pic>
      </p:grpSp>
      <p:sp>
        <p:nvSpPr>
          <p:cNvPr id="15" name="PA-文本框 31"/>
          <p:cNvSpPr txBox="1"/>
          <p:nvPr>
            <p:custDataLst>
              <p:tags r:id="rId2"/>
            </p:custDataLst>
          </p:nvPr>
        </p:nvSpPr>
        <p:spPr>
          <a:xfrm>
            <a:off x="807385" y="1978178"/>
            <a:ext cx="4701713" cy="1154128"/>
          </a:xfrm>
          <a:prstGeom prst="rect">
            <a:avLst/>
          </a:prstGeom>
          <a:noFill/>
        </p:spPr>
        <p:txBody>
          <a:bodyPr wrap="square" lIns="91407" tIns="45703" rIns="91407" bIns="457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ltest,onsectetaLorem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ltest,onsectetaurLorem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ltest,onsectetaur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思源黑体 CN Light" panose="020B0300000000000000" pitchFamily="34" charset="-122"/>
              <a:sym typeface="思源黑体 CN Medium" panose="020B06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Lorem ipsum</a:t>
            </a:r>
            <a:endParaRPr lang="id-ID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思源黑体 CN Light" panose="020B0300000000000000" pitchFamily="34" charset="-122"/>
              <a:sym typeface="思源黑体 CN Medium" panose="020B0600000000000000" pitchFamily="34" charset="-122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7131050" y="2804160"/>
            <a:ext cx="240030" cy="795655"/>
          </a:xfrm>
          <a:prstGeom prst="downArrow">
            <a:avLst>
              <a:gd name="adj1" fmla="val 0"/>
              <a:gd name="adj2" fmla="val 85978"/>
            </a:avLst>
          </a:prstGeom>
          <a:solidFill>
            <a:srgbClr val="840000"/>
          </a:solidFill>
          <a:ln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930" y="863600"/>
            <a:ext cx="1847215" cy="664210"/>
          </a:xfrm>
          <a:prstGeom prst="rect">
            <a:avLst/>
          </a:prstGeom>
        </p:spPr>
      </p:pic>
      <p:pic>
        <p:nvPicPr>
          <p:cNvPr id="24" name="图片 23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27590" y="5648325"/>
            <a:ext cx="1847215" cy="6642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100" y="1699895"/>
            <a:ext cx="7562850" cy="3800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647825" y="2007235"/>
            <a:ext cx="56515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rPr>
              <a:t>好运连连</a:t>
            </a:r>
            <a:endParaRPr lang="zh-CN" altLang="en-US" sz="3600">
              <a:solidFill>
                <a:schemeClr val="bg1"/>
              </a:solidFill>
              <a:latin typeface="汉仪小隶书简" panose="02010609000101010101" charset="-122"/>
              <a:ea typeface="汉仪小隶书简" panose="0201060900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043795" y="1880870"/>
            <a:ext cx="1073150" cy="3096260"/>
            <a:chOff x="15817" y="2962"/>
            <a:chExt cx="1690" cy="4876"/>
          </a:xfrm>
        </p:grpSpPr>
        <p:sp>
          <p:nvSpPr>
            <p:cNvPr id="5" name="文本框 4"/>
            <p:cNvSpPr txBox="1"/>
            <p:nvPr/>
          </p:nvSpPr>
          <p:spPr>
            <a:xfrm>
              <a:off x="15817" y="3422"/>
              <a:ext cx="1690" cy="3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背景打卡</a:t>
              </a:r>
              <a:endParaRPr lang="zh-CN" altLang="en-US" sz="36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6300" y="2962"/>
              <a:ext cx="0" cy="4876"/>
            </a:xfrm>
            <a:prstGeom prst="line">
              <a:avLst/>
            </a:prstGeom>
            <a:ln w="28575">
              <a:solidFill>
                <a:srgbClr val="84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977630" y="201930"/>
            <a:ext cx="1847215" cy="664210"/>
          </a:xfrm>
          <a:prstGeom prst="rect">
            <a:avLst/>
          </a:prstGeom>
        </p:spPr>
      </p:pic>
      <p:pic>
        <p:nvPicPr>
          <p:cNvPr id="20" name="图片 19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465" y="5744845"/>
            <a:ext cx="1847215" cy="664210"/>
          </a:xfrm>
          <a:prstGeom prst="rect">
            <a:avLst/>
          </a:prstGeom>
        </p:spPr>
      </p:pic>
      <p:pic>
        <p:nvPicPr>
          <p:cNvPr id="23" name="图片 22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1930"/>
            <a:ext cx="8016240" cy="548640"/>
          </a:xfrm>
          <a:prstGeom prst="rect">
            <a:avLst/>
          </a:prstGeom>
        </p:spPr>
      </p:pic>
      <p:pic>
        <p:nvPicPr>
          <p:cNvPr id="25" name="图片 24" descr="图层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855" y="5539105"/>
            <a:ext cx="555625" cy="657860"/>
          </a:xfrm>
          <a:prstGeom prst="rect">
            <a:avLst/>
          </a:prstGeom>
        </p:spPr>
      </p:pic>
      <p:pic>
        <p:nvPicPr>
          <p:cNvPr id="26" name="图片 25" descr="图层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710" y="509270"/>
            <a:ext cx="440690" cy="5219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rcRect l="34" t="1225"/>
          <a:stretch>
            <a:fillRect/>
          </a:stretch>
        </p:blipFill>
        <p:spPr>
          <a:xfrm>
            <a:off x="4745990" y="1049020"/>
            <a:ext cx="7522210" cy="4760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38100" y="-16510"/>
            <a:ext cx="12268200" cy="6891020"/>
          </a:xfrm>
          <a:prstGeom prst="rect">
            <a:avLst/>
          </a:prstGeom>
          <a:solidFill>
            <a:srgbClr val="000000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-144145" y="622935"/>
            <a:ext cx="10271760" cy="6147435"/>
            <a:chOff x="-227" y="981"/>
            <a:chExt cx="16176" cy="9681"/>
          </a:xfrm>
        </p:grpSpPr>
        <p:sp>
          <p:nvSpPr>
            <p:cNvPr id="13" name="文本框 12"/>
            <p:cNvSpPr txBox="1"/>
            <p:nvPr/>
          </p:nvSpPr>
          <p:spPr>
            <a:xfrm>
              <a:off x="7178" y="981"/>
              <a:ext cx="5237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国潮打卡参考</a:t>
              </a:r>
              <a:endParaRPr lang="zh-CN" altLang="en-US" sz="36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pic>
          <p:nvPicPr>
            <p:cNvPr id="25" name="图片 24" descr="C:\Users\Administrator\Desktop\啊啊啊.png啊啊啊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-227" y="9798"/>
              <a:ext cx="16176" cy="864"/>
            </a:xfrm>
            <a:prstGeom prst="rect">
              <a:avLst/>
            </a:prstGeom>
          </p:spPr>
        </p:pic>
      </p:grpSp>
      <p:sp>
        <p:nvSpPr>
          <p:cNvPr id="15" name="PA-文本框 31"/>
          <p:cNvSpPr txBox="1"/>
          <p:nvPr>
            <p:custDataLst>
              <p:tags r:id="rId2"/>
            </p:custDataLst>
          </p:nvPr>
        </p:nvSpPr>
        <p:spPr>
          <a:xfrm>
            <a:off x="807385" y="1978178"/>
            <a:ext cx="4701713" cy="1154128"/>
          </a:xfrm>
          <a:prstGeom prst="rect">
            <a:avLst/>
          </a:prstGeom>
          <a:noFill/>
        </p:spPr>
        <p:txBody>
          <a:bodyPr wrap="square" lIns="91407" tIns="45703" rIns="91407" bIns="457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ltest,onsectetaLorem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ltest,onsectetaurLorem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ltest,onsectetaur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思源黑体 CN Light" panose="020B0300000000000000" pitchFamily="34" charset="-122"/>
              <a:sym typeface="思源黑体 CN Medium" panose="020B06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Lorem ipsum</a:t>
            </a:r>
            <a:endParaRPr lang="id-ID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思源黑体 CN Light" panose="020B0300000000000000" pitchFamily="34" charset="-122"/>
              <a:sym typeface="思源黑体 CN Medium" panose="020B0600000000000000" pitchFamily="34" charset="-122"/>
            </a:endParaRPr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930" y="863600"/>
            <a:ext cx="1847215" cy="664210"/>
          </a:xfrm>
          <a:prstGeom prst="rect">
            <a:avLst/>
          </a:prstGeom>
        </p:spPr>
      </p:pic>
      <p:pic>
        <p:nvPicPr>
          <p:cNvPr id="24" name="图片 23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27590" y="5648325"/>
            <a:ext cx="1847215" cy="6642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23060"/>
            <a:ext cx="6534150" cy="34067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t="282" r="996"/>
          <a:stretch>
            <a:fillRect/>
          </a:stretch>
        </p:blipFill>
        <p:spPr>
          <a:xfrm>
            <a:off x="5796915" y="1623060"/>
            <a:ext cx="6395085" cy="3397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906145" y="316230"/>
            <a:ext cx="1807845" cy="662940"/>
            <a:chOff x="1593" y="1404"/>
            <a:chExt cx="2847" cy="1044"/>
          </a:xfrm>
        </p:grpSpPr>
        <p:grpSp>
          <p:nvGrpSpPr>
            <p:cNvPr id="6" name="组合 5"/>
            <p:cNvGrpSpPr/>
            <p:nvPr/>
          </p:nvGrpSpPr>
          <p:grpSpPr>
            <a:xfrm>
              <a:off x="1593" y="1539"/>
              <a:ext cx="1413" cy="773"/>
              <a:chOff x="10463" y="461"/>
              <a:chExt cx="1413" cy="773"/>
            </a:xfrm>
          </p:grpSpPr>
          <p:sp>
            <p:nvSpPr>
              <p:cNvPr id="8" name="椭圆 7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4" name="图片 23" descr="C:\Users\Administrator\Desktop\素材\图层 1.png图层 1"/>
            <p:cNvPicPr>
              <a:picLocks noChangeAspect="1"/>
            </p:cNvPicPr>
            <p:nvPr/>
          </p:nvPicPr>
          <p:blipFill>
            <a:blip r:embed="rId1">
              <a:lum bright="6000"/>
            </a:blip>
            <a:srcRect/>
            <a:stretch>
              <a:fillRect/>
            </a:stretch>
          </p:blipFill>
          <p:spPr>
            <a:xfrm flipH="1">
              <a:off x="3426" y="1404"/>
              <a:ext cx="1015" cy="1044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3418205" y="463550"/>
            <a:ext cx="28594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+mn-ea"/>
              </a:rPr>
              <a:t>国潮麻将打卡</a:t>
            </a:r>
            <a:endParaRPr lang="zh-CN" altLang="en-US" sz="3200" dirty="0">
              <a:solidFill>
                <a:schemeClr val="bg1"/>
              </a:solidFill>
              <a:latin typeface="汉仪小隶书简" panose="02010609000101010101" charset="-122"/>
              <a:ea typeface="汉仪小隶书简" panose="02010609000101010101" charset="-122"/>
              <a:cs typeface="汉仪小隶书简" panose="02010609000101010101" charset="-122"/>
              <a:sym typeface="+mn-ea"/>
            </a:endParaRPr>
          </a:p>
        </p:txBody>
      </p:sp>
      <p:pic>
        <p:nvPicPr>
          <p:cNvPr id="13" name="图片 12" descr="图层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1948180"/>
            <a:ext cx="653415" cy="773430"/>
          </a:xfrm>
          <a:prstGeom prst="rect">
            <a:avLst/>
          </a:prstGeom>
        </p:spPr>
      </p:pic>
      <p:pic>
        <p:nvPicPr>
          <p:cNvPr id="17" name="图片 16" descr="C:\Users\Administrator\Desktop\啊啊啊.png啊啊啊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59155" y="5915660"/>
            <a:ext cx="10271760" cy="5486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085" y="1390015"/>
            <a:ext cx="6177915" cy="41160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390015"/>
            <a:ext cx="6149975" cy="4079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38100" y="-16510"/>
            <a:ext cx="12268200" cy="6891020"/>
          </a:xfrm>
          <a:prstGeom prst="rect">
            <a:avLst/>
          </a:prstGeom>
          <a:solidFill>
            <a:srgbClr val="000000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138680" y="1753235"/>
            <a:ext cx="882650" cy="3162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8667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5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rPr>
              <a:t>灯谜区</a:t>
            </a:r>
            <a:endParaRPr kumimoji="0" lang="zh-CN" altLang="en-US" sz="4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小隶书简" panose="02010609000101010101" charset="-122"/>
              <a:ea typeface="汉仪小隶书简" panose="02010609000101010101" charset="-122"/>
              <a:sym typeface="字魂36号-正文宋楷" panose="02000000000000000000" pitchFamily="2" charset="-122"/>
            </a:endParaRPr>
          </a:p>
        </p:txBody>
      </p:sp>
      <p:sp>
        <p:nvSpPr>
          <p:cNvPr id="15" name="PA-文本框 31"/>
          <p:cNvSpPr txBox="1"/>
          <p:nvPr>
            <p:custDataLst>
              <p:tags r:id="rId1"/>
            </p:custDataLst>
          </p:nvPr>
        </p:nvSpPr>
        <p:spPr>
          <a:xfrm>
            <a:off x="807385" y="1978178"/>
            <a:ext cx="4701713" cy="1154128"/>
          </a:xfrm>
          <a:prstGeom prst="rect">
            <a:avLst/>
          </a:prstGeom>
          <a:noFill/>
        </p:spPr>
        <p:txBody>
          <a:bodyPr wrap="square" lIns="91407" tIns="45703" rIns="91407" bIns="457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ltest,onsectetaLorem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ltest,onsectetaurLorem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ipsum dolor sit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er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ltest,onsectetaur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思源黑体 CN Light" panose="020B0300000000000000" pitchFamily="34" charset="-122"/>
              <a:sym typeface="思源黑体 CN Medium" panose="020B06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思源黑体 CN Light" panose="020B0300000000000000" pitchFamily="34" charset="-122"/>
                <a:sym typeface="思源黑体 CN Medium" panose="020B0600000000000000" pitchFamily="34" charset="-122"/>
              </a:rPr>
              <a:t>Lorem ipsum</a:t>
            </a:r>
            <a:endParaRPr lang="id-ID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思源黑体 CN Light" panose="020B0300000000000000" pitchFamily="34" charset="-122"/>
              <a:sym typeface="思源黑体 CN Medium" panose="020B0600000000000000" pitchFamily="34" charset="-122"/>
            </a:endParaRPr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95" y="326390"/>
            <a:ext cx="1847215" cy="664210"/>
          </a:xfrm>
          <a:prstGeom prst="rect">
            <a:avLst/>
          </a:prstGeom>
        </p:spPr>
      </p:pic>
      <p:pic>
        <p:nvPicPr>
          <p:cNvPr id="24" name="图片 23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122410" y="5740400"/>
            <a:ext cx="1847215" cy="664210"/>
          </a:xfrm>
          <a:prstGeom prst="rect">
            <a:avLst/>
          </a:prstGeom>
        </p:spPr>
      </p:pic>
      <p:pic>
        <p:nvPicPr>
          <p:cNvPr id="2" name="图片 1" descr="图片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5" y="6039485"/>
            <a:ext cx="8016240" cy="5486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975" y="534670"/>
            <a:ext cx="6957695" cy="4592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单圆角矩形 2"/>
          <p:cNvSpPr/>
          <p:nvPr/>
        </p:nvSpPr>
        <p:spPr>
          <a:xfrm>
            <a:off x="-50800" y="-33020"/>
            <a:ext cx="12268200" cy="6891020"/>
          </a:xfrm>
          <a:prstGeom prst="round1Rect">
            <a:avLst>
              <a:gd name="adj" fmla="val 19305"/>
            </a:avLst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925286" y="1306285"/>
            <a:ext cx="3657600" cy="3657600"/>
          </a:xfrm>
          <a:prstGeom prst="ellipse">
            <a:avLst/>
          </a:prstGeom>
          <a:noFill/>
          <a:ln w="38100">
            <a:solidFill>
              <a:schemeClr val="bg1">
                <a:alpha val="6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1206" y="2057400"/>
            <a:ext cx="2737485" cy="1992085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600" b="0" i="0" u="none" strike="noStrike" kern="1200" cap="none" spc="0" normalizeH="0" baseline="0" noProof="0">
                <a:solidFill>
                  <a:schemeClr val="bg1"/>
                </a:solidFill>
                <a:effectLst/>
                <a:uLnTx/>
                <a:uFillTx/>
                <a:latin typeface="汉仪小隶书繁" panose="02010609000101010101" charset="-122"/>
                <a:ea typeface="汉仪小隶书繁" panose="02010609000101010101" charset="-122"/>
                <a:sym typeface="字魂36号-正文宋楷" panose="02000000000000000000" pitchFamily="2" charset="-122"/>
              </a:rPr>
              <a:t>叁</a:t>
            </a:r>
            <a:endParaRPr kumimoji="0" lang="zh-CN" altLang="en-US" sz="16600" b="0" i="0" u="none" strike="noStrike" kern="1200" cap="none" spc="0" normalizeH="0" baseline="0" noProof="0">
              <a:solidFill>
                <a:schemeClr val="bg1"/>
              </a:solidFill>
              <a:effectLst/>
              <a:uLnTx/>
              <a:uFillTx/>
              <a:latin typeface="汉仪小隶书繁" panose="02010609000101010101" charset="-122"/>
              <a:ea typeface="汉仪小隶书繁" panose="02010609000101010101" charset="-122"/>
              <a:sym typeface="字魂36号-正文宋楷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70404" y="1687195"/>
            <a:ext cx="3752850" cy="447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86677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rPr>
              <a:t>线上宣传</a:t>
            </a:r>
            <a:endParaRPr kumimoji="0" lang="zh-CN" altLang="en-US" sz="6000" b="0" i="0" u="none" strike="noStrike" kern="1200" cap="none" spc="95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小隶书简" panose="02010609000101010101" charset="-122"/>
              <a:ea typeface="汉仪小隶书简" panose="02010609000101010101" charset="-122"/>
              <a:sym typeface="字魂36号-正文宋楷" panose="02000000000000000000" pitchFamily="2" charset="-122"/>
            </a:endParaRPr>
          </a:p>
          <a:p>
            <a:pPr marL="0" marR="0" lvl="0" indent="0" algn="l" defTabSz="86677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95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  <a:p>
            <a:pPr marL="0" marR="0" lvl="0" indent="0" algn="l" defTabSz="86677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95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  <a:p>
            <a:pPr marL="0" marR="0" lvl="0" indent="0" algn="l" defTabSz="86677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95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  <a:p>
            <a:pPr marL="0" marR="0" lvl="0" indent="0" algn="l" defTabSz="86677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95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13" name="图片 12" descr="C:\Users\Administrator\Desktop\01558f6111032011013eaf70d6f36e.jpg@1280w_1l_2o_100sh.jpg01558f6111032011013eaf70d6f36e.jpg@1280w_1l_2o_100sh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8555355" y="0"/>
            <a:ext cx="3563620" cy="6873875"/>
          </a:xfrm>
          <a:prstGeom prst="round1Rect">
            <a:avLst>
              <a:gd name="adj" fmla="val 32537"/>
            </a:avLst>
          </a:prstGeom>
        </p:spPr>
      </p:pic>
      <p:pic>
        <p:nvPicPr>
          <p:cNvPr id="6" name="图片 5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6293" b="2106"/>
          <a:stretch>
            <a:fillRect/>
          </a:stretch>
        </p:blipFill>
        <p:spPr>
          <a:xfrm flipH="1">
            <a:off x="8452485" y="47625"/>
            <a:ext cx="3347085" cy="6729095"/>
          </a:xfrm>
          <a:prstGeom prst="round1Rect">
            <a:avLst>
              <a:gd name="adj" fmla="val 0"/>
            </a:avLst>
          </a:prstGeom>
        </p:spPr>
      </p:pic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4"/>
          <a:srcRect r="6293" b="2106"/>
          <a:stretch>
            <a:fillRect/>
          </a:stretch>
        </p:blipFill>
        <p:spPr>
          <a:xfrm>
            <a:off x="11799570" y="485775"/>
            <a:ext cx="320040" cy="6290945"/>
          </a:xfrm>
          <a:prstGeom prst="round1Rect">
            <a:avLst>
              <a:gd name="adj" fmla="val 50000"/>
            </a:avLst>
          </a:prstGeom>
        </p:spPr>
      </p:pic>
      <p:grpSp>
        <p:nvGrpSpPr>
          <p:cNvPr id="18" name="组合 17"/>
          <p:cNvGrpSpPr/>
          <p:nvPr/>
        </p:nvGrpSpPr>
        <p:grpSpPr>
          <a:xfrm>
            <a:off x="6644005" y="292735"/>
            <a:ext cx="897255" cy="490855"/>
            <a:chOff x="10463" y="461"/>
            <a:chExt cx="1413" cy="773"/>
          </a:xfrm>
        </p:grpSpPr>
        <p:sp>
          <p:nvSpPr>
            <p:cNvPr id="15" name="椭圆 14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1346200" y="300990"/>
            <a:ext cx="4342765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000" b="1">
                <a:solidFill>
                  <a:schemeClr val="bg1"/>
                </a:solidFill>
                <a:effectLst/>
              </a:rPr>
              <a:t>露从今夜白，月是故乡明</a:t>
            </a:r>
            <a:endParaRPr lang="zh-CN" altLang="en-US" sz="2000" b="1">
              <a:solidFill>
                <a:schemeClr val="bg1"/>
              </a:solidFill>
              <a:effectLst/>
            </a:endParaRPr>
          </a:p>
        </p:txBody>
      </p:sp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5">
            <a:lum bright="6000"/>
          </a:blip>
          <a:srcRect/>
          <a:stretch>
            <a:fillRect/>
          </a:stretch>
        </p:blipFill>
        <p:spPr>
          <a:xfrm flipH="1">
            <a:off x="5897245" y="274320"/>
            <a:ext cx="644525" cy="662940"/>
          </a:xfrm>
          <a:prstGeom prst="rect">
            <a:avLst/>
          </a:prstGeom>
        </p:spPr>
      </p:pic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390" y="5704205"/>
            <a:ext cx="8016240" cy="54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7620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46405" y="490855"/>
            <a:ext cx="11169650" cy="5790565"/>
            <a:chOff x="703" y="773"/>
            <a:chExt cx="17590" cy="9119"/>
          </a:xfrm>
        </p:grpSpPr>
        <p:sp>
          <p:nvSpPr>
            <p:cNvPr id="13" name="文本框 12"/>
            <p:cNvSpPr txBox="1"/>
            <p:nvPr/>
          </p:nvSpPr>
          <p:spPr>
            <a:xfrm>
              <a:off x="2047" y="773"/>
              <a:ext cx="6571" cy="1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8667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170" b="0" i="0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预热引流三重奏</a:t>
              </a:r>
              <a:endParaRPr kumimoji="0" lang="zh-CN" altLang="en-US" sz="4170" b="0" i="0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03" y="2899"/>
              <a:ext cx="7338" cy="1033"/>
              <a:chOff x="2047" y="4287"/>
              <a:chExt cx="7338" cy="1033"/>
            </a:xfrm>
          </p:grpSpPr>
          <p:pic>
            <p:nvPicPr>
              <p:cNvPr id="4" name="图片 3" descr="图层 1"/>
              <p:cNvPicPr>
                <a:picLocks noChangeAspect="1"/>
              </p:cNvPicPr>
              <p:nvPr/>
            </p:nvPicPr>
            <p:blipFill>
              <a:blip r:embed="rId1">
                <a:lum bright="10000"/>
              </a:blip>
              <a:stretch>
                <a:fillRect/>
              </a:stretch>
            </p:blipFill>
            <p:spPr>
              <a:xfrm>
                <a:off x="2047" y="4287"/>
                <a:ext cx="774" cy="916"/>
              </a:xfrm>
              <a:prstGeom prst="rect">
                <a:avLst/>
              </a:prstGeom>
            </p:spPr>
          </p:pic>
          <p:sp>
            <p:nvSpPr>
              <p:cNvPr id="5" name="文本框 4"/>
              <p:cNvSpPr txBox="1"/>
              <p:nvPr/>
            </p:nvSpPr>
            <p:spPr>
              <a:xfrm>
                <a:off x="3363" y="4498"/>
                <a:ext cx="6022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微信线上</a:t>
                </a:r>
                <a:r>
                  <a:rPr lang="en-US" altLang="zh-CN" sz="280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H5</a:t>
                </a:r>
                <a:r>
                  <a:rPr lang="zh-CN" altLang="en-US" sz="280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话题征集</a:t>
                </a:r>
                <a:endParaRPr lang="zh-CN" altLang="en-US" sz="2800">
                  <a:solidFill>
                    <a:srgbClr val="940000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323" y="4801"/>
              <a:ext cx="8365" cy="1013"/>
              <a:chOff x="2821" y="5852"/>
              <a:chExt cx="8365" cy="1013"/>
            </a:xfrm>
          </p:grpSpPr>
          <p:pic>
            <p:nvPicPr>
              <p:cNvPr id="7" name="图片 6" descr="图层 1"/>
              <p:cNvPicPr>
                <a:picLocks noChangeAspect="1"/>
              </p:cNvPicPr>
              <p:nvPr/>
            </p:nvPicPr>
            <p:blipFill>
              <a:blip r:embed="rId1">
                <a:lum bright="16000"/>
              </a:blip>
              <a:stretch>
                <a:fillRect/>
              </a:stretch>
            </p:blipFill>
            <p:spPr>
              <a:xfrm>
                <a:off x="2821" y="5852"/>
                <a:ext cx="774" cy="916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3912" y="6043"/>
                <a:ext cx="7274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微博</a:t>
                </a:r>
                <a:r>
                  <a:rPr lang="en-US" altLang="zh-CN" sz="2800" dirty="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“</a:t>
                </a:r>
                <a:r>
                  <a:rPr lang="zh-CN" altLang="en-US" sz="2800" dirty="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三行情书</a:t>
                </a:r>
                <a:r>
                  <a:rPr lang="en-US" altLang="zh-CN" sz="2800" dirty="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”</a:t>
                </a:r>
                <a:r>
                  <a:rPr lang="zh-CN" altLang="en-US" sz="2800" dirty="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话题引流</a:t>
                </a:r>
                <a:endParaRPr lang="zh-CN" altLang="en-US" sz="2800" dirty="0">
                  <a:solidFill>
                    <a:srgbClr val="940000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000" y="6985"/>
              <a:ext cx="9060" cy="918"/>
              <a:chOff x="3821" y="7588"/>
              <a:chExt cx="9060" cy="918"/>
            </a:xfrm>
          </p:grpSpPr>
          <p:pic>
            <p:nvPicPr>
              <p:cNvPr id="11" name="图片 10" descr="图层 1"/>
              <p:cNvPicPr>
                <a:picLocks noChangeAspect="1"/>
              </p:cNvPicPr>
              <p:nvPr/>
            </p:nvPicPr>
            <p:blipFill>
              <a:blip r:embed="rId1">
                <a:lum bright="10000"/>
              </a:blip>
              <a:stretch>
                <a:fillRect/>
              </a:stretch>
            </p:blipFill>
            <p:spPr>
              <a:xfrm>
                <a:off x="3821" y="7588"/>
                <a:ext cx="774" cy="916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4926" y="7684"/>
                <a:ext cx="7955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>
                    <a:solidFill>
                      <a:srgbClr val="940000"/>
                    </a:solidFill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</a:rPr>
                  <a:t>抖音游玩攻略预告片花抢先看</a:t>
                </a:r>
                <a:endParaRPr lang="zh-CN" altLang="en-US" sz="2800">
                  <a:solidFill>
                    <a:srgbClr val="940000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4979" y="9168"/>
              <a:ext cx="1322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8667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通过不同平台的不同方式开启环状线引流</a:t>
              </a:r>
              <a:endParaRPr kumimoji="0" lang="zh-CN" altLang="en-US" sz="2400" b="0" i="0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4899" y="9523"/>
              <a:ext cx="13394" cy="15"/>
            </a:xfrm>
            <a:prstGeom prst="line">
              <a:avLst/>
            </a:prstGeom>
            <a:ln w="28575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338060" y="742315"/>
            <a:ext cx="4496435" cy="4424045"/>
            <a:chOff x="11124" y="1678"/>
            <a:chExt cx="7081" cy="6967"/>
          </a:xfrm>
        </p:grpSpPr>
        <p:pic>
          <p:nvPicPr>
            <p:cNvPr id="6" name="图片 5" descr="C:\Users\Administrator\Desktop\22.中秋星星桥去月亮的情侣.jpg22.中秋星星桥去月亮的情侣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1124" y="1679"/>
              <a:ext cx="7081" cy="696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</p:pic>
        <p:pic>
          <p:nvPicPr>
            <p:cNvPr id="22" name="图片 21" descr="图片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 r="6293" b="2106"/>
            <a:stretch>
              <a:fillRect/>
            </a:stretch>
          </p:blipFill>
          <p:spPr>
            <a:xfrm flipH="1">
              <a:off x="11124" y="1678"/>
              <a:ext cx="7081" cy="6967"/>
            </a:xfrm>
            <a:prstGeom prst="ellipse">
              <a:avLst/>
            </a:prstGeom>
          </p:spPr>
        </p:pic>
      </p:grpSp>
      <p:pic>
        <p:nvPicPr>
          <p:cNvPr id="25" name="图片 24" descr="C:\Users\Administrator\Desktop\素材\图层 1.png图层 1"/>
          <p:cNvPicPr>
            <a:picLocks noChangeAspect="1"/>
          </p:cNvPicPr>
          <p:nvPr/>
        </p:nvPicPr>
        <p:blipFill>
          <a:blip r:embed="rId5">
            <a:lum bright="6000"/>
          </a:blip>
          <a:srcRect/>
          <a:stretch>
            <a:fillRect/>
          </a:stretch>
        </p:blipFill>
        <p:spPr>
          <a:xfrm flipH="1">
            <a:off x="6042660" y="525780"/>
            <a:ext cx="644525" cy="66294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6946265" y="611505"/>
            <a:ext cx="897255" cy="490855"/>
            <a:chOff x="10463" y="461"/>
            <a:chExt cx="1413" cy="773"/>
          </a:xfrm>
        </p:grpSpPr>
        <p:sp>
          <p:nvSpPr>
            <p:cNvPr id="27" name="椭圆 26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90880" y="5607685"/>
            <a:ext cx="1849120" cy="674370"/>
            <a:chOff x="7052" y="282"/>
            <a:chExt cx="2912" cy="1062"/>
          </a:xfrm>
        </p:grpSpPr>
        <p:grpSp>
          <p:nvGrpSpPr>
            <p:cNvPr id="29" name="组合 28"/>
            <p:cNvGrpSpPr/>
            <p:nvPr/>
          </p:nvGrpSpPr>
          <p:grpSpPr>
            <a:xfrm>
              <a:off x="7052" y="282"/>
              <a:ext cx="1413" cy="773"/>
              <a:chOff x="10463" y="461"/>
              <a:chExt cx="1413" cy="773"/>
            </a:xfrm>
          </p:grpSpPr>
          <p:sp>
            <p:nvSpPr>
              <p:cNvPr id="30" name="椭圆 29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5" name="图片 34" descr="C:\Users\Administrator\Desktop\素材\图层 1.png图层 1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 flipH="1">
              <a:off x="8955" y="304"/>
              <a:ext cx="1009" cy="104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0" y="163830"/>
            <a:ext cx="10872470" cy="6419850"/>
            <a:chOff x="0" y="258"/>
            <a:chExt cx="17122" cy="10110"/>
          </a:xfrm>
        </p:grpSpPr>
        <p:sp>
          <p:nvSpPr>
            <p:cNvPr id="10" name="文本框 9"/>
            <p:cNvSpPr txBox="1"/>
            <p:nvPr/>
          </p:nvSpPr>
          <p:spPr>
            <a:xfrm>
              <a:off x="7227" y="4024"/>
              <a:ext cx="4746" cy="3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走反温情风，黑暗鸡汤风</a:t>
              </a:r>
              <a:endParaRPr lang="zh-CN" altLang="en-US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一针见血点出如今中秋节的“变味“、”虚假“，以反讽的形式发布话题</a:t>
              </a:r>
              <a:endParaRPr lang="zh-CN" altLang="en-US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+mn-ea"/>
                </a:rPr>
                <a:t>使人在会心一笑的同时又若有所思</a:t>
              </a:r>
              <a:r>
                <a:rPr lang="en-US" altLang="zh-CN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+mn-ea"/>
                </a:rPr>
                <a:t>...</a:t>
              </a:r>
              <a:endParaRPr lang="en-US" altLang="zh-CN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sym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764" y="258"/>
              <a:ext cx="1235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走别人的路，让别人无路可走</a:t>
              </a:r>
              <a:r>
                <a:rPr lang="en-US" altLang="zh-CN" sz="32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...</a:t>
              </a:r>
              <a:endParaRPr lang="en-US" altLang="zh-CN" sz="32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346" y="2086"/>
              <a:ext cx="379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线上</a:t>
              </a:r>
              <a:r>
                <a:rPr lang="en-US" altLang="zh-CN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H5</a:t>
              </a:r>
              <a:r>
                <a:rPr lang="zh-CN" altLang="en-US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话题征集</a:t>
              </a:r>
              <a:endParaRPr lang="zh-CN" altLang="en-US" sz="24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pic>
          <p:nvPicPr>
            <p:cNvPr id="14" name="图片 13" descr="图片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9504"/>
              <a:ext cx="12144" cy="864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14300" y="6036310"/>
            <a:ext cx="7706995" cy="547370"/>
            <a:chOff x="436" y="9129"/>
            <a:chExt cx="12619" cy="86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436" y="9577"/>
              <a:ext cx="12619" cy="0"/>
            </a:xfrm>
            <a:prstGeom prst="line">
              <a:avLst/>
            </a:prstGeom>
            <a:ln>
              <a:solidFill>
                <a:srgbClr val="94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844" y="9129"/>
              <a:ext cx="3472" cy="5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940000"/>
                  </a:solidFill>
                  <a:effectLst/>
                </a:rPr>
                <a:t>MINGYUESHAN</a:t>
              </a:r>
              <a:endParaRPr lang="en-US" altLang="zh-CN">
                <a:solidFill>
                  <a:srgbClr val="940000"/>
                </a:solidFill>
                <a:effectLst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53" y="9411"/>
              <a:ext cx="3249" cy="5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940000"/>
                  </a:solidFill>
                  <a:effectLst/>
                </a:rPr>
                <a:t>MINGYUESHAN</a:t>
              </a:r>
              <a:endParaRPr lang="en-US" altLang="zh-CN">
                <a:solidFill>
                  <a:srgbClr val="940000"/>
                </a:solidFill>
                <a:effectLst/>
              </a:endParaRPr>
            </a:p>
          </p:txBody>
        </p:sp>
      </p:grpSp>
      <p:pic>
        <p:nvPicPr>
          <p:cNvPr id="6" name="图片占位符 5" descr="C:\Users\Administrator\Desktop\图层 0.png图层 0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87375" y="1096645"/>
            <a:ext cx="3721100" cy="3950335"/>
          </a:xfrm>
        </p:spPr>
      </p:pic>
      <p:pic>
        <p:nvPicPr>
          <p:cNvPr id="8" name="图片占位符 7" descr="C:\Users\Administrator\Desktop\1443600069284677.png1443600069284677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t="-959" r="49687"/>
          <a:stretch>
            <a:fillRect/>
          </a:stretch>
        </p:blipFill>
        <p:spPr>
          <a:xfrm>
            <a:off x="7930515" y="2151380"/>
            <a:ext cx="2040255" cy="4345940"/>
          </a:xfrm>
        </p:spPr>
      </p:pic>
      <p:grpSp>
        <p:nvGrpSpPr>
          <p:cNvPr id="19" name="组合 18"/>
          <p:cNvGrpSpPr/>
          <p:nvPr/>
        </p:nvGrpSpPr>
        <p:grpSpPr>
          <a:xfrm>
            <a:off x="634365" y="196215"/>
            <a:ext cx="1849120" cy="674370"/>
            <a:chOff x="7052" y="282"/>
            <a:chExt cx="2912" cy="1062"/>
          </a:xfrm>
        </p:grpSpPr>
        <p:grpSp>
          <p:nvGrpSpPr>
            <p:cNvPr id="15" name="组合 14"/>
            <p:cNvGrpSpPr/>
            <p:nvPr/>
          </p:nvGrpSpPr>
          <p:grpSpPr>
            <a:xfrm>
              <a:off x="7052" y="282"/>
              <a:ext cx="1413" cy="773"/>
              <a:chOff x="10463" y="461"/>
              <a:chExt cx="1413" cy="773"/>
            </a:xfrm>
          </p:grpSpPr>
          <p:sp>
            <p:nvSpPr>
              <p:cNvPr id="16" name="椭圆 15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4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5" name="图片 34" descr="C:\Users\Administrator\Desktop\素材\图层 1.png图层 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flipH="1">
              <a:off x="8955" y="304"/>
              <a:ext cx="1009" cy="1040"/>
            </a:xfrm>
            <a:prstGeom prst="rect">
              <a:avLst/>
            </a:prstGeom>
          </p:spPr>
        </p:pic>
      </p:grpSp>
      <p:pic>
        <p:nvPicPr>
          <p:cNvPr id="7" name="图片 6" descr="1443600069464767"/>
          <p:cNvPicPr>
            <a:picLocks noChangeAspect="1"/>
          </p:cNvPicPr>
          <p:nvPr/>
        </p:nvPicPr>
        <p:blipFill>
          <a:blip r:embed="rId5"/>
          <a:srcRect l="465" t="-2532" r="49800"/>
          <a:stretch>
            <a:fillRect/>
          </a:stretch>
        </p:blipFill>
        <p:spPr>
          <a:xfrm>
            <a:off x="9970770" y="2049145"/>
            <a:ext cx="2038350" cy="4448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33095" y="253365"/>
            <a:ext cx="11267440" cy="6316345"/>
            <a:chOff x="997" y="399"/>
            <a:chExt cx="17744" cy="9947"/>
          </a:xfrm>
        </p:grpSpPr>
        <p:sp>
          <p:nvSpPr>
            <p:cNvPr id="9" name="文本框 8"/>
            <p:cNvSpPr txBox="1"/>
            <p:nvPr/>
          </p:nvSpPr>
          <p:spPr>
            <a:xfrm>
              <a:off x="1178" y="399"/>
              <a:ext cx="1347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微博话题引流，关于</a:t>
              </a:r>
              <a:r>
                <a:rPr lang="en-US" altLang="zh-CN" sz="2400">
                  <a:solidFill>
                    <a:schemeClr val="bg1"/>
                  </a:solidFill>
                  <a:latin typeface="汉仪海韵体简" panose="02010604000101010101" charset="-122"/>
                  <a:ea typeface="汉仪海韵体简" panose="02010604000101010101" charset="-122"/>
                  <a:cs typeface="汉仪小隶书简" panose="02010609000101010101" charset="-122"/>
                </a:rPr>
                <a:t>#</a:t>
              </a:r>
              <a:r>
                <a:rPr lang="zh-CN" altLang="zh-CN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中秋的三行情书</a:t>
              </a:r>
              <a:r>
                <a:rPr lang="en-US" altLang="zh-CN" sz="2400">
                  <a:solidFill>
                    <a:schemeClr val="bg1"/>
                  </a:solidFill>
                  <a:latin typeface="汉仪海韵体简" panose="02010604000101010101" charset="-122"/>
                  <a:ea typeface="汉仪海韵体简" panose="02010604000101010101" charset="-122"/>
                  <a:cs typeface="汉仪小隶书简" panose="02010609000101010101" charset="-122"/>
                </a:rPr>
                <a:t>#</a:t>
              </a:r>
              <a:r>
                <a:rPr lang="zh-CN" altLang="en-US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，一行一个故事</a:t>
              </a:r>
              <a:r>
                <a:rPr lang="en-US" altLang="zh-CN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...</a:t>
              </a:r>
              <a:endParaRPr lang="en-US" altLang="zh-CN" sz="24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814" y="4093"/>
              <a:ext cx="430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线上微博话题引流</a:t>
              </a:r>
              <a:endParaRPr lang="zh-CN" altLang="en-US" sz="24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97" y="6090"/>
              <a:ext cx="5935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转发微博或者直接评论原微博，晒出你的三行情书。在这团圆的日子里真诚地说出对家人的爱，把祝福和中秋礼一起带回家！</a:t>
              </a:r>
              <a:endParaRPr lang="zh-CN" altLang="en-US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pic>
          <p:nvPicPr>
            <p:cNvPr id="26" name="图片 25" descr="图片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117" y="9482"/>
              <a:ext cx="12624" cy="864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9772650" y="207645"/>
            <a:ext cx="897255" cy="490855"/>
            <a:chOff x="10463" y="461"/>
            <a:chExt cx="1413" cy="773"/>
          </a:xfrm>
        </p:grpSpPr>
        <p:sp>
          <p:nvSpPr>
            <p:cNvPr id="7" name="椭圆 6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>
          <a:xfrm flipH="1">
            <a:off x="9025890" y="189230"/>
            <a:ext cx="644525" cy="66294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548505" y="1250315"/>
            <a:ext cx="7036435" cy="4418965"/>
            <a:chOff x="1984" y="1547"/>
            <a:chExt cx="10826" cy="6799"/>
          </a:xfrm>
        </p:grpSpPr>
        <p:pic>
          <p:nvPicPr>
            <p:cNvPr id="5" name="图片 4" descr="C:\Users\Administrator\Desktop\1443601048164472.jpg144360104816447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984" y="1547"/>
              <a:ext cx="5914" cy="2927"/>
            </a:xfrm>
            <a:prstGeom prst="rect">
              <a:avLst/>
            </a:prstGeom>
          </p:spPr>
        </p:pic>
        <p:pic>
          <p:nvPicPr>
            <p:cNvPr id="11" name="图片 10" descr="C:\Users\Administrator\Desktop\1443600783231053.png144360078323105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898" y="1547"/>
              <a:ext cx="4913" cy="2249"/>
            </a:xfrm>
            <a:prstGeom prst="rect">
              <a:avLst/>
            </a:prstGeom>
          </p:spPr>
        </p:pic>
        <p:pic>
          <p:nvPicPr>
            <p:cNvPr id="12" name="图片 11" descr="144360098278205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84" y="4474"/>
              <a:ext cx="5914" cy="3872"/>
            </a:xfrm>
            <a:prstGeom prst="rect">
              <a:avLst/>
            </a:prstGeom>
          </p:spPr>
        </p:pic>
        <p:pic>
          <p:nvPicPr>
            <p:cNvPr id="19" name="图片 18" descr="14436009111669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98" y="3796"/>
              <a:ext cx="4913" cy="454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76200" y="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61950" y="645795"/>
            <a:ext cx="16003270" cy="5993765"/>
            <a:chOff x="570" y="1017"/>
            <a:chExt cx="25202" cy="9439"/>
          </a:xfrm>
        </p:grpSpPr>
        <p:sp>
          <p:nvSpPr>
            <p:cNvPr id="20" name="矩形 9"/>
            <p:cNvSpPr/>
            <p:nvPr/>
          </p:nvSpPr>
          <p:spPr>
            <a:xfrm>
              <a:off x="13953" y="4906"/>
              <a:ext cx="4710" cy="12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Century Gothic" panose="020B0502020202020204" pitchFamily="34" charset="0"/>
                </a:rPr>
                <a:t>拍摄</a:t>
              </a:r>
              <a:r>
                <a:rPr lang="en-US" altLang="zh-CN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Century Gothic" panose="020B0502020202020204" pitchFamily="34" charset="0"/>
                </a:rPr>
                <a:t>30-45</a:t>
              </a: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Century Gothic" panose="020B0502020202020204" pitchFamily="34" charset="0"/>
                </a:rPr>
                <a:t>秒的游玩攻略抖音视频，开启预热模式</a:t>
              </a:r>
              <a:r>
                <a:rPr lang="en-US" altLang="zh-CN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Century Gothic" panose="020B0502020202020204" pitchFamily="34" charset="0"/>
                </a:rPr>
                <a:t>...</a:t>
              </a:r>
              <a:endParaRPr lang="en-US" altLang="zh-CN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70" y="5805"/>
              <a:ext cx="5492" cy="1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32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抖音，</a:t>
              </a:r>
              <a:endParaRPr lang="en-US" altLang="zh-CN" sz="32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  <a:p>
              <a:pPr>
                <a:lnSpc>
                  <a:spcPct val="110000"/>
                </a:lnSpc>
              </a:pPr>
              <a:r>
                <a:rPr lang="zh-CN" altLang="en-US" sz="32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游玩攻略预告</a:t>
              </a:r>
              <a:r>
                <a:rPr lang="en-US" altLang="zh-CN" sz="32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...</a:t>
              </a:r>
              <a:endParaRPr lang="en-US" altLang="zh-CN" sz="32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414" y="1017"/>
              <a:ext cx="1235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论中秋的正确打开方式</a:t>
              </a:r>
              <a:r>
                <a:rPr lang="en-US" altLang="zh-CN" sz="24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...</a:t>
              </a:r>
              <a:endParaRPr lang="en-US" altLang="zh-CN" sz="24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 flipH="1">
              <a:off x="14146" y="2018"/>
              <a:ext cx="4324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840000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30000"/>
                </a:lnSpc>
              </a:pPr>
              <a:r>
                <a:rPr lang="en-US" altLang="zh-CN" sz="1200">
                  <a:solidFill>
                    <a:schemeClr val="bg1"/>
                  </a:solidFill>
                  <a:effectLst/>
                </a:rPr>
                <a:t>MINGYUESHAN </a:t>
              </a:r>
              <a:r>
                <a:rPr lang="en-US" altLang="zh-CN" sz="1400">
                  <a:solidFill>
                    <a:schemeClr val="bg1"/>
                  </a:solidFill>
                  <a:effectLst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</a:rPr>
                <a:t>中秋团圆</a:t>
              </a:r>
              <a:endParaRPr lang="zh-CN" altLang="en-US" sz="14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47" y="3735"/>
              <a:ext cx="514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这个中秋去哪儿</a:t>
              </a:r>
              <a:endParaRPr lang="zh-CN" altLang="en-US" sz="28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299" y="9600"/>
              <a:ext cx="16169" cy="856"/>
              <a:chOff x="436" y="9129"/>
              <a:chExt cx="12728" cy="677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436" y="9577"/>
                <a:ext cx="12619" cy="0"/>
              </a:xfrm>
              <a:prstGeom prst="line">
                <a:avLst/>
              </a:prstGeom>
              <a:ln>
                <a:solidFill>
                  <a:srgbClr val="9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9"/>
              <p:cNvSpPr txBox="1"/>
              <p:nvPr/>
            </p:nvSpPr>
            <p:spPr>
              <a:xfrm>
                <a:off x="701" y="9129"/>
                <a:ext cx="3108" cy="45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rgbClr val="940000"/>
                    </a:solidFill>
                    <a:effectLst/>
                  </a:rPr>
                  <a:t>MINGYUESHAN</a:t>
                </a:r>
                <a:endParaRPr lang="en-US" altLang="zh-CN">
                  <a:solidFill>
                    <a:srgbClr val="940000"/>
                  </a:solidFill>
                  <a:effectLst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0245" y="9347"/>
                <a:ext cx="2919" cy="45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rgbClr val="940000"/>
                    </a:solidFill>
                    <a:effectLst/>
                  </a:rPr>
                  <a:t>MINGYUESHAN</a:t>
                </a:r>
                <a:endParaRPr lang="en-US" altLang="zh-CN">
                  <a:solidFill>
                    <a:srgbClr val="940000"/>
                  </a:solidFill>
                  <a:effectLst/>
                </a:endParaRPr>
              </a:p>
            </p:txBody>
          </p:sp>
        </p:grpSp>
      </p:grpSp>
      <p:sp>
        <p:nvSpPr>
          <p:cNvPr id="23" name="矩形 22"/>
          <p:cNvSpPr/>
          <p:nvPr/>
        </p:nvSpPr>
        <p:spPr>
          <a:xfrm>
            <a:off x="130064" y="2347274"/>
            <a:ext cx="6096000" cy="546625"/>
          </a:xfrm>
          <a:prstGeom prst="rect">
            <a:avLst/>
          </a:prstGeom>
          <a:solidFill>
            <a:srgbClr val="8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占位符 10" descr="C:\Users\Administrator\Desktop\src=http_%2F%2Fimg2.jiemian.com%2F101%2Foriginal%2F20190408%2F155472209497731400_a580xH.jpg&amp;refer=http_%2F%2Fimg2.jiemian.jpgsrc=http_%2F%2Fimg2.jiemian.com%2F101%2Foriginal%2F20190408%2F155472209497731400_a580xH.jpg&amp;refer=http_%2F%2Fimg2.jiemian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1"/>
          <a:srcRect/>
          <a:stretch>
            <a:fillRect/>
          </a:stretch>
        </p:blipFill>
        <p:spPr>
          <a:xfrm>
            <a:off x="3849053" y="0"/>
            <a:ext cx="4493895" cy="6858000"/>
          </a:xfrm>
        </p:spPr>
      </p:pic>
      <p:sp>
        <p:nvSpPr>
          <p:cNvPr id="12" name="矩形 11"/>
          <p:cNvSpPr/>
          <p:nvPr/>
        </p:nvSpPr>
        <p:spPr>
          <a:xfrm>
            <a:off x="8737724" y="3021873"/>
            <a:ext cx="3261674" cy="1102936"/>
          </a:xfrm>
          <a:prstGeom prst="rect">
            <a:avLst/>
          </a:prstGeom>
          <a:noFill/>
          <a:ln w="22225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11555" y="891540"/>
            <a:ext cx="1807845" cy="662940"/>
            <a:chOff x="1593" y="1404"/>
            <a:chExt cx="2847" cy="1044"/>
          </a:xfrm>
        </p:grpSpPr>
        <p:grpSp>
          <p:nvGrpSpPr>
            <p:cNvPr id="4" name="组合 3"/>
            <p:cNvGrpSpPr/>
            <p:nvPr/>
          </p:nvGrpSpPr>
          <p:grpSpPr>
            <a:xfrm>
              <a:off x="1593" y="1539"/>
              <a:ext cx="1413" cy="773"/>
              <a:chOff x="10463" y="461"/>
              <a:chExt cx="1413" cy="773"/>
            </a:xfrm>
          </p:grpSpPr>
          <p:sp>
            <p:nvSpPr>
              <p:cNvPr id="5" name="椭圆 4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4" name="图片 23" descr="C:\Users\Administrator\Desktop\素材\图层 1.png图层 1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rcRect/>
            <a:stretch>
              <a:fillRect/>
            </a:stretch>
          </p:blipFill>
          <p:spPr>
            <a:xfrm flipH="1">
              <a:off x="3426" y="1404"/>
              <a:ext cx="1015" cy="1044"/>
            </a:xfrm>
            <a:prstGeom prst="rect">
              <a:avLst/>
            </a:prstGeom>
          </p:spPr>
        </p:pic>
      </p:grpSp>
      <p:pic>
        <p:nvPicPr>
          <p:cNvPr id="25" name="图片 24" descr="C:\Users\Administrator\Desktop\素材\图层 1.png图层 1"/>
          <p:cNvPicPr>
            <a:picLocks noChangeAspect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>
          <a:xfrm flipH="1">
            <a:off x="9372600" y="5151755"/>
            <a:ext cx="644525" cy="66294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10276205" y="5237480"/>
            <a:ext cx="897255" cy="490855"/>
            <a:chOff x="10463" y="461"/>
            <a:chExt cx="1413" cy="773"/>
          </a:xfrm>
        </p:grpSpPr>
        <p:sp>
          <p:nvSpPr>
            <p:cNvPr id="27" name="椭圆 26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单圆角矩形 2"/>
          <p:cNvSpPr/>
          <p:nvPr/>
        </p:nvSpPr>
        <p:spPr>
          <a:xfrm>
            <a:off x="-50800" y="-33020"/>
            <a:ext cx="12268200" cy="6891020"/>
          </a:xfrm>
          <a:prstGeom prst="round1Rect">
            <a:avLst>
              <a:gd name="adj" fmla="val 19305"/>
            </a:avLst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76860" y="300990"/>
            <a:ext cx="8013065" cy="6043295"/>
            <a:chOff x="436" y="474"/>
            <a:chExt cx="12619" cy="9517"/>
          </a:xfrm>
        </p:grpSpPr>
        <p:sp>
          <p:nvSpPr>
            <p:cNvPr id="4" name="文本框 3"/>
            <p:cNvSpPr txBox="1"/>
            <p:nvPr/>
          </p:nvSpPr>
          <p:spPr>
            <a:xfrm>
              <a:off x="2112" y="3240"/>
              <a:ext cx="4311" cy="313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600" b="0" i="0" u="none" strike="noStrike" kern="1200" cap="none" spc="0" normalizeH="0" baseline="0" noProof="0">
                  <a:solidFill>
                    <a:schemeClr val="bg1"/>
                  </a:solidFill>
                  <a:effectLst/>
                  <a:uLnTx/>
                  <a:uFillTx/>
                  <a:latin typeface="汉仪小隶书繁" panose="02010609000101010101" charset="-122"/>
                  <a:ea typeface="汉仪小隶书繁" panose="02010609000101010101" charset="-122"/>
                  <a:sym typeface="字魂36号-正文宋楷" panose="02000000000000000000" pitchFamily="2" charset="-122"/>
                </a:rPr>
                <a:t>肆</a:t>
              </a:r>
              <a:endParaRPr kumimoji="0" lang="zh-CN" altLang="en-US" sz="16600" b="0" i="0" u="none" strike="noStrike" kern="1200" cap="none" spc="0" normalizeH="0" baseline="0" noProof="0">
                <a:solidFill>
                  <a:schemeClr val="bg1"/>
                </a:solidFill>
                <a:effectLst/>
                <a:uLnTx/>
                <a:uFillTx/>
                <a:latin typeface="汉仪小隶书繁" panose="02010609000101010101" charset="-122"/>
                <a:ea typeface="汉仪小隶书繁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623" y="2657"/>
              <a:ext cx="5910" cy="70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0" i="0" u="none" strike="noStrike" kern="1200" cap="none" spc="95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活动内容</a:t>
              </a:r>
              <a:endParaRPr kumimoji="0" lang="zh-CN" altLang="en-US" sz="60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9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36" y="9129"/>
              <a:ext cx="12619" cy="862"/>
              <a:chOff x="436" y="9129"/>
              <a:chExt cx="12619" cy="862"/>
            </a:xfrm>
            <a:solidFill>
              <a:srgbClr val="940000"/>
            </a:solidFill>
          </p:grpSpPr>
          <p:cxnSp>
            <p:nvCxnSpPr>
              <p:cNvPr id="9" name="直接连接符 8"/>
              <p:cNvCxnSpPr/>
              <p:nvPr/>
            </p:nvCxnSpPr>
            <p:spPr>
              <a:xfrm>
                <a:off x="436" y="9577"/>
                <a:ext cx="12619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11"/>
              <p:cNvSpPr txBox="1"/>
              <p:nvPr/>
            </p:nvSpPr>
            <p:spPr>
              <a:xfrm>
                <a:off x="844" y="9129"/>
                <a:ext cx="3108" cy="58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effectLst/>
                  </a:rPr>
                  <a:t>MINGYUESHAN</a:t>
                </a:r>
                <a:endParaRPr lang="en-US" altLang="zh-CN"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9947" y="9411"/>
                <a:ext cx="3108" cy="58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effectLst/>
                  </a:rPr>
                  <a:t>MINGYUESHAN</a:t>
                </a:r>
                <a:endParaRPr lang="en-US" altLang="zh-CN">
                  <a:solidFill>
                    <a:schemeClr val="bg1"/>
                  </a:solidFill>
                  <a:effectLst/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2120" y="474"/>
              <a:ext cx="6839" cy="6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2000" b="1">
                  <a:solidFill>
                    <a:schemeClr val="bg1"/>
                  </a:solidFill>
                  <a:effectLst/>
                </a:rPr>
                <a:t>露从今夜白，月是故乡明</a:t>
              </a:r>
              <a:endParaRPr lang="zh-CN" altLang="en-US" sz="2000" b="1"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925286" y="1306285"/>
            <a:ext cx="3657600" cy="3657600"/>
          </a:xfrm>
          <a:prstGeom prst="ellipse">
            <a:avLst/>
          </a:prstGeom>
          <a:noFill/>
          <a:ln w="38100">
            <a:solidFill>
              <a:schemeClr val="bg1">
                <a:alpha val="6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13" name="图片 12" descr="C:\Users\Administrator\Desktop\01558f6111032011013eaf70d6f36e.jpg@1280w_1l_2o_100sh.jpg01558f6111032011013eaf70d6f36e.jpg@1280w_1l_2o_100sh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8555355" y="0"/>
            <a:ext cx="3563620" cy="6873875"/>
          </a:xfrm>
          <a:prstGeom prst="round1Rect">
            <a:avLst>
              <a:gd name="adj" fmla="val 32537"/>
            </a:avLst>
          </a:prstGeom>
        </p:spPr>
      </p:pic>
      <p:pic>
        <p:nvPicPr>
          <p:cNvPr id="6" name="图片 5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6293" b="2106"/>
          <a:stretch>
            <a:fillRect/>
          </a:stretch>
        </p:blipFill>
        <p:spPr>
          <a:xfrm flipH="1">
            <a:off x="8452485" y="47625"/>
            <a:ext cx="3347085" cy="6729095"/>
          </a:xfrm>
          <a:prstGeom prst="round1Rect">
            <a:avLst>
              <a:gd name="adj" fmla="val 0"/>
            </a:avLst>
          </a:prstGeom>
        </p:spPr>
      </p:pic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4"/>
          <a:srcRect r="6293" b="2106"/>
          <a:stretch>
            <a:fillRect/>
          </a:stretch>
        </p:blipFill>
        <p:spPr>
          <a:xfrm>
            <a:off x="11799570" y="485775"/>
            <a:ext cx="320040" cy="6290945"/>
          </a:xfrm>
          <a:prstGeom prst="round1Rect">
            <a:avLst>
              <a:gd name="adj" fmla="val 50000"/>
            </a:avLst>
          </a:prstGeom>
        </p:spPr>
      </p:pic>
      <p:grpSp>
        <p:nvGrpSpPr>
          <p:cNvPr id="18" name="组合 17"/>
          <p:cNvGrpSpPr/>
          <p:nvPr/>
        </p:nvGrpSpPr>
        <p:grpSpPr>
          <a:xfrm>
            <a:off x="6644005" y="292735"/>
            <a:ext cx="897255" cy="490855"/>
            <a:chOff x="10463" y="461"/>
            <a:chExt cx="1413" cy="773"/>
          </a:xfrm>
        </p:grpSpPr>
        <p:sp>
          <p:nvSpPr>
            <p:cNvPr id="15" name="椭圆 14"/>
            <p:cNvSpPr/>
            <p:nvPr/>
          </p:nvSpPr>
          <p:spPr>
            <a:xfrm rot="720000">
              <a:off x="10463" y="462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600000">
              <a:off x="10907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600000">
              <a:off x="11334" y="461"/>
              <a:ext cx="543" cy="772"/>
            </a:xfrm>
            <a:prstGeom prst="ellipse">
              <a:avLst/>
            </a:prstGeom>
            <a:noFill/>
            <a:ln w="19050">
              <a:solidFill>
                <a:srgbClr val="9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5">
            <a:lum bright="6000"/>
          </a:blip>
          <a:srcRect/>
          <a:stretch>
            <a:fillRect/>
          </a:stretch>
        </p:blipFill>
        <p:spPr>
          <a:xfrm flipH="1">
            <a:off x="5897245" y="274320"/>
            <a:ext cx="644525" cy="662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55295" y="263525"/>
            <a:ext cx="11357610" cy="6178550"/>
            <a:chOff x="717" y="415"/>
            <a:chExt cx="17886" cy="9730"/>
          </a:xfrm>
        </p:grpSpPr>
        <p:grpSp>
          <p:nvGrpSpPr>
            <p:cNvPr id="2" name="组合 1"/>
            <p:cNvGrpSpPr/>
            <p:nvPr/>
          </p:nvGrpSpPr>
          <p:grpSpPr>
            <a:xfrm>
              <a:off x="717" y="415"/>
              <a:ext cx="17886" cy="9731"/>
              <a:chOff x="717" y="415"/>
              <a:chExt cx="17886" cy="9731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946" y="415"/>
                <a:ext cx="6083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>
                    <a:solidFill>
                      <a:schemeClr val="bg1"/>
                    </a:solidFill>
                    <a:latin typeface="汉仪小隶书简" panose="02010609000101010101" charset="-122"/>
                    <a:ea typeface="汉仪小隶书简" panose="02010609000101010101" charset="-122"/>
                  </a:rPr>
                  <a:t>内容预告抢先看</a:t>
                </a:r>
                <a:endParaRPr lang="zh-CN" altLang="en-US" sz="28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207" y="1404"/>
                <a:ext cx="7637" cy="1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>
                    <a:solidFill>
                      <a:schemeClr val="bg1"/>
                    </a:solidFill>
                    <a:latin typeface="汉仪小隶书简" panose="02010609000101010101" charset="-122"/>
                    <a:ea typeface="汉仪小隶书简" panose="02010609000101010101" charset="-122"/>
                  </a:rPr>
                  <a:t>八大板块精彩预览</a:t>
                </a:r>
                <a:endParaRPr lang="zh-CN" altLang="en-US" sz="4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17" y="3389"/>
                <a:ext cx="17886" cy="5027"/>
                <a:chOff x="770" y="3479"/>
                <a:chExt cx="17886" cy="5027"/>
              </a:xfrm>
            </p:grpSpPr>
            <p:grpSp>
              <p:nvGrpSpPr>
                <p:cNvPr id="29" name="组合 28"/>
                <p:cNvGrpSpPr/>
                <p:nvPr/>
              </p:nvGrpSpPr>
              <p:grpSpPr>
                <a:xfrm>
                  <a:off x="1155" y="3884"/>
                  <a:ext cx="17193" cy="4102"/>
                  <a:chOff x="1155" y="3884"/>
                  <a:chExt cx="17193" cy="4102"/>
                </a:xfrm>
              </p:grpSpPr>
              <p:sp>
                <p:nvSpPr>
                  <p:cNvPr id="14" name="文本框 13"/>
                  <p:cNvSpPr txBox="1"/>
                  <p:nvPr/>
                </p:nvSpPr>
                <p:spPr>
                  <a:xfrm>
                    <a:off x="1155" y="4913"/>
                    <a:ext cx="5359" cy="7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>
                        <a:solidFill>
                          <a:schemeClr val="bg1"/>
                        </a:solidFill>
                        <a:latin typeface="汉仪小隶书简" panose="02010609000101010101" charset="-122"/>
                        <a:ea typeface="汉仪小隶书简" panose="02010609000101010101" charset="-122"/>
                        <a:cs typeface="汉仪小隶书简" panose="02010609000101010101" charset="-122"/>
                      </a:rPr>
                      <a:t>明月几时有诗词对弈</a:t>
                    </a:r>
                    <a:endParaRPr lang="en-US" altLang="zh-CN" sz="2400">
                      <a:solidFill>
                        <a:schemeClr val="bg1"/>
                      </a:solidFill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endParaRPr>
                  </a:p>
                </p:txBody>
              </p:sp>
              <p:sp>
                <p:nvSpPr>
                  <p:cNvPr id="19" name="文本框 18"/>
                  <p:cNvSpPr txBox="1"/>
                  <p:nvPr/>
                </p:nvSpPr>
                <p:spPr>
                  <a:xfrm>
                    <a:off x="7725" y="5367"/>
                    <a:ext cx="5359" cy="7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>
                        <a:solidFill>
                          <a:schemeClr val="bg1"/>
                        </a:solidFill>
                        <a:latin typeface="汉仪小隶书简" panose="02010609000101010101" charset="-122"/>
                        <a:ea typeface="汉仪小隶书简" panose="02010609000101010101" charset="-122"/>
                        <a:cs typeface="汉仪小隶书简" panose="02010609000101010101" charset="-122"/>
                      </a:rPr>
                      <a:t>但愿人长久琴瑟和鸣</a:t>
                    </a:r>
                    <a:endParaRPr lang="zh-CN" altLang="en-US" sz="2400">
                      <a:solidFill>
                        <a:schemeClr val="bg1"/>
                      </a:solidFill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endParaRPr>
                  </a:p>
                </p:txBody>
              </p:sp>
              <p:sp>
                <p:nvSpPr>
                  <p:cNvPr id="21" name="文本框 20"/>
                  <p:cNvSpPr txBox="1"/>
                  <p:nvPr/>
                </p:nvSpPr>
                <p:spPr>
                  <a:xfrm>
                    <a:off x="10575" y="3884"/>
                    <a:ext cx="5359" cy="7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>
                        <a:solidFill>
                          <a:schemeClr val="bg1"/>
                        </a:solidFill>
                        <a:latin typeface="汉仪小隶书简" panose="02010609000101010101" charset="-122"/>
                        <a:ea typeface="汉仪小隶书简" panose="02010609000101010101" charset="-122"/>
                        <a:cs typeface="汉仪小隶书简" panose="02010609000101010101" charset="-122"/>
                      </a:rPr>
                      <a:t>今夕是何年迷宫闯关</a:t>
                    </a:r>
                    <a:endParaRPr lang="en-US" altLang="zh-CN" sz="2400">
                      <a:solidFill>
                        <a:schemeClr val="bg1"/>
                      </a:solidFill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endParaRPr>
                  </a:p>
                </p:txBody>
              </p:sp>
              <p:sp>
                <p:nvSpPr>
                  <p:cNvPr id="22" name="文本框 21"/>
                  <p:cNvSpPr txBox="1"/>
                  <p:nvPr/>
                </p:nvSpPr>
                <p:spPr>
                  <a:xfrm>
                    <a:off x="12989" y="4642"/>
                    <a:ext cx="5359" cy="7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>
                        <a:solidFill>
                          <a:schemeClr val="bg1"/>
                        </a:solidFill>
                        <a:latin typeface="汉仪小隶书简" panose="02010609000101010101" charset="-122"/>
                        <a:ea typeface="汉仪小隶书简" panose="02010609000101010101" charset="-122"/>
                        <a:cs typeface="汉仪小隶书简" panose="02010609000101010101" charset="-122"/>
                      </a:rPr>
                      <a:t>起舞弄清影舞蹈快闪</a:t>
                    </a:r>
                    <a:endParaRPr lang="zh-CN" altLang="en-US" sz="2400">
                      <a:solidFill>
                        <a:schemeClr val="bg1"/>
                      </a:solidFill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endParaRPr>
                  </a:p>
                </p:txBody>
              </p:sp>
              <p:sp>
                <p:nvSpPr>
                  <p:cNvPr id="23" name="文本框 22"/>
                  <p:cNvSpPr txBox="1"/>
                  <p:nvPr/>
                </p:nvSpPr>
                <p:spPr>
                  <a:xfrm>
                    <a:off x="2618" y="6314"/>
                    <a:ext cx="5359" cy="7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>
                        <a:solidFill>
                          <a:schemeClr val="bg1"/>
                        </a:solidFill>
                        <a:latin typeface="汉仪小隶书简" panose="02010609000101010101" charset="-122"/>
                        <a:ea typeface="汉仪小隶书简" panose="02010609000101010101" charset="-122"/>
                        <a:cs typeface="汉仪小隶书简" panose="02010609000101010101" charset="-122"/>
                      </a:rPr>
                      <a:t>何似在人间国潮走秀</a:t>
                    </a:r>
                    <a:endParaRPr lang="zh-CN" altLang="en-US" sz="2400">
                      <a:solidFill>
                        <a:schemeClr val="bg1"/>
                      </a:solidFill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endParaRPr>
                  </a:p>
                </p:txBody>
              </p:sp>
              <p:sp>
                <p:nvSpPr>
                  <p:cNvPr id="25" name="文本框 24"/>
                  <p:cNvSpPr txBox="1"/>
                  <p:nvPr/>
                </p:nvSpPr>
                <p:spPr>
                  <a:xfrm>
                    <a:off x="11403" y="6375"/>
                    <a:ext cx="5359" cy="7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>
                        <a:solidFill>
                          <a:schemeClr val="bg1"/>
                        </a:solidFill>
                        <a:latin typeface="汉仪小隶书简" panose="02010609000101010101" charset="-122"/>
                        <a:ea typeface="汉仪小隶书简" panose="02010609000101010101" charset="-122"/>
                        <a:cs typeface="汉仪小隶书简" panose="02010609000101010101" charset="-122"/>
                      </a:rPr>
                      <a:t>千里共婵娟灯谜竞猜</a:t>
                    </a:r>
                    <a:endParaRPr lang="zh-CN" altLang="en-US" sz="2400">
                      <a:solidFill>
                        <a:schemeClr val="bg1"/>
                      </a:solidFill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endParaRPr>
                  </a:p>
                </p:txBody>
              </p:sp>
              <p:sp>
                <p:nvSpPr>
                  <p:cNvPr id="26" name="文本框 25"/>
                  <p:cNvSpPr txBox="1"/>
                  <p:nvPr/>
                </p:nvSpPr>
                <p:spPr>
                  <a:xfrm>
                    <a:off x="6974" y="7261"/>
                    <a:ext cx="5359" cy="7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>
                        <a:solidFill>
                          <a:schemeClr val="bg1"/>
                        </a:solidFill>
                        <a:latin typeface="汉仪小隶书简" panose="02010609000101010101" charset="-122"/>
                        <a:ea typeface="汉仪小隶书简" panose="02010609000101010101" charset="-122"/>
                        <a:cs typeface="汉仪小隶书简" panose="02010609000101010101" charset="-122"/>
                      </a:rPr>
                      <a:t>天涯共此时月饼制作</a:t>
                    </a:r>
                    <a:endParaRPr lang="en-US" altLang="zh-CN" sz="2400">
                      <a:solidFill>
                        <a:schemeClr val="bg1"/>
                      </a:solidFill>
                      <a:latin typeface="汉仪小隶书简" panose="02010609000101010101" charset="-122"/>
                      <a:ea typeface="汉仪小隶书简" panose="02010609000101010101" charset="-122"/>
                      <a:cs typeface="汉仪小隶书简" panose="02010609000101010101" charset="-122"/>
                    </a:endParaRPr>
                  </a:p>
                </p:txBody>
              </p:sp>
            </p:grpSp>
            <p:sp>
              <p:nvSpPr>
                <p:cNvPr id="28" name="对角圆角矩形 27"/>
                <p:cNvSpPr/>
                <p:nvPr/>
              </p:nvSpPr>
              <p:spPr>
                <a:xfrm>
                  <a:off x="770" y="3479"/>
                  <a:ext cx="17886" cy="5027"/>
                </a:xfrm>
                <a:prstGeom prst="round2DiagRect">
                  <a:avLst/>
                </a:prstGeom>
                <a:noFill/>
                <a:ln w="28575">
                  <a:solidFill>
                    <a:srgbClr val="94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3" name="文本框 32"/>
              <p:cNvSpPr txBox="1"/>
              <p:nvPr/>
            </p:nvSpPr>
            <p:spPr>
              <a:xfrm>
                <a:off x="5555" y="8936"/>
                <a:ext cx="11303" cy="1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>
                    <a:solidFill>
                      <a:schemeClr val="bg1"/>
                    </a:solidFill>
                    <a:latin typeface="汉仪小隶书简" panose="02010609000101010101" charset="-122"/>
                    <a:ea typeface="汉仪小隶书简" panose="02010609000101010101" charset="-122"/>
                  </a:rPr>
                  <a:t>国潮汹涌，人间有味是团圆</a:t>
                </a:r>
                <a:endParaRPr lang="zh-CN" altLang="en-US" sz="4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4606" y="3797"/>
              <a:ext cx="535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把酒问青天打卡计划</a:t>
              </a:r>
              <a:endParaRPr lang="zh-CN" altLang="en-US" sz="24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</p:grpSp>
      <p:pic>
        <p:nvPicPr>
          <p:cNvPr id="9" name="图片 8" descr="图片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2660" y="198120"/>
            <a:ext cx="926465" cy="511810"/>
          </a:xfrm>
          <a:prstGeom prst="rect">
            <a:avLst/>
          </a:prstGeom>
        </p:spPr>
      </p:pic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>
          <a:xfrm flipH="1">
            <a:off x="4871720" y="122555"/>
            <a:ext cx="644525" cy="662940"/>
          </a:xfrm>
          <a:prstGeom prst="rect">
            <a:avLst/>
          </a:prstGeom>
        </p:spPr>
      </p:pic>
      <p:pic>
        <p:nvPicPr>
          <p:cNvPr id="31" name="图片 30" descr="图片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32510" y="5749925"/>
            <a:ext cx="926465" cy="511810"/>
          </a:xfrm>
          <a:prstGeom prst="rect">
            <a:avLst/>
          </a:prstGeom>
        </p:spPr>
      </p:pic>
      <p:pic>
        <p:nvPicPr>
          <p:cNvPr id="32" name="图片 31" descr="C:\Users\Administrator\Desktop\素材\图层 1.png图层 1"/>
          <p:cNvPicPr>
            <a:picLocks noChangeAspect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>
          <a:xfrm flipH="1">
            <a:off x="2078990" y="5674360"/>
            <a:ext cx="644525" cy="662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53115" y="0"/>
            <a:ext cx="3885771" cy="6858000"/>
          </a:xfrm>
          <a:prstGeom prst="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346200" y="162560"/>
            <a:ext cx="10612755" cy="6090285"/>
            <a:chOff x="2120" y="256"/>
            <a:chExt cx="16713" cy="9591"/>
          </a:xfrm>
        </p:grpSpPr>
        <p:sp>
          <p:nvSpPr>
            <p:cNvPr id="4" name="文本框 3"/>
            <p:cNvSpPr txBox="1"/>
            <p:nvPr/>
          </p:nvSpPr>
          <p:spPr>
            <a:xfrm>
              <a:off x="6635" y="256"/>
              <a:ext cx="5930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游戏规则</a:t>
              </a:r>
              <a:endPara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20" y="2139"/>
              <a:ext cx="2808" cy="770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在不同区域分别散落着不等数量的</a:t>
              </a:r>
              <a:r>
                <a:rPr lang="en-US" altLang="zh-CN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“</a:t>
              </a:r>
              <a:r>
                <a:rPr lang="zh-CN" altLang="en-US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团圆券</a:t>
              </a:r>
              <a:r>
                <a:rPr lang="en-US" altLang="zh-CN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”</a:t>
              </a:r>
              <a:r>
                <a:rPr lang="zh-CN" altLang="en-US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，而我们每收集</a:t>
              </a:r>
              <a:r>
                <a:rPr lang="en-US" altLang="zh-CN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3</a:t>
              </a:r>
              <a:r>
                <a:rPr lang="zh-CN" altLang="en-US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张团圆券，将可获得一次抽取中秋</a:t>
              </a:r>
              <a:r>
                <a:rPr lang="en-US" altLang="zh-CN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“</a:t>
              </a:r>
              <a:r>
                <a:rPr lang="zh-CN" altLang="en-US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团圆盲盒</a:t>
              </a:r>
              <a:r>
                <a:rPr lang="en-US" altLang="zh-CN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”</a:t>
              </a:r>
              <a:r>
                <a:rPr lang="zh-CN" altLang="en-US" sz="2000" spc="3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rPr>
                <a:t>的机会。</a:t>
              </a:r>
              <a:endParaRPr lang="zh-CN" altLang="en-US" sz="2000" spc="3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3193" y="4090"/>
              <a:ext cx="5640" cy="1979"/>
              <a:chOff x="13193" y="4090"/>
              <a:chExt cx="5640" cy="197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4130" y="4090"/>
                <a:ext cx="4100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  <a:sym typeface="字魂36号-正文宋楷" panose="02000000000000000000" pitchFamily="2" charset="-122"/>
                  </a:rPr>
                  <a:t>集</a:t>
                </a:r>
                <a:r>
                  <a:rPr kumimoji="0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  <a:sym typeface="字魂36号-正文宋楷" panose="02000000000000000000" pitchFamily="2" charset="-122"/>
                  </a:rPr>
                  <a:t>“</a:t>
                </a: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  <a:sym typeface="字魂36号-正文宋楷" panose="02000000000000000000" pitchFamily="2" charset="-122"/>
                  </a:rPr>
                  <a:t>团圆券</a:t>
                </a:r>
                <a:r>
                  <a:rPr kumimoji="0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  <a:sym typeface="字魂36号-正文宋楷" panose="02000000000000000000" pitchFamily="2" charset="-122"/>
                  </a:rPr>
                  <a:t>”</a:t>
                </a:r>
                <a:endPara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3193" y="5345"/>
                <a:ext cx="5640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  <a:sym typeface="字魂36号-正文宋楷" panose="02000000000000000000" pitchFamily="2" charset="-122"/>
                  </a:rPr>
                  <a:t>抽取中秋专属</a:t>
                </a:r>
                <a:r>
                  <a:rPr kumimoji="0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  <a:sym typeface="字魂36号-正文宋楷" panose="02000000000000000000" pitchFamily="2" charset="-122"/>
                  </a:rPr>
                  <a:t>“</a:t>
                </a: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  <a:sym typeface="字魂36号-正文宋楷" panose="02000000000000000000" pitchFamily="2" charset="-122"/>
                  </a:rPr>
                  <a:t>团圆盲盒</a:t>
                </a:r>
                <a:r>
                  <a:rPr kumimoji="0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cs typeface="汉仪小隶书简" panose="02010609000101010101" charset="-122"/>
                    <a:sym typeface="字魂36号-正文宋楷" panose="02000000000000000000" pitchFamily="2" charset="-122"/>
                  </a:rPr>
                  <a:t>”</a:t>
                </a:r>
                <a:endPara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4399227" y="1054322"/>
            <a:ext cx="82047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YOU</a:t>
            </a:r>
            <a:endParaRPr lang="en-US" altLang="zh-CN" sz="200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61144" y="1080753"/>
            <a:ext cx="82047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XI</a:t>
            </a:r>
            <a:endParaRPr lang="en-US" altLang="zh-CN" sz="200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58113" y="1080753"/>
            <a:ext cx="82047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ZE</a:t>
            </a:r>
            <a:endParaRPr lang="en-US" altLang="zh-CN" sz="200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11998" y="2040360"/>
            <a:ext cx="3344051" cy="142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66775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输入</a:t>
            </a:r>
            <a:r>
              <a: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需要编辑的内容，内容需要编辑的内容，内容可以简洁表达</a:t>
            </a:r>
            <a:r>
              <a:rPr kumimoji="0" lang="zh-CN" altLang="en-US" sz="15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输入</a:t>
            </a:r>
            <a:r>
              <a: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需要编辑的内容，内容需要编辑的</a:t>
            </a:r>
            <a:endParaRPr kumimoji="0" lang="zh-CN" altLang="en-US" sz="1515" b="0" i="0" u="none" strike="noStrike" kern="1200" cap="none" spc="95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09529" y="1080753"/>
            <a:ext cx="82047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GUI</a:t>
            </a:r>
            <a:endParaRPr lang="en-US" altLang="zh-CN" sz="200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13" name="图片 12" descr="图片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351790"/>
            <a:ext cx="926465" cy="511810"/>
          </a:xfrm>
          <a:prstGeom prst="rect">
            <a:avLst/>
          </a:prstGeom>
        </p:spPr>
      </p:pic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>
          <a:xfrm flipH="1">
            <a:off x="2159000" y="338455"/>
            <a:ext cx="644525" cy="662940"/>
          </a:xfrm>
          <a:prstGeom prst="rect">
            <a:avLst/>
          </a:prstGeom>
        </p:spPr>
      </p:pic>
      <p:pic>
        <p:nvPicPr>
          <p:cNvPr id="17" name="图片 16" descr="C:\Users\Administrator\Desktop\osogoo090711122444259.jpgosogoo09071112244425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98975" y="1631950"/>
            <a:ext cx="3404235" cy="5208905"/>
          </a:xfrm>
          <a:prstGeom prst="rect">
            <a:avLst/>
          </a:prstGeom>
        </p:spPr>
      </p:pic>
      <p:pic>
        <p:nvPicPr>
          <p:cNvPr id="15" name="图片 14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907" t="7187" r="6293" b="2106"/>
          <a:stretch>
            <a:fillRect/>
          </a:stretch>
        </p:blipFill>
        <p:spPr>
          <a:xfrm flipH="1">
            <a:off x="4503420" y="1631950"/>
            <a:ext cx="3400425" cy="520890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5035" y="162560"/>
            <a:ext cx="3266440" cy="2312035"/>
          </a:xfrm>
          <a:prstGeom prst="rect">
            <a:avLst/>
          </a:prstGeom>
        </p:spPr>
      </p:pic>
      <p:pic>
        <p:nvPicPr>
          <p:cNvPr id="19" name="图片 18" descr="osogoo09071112267245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0595" y="4296410"/>
            <a:ext cx="3107690" cy="2070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15010" y="412115"/>
            <a:ext cx="10271760" cy="6000750"/>
            <a:chOff x="1353" y="730"/>
            <a:chExt cx="16176" cy="9450"/>
          </a:xfrm>
        </p:grpSpPr>
        <p:sp>
          <p:nvSpPr>
            <p:cNvPr id="11" name="文本框 10"/>
            <p:cNvSpPr txBox="1"/>
            <p:nvPr/>
          </p:nvSpPr>
          <p:spPr>
            <a:xfrm>
              <a:off x="5383" y="730"/>
              <a:ext cx="640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+mn-ea"/>
                </a:rPr>
                <a:t>明月几时有诗词对弈</a:t>
              </a:r>
              <a:endParaRPr lang="zh-CN" altLang="en-US" sz="32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53" y="3962"/>
              <a:ext cx="6160" cy="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与嫦娥、吴刚</a:t>
              </a:r>
              <a:r>
                <a:rPr lang="en-US" altLang="zh-CN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NPC</a:t>
              </a:r>
              <a:r>
                <a:rPr lang="zh-CN" altLang="en-US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对弈中秋诗词可抽取福卡（内涵宋韵团圆券？？？张），惊喜中秋团圆券随机降落</a:t>
              </a:r>
              <a:r>
                <a:rPr lang="en-US" altLang="zh-CN" sz="24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....</a:t>
              </a:r>
              <a:endParaRPr lang="en-US" altLang="zh-CN" sz="24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pic>
          <p:nvPicPr>
            <p:cNvPr id="17" name="图片 16" descr="C:\Users\Administrator\Desktop\啊啊啊.png啊啊啊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353" y="9316"/>
              <a:ext cx="16176" cy="864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906145" y="316230"/>
            <a:ext cx="1807845" cy="662940"/>
            <a:chOff x="1593" y="1404"/>
            <a:chExt cx="2847" cy="1044"/>
          </a:xfrm>
        </p:grpSpPr>
        <p:grpSp>
          <p:nvGrpSpPr>
            <p:cNvPr id="6" name="组合 5"/>
            <p:cNvGrpSpPr/>
            <p:nvPr/>
          </p:nvGrpSpPr>
          <p:grpSpPr>
            <a:xfrm>
              <a:off x="1593" y="1539"/>
              <a:ext cx="1413" cy="773"/>
              <a:chOff x="10463" y="461"/>
              <a:chExt cx="1413" cy="773"/>
            </a:xfrm>
          </p:grpSpPr>
          <p:sp>
            <p:nvSpPr>
              <p:cNvPr id="8" name="椭圆 7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4" name="图片 23" descr="C:\Users\Administrator\Desktop\素材\图层 1.png图层 1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rcRect/>
            <a:stretch>
              <a:fillRect/>
            </a:stretch>
          </p:blipFill>
          <p:spPr>
            <a:xfrm flipH="1">
              <a:off x="3426" y="1404"/>
              <a:ext cx="1015" cy="1044"/>
            </a:xfrm>
            <a:prstGeom prst="rect">
              <a:avLst/>
            </a:prstGeom>
          </p:spPr>
        </p:pic>
      </p:grpSp>
      <p:pic>
        <p:nvPicPr>
          <p:cNvPr id="13" name="图片 12" descr="图层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05" y="1948180"/>
            <a:ext cx="653415" cy="7734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015" y="1163727"/>
            <a:ext cx="3668713" cy="44975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9543" y="1143255"/>
            <a:ext cx="2801747" cy="45384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718185" y="485775"/>
            <a:ext cx="10782935" cy="5292090"/>
            <a:chOff x="1130" y="689"/>
            <a:chExt cx="16981" cy="8334"/>
          </a:xfrm>
        </p:grpSpPr>
        <p:sp>
          <p:nvSpPr>
            <p:cNvPr id="18" name="文本框 17"/>
            <p:cNvSpPr txBox="1"/>
            <p:nvPr/>
          </p:nvSpPr>
          <p:spPr>
            <a:xfrm>
              <a:off x="10776" y="2210"/>
              <a:ext cx="7335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——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一秒穿越回到大宋潮，体验一场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“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大家闺秀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”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后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“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风流才子的浪漫邂逅，发送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9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宫格至微信或拍摄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1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个抖音视频，可抽取惊喜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“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团圆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”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券？？？张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...</a:t>
              </a:r>
              <a:endParaRPr lang="en-US" altLang="zh-CN" sz="20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445" y="8201"/>
              <a:ext cx="884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汉服华章谱新曲，梦回大宋趣团圆</a:t>
              </a:r>
              <a:endParaRPr lang="zh-CN" altLang="en-US" sz="28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1130" y="8580"/>
              <a:ext cx="8969" cy="52"/>
            </a:xfrm>
            <a:prstGeom prst="line">
              <a:avLst/>
            </a:prstGeom>
            <a:ln w="28575">
              <a:solidFill>
                <a:srgbClr val="94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6982" y="689"/>
              <a:ext cx="6772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今夕是何年打卡计划</a:t>
              </a:r>
              <a:endParaRPr lang="zh-CN" altLang="en-US" sz="32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3378" t="-81" r="125"/>
          <a:stretch>
            <a:fillRect/>
          </a:stretch>
        </p:blipFill>
        <p:spPr>
          <a:xfrm>
            <a:off x="1223010" y="1313180"/>
            <a:ext cx="4380865" cy="27813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025" y="3282315"/>
            <a:ext cx="4455160" cy="2832100"/>
          </a:xfrm>
          <a:prstGeom prst="rect">
            <a:avLst/>
          </a:prstGeom>
        </p:spPr>
      </p:pic>
      <p:pic>
        <p:nvPicPr>
          <p:cNvPr id="13" name="图片 12" descr="图层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3123565"/>
            <a:ext cx="515620" cy="6108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44015" y="316230"/>
            <a:ext cx="1807845" cy="662940"/>
            <a:chOff x="1593" y="1404"/>
            <a:chExt cx="2847" cy="1044"/>
          </a:xfrm>
        </p:grpSpPr>
        <p:grpSp>
          <p:nvGrpSpPr>
            <p:cNvPr id="12" name="组合 11"/>
            <p:cNvGrpSpPr/>
            <p:nvPr/>
          </p:nvGrpSpPr>
          <p:grpSpPr>
            <a:xfrm>
              <a:off x="1593" y="1539"/>
              <a:ext cx="1413" cy="773"/>
              <a:chOff x="10463" y="461"/>
              <a:chExt cx="1413" cy="773"/>
            </a:xfrm>
          </p:grpSpPr>
          <p:sp>
            <p:nvSpPr>
              <p:cNvPr id="14" name="椭圆 13"/>
              <p:cNvSpPr/>
              <p:nvPr/>
            </p:nvSpPr>
            <p:spPr>
              <a:xfrm rot="720000">
                <a:off x="10463" y="462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600000">
                <a:off x="10907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600000">
                <a:off x="11334" y="461"/>
                <a:ext cx="543" cy="772"/>
              </a:xfrm>
              <a:prstGeom prst="ellipse">
                <a:avLst/>
              </a:prstGeom>
              <a:noFill/>
              <a:ln w="19050">
                <a:solidFill>
                  <a:srgbClr val="9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4" name="图片 23" descr="C:\Users\Administrator\Desktop\素材\图层 1.png图层 1"/>
            <p:cNvPicPr>
              <a:picLocks noChangeAspect="1"/>
            </p:cNvPicPr>
            <p:nvPr/>
          </p:nvPicPr>
          <p:blipFill>
            <a:blip r:embed="rId4">
              <a:lum bright="6000"/>
            </a:blip>
            <a:srcRect/>
            <a:stretch>
              <a:fillRect/>
            </a:stretch>
          </p:blipFill>
          <p:spPr>
            <a:xfrm flipH="1">
              <a:off x="3426" y="1404"/>
              <a:ext cx="1015" cy="1044"/>
            </a:xfrm>
            <a:prstGeom prst="rect">
              <a:avLst/>
            </a:prstGeom>
          </p:spPr>
        </p:pic>
      </p:grpSp>
      <p:pic>
        <p:nvPicPr>
          <p:cNvPr id="19" name="图片 18" descr="图片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50" y="6114415"/>
            <a:ext cx="8016240" cy="548640"/>
          </a:xfrm>
          <a:prstGeom prst="rect">
            <a:avLst/>
          </a:prstGeom>
        </p:spPr>
      </p:pic>
      <p:pic>
        <p:nvPicPr>
          <p:cNvPr id="22" name="图片 21" descr="图片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6930" y="4442460"/>
            <a:ext cx="926465" cy="511810"/>
          </a:xfrm>
          <a:prstGeom prst="rect">
            <a:avLst/>
          </a:prstGeom>
        </p:spPr>
      </p:pic>
      <p:pic>
        <p:nvPicPr>
          <p:cNvPr id="23" name="图片 22" descr="C:\Users\Administrator\Desktop\素材\图层 1.png图层 1"/>
          <p:cNvPicPr>
            <a:picLocks noChangeAspect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>
          <a:xfrm flipH="1">
            <a:off x="4824095" y="4489450"/>
            <a:ext cx="644525" cy="6629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3010" y="1313180"/>
            <a:ext cx="4380865" cy="28168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rcRect t="1645" r="114"/>
          <a:stretch>
            <a:fillRect/>
          </a:stretch>
        </p:blipFill>
        <p:spPr>
          <a:xfrm>
            <a:off x="7185025" y="3282315"/>
            <a:ext cx="4450715" cy="2894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009005" y="1344930"/>
            <a:ext cx="5855970" cy="2962910"/>
            <a:chOff x="9463" y="2118"/>
            <a:chExt cx="9222" cy="4666"/>
          </a:xfrm>
        </p:grpSpPr>
        <p:sp>
          <p:nvSpPr>
            <p:cNvPr id="9" name="文本框 8"/>
            <p:cNvSpPr txBox="1"/>
            <p:nvPr/>
          </p:nvSpPr>
          <p:spPr>
            <a:xfrm>
              <a:off x="9463" y="3288"/>
              <a:ext cx="9223" cy="3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在 60s内控制速度转动转盘</a:t>
              </a:r>
              <a:r>
                <a:rPr kumimoji="0" 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,</a:t>
              </a:r>
              <a:r>
                <a:rPr kumimoji="0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可左右、可360度旋转</a:t>
              </a:r>
              <a:r>
                <a:rPr kumimoji="0" 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,</a:t>
              </a:r>
              <a:r>
                <a:rPr kumimoji="0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帮助小球走出迷宫即视为通关</a:t>
              </a:r>
              <a:r>
                <a:rPr kumimoji="0" 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.</a:t>
              </a:r>
              <a:r>
                <a:rPr kumimoji="0" lang="zh-CN" alt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可获得</a:t>
              </a:r>
              <a:r>
                <a:rPr kumimoji="0" lang="en-US" altLang="zh-CN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“</a:t>
              </a:r>
              <a:r>
                <a:rPr kumimoji="0" 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团圆”券</a:t>
              </a:r>
              <a:r>
                <a:rPr kumimoji="0" lang="zh-CN" alt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一张，</a:t>
              </a:r>
              <a:r>
                <a:rPr kumimoji="0" lang="en-US" altLang="zh-CN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30</a:t>
              </a:r>
              <a:r>
                <a:rPr kumimoji="0" lang="zh-CN" alt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秒之内三张</a:t>
              </a:r>
              <a:r>
                <a:rPr kumimoji="0" lang="zh-CN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。</a:t>
              </a:r>
              <a:endParaRPr kumimoji="0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798" y="2118"/>
              <a:ext cx="685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+mn-ea"/>
                </a:rPr>
                <a:t>今夕是何年迷宫闯关</a:t>
              </a:r>
              <a:endParaRPr lang="zh-CN" altLang="en-US" sz="36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03905" y="4732020"/>
            <a:ext cx="1690370" cy="662940"/>
            <a:chOff x="1626" y="8936"/>
            <a:chExt cx="2662" cy="1044"/>
          </a:xfrm>
        </p:grpSpPr>
        <p:pic>
          <p:nvPicPr>
            <p:cNvPr id="31" name="图片 30" descr="图片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626" y="9055"/>
              <a:ext cx="1459" cy="806"/>
            </a:xfrm>
            <a:prstGeom prst="rect">
              <a:avLst/>
            </a:prstGeom>
          </p:spPr>
        </p:pic>
        <p:pic>
          <p:nvPicPr>
            <p:cNvPr id="32" name="图片 31" descr="C:\Users\Administrator\Desktop\素材\图层 1.png图层 1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rcRect/>
            <a:stretch>
              <a:fillRect/>
            </a:stretch>
          </p:blipFill>
          <p:spPr>
            <a:xfrm flipH="1">
              <a:off x="3274" y="8936"/>
              <a:ext cx="1015" cy="1044"/>
            </a:xfrm>
            <a:prstGeom prst="rect">
              <a:avLst/>
            </a:prstGeom>
          </p:spPr>
        </p:pic>
      </p:grpSp>
      <p:pic>
        <p:nvPicPr>
          <p:cNvPr id="13" name="图片 12" descr="图片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3970" y="283845"/>
            <a:ext cx="926465" cy="511810"/>
          </a:xfrm>
          <a:prstGeom prst="rect">
            <a:avLst/>
          </a:prstGeom>
        </p:spPr>
      </p:pic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>
          <a:xfrm flipH="1">
            <a:off x="9003030" y="208280"/>
            <a:ext cx="644525" cy="6629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5" y="0"/>
            <a:ext cx="5624830" cy="36214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0" y="3831590"/>
            <a:ext cx="4667250" cy="2922270"/>
          </a:xfrm>
          <a:prstGeom prst="rect">
            <a:avLst/>
          </a:prstGeom>
        </p:spPr>
      </p:pic>
      <p:pic>
        <p:nvPicPr>
          <p:cNvPr id="25" name="图片 24" descr="C:\Users\Administrator\Desktop\啊啊啊.png啊啊啊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1640" y="5798820"/>
            <a:ext cx="10271760" cy="54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19760" y="162560"/>
            <a:ext cx="6052185" cy="6228080"/>
            <a:chOff x="976" y="256"/>
            <a:chExt cx="9531" cy="9808"/>
          </a:xfrm>
        </p:grpSpPr>
        <p:sp>
          <p:nvSpPr>
            <p:cNvPr id="11" name="文本框 10"/>
            <p:cNvSpPr txBox="1"/>
            <p:nvPr/>
          </p:nvSpPr>
          <p:spPr>
            <a:xfrm>
              <a:off x="976" y="256"/>
              <a:ext cx="640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起舞弄清影舞蹈快闪</a:t>
              </a:r>
              <a:endParaRPr lang="zh-CN" altLang="en-US" sz="32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68" y="6599"/>
              <a:ext cx="9239" cy="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——</a:t>
              </a:r>
              <a:r>
                <a:rPr lang="zh-CN" altLang="en-US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盈盈步履轻，袅袅舞娉婷。既大气挥洒，又细琢妆台，举手投足间将宋韵展现得淋漓尽致，令现场观众如痴如醉，流连忘返</a:t>
              </a:r>
              <a:r>
                <a:rPr lang="en-US" altLang="zh-CN" sz="20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...</a:t>
              </a:r>
              <a:endParaRPr lang="en-US" altLang="zh-CN" sz="20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162" y="9242"/>
              <a:ext cx="534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重现宋潮佳人风采</a:t>
              </a:r>
              <a:endParaRPr lang="zh-CN" altLang="en-US" sz="28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70200" y="1339850"/>
            <a:ext cx="3108960" cy="2462530"/>
            <a:chOff x="4520" y="2110"/>
            <a:chExt cx="4896" cy="3878"/>
          </a:xfrm>
        </p:grpSpPr>
        <p:grpSp>
          <p:nvGrpSpPr>
            <p:cNvPr id="18" name="组合 17"/>
            <p:cNvGrpSpPr/>
            <p:nvPr/>
          </p:nvGrpSpPr>
          <p:grpSpPr>
            <a:xfrm>
              <a:off x="4520" y="2200"/>
              <a:ext cx="1026" cy="3789"/>
              <a:chOff x="4490" y="2457"/>
              <a:chExt cx="1026" cy="3789"/>
            </a:xfrm>
          </p:grpSpPr>
          <p:sp>
            <p:nvSpPr>
              <p:cNvPr id="3" name="矩形: 圆角 2"/>
              <p:cNvSpPr/>
              <p:nvPr/>
            </p:nvSpPr>
            <p:spPr>
              <a:xfrm>
                <a:off x="4490" y="2457"/>
                <a:ext cx="1026" cy="3789"/>
              </a:xfrm>
              <a:prstGeom prst="roundRect">
                <a:avLst/>
              </a:prstGeom>
              <a:solidFill>
                <a:srgbClr val="5E26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492" y="2457"/>
                <a:ext cx="1024" cy="3606"/>
              </a:xfrm>
              <a:prstGeom prst="rect">
                <a:avLst/>
              </a:prstGeom>
              <a:solidFill>
                <a:srgbClr val="940000"/>
              </a:solidFill>
            </p:spPr>
            <p:txBody>
              <a:bodyPr vert="eaVert" wrap="square" rtlCol="0">
                <a:spAutoFit/>
              </a:bodyPr>
              <a:lstStyle/>
              <a:p>
                <a:pPr marL="0" marR="0" lvl="0" indent="0" algn="dist" defTabSz="8667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035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sym typeface="字魂36号-正文宋楷" panose="02000000000000000000" pitchFamily="2" charset="-122"/>
                  </a:rPr>
                  <a:t>起舞弄清影</a:t>
                </a:r>
                <a:endParaRPr kumimoji="0" lang="zh-CN" altLang="en-US" sz="303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390" y="2110"/>
              <a:ext cx="1026" cy="3789"/>
              <a:chOff x="8360" y="2367"/>
              <a:chExt cx="1026" cy="3789"/>
            </a:xfrm>
          </p:grpSpPr>
          <p:sp>
            <p:nvSpPr>
              <p:cNvPr id="10" name="矩形: 圆角 2"/>
              <p:cNvSpPr/>
              <p:nvPr/>
            </p:nvSpPr>
            <p:spPr>
              <a:xfrm>
                <a:off x="8360" y="2367"/>
                <a:ext cx="1026" cy="3789"/>
              </a:xfrm>
              <a:prstGeom prst="roundRect">
                <a:avLst/>
              </a:prstGeom>
              <a:solidFill>
                <a:srgbClr val="5E26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8360" y="2367"/>
                <a:ext cx="1024" cy="3606"/>
              </a:xfrm>
              <a:prstGeom prst="rect">
                <a:avLst/>
              </a:prstGeom>
              <a:solidFill>
                <a:srgbClr val="940000"/>
              </a:solidFill>
            </p:spPr>
            <p:txBody>
              <a:bodyPr vert="eaVert" wrap="square" rtlCol="0">
                <a:spAutoFit/>
              </a:bodyPr>
              <a:lstStyle/>
              <a:p>
                <a:pPr marL="0" marR="0" lvl="0" indent="0" algn="dist" defTabSz="8667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035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小隶书简" panose="02010609000101010101" charset="-122"/>
                    <a:ea typeface="汉仪小隶书简" panose="02010609000101010101" charset="-122"/>
                    <a:sym typeface="字魂36号-正文宋楷" panose="02000000000000000000" pitchFamily="2" charset="-122"/>
                  </a:rPr>
                  <a:t>何似在人间</a:t>
                </a:r>
                <a:endParaRPr kumimoji="0" lang="zh-CN" altLang="en-US" sz="303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sym typeface="字魂36号-正文宋楷" panose="02000000000000000000" pitchFamily="2" charset="-122"/>
                </a:endParaRPr>
              </a:p>
            </p:txBody>
          </p:sp>
        </p:grpSp>
      </p:grpSp>
      <p:pic>
        <p:nvPicPr>
          <p:cNvPr id="2" name="图片 1" descr="C:\Users\Administrator\Desktop\17abdf1151f841669c4bd687819250c3.jpeg17abdf1151f841669c4bd687819250c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51686" y="332509"/>
            <a:ext cx="3846195" cy="256440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图片 3" descr="C:\Users\Administrator\Desktop\94f6c9f5ca694397ab687675ec5ab6ea.jpeg94f6c9f5ca694397ab687675ec5ab6ea"/>
          <p:cNvPicPr>
            <a:picLocks noChangeAspect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>
          <a:xfrm>
            <a:off x="7638657" y="3438032"/>
            <a:ext cx="3884295" cy="2589671"/>
          </a:xfrm>
          <a:prstGeom prst="rect">
            <a:avLst/>
          </a:prstGeom>
        </p:spPr>
      </p:pic>
      <p:pic>
        <p:nvPicPr>
          <p:cNvPr id="5" name="图片 4" descr="图片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660" y="198120"/>
            <a:ext cx="926465" cy="511810"/>
          </a:xfrm>
          <a:prstGeom prst="rect">
            <a:avLst/>
          </a:prstGeom>
        </p:spPr>
      </p:pic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>
          <a:xfrm flipH="1">
            <a:off x="5159375" y="122555"/>
            <a:ext cx="644525" cy="66294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687070" y="5744210"/>
            <a:ext cx="1840230" cy="662940"/>
            <a:chOff x="1082" y="9046"/>
            <a:chExt cx="2898" cy="1044"/>
          </a:xfrm>
        </p:grpSpPr>
        <p:pic>
          <p:nvPicPr>
            <p:cNvPr id="14" name="图片 13" descr="图片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2" y="9146"/>
              <a:ext cx="1459" cy="806"/>
            </a:xfrm>
            <a:prstGeom prst="rect">
              <a:avLst/>
            </a:prstGeom>
          </p:spPr>
        </p:pic>
        <p:pic>
          <p:nvPicPr>
            <p:cNvPr id="15" name="图片 14" descr="C:\Users\Administrator\Desktop\素材\图层 1.png图层 1"/>
            <p:cNvPicPr>
              <a:picLocks noChangeAspect="1"/>
            </p:cNvPicPr>
            <p:nvPr/>
          </p:nvPicPr>
          <p:blipFill>
            <a:blip r:embed="rId4">
              <a:lum bright="6000"/>
            </a:blip>
            <a:srcRect/>
            <a:stretch>
              <a:fillRect/>
            </a:stretch>
          </p:blipFill>
          <p:spPr>
            <a:xfrm flipH="1">
              <a:off x="2966" y="9046"/>
              <a:ext cx="1015" cy="1044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8415" y="332740"/>
            <a:ext cx="3859530" cy="256349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8415" y="3438525"/>
            <a:ext cx="4018280" cy="2588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693545" y="400050"/>
            <a:ext cx="9385935" cy="5768975"/>
            <a:chOff x="954" y="389"/>
            <a:chExt cx="14781" cy="9085"/>
          </a:xfrm>
        </p:grpSpPr>
        <p:sp>
          <p:nvSpPr>
            <p:cNvPr id="6" name="文本框 5"/>
            <p:cNvSpPr txBox="1"/>
            <p:nvPr/>
          </p:nvSpPr>
          <p:spPr>
            <a:xfrm>
              <a:off x="954" y="7271"/>
              <a:ext cx="5894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今天，</a:t>
              </a:r>
              <a:endParaRPr lang="en-US" altLang="zh-CN" sz="40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  <a:p>
              <a:r>
                <a:rPr lang="zh-CN" altLang="en-US" sz="4000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来猜个灯谜吧</a:t>
              </a:r>
              <a:endParaRPr lang="zh-CN" altLang="en-US" sz="4000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14" name="PA-文本框 31"/>
            <p:cNvSpPr txBox="1"/>
            <p:nvPr>
              <p:custDataLst>
                <p:tags r:id="rId1"/>
              </p:custDataLst>
            </p:nvPr>
          </p:nvSpPr>
          <p:spPr>
            <a:xfrm>
              <a:off x="7079" y="7588"/>
              <a:ext cx="8656" cy="1886"/>
            </a:xfrm>
            <a:prstGeom prst="rect">
              <a:avLst/>
            </a:prstGeom>
            <a:noFill/>
          </p:spPr>
          <p:txBody>
            <a:bodyPr wrap="square" lIns="91407" tIns="45703" rIns="91407" bIns="4570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思源黑体 CN Light" panose="020B0300000000000000" pitchFamily="34" charset="-122"/>
                  <a:sym typeface="思源黑体 CN Medium" panose="020B0600000000000000" pitchFamily="34" charset="-122"/>
                </a:rPr>
                <a:t>猜灯谜是我国自古以来的中秋传统，今日猜灯谜新玩法，每个灯谜背后都藏着不同数量的</a:t>
              </a:r>
              <a:r>
                <a:rPr lang="en-US" altLang="zh-CN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思源黑体 CN Light" panose="020B0300000000000000" pitchFamily="34" charset="-122"/>
                  <a:sym typeface="思源黑体 CN Medium" panose="020B0600000000000000" pitchFamily="34" charset="-122"/>
                </a:rPr>
                <a:t>“</a:t>
              </a: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思源黑体 CN Light" panose="020B0300000000000000" pitchFamily="34" charset="-122"/>
                  <a:sym typeface="思源黑体 CN Medium" panose="020B0600000000000000" pitchFamily="34" charset="-122"/>
                </a:rPr>
                <a:t>团圆</a:t>
              </a:r>
              <a:r>
                <a:rPr lang="en-US" altLang="zh-CN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思源黑体 CN Light" panose="020B0300000000000000" pitchFamily="34" charset="-122"/>
                  <a:sym typeface="思源黑体 CN Medium" panose="020B0600000000000000" pitchFamily="34" charset="-122"/>
                </a:rPr>
                <a:t>”</a:t>
              </a: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思源黑体 CN Light" panose="020B0300000000000000" pitchFamily="34" charset="-122"/>
                  <a:sym typeface="思源黑体 CN Medium" panose="020B0600000000000000" pitchFamily="34" charset="-122"/>
                </a:rPr>
                <a:t>券</a:t>
              </a:r>
              <a:r>
                <a:rPr lang="en-US" altLang="zh-CN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思源黑体 CN Light" panose="020B0300000000000000" pitchFamily="34" charset="-122"/>
                  <a:sym typeface="思源黑体 CN Medium" panose="020B0600000000000000" pitchFamily="34" charset="-122"/>
                </a:rPr>
                <a:t>...</a:t>
              </a:r>
              <a:endParaRPr lang="en-US" altLang="zh-CN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思源黑体 CN Light" panose="020B0300000000000000" pitchFamily="34" charset="-122"/>
                <a:sym typeface="思源黑体 CN Medium" panose="020B0600000000000000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662" y="389"/>
              <a:ext cx="789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千里共婵娟灯谜竞猜</a:t>
              </a:r>
              <a:endParaRPr lang="zh-CN" altLang="en-US" sz="32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/>
          <a:srcRect l="14657" r="14657"/>
          <a:stretch>
            <a:fillRect/>
          </a:stretch>
        </p:blipFill>
        <p:spPr>
          <a:xfrm>
            <a:off x="865505" y="955040"/>
            <a:ext cx="4339590" cy="3162935"/>
          </a:xfrm>
          <a:ln w="22225">
            <a:solidFill>
              <a:schemeClr val="bg1"/>
            </a:solidFill>
          </a:ln>
        </p:spPr>
      </p:pic>
      <p:sp>
        <p:nvSpPr>
          <p:cNvPr id="9" name="矩形 8"/>
          <p:cNvSpPr/>
          <p:nvPr/>
        </p:nvSpPr>
        <p:spPr>
          <a:xfrm>
            <a:off x="7807960" y="811530"/>
            <a:ext cx="2682240" cy="1802765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807960" y="2856230"/>
            <a:ext cx="2681605" cy="1812290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960" y="2847340"/>
            <a:ext cx="2682240" cy="17913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505" y="955040"/>
            <a:ext cx="4339590" cy="3162935"/>
          </a:xfrm>
          <a:prstGeom prst="rect">
            <a:avLst/>
          </a:prstGeom>
        </p:spPr>
      </p:pic>
      <p:pic>
        <p:nvPicPr>
          <p:cNvPr id="10" name="图片 9" descr="5ff7cd34254c4c4c9975c114bc3785f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595" y="811530"/>
            <a:ext cx="2681605" cy="1803400"/>
          </a:xfrm>
          <a:prstGeom prst="rect">
            <a:avLst/>
          </a:prstGeom>
        </p:spPr>
      </p:pic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35" y="147320"/>
            <a:ext cx="1847215" cy="664210"/>
          </a:xfrm>
          <a:prstGeom prst="rect">
            <a:avLst/>
          </a:prstGeom>
        </p:spPr>
      </p:pic>
      <p:pic>
        <p:nvPicPr>
          <p:cNvPr id="13" name="图片 12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766935" y="5939155"/>
            <a:ext cx="1847215" cy="664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81095" y="1344930"/>
            <a:ext cx="7858125" cy="4921885"/>
            <a:chOff x="5797" y="2118"/>
            <a:chExt cx="12375" cy="7751"/>
          </a:xfrm>
        </p:grpSpPr>
        <p:sp>
          <p:nvSpPr>
            <p:cNvPr id="9" name="文本框 8"/>
            <p:cNvSpPr txBox="1"/>
            <p:nvPr/>
          </p:nvSpPr>
          <p:spPr>
            <a:xfrm>
              <a:off x="10183" y="5703"/>
              <a:ext cx="7989" cy="2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采用中国传统四大古乐</a:t>
              </a:r>
              <a:r>
                <a:rPr kumimoji="0" lang="en-US" altLang="zh-CN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——</a:t>
              </a:r>
              <a:r>
                <a:rPr kumimoji="0" lang="zh-CN" altLang="en-US" b="0" i="0" u="none" strike="noStrike" kern="1200" cap="none" spc="9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字魂36号-正文宋楷" panose="02000000000000000000" pitchFamily="2" charset="-122"/>
                </a:rPr>
                <a:t>琵琶、古筝、二胡、笛子，为游客们送上一场国风音乐盛宴。</a:t>
              </a: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  <a:p>
              <a:pPr marL="0" marR="0" lvl="0" indent="0" algn="l" defTabSz="866775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15" b="0" i="0" u="none" strike="noStrike" kern="1200" cap="none" spc="9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97" y="9047"/>
              <a:ext cx="926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</a:rPr>
                <a:t>此曲只应天上有，人间难有几回闻</a:t>
              </a:r>
              <a:endParaRPr lang="zh-CN" altLang="en-US" sz="28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813" y="2118"/>
              <a:ext cx="685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但愿人长久琴瑟和鸣</a:t>
              </a:r>
              <a:endParaRPr lang="zh-CN" altLang="en-US" sz="36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</p:grpSp>
      <p:pic>
        <p:nvPicPr>
          <p:cNvPr id="6" name="图片 5" descr="C:\Users\Administrator\Desktop\423a42e2075e4596a3e877a991ded1f5.jpeg423a42e2075e4596a3e877a991ded1f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270"/>
            <a:ext cx="6019165" cy="4012565"/>
          </a:xfrm>
          <a:prstGeom prst="rect">
            <a:avLst/>
          </a:prstGeom>
        </p:spPr>
      </p:pic>
      <p:pic>
        <p:nvPicPr>
          <p:cNvPr id="31" name="图片 30" descr="图片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32510" y="5749925"/>
            <a:ext cx="926465" cy="511810"/>
          </a:xfrm>
          <a:prstGeom prst="rect">
            <a:avLst/>
          </a:prstGeom>
        </p:spPr>
      </p:pic>
      <p:pic>
        <p:nvPicPr>
          <p:cNvPr id="32" name="图片 31" descr="C:\Users\Administrator\Desktop\素材\图层 1.png图层 1"/>
          <p:cNvPicPr>
            <a:picLocks noChangeAspect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>
          <a:xfrm flipH="1">
            <a:off x="2078990" y="5674360"/>
            <a:ext cx="644525" cy="662940"/>
          </a:xfrm>
          <a:prstGeom prst="rect">
            <a:avLst/>
          </a:prstGeom>
        </p:spPr>
      </p:pic>
      <p:pic>
        <p:nvPicPr>
          <p:cNvPr id="13" name="图片 12" descr="图片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3970" y="283845"/>
            <a:ext cx="926465" cy="511810"/>
          </a:xfrm>
          <a:prstGeom prst="rect">
            <a:avLst/>
          </a:prstGeom>
        </p:spPr>
      </p:pic>
      <p:pic>
        <p:nvPicPr>
          <p:cNvPr id="24" name="图片 23" descr="C:\Users\Administrator\Desktop\素材\图层 1.png图层 1"/>
          <p:cNvPicPr>
            <a:picLocks noChangeAspect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>
          <a:xfrm flipH="1">
            <a:off x="9003030" y="208280"/>
            <a:ext cx="644525" cy="662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-3302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9483090" y="1106805"/>
            <a:ext cx="1725295" cy="4523105"/>
            <a:chOff x="14934" y="1743"/>
            <a:chExt cx="2717" cy="7123"/>
          </a:xfrm>
        </p:grpSpPr>
        <p:sp>
          <p:nvSpPr>
            <p:cNvPr id="23" name="文本框 22"/>
            <p:cNvSpPr txBox="1"/>
            <p:nvPr/>
          </p:nvSpPr>
          <p:spPr>
            <a:xfrm>
              <a:off x="16579" y="1743"/>
              <a:ext cx="1072" cy="7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何似在人间国潮走秀</a:t>
              </a:r>
              <a:endParaRPr lang="zh-CN" altLang="en-US" sz="32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4934" y="2906"/>
              <a:ext cx="1160" cy="479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+mn-ea"/>
                </a:rPr>
                <a:t>——</a:t>
              </a:r>
              <a:r>
                <a:rPr lang="zh-CN" altLang="en-US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+mn-ea"/>
                </a:rPr>
                <a:t>有匪君子，充耳琇莹，会弁如星</a:t>
              </a:r>
              <a:r>
                <a:rPr lang="en-US" altLang="zh-CN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  <a:sym typeface="+mn-ea"/>
                </a:rPr>
                <a:t>...</a:t>
              </a:r>
              <a:endParaRPr lang="en-US" altLang="zh-CN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  <a:sym typeface="+mn-ea"/>
              </a:endParaRPr>
            </a:p>
          </p:txBody>
        </p:sp>
      </p:grp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1545" y="144780"/>
            <a:ext cx="1847215" cy="664210"/>
          </a:xfrm>
          <a:prstGeom prst="rect">
            <a:avLst/>
          </a:prstGeom>
        </p:spPr>
      </p:pic>
      <p:pic>
        <p:nvPicPr>
          <p:cNvPr id="10" name="图片占位符 9" descr="C:\Users\Administrator\Desktop\640 (1).png640 (1)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662170" cy="6814820"/>
          </a:xfrm>
          <a:prstGeom prst="rect">
            <a:avLst/>
          </a:prstGeom>
        </p:spPr>
      </p:pic>
      <p:pic>
        <p:nvPicPr>
          <p:cNvPr id="16" name="图片 1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9821545" y="5821680"/>
            <a:ext cx="1847215" cy="66421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085" y="0"/>
            <a:ext cx="4535170" cy="684720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76200" y="0"/>
            <a:ext cx="12268200" cy="6891020"/>
          </a:xfrm>
          <a:prstGeom prst="rect">
            <a:avLst/>
          </a:prstGeom>
          <a:solidFill>
            <a:schemeClr val="tx1"/>
          </a:solidFill>
          <a:ln w="76200">
            <a:solidFill>
              <a:srgbClr val="9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98834" y="918875"/>
            <a:ext cx="2227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今天，</a:t>
            </a:r>
            <a:endParaRPr lang="en-US" altLang="zh-CN" sz="2800" dirty="0">
              <a:solidFill>
                <a:schemeClr val="bg1"/>
              </a:solidFill>
              <a:latin typeface="字魂95号-手刻宋" panose="00000500000000000000" pitchFamily="2" charset="-122"/>
              <a:ea typeface="字魂95号-手刻宋" panose="00000500000000000000" pitchFamily="2" charset="-122"/>
            </a:endParaRPr>
          </a:p>
          <a:p>
            <a:r>
              <a:rPr lang="zh-CN" altLang="en-US" sz="28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吃点好吃的</a:t>
            </a:r>
            <a:r>
              <a:rPr lang="zh-CN" altLang="en-US" sz="2800" dirty="0"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。</a:t>
            </a:r>
            <a:endParaRPr lang="zh-CN" altLang="en-US" sz="2800" dirty="0">
              <a:latin typeface="字魂95号-手刻宋" panose="00000500000000000000" pitchFamily="2" charset="-122"/>
              <a:ea typeface="字魂95号-手刻宋" panose="00000500000000000000" pitchFamily="2" charset="-122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9956800" y="147320"/>
            <a:ext cx="1847215" cy="664210"/>
          </a:xfrm>
          <a:prstGeom prst="rect">
            <a:avLst/>
          </a:prstGeom>
        </p:spPr>
      </p:pic>
      <p:pic>
        <p:nvPicPr>
          <p:cNvPr id="10" name="图片占位符 9" descr="C:\Users\Administrator\Desktop\src=http_%2F%2Fs9.rr.itc.cn%2Fr%2FwapChange%2F20174_1_0%2Fa6ku2m10676897909405.jpg&amp;refer=http_%2F%2Fs9.rr.itc.jpgsrc=http_%2F%2Fs9.rr.itc.cn%2Fr%2FwapChange%2F20174_1_0%2Fa6ku2m10676897909405.jpg&amp;refer=http_%2F%2Fs9.rr.itc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-16510" y="0"/>
            <a:ext cx="5478780" cy="3652520"/>
          </a:xfrm>
          <a:prstGeom prst="rect">
            <a:avLst/>
          </a:prstGeom>
        </p:spPr>
      </p:pic>
      <p:pic>
        <p:nvPicPr>
          <p:cNvPr id="13" name="图片 12" descr="C:\Users\Administrator\Desktop\94b5aed7b456470e9864cf32439d461d.jpeg94b5aed7b456470e9864cf32439d461d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3532505"/>
            <a:ext cx="5446395" cy="33248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1450" y="1033780"/>
            <a:ext cx="736600" cy="37522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Century Gothic" panose="020B0502020202020204" pitchFamily="34" charset="0"/>
              </a:rPr>
              <a:t>No one indebted for </a:t>
            </a:r>
            <a:r>
              <a:rPr lang="en-US" altLang="zh-CN" sz="1200" dirty="0" err="1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Century Gothic" panose="020B0502020202020204" pitchFamily="34" charset="0"/>
              </a:rPr>
              <a:t>others,while</a:t>
            </a:r>
            <a:r>
              <a:rPr lang="en-US" altLang="zh-CN" sz="1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Century Gothic" panose="020B0502020202020204" pitchFamily="34" charset="0"/>
              </a:rPr>
              <a:t> many people don't know how to cherish others.</a:t>
            </a:r>
            <a:endParaRPr lang="en-US" altLang="zh-CN" sz="1200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Century Gothic" panose="020B0502020202020204" pitchFamily="34" charset="0"/>
            </a:endParaRPr>
          </a:p>
          <a:p>
            <a:endParaRPr lang="en-US" altLang="zh-CN" sz="1200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Century Gothic" panose="020B0502020202020204" pitchFamily="34" charset="0"/>
            </a:endParaRPr>
          </a:p>
        </p:txBody>
      </p:sp>
      <p:pic>
        <p:nvPicPr>
          <p:cNvPr id="14" name="图片 13" descr="图层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095" y="624840"/>
            <a:ext cx="741680" cy="877570"/>
          </a:xfrm>
          <a:prstGeom prst="rect">
            <a:avLst/>
          </a:prstGeom>
        </p:spPr>
      </p:pic>
      <p:pic>
        <p:nvPicPr>
          <p:cNvPr id="18" name="图片 17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2015" y="5200650"/>
            <a:ext cx="1847215" cy="66421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903220" y="918845"/>
            <a:ext cx="8900795" cy="5616575"/>
            <a:chOff x="4572" y="1447"/>
            <a:chExt cx="14017" cy="8845"/>
          </a:xfrm>
        </p:grpSpPr>
        <p:sp>
          <p:nvSpPr>
            <p:cNvPr id="26" name="文本框 25"/>
            <p:cNvSpPr txBox="1"/>
            <p:nvPr/>
          </p:nvSpPr>
          <p:spPr>
            <a:xfrm>
              <a:off x="11231" y="1447"/>
              <a:ext cx="7201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天涯共此时月饼制作</a:t>
              </a:r>
              <a:endParaRPr lang="zh-CN" altLang="en-US" sz="320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585" y="4330"/>
              <a:ext cx="6218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——</a:t>
              </a:r>
              <a:r>
                <a:rPr lang="zh-CN" altLang="en-US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弘扬传统文化，传承千古技艺，和大家分享中秋月饼制作。简单的一块块月饼，带给大家一份份甜蜜的节日祝福</a:t>
              </a:r>
              <a:r>
                <a:rPr lang="en-US" altLang="zh-CN" dirty="0">
                  <a:solidFill>
                    <a:schemeClr val="bg1"/>
                  </a:solidFill>
                  <a:latin typeface="汉仪小隶书简" panose="02010609000101010101" charset="-122"/>
                  <a:ea typeface="汉仪小隶书简" panose="02010609000101010101" charset="-122"/>
                  <a:cs typeface="汉仪小隶书简" panose="02010609000101010101" charset="-122"/>
                </a:rPr>
                <a:t>...</a:t>
              </a:r>
              <a:endParaRPr lang="en-US" altLang="zh-CN" dirty="0">
                <a:solidFill>
                  <a:schemeClr val="bg1"/>
                </a:solidFill>
                <a:latin typeface="汉仪小隶书简" panose="02010609000101010101" charset="-122"/>
                <a:ea typeface="汉仪小隶书简" panose="02010609000101010101" charset="-122"/>
                <a:cs typeface="汉仪小隶书简" panose="02010609000101010101" charset="-122"/>
              </a:endParaRPr>
            </a:p>
          </p:txBody>
        </p:sp>
        <p:pic>
          <p:nvPicPr>
            <p:cNvPr id="16" name="图片 15" descr="C:\Users\Administrator\Desktop\啊啊啊.png啊啊啊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572" y="9545"/>
              <a:ext cx="14017" cy="74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277495"/>
            <a:ext cx="11608435" cy="6313170"/>
          </a:xfrm>
          <a:prstGeom prst="rect">
            <a:avLst/>
          </a:prstGeom>
        </p:spPr>
      </p:pic>
      <p:pic>
        <p:nvPicPr>
          <p:cNvPr id="4" name="图片 3" descr="C:\Users\Administrator\Desktop\01e4e75f754af711013e4584c2f042.jpg@1280w_1l_0o_100sh.jpg01e4e75f754af711013e4584c2f042.jpg@1280w_1l_0o_100sh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275" y="278130"/>
            <a:ext cx="11597640" cy="627951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8905875" y="2124075"/>
            <a:ext cx="133350" cy="133350"/>
          </a:xfrm>
          <a:prstGeom prst="ellipse">
            <a:avLst/>
          </a:prstGeom>
          <a:solidFill>
            <a:srgbClr val="5E2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924924" y="4740275"/>
            <a:ext cx="133350" cy="133350"/>
          </a:xfrm>
          <a:prstGeom prst="ellipse">
            <a:avLst/>
          </a:prstGeom>
          <a:solidFill>
            <a:srgbClr val="5E2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 rot="5400000">
            <a:off x="8867140" y="3296285"/>
            <a:ext cx="6384925" cy="2641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 flipH="1">
            <a:off x="11909425" y="246380"/>
            <a:ext cx="281940" cy="6458585"/>
          </a:xfrm>
          <a:prstGeom prst="rect">
            <a:avLst/>
          </a:prstGeom>
          <a:solidFill>
            <a:srgbClr val="840000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230000"/>
              </a:lnSpc>
            </a:pPr>
            <a:r>
              <a:rPr lang="en-US" altLang="zh-CN" sz="1200">
                <a:solidFill>
                  <a:schemeClr val="bg1"/>
                </a:solidFill>
                <a:effectLst/>
              </a:rPr>
              <a:t>MINGYUESHAN</a:t>
            </a:r>
            <a:r>
              <a: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</a:rPr>
              <a:t>中秋团圆</a:t>
            </a:r>
            <a:endParaRPr lang="zh-CN" altLang="en-US" sz="1200">
              <a:solidFill>
                <a:schemeClr val="bg1"/>
              </a:solidFill>
              <a:effectLst/>
              <a:latin typeface="汉仪大隶书简" panose="02010609000101010101" charset="-122"/>
              <a:ea typeface="汉仪大隶书简" panose="02010609000101010101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 flipH="1">
            <a:off x="13335" y="277495"/>
            <a:ext cx="281940" cy="6458585"/>
          </a:xfrm>
          <a:prstGeom prst="rect">
            <a:avLst/>
          </a:prstGeom>
          <a:solidFill>
            <a:srgbClr val="840000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230000"/>
              </a:lnSpc>
            </a:pPr>
            <a:r>
              <a:rPr lang="en-US" altLang="zh-CN" sz="1200">
                <a:solidFill>
                  <a:schemeClr val="bg1"/>
                </a:solidFill>
                <a:effectLst/>
              </a:rPr>
              <a:t>MINGYUESHAN</a:t>
            </a:r>
            <a:r>
              <a: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</a:rPr>
              <a:t>中秋团圆</a:t>
            </a:r>
            <a:endParaRPr lang="zh-CN" altLang="en-US" sz="1200">
              <a:solidFill>
                <a:schemeClr val="bg1"/>
              </a:solidFill>
              <a:effectLst/>
              <a:latin typeface="汉仪大隶书简" panose="02010609000101010101" charset="-122"/>
              <a:ea typeface="汉仪大隶书简" panose="02010609000101010101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0" y="1905"/>
            <a:ext cx="12178030" cy="275590"/>
            <a:chOff x="105" y="10366"/>
            <a:chExt cx="19233" cy="434"/>
          </a:xfrm>
          <a:solidFill>
            <a:schemeClr val="tx1"/>
          </a:solidFill>
        </p:grpSpPr>
        <p:sp>
          <p:nvSpPr>
            <p:cNvPr id="38" name="文本框 37"/>
            <p:cNvSpPr txBox="1"/>
            <p:nvPr/>
          </p:nvSpPr>
          <p:spPr>
            <a:xfrm>
              <a:off x="10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82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06" y="10366"/>
              <a:ext cx="3932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      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0" y="6582410"/>
            <a:ext cx="12191365" cy="275590"/>
            <a:chOff x="364" y="10366"/>
            <a:chExt cx="18835" cy="434"/>
          </a:xfrm>
          <a:solidFill>
            <a:schemeClr val="tx1"/>
          </a:solidFill>
        </p:grpSpPr>
        <p:sp>
          <p:nvSpPr>
            <p:cNvPr id="16" name="文本框 15"/>
            <p:cNvSpPr txBox="1"/>
            <p:nvPr/>
          </p:nvSpPr>
          <p:spPr>
            <a:xfrm>
              <a:off x="364" y="10366"/>
              <a:ext cx="7461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82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5406" y="10366"/>
              <a:ext cx="3793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      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95275" y="246380"/>
            <a:ext cx="11633200" cy="634428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475" y="1036320"/>
            <a:ext cx="1542415" cy="4785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277495"/>
            <a:ext cx="11608435" cy="6313170"/>
          </a:xfrm>
          <a:prstGeom prst="rect">
            <a:avLst/>
          </a:prstGeom>
        </p:spPr>
      </p:pic>
      <p:pic>
        <p:nvPicPr>
          <p:cNvPr id="4" name="图片 3" descr="C:\Users\Administrator\Desktop\01e4e75f754af711013e4584c2f042.jpg@1280w_1l_0o_100sh.jpg01e4e75f754af711013e4584c2f042.jpg@1280w_1l_0o_100sh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5275" y="278130"/>
            <a:ext cx="11597640" cy="627951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8905875" y="2124075"/>
            <a:ext cx="133350" cy="133350"/>
          </a:xfrm>
          <a:prstGeom prst="ellipse">
            <a:avLst/>
          </a:prstGeom>
          <a:solidFill>
            <a:srgbClr val="5E2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924924" y="4740275"/>
            <a:ext cx="133350" cy="133350"/>
          </a:xfrm>
          <a:prstGeom prst="ellipse">
            <a:avLst/>
          </a:prstGeom>
          <a:solidFill>
            <a:srgbClr val="5E2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 rot="5400000">
            <a:off x="8867140" y="3296285"/>
            <a:ext cx="6384925" cy="2641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 flipH="1">
            <a:off x="11909425" y="246380"/>
            <a:ext cx="281940" cy="6458585"/>
          </a:xfrm>
          <a:prstGeom prst="rect">
            <a:avLst/>
          </a:prstGeom>
          <a:solidFill>
            <a:srgbClr val="840000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230000"/>
              </a:lnSpc>
            </a:pPr>
            <a:r>
              <a:rPr lang="en-US" altLang="zh-CN" sz="1200">
                <a:solidFill>
                  <a:schemeClr val="bg1"/>
                </a:solidFill>
                <a:effectLst/>
              </a:rPr>
              <a:t>MINGYUESHAN</a:t>
            </a:r>
            <a:r>
              <a: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</a:rPr>
              <a:t>中秋团圆</a:t>
            </a:r>
            <a:endParaRPr lang="zh-CN" altLang="en-US" sz="1200">
              <a:solidFill>
                <a:schemeClr val="bg1"/>
              </a:solidFill>
              <a:effectLst/>
              <a:latin typeface="汉仪大隶书简" panose="02010609000101010101" charset="-122"/>
              <a:ea typeface="汉仪大隶书简" panose="02010609000101010101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 flipH="1">
            <a:off x="13335" y="277495"/>
            <a:ext cx="281940" cy="6458585"/>
          </a:xfrm>
          <a:prstGeom prst="rect">
            <a:avLst/>
          </a:prstGeom>
          <a:solidFill>
            <a:srgbClr val="840000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230000"/>
              </a:lnSpc>
            </a:pPr>
            <a:r>
              <a:rPr lang="en-US" altLang="zh-CN" sz="1200">
                <a:solidFill>
                  <a:schemeClr val="bg1"/>
                </a:solidFill>
                <a:effectLst/>
              </a:rPr>
              <a:t>MINGYUESHAN</a:t>
            </a:r>
            <a:r>
              <a: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</a:rPr>
              <a:t>中秋团圆</a:t>
            </a:r>
            <a:endParaRPr lang="zh-CN" altLang="en-US" sz="1200">
              <a:solidFill>
                <a:schemeClr val="bg1"/>
              </a:solidFill>
              <a:effectLst/>
              <a:latin typeface="汉仪大隶书简" panose="02010609000101010101" charset="-122"/>
              <a:ea typeface="汉仪大隶书简" panose="02010609000101010101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0" y="1905"/>
            <a:ext cx="12178030" cy="275590"/>
            <a:chOff x="105" y="10366"/>
            <a:chExt cx="19233" cy="434"/>
          </a:xfrm>
          <a:solidFill>
            <a:schemeClr val="tx1"/>
          </a:solidFill>
        </p:grpSpPr>
        <p:sp>
          <p:nvSpPr>
            <p:cNvPr id="38" name="文本框 37"/>
            <p:cNvSpPr txBox="1"/>
            <p:nvPr/>
          </p:nvSpPr>
          <p:spPr>
            <a:xfrm>
              <a:off x="10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82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06" y="10366"/>
              <a:ext cx="3932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      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0" y="6582410"/>
            <a:ext cx="12191365" cy="275590"/>
            <a:chOff x="364" y="10366"/>
            <a:chExt cx="18835" cy="434"/>
          </a:xfrm>
          <a:solidFill>
            <a:schemeClr val="tx1"/>
          </a:solidFill>
        </p:grpSpPr>
        <p:sp>
          <p:nvSpPr>
            <p:cNvPr id="16" name="文本框 15"/>
            <p:cNvSpPr txBox="1"/>
            <p:nvPr/>
          </p:nvSpPr>
          <p:spPr>
            <a:xfrm>
              <a:off x="364" y="10366"/>
              <a:ext cx="7461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825" y="10366"/>
              <a:ext cx="7720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5406" y="10366"/>
              <a:ext cx="3793" cy="4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200">
                  <a:solidFill>
                    <a:schemeClr val="bg1"/>
                  </a:solidFill>
                  <a:effectLst/>
                  <a:sym typeface="+mn-ea"/>
                </a:rPr>
                <a:t>      MINGYUESHAN  </a:t>
              </a:r>
              <a:r>
                <a:rPr lang="zh-CN" altLang="en-US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中秋团圆</a:t>
              </a:r>
              <a:r>
                <a:rPr lang="en-US" altLang="zh-CN" sz="1200">
                  <a:solidFill>
                    <a:schemeClr val="bg1"/>
                  </a:solidFill>
                  <a:effectLst/>
                  <a:latin typeface="汉仪大隶书简" panose="02010609000101010101" charset="-122"/>
                  <a:ea typeface="汉仪大隶书简" panose="02010609000101010101" charset="-122"/>
                  <a:sym typeface="+mn-ea"/>
                </a:rPr>
                <a:t>   </a:t>
              </a:r>
              <a:endParaRPr lang="zh-CN" altLang="en-US" sz="1200">
                <a:solidFill>
                  <a:schemeClr val="bg1"/>
                </a:solidFill>
                <a:effectLst/>
                <a:latin typeface="汉仪大隶书简" panose="02010609000101010101" charset="-122"/>
                <a:ea typeface="汉仪大隶书简" panose="02010609000101010101" charset="-122"/>
                <a:sym typeface="+mn-ea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95275" y="246380"/>
            <a:ext cx="11633200" cy="634428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475" y="1036320"/>
            <a:ext cx="1542415" cy="4785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10825,&quot;width&quot;:5612}"/>
</p:tagLst>
</file>

<file path=ppt/tags/tag2.xml><?xml version="1.0" encoding="utf-8"?>
<p:tagLst xmlns:p="http://schemas.openxmlformats.org/presentationml/2006/main">
  <p:tag name="KSO_WM_UNIT_PLACING_PICTURE_USER_VIEWPORT" val="{&quot;height&quot;:10597,&quot;width&quot;:5271}"/>
</p:tagLst>
</file>

<file path=ppt/tags/tag3.xml><?xml version="1.0" encoding="utf-8"?>
<p:tagLst xmlns:p="http://schemas.openxmlformats.org/presentationml/2006/main">
  <p:tag name="KSO_WM_UNIT_PLACING_PICTURE_USER_VIEWPORT" val="{&quot;height&quot;:10825,&quot;width&quot;:5612}"/>
</p:tagLst>
</file>

<file path=ppt/tags/tag4.xml><?xml version="1.0" encoding="utf-8"?>
<p:tagLst xmlns:p="http://schemas.openxmlformats.org/presentationml/2006/main">
  <p:tag name="KSO_WM_UNIT_PLACING_PICTURE_USER_VIEWPORT" val="{&quot;height&quot;:10597,&quot;width&quot;:5271}"/>
</p:tagLst>
</file>

<file path=ppt/tags/tag5.xml><?xml version="1.0" encoding="utf-8"?>
<p:tagLst xmlns:p="http://schemas.openxmlformats.org/presentationml/2006/main">
  <p:tag name="PA" val="v5.2.4"/>
</p:tagLst>
</file>

<file path=ppt/tags/tag6.xml><?xml version="1.0" encoding="utf-8"?>
<p:tagLst xmlns:p="http://schemas.openxmlformats.org/presentationml/2006/main">
  <p:tag name="PA" val="v5.2.4"/>
</p:tagLst>
</file>

<file path=ppt/tags/tag7.xml><?xml version="1.0" encoding="utf-8"?>
<p:tagLst xmlns:p="http://schemas.openxmlformats.org/presentationml/2006/main">
  <p:tag name="PA" val="v5.2.4"/>
</p:tagLst>
</file>

<file path=ppt/tags/tag8.xml><?xml version="1.0" encoding="utf-8"?>
<p:tagLst xmlns:p="http://schemas.openxmlformats.org/presentationml/2006/main">
  <p:tag name="KSO_WM_UNIT_PLACING_PICTURE_USER_VIEWPORT" val="{&quot;height&quot;:10825,&quot;width&quot;:5612}"/>
</p:tagLst>
</file>

<file path=ppt/tags/tag9.xml><?xml version="1.0" encoding="utf-8"?>
<p:tagLst xmlns:p="http://schemas.openxmlformats.org/presentationml/2006/main">
  <p:tag name="KSO_WM_UNIT_PLACING_PICTURE_USER_VIEWPORT" val="{&quot;height&quot;:10597,&quot;width&quot;:5271}"/>
</p:tagLst>
</file>

<file path=ppt/tags/tag10.xml><?xml version="1.0" encoding="utf-8"?>
<p:tagLst xmlns:p="http://schemas.openxmlformats.org/presentationml/2006/main">
  <p:tag name="KSO_WM_UNIT_PLACING_PICTURE_USER_VIEWPORT" val="{&quot;height&quot;:10597,&quot;width&quot;:5271}"/>
</p:tagLst>
</file>

<file path=ppt/tags/tag11.xml><?xml version="1.0" encoding="utf-8"?>
<p:tagLst xmlns:p="http://schemas.openxmlformats.org/presentationml/2006/main">
  <p:tag name="KSO_WM_UNIT_PLACING_PICTURE_USER_VIEWPORT" val="{&quot;height&quot;:10825,&quot;width&quot;:5612}"/>
</p:tagLst>
</file>

<file path=ppt/tags/tag12.xml><?xml version="1.0" encoding="utf-8"?>
<p:tagLst xmlns:p="http://schemas.openxmlformats.org/presentationml/2006/main">
  <p:tag name="KSO_WM_UNIT_PLACING_PICTURE_USER_VIEWPORT" val="{&quot;height&quot;:10597,&quot;width&quot;:5271}"/>
</p:tagLst>
</file>

<file path=ppt/tags/tag13.xml><?xml version="1.0" encoding="utf-8"?>
<p:tagLst xmlns:p="http://schemas.openxmlformats.org/presentationml/2006/main">
  <p:tag name="KSO_WM_UNIT_PLACING_PICTURE_USER_VIEWPORT" val="{&quot;height&quot;:10597,&quot;width&quot;:5271}"/>
</p:tagLst>
</file>

<file path=ppt/tags/tag14.xml><?xml version="1.0" encoding="utf-8"?>
<p:tagLst xmlns:p="http://schemas.openxmlformats.org/presentationml/2006/main">
  <p:tag name="PA" val="v5.2.4"/>
</p:tagLst>
</file>

<file path=ppt/tags/tag15.xml><?xml version="1.0" encoding="utf-8"?>
<p:tagLst xmlns:p="http://schemas.openxmlformats.org/presentationml/2006/main">
  <p:tag name="ISPRING_PRESENTATION_TITLE" val="日本"/>
</p:tagLst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3177</Words>
  <Application>WPS 演示</Application>
  <PresentationFormat>宽屏</PresentationFormat>
  <Paragraphs>367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5" baseType="lpstr">
      <vt:lpstr>Arial</vt:lpstr>
      <vt:lpstr>宋体</vt:lpstr>
      <vt:lpstr>Wingdings</vt:lpstr>
      <vt:lpstr>字魂36号-正文宋楷</vt:lpstr>
      <vt:lpstr>汉仪大隶书简</vt:lpstr>
      <vt:lpstr>汉仪小隶书简</vt:lpstr>
      <vt:lpstr>汉仪小隶书繁</vt:lpstr>
      <vt:lpstr>等线</vt:lpstr>
      <vt:lpstr>方正姚体</vt:lpstr>
      <vt:lpstr>字魂73号-江南手书</vt:lpstr>
      <vt:lpstr>Calibri</vt:lpstr>
      <vt:lpstr>微软雅黑</vt:lpstr>
      <vt:lpstr>Arial Unicode MS</vt:lpstr>
      <vt:lpstr>字魂58号-创中黑</vt:lpstr>
      <vt:lpstr>思源黑体 CN Light</vt:lpstr>
      <vt:lpstr>黑体</vt:lpstr>
      <vt:lpstr>思源黑体 CN Medium</vt:lpstr>
      <vt:lpstr>汉仪海韵体简</vt:lpstr>
      <vt:lpstr>Century Gothic</vt:lpstr>
      <vt:lpstr>字魂95号-手刻宋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</dc:title>
  <dc:creator>007</dc:creator>
  <cp:lastModifiedBy>丽娜</cp:lastModifiedBy>
  <cp:revision>82</cp:revision>
  <dcterms:created xsi:type="dcterms:W3CDTF">2018-10-15T03:05:00Z</dcterms:created>
  <dcterms:modified xsi:type="dcterms:W3CDTF">2021-09-03T00:58:21Z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64EEB2E9EA3D4BC6BAD011245F189E8E</vt:lpwstr>
  </property>
  <property fmtid="{D5CDD505-2E9C-101B-9397-08002B2CF9AE}" pid="3" name="KSOProductBuildVer">
    <vt:lpwstr>2052-11.1.0.9914</vt:lpwstr>
  </property>
</Properties>
</file>