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12" r:id="rId1"/>
    <p:sldMasterId id="2147486149" r:id="rId2"/>
  </p:sldMasterIdLst>
  <p:notesMasterIdLst>
    <p:notesMasterId r:id="rId3"/>
  </p:notesMasterIdLst>
  <p:sldIdLst>
    <p:sldId id="1423" r:id="rId4"/>
    <p:sldId id="1428" r:id="rId5"/>
    <p:sldId id="1432" r:id="rId6"/>
    <p:sldId id="1435" r:id="rId7"/>
    <p:sldId id="1438" r:id="rId8"/>
    <p:sldId id="1441" r:id="rId9"/>
    <p:sldId id="1444" r:id="rId10"/>
    <p:sldId id="1447" r:id="rId11"/>
    <p:sldId id="1450" r:id="rId12"/>
    <p:sldId id="1453" r:id="rId13"/>
    <p:sldId id="1456" r:id="rId14"/>
    <p:sldId id="1459" r:id="rId15"/>
    <p:sldId id="1462" r:id="rId16"/>
    <p:sldId id="1465" r:id="rId17"/>
    <p:sldId id="1468" r:id="rId18"/>
    <p:sldId id="1471" r:id="rId19"/>
    <p:sldId id="1474" r:id="rId20"/>
    <p:sldId id="1477" r:id="rId21"/>
    <p:sldId id="1480" r:id="rId22"/>
    <p:sldId id="1483" r:id="rId23"/>
    <p:sldId id="1486" r:id="rId24"/>
    <p:sldId id="1490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13" r:id="rId1"/>
    <p:sldLayoutId id="2147486114" r:id="rId2"/>
    <p:sldLayoutId id="2147486115" r:id="rId3"/>
    <p:sldLayoutId id="2147486116" r:id="rId4"/>
    <p:sldLayoutId id="2147486117" r:id="rId5"/>
    <p:sldLayoutId id="2147486118" r:id="rId6"/>
    <p:sldLayoutId id="2147486119" r:id="rId7"/>
    <p:sldLayoutId id="2147486120" r:id="rId8"/>
    <p:sldLayoutId id="2147486121" r:id="rId9"/>
    <p:sldLayoutId id="2147486122" r:id="rId10"/>
    <p:sldLayoutId id="21474861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50" r:id="rId1"/>
    <p:sldLayoutId id="2147486151" r:id="rId2"/>
    <p:sldLayoutId id="2147486152" r:id="rId3"/>
    <p:sldLayoutId id="2147486153" r:id="rId4"/>
    <p:sldLayoutId id="2147486154" r:id="rId5"/>
    <p:sldLayoutId id="2147486155" r:id="rId6"/>
    <p:sldLayoutId id="2147486156" r:id="rId7"/>
    <p:sldLayoutId id="2147486157" r:id="rId8"/>
    <p:sldLayoutId id="2147486158" r:id="rId9"/>
    <p:sldLayoutId id="2147486159" r:id="rId10"/>
    <p:sldLayoutId id="21474861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AI在教育领域中的应用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1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11"/>
          <p:cNvSpPr/>
          <p:nvPr>
            <p:custDataLst>
              <p:tags r:id="rId3"/>
            </p:custDataLst>
          </p:nvPr>
        </p:nvSpPr>
        <p:spPr>
          <a:xfrm>
            <a:off x="5426710" y="1478280"/>
            <a:ext cx="2929890" cy="1938655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558790" y="2202180"/>
            <a:ext cx="254317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5652770" y="1593215"/>
            <a:ext cx="2529205" cy="608965"/>
          </a:xfrm>
          <a:prstGeom prst="rect"/>
          <a:noFill/>
        </p:spPr>
        <p:txBody>
          <a:bodyPr anchor="t" bIns="0" lIns="91440" rIns="91440" rtlCol="0" tIns="0" wrap="square">
            <a:normAutofit fontScale="93750" lnSpcReduction="2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5652770" y="2298700"/>
            <a:ext cx="2528570" cy="92160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1667" lnSpcReduction="2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AI在教育领域的发展历程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61"/>
          <p:cNvSpPr/>
          <p:nvPr>
            <p:custDataLst>
              <p:tags r:id="rId7"/>
            </p:custDataLst>
          </p:nvPr>
        </p:nvSpPr>
        <p:spPr>
          <a:xfrm>
            <a:off x="5426710" y="3908425"/>
            <a:ext cx="2929890" cy="1938655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558790" y="4632325"/>
            <a:ext cx="254317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5652770" y="4023360"/>
            <a:ext cx="2529205" cy="608965"/>
          </a:xfrm>
          <a:prstGeom prst="rect"/>
          <a:noFill/>
        </p:spPr>
        <p:txBody>
          <a:bodyPr anchor="t" bIns="0" lIns="91440" rIns="91440" rtlCol="0" tIns="0" wrap="square">
            <a:normAutofit fontScale="93750" lnSpcReduction="2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5652770" y="4728845"/>
            <a:ext cx="2528570" cy="92160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1667" lnSpcReduction="2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AI在教育领域的优势与挑战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29"/>
          <p:cNvSpPr/>
          <p:nvPr>
            <p:custDataLst>
              <p:tags r:id="rId11"/>
            </p:custDataLst>
          </p:nvPr>
        </p:nvSpPr>
        <p:spPr>
          <a:xfrm>
            <a:off x="8703945" y="1478280"/>
            <a:ext cx="2929890" cy="1938655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3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8836025" y="2202180"/>
            <a:ext cx="254317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8930005" y="1593215"/>
            <a:ext cx="2529205" cy="608965"/>
          </a:xfrm>
          <a:prstGeom prst="rect"/>
          <a:noFill/>
        </p:spPr>
        <p:txBody>
          <a:bodyPr anchor="t" bIns="0" lIns="91440" rIns="91440" rtlCol="0" tIns="0" wrap="square">
            <a:normAutofit fontScale="93750" lnSpcReduction="2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8930005" y="2298700"/>
            <a:ext cx="2528570" cy="92160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1667" lnSpcReduction="2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AI在教育领域的主要应用场景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44"/>
          <p:cNvSpPr/>
          <p:nvPr>
            <p:custDataLst>
              <p:tags r:id="rId15"/>
            </p:custDataLst>
          </p:nvPr>
        </p:nvSpPr>
        <p:spPr>
          <a:xfrm>
            <a:off x="8703945" y="3908425"/>
            <a:ext cx="2929890" cy="1938655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4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836025" y="4632325"/>
            <a:ext cx="254317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8930005" y="4023360"/>
            <a:ext cx="2529205" cy="608965"/>
          </a:xfrm>
          <a:prstGeom prst="rect"/>
          <a:noFill/>
        </p:spPr>
        <p:txBody>
          <a:bodyPr anchor="t" bIns="0" lIns="91440" rIns="91440" rtlCol="0" tIns="0" wrap="square">
            <a:normAutofit fontScale="93750" lnSpcReduction="2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8930005" y="4728845"/>
            <a:ext cx="2528570" cy="92160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1667" lnSpcReduction="2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AI在教育领域的未来展望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AI在教育领域的发展历程</a:t>
            </a:r>
            <a:endParaRPr altLang="en-US" lang="zh-CN"/>
          </a:p>
        </p:txBody>
      </p:sp>
      <p:sp>
        <p:nvSpPr>
          <p:cNvPr id="104898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早期应用</a:t>
            </a:r>
            <a:endParaRPr altLang="en-US" lang="zh-CN"/>
          </a:p>
        </p:txBody>
      </p:sp>
      <p:sp>
        <p:nvSpPr>
          <p:cNvPr id="1049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人工智能在教育领域的应用始于20世纪50年代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这些应用旨在提供个性化的学习体验和帮助教师提高教学效果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随着技术的发展，人工智能在教育领域的应用逐渐扩大和深化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早期的应用主要集中在专家系统、智能代理和智能导师等方面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近年来的发展</a:t>
            </a:r>
            <a:endParaRPr altLang="en-US" lang="zh-CN"/>
          </a:p>
        </p:txBody>
      </p:sp>
      <p:sp>
        <p:nvSpPr>
          <p:cNvPr id="10491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随着深度学习技术的不断发展，AI在教育领域的应用效果越来越显著，提升了教学质量和个性化学习体验。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人工智能技术在教育领域的应用逐渐普及，成为教育信息化发展的重要趋势。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人工智能技术正在与教育内容深度融合，为学生提供更加丰富、多样化的学习资源和学习方式。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未来，AI在教育领域的应用将更加广泛和深入，将进一步推动教育信息化和个性化的发展。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技术推动教育变革</a:t>
            </a:r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人工智能技术的发展，为教育领域带来了新的变革。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AI技术在教育领域的应用，经历了从初步探索到深入实践的历程。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随着技术的不断进步，AI在教育领域的应用场景越来越广泛。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AI技术的发展，推动了教育领域的创新和变革，为教育事业的发展带来了新的机遇和挑战。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AI在教育领域的主要应用场景</a:t>
            </a:r>
            <a:endParaRPr altLang="en-US" lang="zh-CN"/>
          </a:p>
        </p:txBody>
      </p:sp>
      <p:sp>
        <p:nvSpPr>
          <p:cNvPr id="104926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个性化教学</a:t>
            </a:r>
            <a:endParaRPr altLang="en-US" lang="zh-CN"/>
          </a:p>
        </p:txBody>
      </p:sp>
      <p:sp>
        <p:nvSpPr>
          <p:cNvPr id="10493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优势：提高学生学习兴趣和效果，减少学习时间和成本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未来发展：随着技术的发展，将更加智能化、精准化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定义：根据学生的个性、兴趣和能力，提供定制化的教学内容和方式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应用场景：智能推荐学习资源、个性化课程计划、适应性教学等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智能评估与反馈</a:t>
            </a:r>
            <a:endParaRPr altLang="en-US" lang="zh-CN"/>
          </a:p>
        </p:txBody>
      </p:sp>
      <p:sp>
        <p:nvSpPr>
          <p:cNvPr id="10494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智能题库与自适应练习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实时监测与智能评估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及时反馈与指导建议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虚拟实验与模拟</a:t>
            </a:r>
            <a:endParaRPr altLang="en-US" lang="zh-CN"/>
          </a:p>
        </p:txBody>
      </p:sp>
      <p:sp>
        <p:nvSpPr>
          <p:cNvPr id="10494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降低实验成本，减少实验器材的损耗和浪费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方便学生进行反复实验，加深理解和掌握知识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AI技术可以模拟真实实验环境，提供安全有效的实验条件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帮助学生理解抽象概念，提高实验效果和安全性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在线协作与共享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AI支持多人在线协作，共同完成学习任务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AI实现资源共享，提高教育公平性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AI促进师生互动，提高教学质量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AI支持远程教育，方便异地学习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AI在教育领域的优势与挑战</a:t>
            </a:r>
            <a:endParaRPr altLang="en-US" lang="zh-CN"/>
          </a:p>
        </p:txBody>
      </p:sp>
      <p:sp>
        <p:nvSpPr>
          <p:cNvPr id="104959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提高教学效率与质量</a:t>
            </a:r>
            <a:endParaRPr altLang="en-US" lang="zh-CN"/>
          </a:p>
        </p:txBody>
      </p:sp>
      <p:sp>
        <p:nvSpPr>
          <p:cNvPr id="10496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AI能够根据学生的学习情况个性化推荐学习资源，提高学习效率。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AI可以通过智能分析学生学习数据，帮助教师更好地了解学生的学习情况，优化教学方案，提高教学质量。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AI可以辅助教师完成一些重复性的工作，如作业批改、考勤管理等，让教师有更多的时间关注学生的个性化需求。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AI可以通过智能语音识别等技术，实现快速、准确的语音转文字，提高教学记录的效率。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增强学习体验与参与度</a:t>
            </a:r>
            <a:endParaRPr altLang="en-US" lang="zh-CN"/>
          </a:p>
        </p:txBody>
      </p:sp>
      <p:sp>
        <p:nvSpPr>
          <p:cNvPr id="1049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AI可以提供个性化的学习体验，根据学生的需求和能力水平进行定制化教学。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AI可以通过游戏化学习，提高学生的学习兴趣和参与度，让他们在轻松愉快的氛围中学习。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AI可以通过实时反馈和数据分析，帮助学生及时了解自己的学习状况，调整学习计划和策略。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AI可以模拟真实场景，让学生在虚拟环境中进行实践操作，增强学习的实践性和趣味性。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促进教育公平与普及</a:t>
            </a:r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打破地域限制：AI技术让教育资源得以共享，偏远地区学生也能接触到优质教育资源。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个性化教学：AI可以根据学生的学习情况与特点，提供定制化的教学方案，提高学习效果。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弥补师资不足：AI可以辅助教师进行教学，减轻他们的工作负担，提高教学质量。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促进教育公平：AI降低了教育成本，让更多人有机会接受教育，提高了整体教育水平。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8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法律与伦理问题：在AI教育应用中，需要遵循相关法律法规和伦理规范，以确保数据使用的合法性和正当性。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平衡数据利用与隐私保护：在利用AI技术提高教育质量的同时，需要平衡数据隐私和利用的关系，确保个人隐私不被侵犯。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数据隐私保护：AI在教育领域的应用需要收集大量学生和教师的个人信息，如何确保这些信息不被泄露或滥用是一个挑战。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数据安全问题：存储和使用AI教育数据的系统需要具备高度的安全性，以防止数据被黑客攻击或篡改。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AI在教育领域的未来展望</a:t>
            </a:r>
            <a:endParaRPr altLang="en-US" lang="zh-CN"/>
          </a:p>
        </p:txBody>
      </p:sp>
      <p:sp>
        <p:nvSpPr>
          <p:cNvPr id="104994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技术创新推动教育发展</a:t>
            </a:r>
            <a:endParaRPr altLang="en-US" lang="zh-CN"/>
          </a:p>
        </p:txBody>
      </p:sp>
      <p:sp>
        <p:nvSpPr>
          <p:cNvPr id="10500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人工智能技术不断进步，为教育领域带来更多创新应用。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虚拟现实、增强现实等技术拓展了教育形式，提高学习体验。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大数据分析、云计算等为个性化教育提供支持，提高教育质量。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5G、物联网等通信技术为远程教育提供更好的网络体验。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个性化教育与终身学习</a:t>
            </a:r>
            <a:endParaRPr altLang="en-US" lang="zh-CN"/>
          </a:p>
        </p:txBody>
      </p:sp>
      <p:sp>
        <p:nvSpPr>
          <p:cNvPr id="10500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AI技术能够根据每个学生的学习情况和进度，提供个性化的教育资源和方案，提高教育质量和效果。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AI可以打破传统教育体系的限制，实现教育资源的共享和优化配置，让更多人获得优质的教育机会。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AI技术可以帮助学生自主地规划学习路径和职业发展，实现自我驱动的终身学习。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AI还可以通过智能分析和预测，为教育决策提供科学依据，推动教育行业的创新和发展。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教育资源优化与共享</a:t>
            </a:r>
            <a:endParaRPr altLang="en-US" lang="zh-CN"/>
          </a:p>
        </p:txBody>
      </p:sp>
      <p:sp>
        <p:nvSpPr>
          <p:cNvPr id="10501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AI可以智能地优化教育资源配置，提高教育资源的使用效率，降低教育成本。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AI技术可以智能地分析和评估学生的学习需求，提供个性化的教育资源。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AI能够实现教育资源的共享，打破地域和时间的限制，让优质的教育资源惠及更多人。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AI技术可以智能地评估教育资源的价值，为教育机构提供科学合理的资源采购建议。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教育全球化与合作发展</a:t>
            </a:r>
            <a:endParaRPr altLang="en-US" lang="zh-CN"/>
          </a:p>
        </p:txBody>
      </p:sp>
      <p:sp>
        <p:nvSpPr>
          <p:cNvPr id="10502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人工智能技术将促进教育资源的全球流动，提高教育公平性。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AI将助力跨国教育合作，推动全球范围内的学术交流与合作。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利用AI技术，可以实现远程教育和在线学习的普及化，打破地域限制。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AI将促进教育领域的创新发展，为未来教育提供更多可能性。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4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4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4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4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51_4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4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51_4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4*l_h_i*1_2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4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51_4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4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4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4"/>
  <p:tag name="KSO_WM_UNIT_TYPE" val="l_h_a"/>
  <p:tag name="KSO_WM_UNIT_ID" val="custom20230251_4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SLIDE_ID" val="custom2023025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6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9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4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9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8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2024-01-06T03:26:21Z</dcterms:created>
  <dcterms:modified xsi:type="dcterms:W3CDTF">2024-01-06T03:26:21Z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20a71287de8448d1bcade7522ee128f0_21</vt:lpwstr>
  </property>
</Properties>
</file>