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077" r:id="rId1"/>
    <p:sldMasterId id="2147486114" r:id="rId2"/>
  </p:sldMasterIdLst>
  <p:notesMasterIdLst>
    <p:notesMasterId r:id="rId3"/>
  </p:notesMasterIdLst>
  <p:sldIdLst>
    <p:sldId id="1413" r:id="rId4"/>
    <p:sldId id="1418" r:id="rId5"/>
    <p:sldId id="1422" r:id="rId6"/>
    <p:sldId id="1425" r:id="rId7"/>
    <p:sldId id="1431" r:id="rId9"/>
    <p:sldId id="1434" r:id="rId10"/>
    <p:sldId id="1437" r:id="rId11"/>
    <p:sldId id="1440" r:id="rId12"/>
    <p:sldId id="1443" r:id="rId13"/>
    <p:sldId id="1449" r:id="rId15"/>
    <p:sldId id="1452" r:id="rId16"/>
    <p:sldId id="1455" r:id="rId17"/>
    <p:sldId id="1458" r:id="rId18"/>
    <p:sldId id="1461" r:id="rId19"/>
    <p:sldId id="1467" r:id="rId21"/>
    <p:sldId id="1470" r:id="rId22"/>
    <p:sldId id="1473" r:id="rId23"/>
    <p:sldId id="1476" r:id="rId24"/>
    <p:sldId id="1479" r:id="rId25"/>
    <p:sldId id="1485" r:id="rId27"/>
    <p:sldId id="1488" r:id="rId28"/>
    <p:sldId id="1491" r:id="rId29"/>
    <p:sldId id="1494" r:id="rId30"/>
    <p:sldId id="1500" r:id="rId32"/>
    <p:sldId id="1503" r:id="rId33"/>
    <p:sldId id="1506" r:id="rId34"/>
    <p:sldId id="1509" r:id="rId35"/>
    <p:sldId id="1515" r:id="rId37"/>
    <p:sldId id="1518" r:id="rId38"/>
    <p:sldId id="1522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078" r:id="rId1"/>
    <p:sldLayoutId id="2147486079" r:id="rId2"/>
    <p:sldLayoutId id="2147486080" r:id="rId3"/>
    <p:sldLayoutId id="2147486081" r:id="rId4"/>
    <p:sldLayoutId id="2147486082" r:id="rId5"/>
    <p:sldLayoutId id="2147486083" r:id="rId6"/>
    <p:sldLayoutId id="2147486084" r:id="rId7"/>
    <p:sldLayoutId id="2147486085" r:id="rId8"/>
    <p:sldLayoutId id="2147486086" r:id="rId9"/>
    <p:sldLayoutId id="2147486087" r:id="rId10"/>
    <p:sldLayoutId id="214748608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115" r:id="rId1"/>
    <p:sldLayoutId id="2147486116" r:id="rId2"/>
    <p:sldLayoutId id="2147486117" r:id="rId3"/>
    <p:sldLayoutId id="2147486118" r:id="rId4"/>
    <p:sldLayoutId id="2147486119" r:id="rId5"/>
    <p:sldLayoutId id="2147486120" r:id="rId6"/>
    <p:sldLayoutId id="2147486121" r:id="rId7"/>
    <p:sldLayoutId id="2147486122" r:id="rId8"/>
    <p:sldLayoutId id="2147486123" r:id="rId9"/>
    <p:sldLayoutId id="2147486124" r:id="rId10"/>
    <p:sldLayoutId id="214748612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tags" Target="../tags/tag148.xml"/><Relationship Id="rId14" Type="http://schemas.openxmlformats.org/officeDocument/2006/relationships/tags" Target="../tags/tag149.xml"/><Relationship Id="rId15" Type="http://schemas.openxmlformats.org/officeDocument/2006/relationships/tags" Target="../tags/tag150.xml"/><Relationship Id="rId16" Type="http://schemas.openxmlformats.org/officeDocument/2006/relationships/tags" Target="../tags/tag151.xml"/><Relationship Id="rId17" Type="http://schemas.openxmlformats.org/officeDocument/2006/relationships/tags" Target="../tags/tag152.xml"/><Relationship Id="rId18" Type="http://schemas.openxmlformats.org/officeDocument/2006/relationships/tags" Target="../tags/tag153.xml"/><Relationship Id="rId19" Type="http://schemas.openxmlformats.org/officeDocument/2006/relationships/tags" Target="../tags/tag154.xml"/><Relationship Id="rId20" Type="http://schemas.openxmlformats.org/officeDocument/2006/relationships/tags" Target="../tags/tag155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tags" Target="../tags/tag168.xml"/><Relationship Id="rId14" Type="http://schemas.openxmlformats.org/officeDocument/2006/relationships/tags" Target="../tags/tag169.xml"/><Relationship Id="rId15" Type="http://schemas.openxmlformats.org/officeDocument/2006/relationships/tags" Target="../tags/tag170.xml"/><Relationship Id="rId16" Type="http://schemas.openxmlformats.org/officeDocument/2006/relationships/tags" Target="../tags/tag171.xml"/><Relationship Id="rId17" Type="http://schemas.openxmlformats.org/officeDocument/2006/relationships/tags" Target="../tags/tag172.xml"/><Relationship Id="rId18" Type="http://schemas.openxmlformats.org/officeDocument/2006/relationships/tags" Target="../tags/tag173.xml"/><Relationship Id="rId19" Type="http://schemas.openxmlformats.org/officeDocument/2006/relationships/tags" Target="../tags/tag174.xml"/><Relationship Id="rId20" Type="http://schemas.openxmlformats.org/officeDocument/2006/relationships/tags" Target="../tags/tag175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tags" Target="../tags/tag191.xml"/><Relationship Id="rId14" Type="http://schemas.openxmlformats.org/officeDocument/2006/relationships/tags" Target="../tags/tag192.xml"/><Relationship Id="rId15" Type="http://schemas.openxmlformats.org/officeDocument/2006/relationships/tags" Target="../tags/tag193.xml"/><Relationship Id="rId16" Type="http://schemas.openxmlformats.org/officeDocument/2006/relationships/tags" Target="../tags/tag194.xml"/><Relationship Id="rId17" Type="http://schemas.openxmlformats.org/officeDocument/2006/relationships/tags" Target="../tags/tag195.xml"/><Relationship Id="rId18" Type="http://schemas.openxmlformats.org/officeDocument/2006/relationships/tags" Target="../tags/tag196.xml"/><Relationship Id="rId19" Type="http://schemas.openxmlformats.org/officeDocument/2006/relationships/tags" Target="../tags/tag197.xml"/><Relationship Id="rId20" Type="http://schemas.openxmlformats.org/officeDocument/2006/relationships/tags" Target="../tags/tag198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tags" Target="../tags/tag234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tags" Target="../tags/tag290.xml"/><Relationship Id="rId18" Type="http://schemas.openxmlformats.org/officeDocument/2006/relationships/tags" Target="../tags/tag291.xml"/><Relationship Id="rId19" Type="http://schemas.openxmlformats.org/officeDocument/2006/relationships/tags" Target="../tags/tag292.xml"/><Relationship Id="rId20" Type="http://schemas.openxmlformats.org/officeDocument/2006/relationships/tags" Target="../tags/tag293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tags" Target="../tags/tag313.xml"/><Relationship Id="rId18" Type="http://schemas.openxmlformats.org/officeDocument/2006/relationships/tags" Target="../tags/tag314.xml"/><Relationship Id="rId19" Type="http://schemas.openxmlformats.org/officeDocument/2006/relationships/tags" Target="../tags/tag315.xml"/><Relationship Id="rId20" Type="http://schemas.openxmlformats.org/officeDocument/2006/relationships/tags" Target="../tags/tag316.xml"/><Relationship Id="rId21" Type="http://schemas.openxmlformats.org/officeDocument/2006/relationships/tags" Target="../tags/tag317.xml"/><Relationship Id="rId22" Type="http://schemas.openxmlformats.org/officeDocument/2006/relationships/tags" Target="../tags/tag318.xml"/><Relationship Id="rId23" Type="http://schemas.openxmlformats.org/officeDocument/2006/relationships/tags" Target="../tags/tag319.xml"/><Relationship Id="rId24" Type="http://schemas.openxmlformats.org/officeDocument/2006/relationships/tags" Target="../tags/tag320.xml"/><Relationship Id="rId2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tags" Target="../tags/tag333.xml"/><Relationship Id="rId14" Type="http://schemas.openxmlformats.org/officeDocument/2006/relationships/tags" Target="../tags/tag334.xml"/><Relationship Id="rId15" Type="http://schemas.openxmlformats.org/officeDocument/2006/relationships/tags" Target="../tags/tag335.xml"/><Relationship Id="rId16" Type="http://schemas.openxmlformats.org/officeDocument/2006/relationships/tags" Target="../tags/tag336.xml"/><Relationship Id="rId17" Type="http://schemas.openxmlformats.org/officeDocument/2006/relationships/tags" Target="../tags/tag337.xml"/><Relationship Id="rId18" Type="http://schemas.openxmlformats.org/officeDocument/2006/relationships/tags" Target="../tags/tag338.xml"/><Relationship Id="rId19" Type="http://schemas.openxmlformats.org/officeDocument/2006/relationships/tags" Target="../tags/tag339.xml"/><Relationship Id="rId20" Type="http://schemas.openxmlformats.org/officeDocument/2006/relationships/tags" Target="../tags/tag340.xml"/><Relationship Id="rId21" Type="http://schemas.openxmlformats.org/officeDocument/2006/relationships/tags" Target="../tags/tag341.xml"/><Relationship Id="rId22" Type="http://schemas.openxmlformats.org/officeDocument/2006/relationships/tags" Target="../tags/tag342.xml"/><Relationship Id="rId23" Type="http://schemas.openxmlformats.org/officeDocument/2006/relationships/tags" Target="../tags/tag343.xml"/><Relationship Id="rId24" Type="http://schemas.openxmlformats.org/officeDocument/2006/relationships/tags" Target="../tags/tag344.xml"/><Relationship Id="rId25" Type="http://schemas.openxmlformats.org/officeDocument/2006/relationships/tags" Target="../tags/tag345.xml"/><Relationship Id="rId26" Type="http://schemas.openxmlformats.org/officeDocument/2006/relationships/tags" Target="../tags/tag346.xml"/><Relationship Id="rId27" Type="http://schemas.openxmlformats.org/officeDocument/2006/relationships/tags" Target="../tags/tag347.xml"/><Relationship Id="rId28" Type="http://schemas.openxmlformats.org/officeDocument/2006/relationships/tags" Target="../tags/tag348.xml"/><Relationship Id="rId29" Type="http://schemas.openxmlformats.org/officeDocument/2006/relationships/tags" Target="../tags/tag349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tags" Target="../tags/tag362.xml"/><Relationship Id="rId14" Type="http://schemas.openxmlformats.org/officeDocument/2006/relationships/tags" Target="../tags/tag363.xml"/><Relationship Id="rId15" Type="http://schemas.openxmlformats.org/officeDocument/2006/relationships/tags" Target="../tags/tag364.xml"/><Relationship Id="rId16" Type="http://schemas.openxmlformats.org/officeDocument/2006/relationships/tags" Target="../tags/tag365.xml"/><Relationship Id="rId17" Type="http://schemas.openxmlformats.org/officeDocument/2006/relationships/tags" Target="../tags/tag366.xml"/><Relationship Id="rId18" Type="http://schemas.openxmlformats.org/officeDocument/2006/relationships/tags" Target="../tags/tag367.xml"/><Relationship Id="rId19" Type="http://schemas.openxmlformats.org/officeDocument/2006/relationships/tags" Target="../tags/tag368.xml"/><Relationship Id="rId20" Type="http://schemas.openxmlformats.org/officeDocument/2006/relationships/tags" Target="../tags/tag369.xml"/><Relationship Id="rId21" Type="http://schemas.openxmlformats.org/officeDocument/2006/relationships/tags" Target="../tags/tag370.xml"/><Relationship Id="rId22" Type="http://schemas.openxmlformats.org/officeDocument/2006/relationships/tags" Target="../tags/tag371.xml"/><Relationship Id="rId23" Type="http://schemas.openxmlformats.org/officeDocument/2006/relationships/tags" Target="../tags/tag372.xml"/><Relationship Id="rId24" Type="http://schemas.openxmlformats.org/officeDocument/2006/relationships/tags" Target="../tags/tag373.xml"/><Relationship Id="rId25" Type="http://schemas.openxmlformats.org/officeDocument/2006/relationships/tags" Target="../tags/tag374.xml"/><Relationship Id="rId26" Type="http://schemas.openxmlformats.org/officeDocument/2006/relationships/tags" Target="../tags/tag375.xml"/><Relationship Id="rId27" Type="http://schemas.openxmlformats.org/officeDocument/2006/relationships/tags" Target="../tags/tag376.xml"/><Relationship Id="rId28" Type="http://schemas.openxmlformats.org/officeDocument/2006/relationships/tags" Target="../tags/tag377.xml"/><Relationship Id="rId29" Type="http://schemas.openxmlformats.org/officeDocument/2006/relationships/tags" Target="../tags/tag378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tags" Target="../tags/tag388.xml"/><Relationship Id="rId8" Type="http://schemas.openxmlformats.org/officeDocument/2006/relationships/tags" Target="../tags/tag389.xml"/><Relationship Id="rId9" Type="http://schemas.openxmlformats.org/officeDocument/2006/relationships/tags" Target="../tags/tag390.xml"/><Relationship Id="rId10" Type="http://schemas.openxmlformats.org/officeDocument/2006/relationships/tags" Target="../tags/tag391.xml"/><Relationship Id="rId11" Type="http://schemas.openxmlformats.org/officeDocument/2006/relationships/tags" Target="../tags/tag392.xml"/><Relationship Id="rId12" Type="http://schemas.openxmlformats.org/officeDocument/2006/relationships/tags" Target="../tags/tag39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tags" Target="../tags/tag398.xml"/><Relationship Id="rId6" Type="http://schemas.openxmlformats.org/officeDocument/2006/relationships/tags" Target="../tags/tag399.xml"/><Relationship Id="rId7" Type="http://schemas.openxmlformats.org/officeDocument/2006/relationships/tags" Target="../tags/tag400.xml"/><Relationship Id="rId8" Type="http://schemas.openxmlformats.org/officeDocument/2006/relationships/tags" Target="../tags/tag401.xml"/><Relationship Id="rId9" Type="http://schemas.openxmlformats.org/officeDocument/2006/relationships/tags" Target="../tags/tag402.xml"/><Relationship Id="rId10" Type="http://schemas.openxmlformats.org/officeDocument/2006/relationships/tags" Target="../tags/tag403.xml"/><Relationship Id="rId11" Type="http://schemas.openxmlformats.org/officeDocument/2006/relationships/tags" Target="../tags/tag404.xml"/><Relationship Id="rId12" Type="http://schemas.openxmlformats.org/officeDocument/2006/relationships/tags" Target="../tags/tag40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06.xml"/><Relationship Id="rId2" Type="http://schemas.openxmlformats.org/officeDocument/2006/relationships/tags" Target="../tags/tag407.xml"/><Relationship Id="rId3" Type="http://schemas.openxmlformats.org/officeDocument/2006/relationships/tags" Target="../tags/tag408.xml"/><Relationship Id="rId4" Type="http://schemas.openxmlformats.org/officeDocument/2006/relationships/tags" Target="../tags/tag409.xml"/><Relationship Id="rId5" Type="http://schemas.openxmlformats.org/officeDocument/2006/relationships/tags" Target="../tags/tag410.xml"/><Relationship Id="rId6" Type="http://schemas.openxmlformats.org/officeDocument/2006/relationships/tags" Target="../tags/tag411.xml"/><Relationship Id="rId7" Type="http://schemas.openxmlformats.org/officeDocument/2006/relationships/tags" Target="../tags/tag412.xml"/><Relationship Id="rId8" Type="http://schemas.openxmlformats.org/officeDocument/2006/relationships/tags" Target="../tags/tag413.xml"/><Relationship Id="rId9" Type="http://schemas.openxmlformats.org/officeDocument/2006/relationships/tags" Target="../tags/tag414.xml"/><Relationship Id="rId10" Type="http://schemas.openxmlformats.org/officeDocument/2006/relationships/tags" Target="../tags/tag415.xml"/><Relationship Id="rId11" Type="http://schemas.openxmlformats.org/officeDocument/2006/relationships/tags" Target="../tags/tag416.xml"/><Relationship Id="rId12" Type="http://schemas.openxmlformats.org/officeDocument/2006/relationships/tags" Target="../tags/tag417.xml"/><Relationship Id="rId13" Type="http://schemas.openxmlformats.org/officeDocument/2006/relationships/tags" Target="../tags/tag418.xml"/><Relationship Id="rId14" Type="http://schemas.openxmlformats.org/officeDocument/2006/relationships/tags" Target="../tags/tag419.xml"/><Relationship Id="rId15" Type="http://schemas.openxmlformats.org/officeDocument/2006/relationships/tags" Target="../tags/tag420.xml"/><Relationship Id="rId16" Type="http://schemas.openxmlformats.org/officeDocument/2006/relationships/tags" Target="../tags/tag421.xml"/><Relationship Id="rId17" Type="http://schemas.openxmlformats.org/officeDocument/2006/relationships/tags" Target="../tags/tag422.xml"/><Relationship Id="rId18" Type="http://schemas.openxmlformats.org/officeDocument/2006/relationships/tags" Target="../tags/tag423.xml"/><Relationship Id="rId19" Type="http://schemas.openxmlformats.org/officeDocument/2006/relationships/tags" Target="../tags/tag424.xml"/><Relationship Id="rId20" Type="http://schemas.openxmlformats.org/officeDocument/2006/relationships/tags" Target="../tags/tag425.xml"/><Relationship Id="rId21" Type="http://schemas.openxmlformats.org/officeDocument/2006/relationships/tags" Target="../tags/tag426.xml"/><Relationship Id="rId22" Type="http://schemas.openxmlformats.org/officeDocument/2006/relationships/tags" Target="../tags/tag427.xml"/><Relationship Id="rId23" Type="http://schemas.openxmlformats.org/officeDocument/2006/relationships/tags" Target="../tags/tag428.xml"/><Relationship Id="rId24" Type="http://schemas.openxmlformats.org/officeDocument/2006/relationships/tags" Target="../tags/tag429.xml"/><Relationship Id="rId25" Type="http://schemas.openxmlformats.org/officeDocument/2006/relationships/tags" Target="../tags/tag430.xml"/><Relationship Id="rId26" Type="http://schemas.openxmlformats.org/officeDocument/2006/relationships/tags" Target="../tags/tag431.xml"/><Relationship Id="rId27" Type="http://schemas.openxmlformats.org/officeDocument/2006/relationships/tags" Target="../tags/tag432.xml"/><Relationship Id="rId28" Type="http://schemas.openxmlformats.org/officeDocument/2006/relationships/tags" Target="../tags/tag433.xml"/><Relationship Id="rId29" Type="http://schemas.openxmlformats.org/officeDocument/2006/relationships/tags" Target="../tags/tag434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35.xml"/><Relationship Id="rId2" Type="http://schemas.openxmlformats.org/officeDocument/2006/relationships/tags" Target="../tags/tag436.xml"/><Relationship Id="rId3" Type="http://schemas.openxmlformats.org/officeDocument/2006/relationships/tags" Target="../tags/tag437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38.xml"/><Relationship Id="rId2" Type="http://schemas.openxmlformats.org/officeDocument/2006/relationships/tags" Target="../tags/tag439.xml"/><Relationship Id="rId3" Type="http://schemas.openxmlformats.org/officeDocument/2006/relationships/tags" Target="../tags/tag440.xml"/><Relationship Id="rId4" Type="http://schemas.openxmlformats.org/officeDocument/2006/relationships/tags" Target="../tags/tag441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42.xml"/><Relationship Id="rId2" Type="http://schemas.openxmlformats.org/officeDocument/2006/relationships/tags" Target="../tags/tag443.xml"/><Relationship Id="rId3" Type="http://schemas.openxmlformats.org/officeDocument/2006/relationships/tags" Target="../tags/tag444.xml"/><Relationship Id="rId4" Type="http://schemas.openxmlformats.org/officeDocument/2006/relationships/tags" Target="../tags/tag445.xml"/><Relationship Id="rId5" Type="http://schemas.openxmlformats.org/officeDocument/2006/relationships/tags" Target="../tags/tag446.xml"/><Relationship Id="rId6" Type="http://schemas.openxmlformats.org/officeDocument/2006/relationships/tags" Target="../tags/tag447.xml"/><Relationship Id="rId7" Type="http://schemas.openxmlformats.org/officeDocument/2006/relationships/tags" Target="../tags/tag448.xml"/><Relationship Id="rId8" Type="http://schemas.openxmlformats.org/officeDocument/2006/relationships/tags" Target="../tags/tag449.xml"/><Relationship Id="rId9" Type="http://schemas.openxmlformats.org/officeDocument/2006/relationships/tags" Target="../tags/tag450.xml"/><Relationship Id="rId10" Type="http://schemas.openxmlformats.org/officeDocument/2006/relationships/tags" Target="../tags/tag451.xml"/><Relationship Id="rId11" Type="http://schemas.openxmlformats.org/officeDocument/2006/relationships/tags" Target="../tags/tag452.xml"/><Relationship Id="rId12" Type="http://schemas.openxmlformats.org/officeDocument/2006/relationships/tags" Target="../tags/tag453.xml"/><Relationship Id="rId13" Type="http://schemas.openxmlformats.org/officeDocument/2006/relationships/tags" Target="../tags/tag454.xml"/><Relationship Id="rId14" Type="http://schemas.openxmlformats.org/officeDocument/2006/relationships/tags" Target="../tags/tag455.xml"/><Relationship Id="rId15" Type="http://schemas.openxmlformats.org/officeDocument/2006/relationships/tags" Target="../tags/tag456.xml"/><Relationship Id="rId16" Type="http://schemas.openxmlformats.org/officeDocument/2006/relationships/tags" Target="../tags/tag457.xml"/><Relationship Id="rId17" Type="http://schemas.openxmlformats.org/officeDocument/2006/relationships/tags" Target="../tags/tag458.xml"/><Relationship Id="rId18" Type="http://schemas.openxmlformats.org/officeDocument/2006/relationships/tags" Target="../tags/tag459.xml"/><Relationship Id="rId19" Type="http://schemas.openxmlformats.org/officeDocument/2006/relationships/tags" Target="../tags/tag460.xml"/><Relationship Id="rId20" Type="http://schemas.openxmlformats.org/officeDocument/2006/relationships/tags" Target="../tags/tag461.xml"/><Relationship Id="rId21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62.xml"/><Relationship Id="rId2" Type="http://schemas.openxmlformats.org/officeDocument/2006/relationships/tags" Target="../tags/tag463.xml"/><Relationship Id="rId3" Type="http://schemas.openxmlformats.org/officeDocument/2006/relationships/tags" Target="../tags/tag464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lang="zh-CN"/>
              <a:t>构建高效客户关系管理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客户关系管理的重要性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构建高效客户关系管理的关键要素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实施高效客户关系管理的具体措施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高效客户关系管理的成功案例分析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面临的挑战与对策建议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客户关系管理的重要性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提升客户满意度</a:t>
            </a:r>
            <a:endParaRPr altLang="en-US" lang="zh-CN"/>
          </a:p>
        </p:txBody>
      </p:sp>
      <p:sp>
        <p:nvSpPr>
          <p:cNvPr id="104897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及时响应客户问题，解决客户疑虑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了解客户需求，提供个性化服务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定期回访客户，收集反馈意见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持续改进产品和服务质量，提高客户满意度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增加客户忠诚度</a:t>
            </a:r>
            <a:endParaRPr altLang="en-US" lang="zh-CN"/>
          </a:p>
        </p:txBody>
      </p:sp>
      <p:sp>
        <p:nvSpPr>
          <p:cNvPr id="104902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客户满意度提高，增加回头客数量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客户口碑传播，吸引更多潜在客户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客户愿意推荐给朋友或家人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客户愿意购买更多产品或服务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提高企业竞争力</a:t>
            </a:r>
            <a:endParaRPr altLang="en-US" lang="zh-CN"/>
          </a:p>
        </p:txBody>
      </p:sp>
      <p:sp>
        <p:nvSpPr>
          <p:cNvPr id="10490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提升客户满意度：通过优质的客户服务，提高客户满意度，增强客户忠诚度。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增加市场份额：通过良好的客户关系管理，增加市场份额，提高企业盈利能力。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提升品牌形象：通过优质的客户服务，提升企业品牌形象，增强企业社会影响力。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降低客户流失率：通过有效的客户关系管理，降低客户流失率，减少客户流失带来的损失。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促进业务增长</a:t>
            </a:r>
            <a:endParaRPr altLang="en-US" lang="zh-CN"/>
          </a:p>
        </p:txBody>
      </p:sp>
      <p:sp>
        <p:nvSpPr>
          <p:cNvPr id="10491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提升客户满意度和忠诚度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增加销售机会和收入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提升品牌知名度和美誉度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降低客户流失率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2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构建高效客户关系管理的关键要素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建立良好的沟通渠道</a:t>
            </a:r>
            <a:endParaRPr altLang="en-US" lang="zh-CN"/>
          </a:p>
        </p:txBody>
      </p:sp>
      <p:sp>
        <p:nvSpPr>
          <p:cNvPr id="10492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明确沟通目标：与客户建立清晰、明确的沟通目标，确保双方理解一致。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有效沟通技巧：运用有效的沟通技巧，如清晰简洁、避免术语、积极肯定等，以增强沟通效果。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及时反馈：及时给予客户反馈，让他们知道自己的意见或需求已被重视并处理。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倾听客户需求：积极倾听客户的需求和意见，了解他们的期望和关注点。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了解客户需求和期望</a:t>
            </a:r>
            <a:endParaRPr altLang="en-US" lang="zh-CN"/>
          </a:p>
        </p:txBody>
      </p:sp>
      <p:sp>
        <p:nvSpPr>
          <p:cNvPr id="104936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深入了解客户的业务和目标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明确客户的需求和期望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建立良好的沟通渠道，及时反馈客户意见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不断改进产品和服务，满足客户的需求和期望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提供优质的产品和服务</a:t>
            </a:r>
            <a:endParaRPr altLang="en-US" lang="zh-CN"/>
          </a:p>
        </p:txBody>
      </p:sp>
      <p:sp>
        <p:nvSpPr>
          <p:cNvPr id="104941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2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优化服务流程：建立高效的服务流程，提高服务响应速度和解决问题的能力，为客户提供便捷、高效的服务体验。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增强客户满意度：通过客户反馈和满意度调查，及时了解客户对产品和服务的评价和意见，不断改进和优化产品和服务。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了解客户需求：通过市场调研和数据分析，深入了解客户的需求和偏好，为客户提供个性化的产品和服务。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提升产品质量：不断改进产品功能和性能，提高产品质量和稳定性，满足客户的期望和需求。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建立长期稳定的合作关系</a:t>
            </a:r>
            <a:endParaRPr altLang="en-US" lang="zh-CN"/>
          </a:p>
        </p:txBody>
      </p:sp>
      <p:sp>
        <p:nvSpPr>
          <p:cNvPr id="104947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共同制定合作计划与策略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明确合作目标与期望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建立互信与沟通机制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持续优化合作关系，实现共赢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3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实施高效客户关系管理的具体措施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制定明确的客户关系管理策略</a:t>
            </a:r>
            <a:endParaRPr altLang="en-US" lang="zh-CN"/>
          </a:p>
        </p:txBody>
      </p:sp>
      <p:sp>
        <p:nvSpPr>
          <p:cNvPr id="104960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确定目标客户群体：根据产品或服务的特点，明确目标客户群体，以便更好地满足客户需求。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制定客户关系管理流程：建立完善的客户关系管理流程，包括客户信息收集、整理、分析、维护等环节，以确保客户关系的有效管理。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建立客户信息数据库：建立客户信息数据库，将客户信息统一管理，以便更好地了解客户需求，提高客户满意度。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制定客户服务标准：制定明确的客户服务标准，包括服务态度、服务质量、服务时效等方面，以确保为客户提供优质的服务。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建立完善的客户信息数据库</a:t>
            </a:r>
            <a:endParaRPr altLang="en-US" lang="zh-CN"/>
          </a:p>
        </p:txBody>
      </p:sp>
      <p:sp>
        <p:nvSpPr>
          <p:cNvPr id="104966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6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6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收集客户信息：通过多种渠道收集客户的姓名、联系方式、购买记录等基本信息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6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7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整理客户信息：将收集到的客户信息进行分类整理，方便后续查询和使用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7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7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更新客户信息：定期更新客户信息，确保信息的准确性和完整性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8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8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保护客户信息：采取必要的安全措施，防止客户信息泄露或被滥用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定期与客户进行沟通和交流</a:t>
            </a:r>
            <a:endParaRPr altLang="en-US" lang="zh-CN"/>
          </a:p>
        </p:txBody>
      </p:sp>
      <p:sp>
        <p:nvSpPr>
          <p:cNvPr id="104971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2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2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定期与客户进行沟通和交流，了解客户需求和反馈，及时调整产品和服务，提高客户满意度。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2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2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通过多种渠道与客户保持联系，如电话、邮件、社交媒体等，建立良好的沟通渠道，增强客户黏性。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3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定期组织客户活动，如座谈会、研讨会等，增进客户之间的交流与合作，提高客户忠诚度。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4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建立客户信息管理系统，记录客户信息和沟通记录，方便后续跟进和服务，提高工作效率。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及时解决客户问题和投诉</a:t>
            </a:r>
            <a:endParaRPr altLang="en-US" lang="zh-CN"/>
          </a:p>
        </p:txBody>
      </p:sp>
      <p:sp>
        <p:nvSpPr>
          <p:cNvPr id="10497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建立客户反馈渠道：确保客户能够方便地提出问题和投诉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解决方案：针对不同的问题和投诉，提供有效的解决方案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跟踪和反馈：对已解决的问题和投诉进行跟踪，确保客户满意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快速响应：及时回应客户，尽快解决问题和投诉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高效客户关系管理的成功案例分析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某企业客户关系管理实践案例</a:t>
            </a:r>
            <a:endParaRPr altLang="en-US" lang="zh-CN"/>
          </a:p>
        </p:txBody>
      </p:sp>
      <p:sp>
        <p:nvSpPr>
          <p:cNvPr id="1049914" name="对角圆角矩形 52"/>
          <p:cNvSpPr/>
          <p:nvPr>
            <p:custDataLst>
              <p:tags r:id="rId1"/>
            </p:custDataLst>
          </p:nvPr>
        </p:nvSpPr>
        <p:spPr>
          <a:xfrm>
            <a:off x="754883" y="1619548"/>
            <a:ext cx="5113102" cy="1245339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对角圆角矩形 53"/>
          <p:cNvSpPr/>
          <p:nvPr>
            <p:custDataLst>
              <p:tags r:id="rId2"/>
            </p:custDataLst>
          </p:nvPr>
        </p:nvSpPr>
        <p:spPr>
          <a:xfrm>
            <a:off x="754883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直角三角形 54"/>
          <p:cNvSpPr/>
          <p:nvPr>
            <p:custDataLst>
              <p:tags r:id="rId3"/>
            </p:custDataLst>
          </p:nvPr>
        </p:nvSpPr>
        <p:spPr>
          <a:xfrm>
            <a:off x="1266977" y="1491043"/>
            <a:ext cx="77103" cy="128505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文本框 56"/>
          <p:cNvSpPr txBox="1"/>
          <p:nvPr>
            <p:custDataLst>
              <p:tags r:id="rId4"/>
            </p:custDataLst>
          </p:nvPr>
        </p:nvSpPr>
        <p:spPr>
          <a:xfrm>
            <a:off x="1300389" y="1671593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企业背景介绍：企业规模、业务领域等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对角圆角矩形 9"/>
          <p:cNvSpPr/>
          <p:nvPr>
            <p:custDataLst>
              <p:tags r:id="rId5"/>
            </p:custDataLst>
          </p:nvPr>
        </p:nvSpPr>
        <p:spPr>
          <a:xfrm>
            <a:off x="6317885" y="1619548"/>
            <a:ext cx="5113102" cy="1245339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对角圆角矩形 10"/>
          <p:cNvSpPr/>
          <p:nvPr>
            <p:custDataLst>
              <p:tags r:id="rId6"/>
            </p:custDataLst>
          </p:nvPr>
        </p:nvSpPr>
        <p:spPr>
          <a:xfrm>
            <a:off x="6317885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直角三角形 11"/>
          <p:cNvSpPr/>
          <p:nvPr>
            <p:custDataLst>
              <p:tags r:id="rId7"/>
            </p:custDataLst>
          </p:nvPr>
        </p:nvSpPr>
        <p:spPr>
          <a:xfrm>
            <a:off x="6829336" y="1491043"/>
            <a:ext cx="77103" cy="128505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文本框 12"/>
          <p:cNvSpPr txBox="1"/>
          <p:nvPr>
            <p:custDataLst>
              <p:tags r:id="rId8"/>
            </p:custDataLst>
          </p:nvPr>
        </p:nvSpPr>
        <p:spPr>
          <a:xfrm>
            <a:off x="6862748" y="1678018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 fontScale="94444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客户关系管理实践过程：实施策略、方法、工具等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对角圆角矩形 5"/>
          <p:cNvSpPr/>
          <p:nvPr>
            <p:custDataLst>
              <p:tags r:id="rId9"/>
            </p:custDataLst>
          </p:nvPr>
        </p:nvSpPr>
        <p:spPr>
          <a:xfrm>
            <a:off x="754883" y="3311965"/>
            <a:ext cx="5113102" cy="1245339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对角圆角矩形 6"/>
          <p:cNvSpPr/>
          <p:nvPr>
            <p:custDataLst>
              <p:tags r:id="rId10"/>
            </p:custDataLst>
          </p:nvPr>
        </p:nvSpPr>
        <p:spPr>
          <a:xfrm>
            <a:off x="754883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直角三角形 7"/>
          <p:cNvSpPr/>
          <p:nvPr>
            <p:custDataLst>
              <p:tags r:id="rId11"/>
            </p:custDataLst>
          </p:nvPr>
        </p:nvSpPr>
        <p:spPr>
          <a:xfrm>
            <a:off x="1266977" y="3183459"/>
            <a:ext cx="77103" cy="128505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文本框 8"/>
          <p:cNvSpPr txBox="1"/>
          <p:nvPr>
            <p:custDataLst>
              <p:tags r:id="rId12"/>
            </p:custDataLst>
          </p:nvPr>
        </p:nvSpPr>
        <p:spPr>
          <a:xfrm>
            <a:off x="1300389" y="3370435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 fontScale="94444" lnSpcReduction="1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客户关系管理现状分析：当前存在的问题、挑战等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对角圆角矩形 14"/>
          <p:cNvSpPr/>
          <p:nvPr>
            <p:custDataLst>
              <p:tags r:id="rId13"/>
            </p:custDataLst>
          </p:nvPr>
        </p:nvSpPr>
        <p:spPr>
          <a:xfrm>
            <a:off x="6317885" y="3311965"/>
            <a:ext cx="5113102" cy="1245339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对角圆角矩形 18"/>
          <p:cNvSpPr/>
          <p:nvPr>
            <p:custDataLst>
              <p:tags r:id="rId14"/>
            </p:custDataLst>
          </p:nvPr>
        </p:nvSpPr>
        <p:spPr>
          <a:xfrm>
            <a:off x="6317885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直角三角形 19"/>
          <p:cNvSpPr/>
          <p:nvPr>
            <p:custDataLst>
              <p:tags r:id="rId15"/>
            </p:custDataLst>
          </p:nvPr>
        </p:nvSpPr>
        <p:spPr>
          <a:xfrm>
            <a:off x="6829336" y="3183459"/>
            <a:ext cx="77103" cy="128505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文本框 20"/>
          <p:cNvSpPr txBox="1"/>
          <p:nvPr>
            <p:custDataLst>
              <p:tags r:id="rId16"/>
            </p:custDataLst>
          </p:nvPr>
        </p:nvSpPr>
        <p:spPr>
          <a:xfrm>
            <a:off x="6862748" y="3370435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 fontScale="94444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实践成果展示：客户满意度提升、业务增长等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对角圆角矩形 15"/>
          <p:cNvSpPr/>
          <p:nvPr>
            <p:custDataLst>
              <p:tags r:id="rId17"/>
            </p:custDataLst>
          </p:nvPr>
        </p:nvSpPr>
        <p:spPr>
          <a:xfrm>
            <a:off x="754883" y="5004382"/>
            <a:ext cx="5113102" cy="1245339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对角圆角矩形 16"/>
          <p:cNvSpPr/>
          <p:nvPr>
            <p:custDataLst>
              <p:tags r:id="rId18"/>
            </p:custDataLst>
          </p:nvPr>
        </p:nvSpPr>
        <p:spPr>
          <a:xfrm>
            <a:off x="754883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直角三角形 17"/>
          <p:cNvSpPr/>
          <p:nvPr>
            <p:custDataLst>
              <p:tags r:id="rId19"/>
            </p:custDataLst>
          </p:nvPr>
        </p:nvSpPr>
        <p:spPr>
          <a:xfrm>
            <a:off x="1266977" y="4870736"/>
            <a:ext cx="77103" cy="128505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文本框 27"/>
          <p:cNvSpPr txBox="1"/>
          <p:nvPr>
            <p:custDataLst>
              <p:tags r:id="rId20"/>
            </p:custDataLst>
          </p:nvPr>
        </p:nvSpPr>
        <p:spPr>
          <a:xfrm>
            <a:off x="1300389" y="5062852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 fontScale="94444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实施客户关系管理的目的和意义：提高客户满意度、忠诚度，促进业务增长等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对角圆角矩形 22"/>
          <p:cNvSpPr/>
          <p:nvPr>
            <p:custDataLst>
              <p:tags r:id="rId21"/>
            </p:custDataLst>
          </p:nvPr>
        </p:nvSpPr>
        <p:spPr>
          <a:xfrm>
            <a:off x="6317885" y="5004382"/>
            <a:ext cx="5113102" cy="1245339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956" name="对角圆角矩形 23"/>
          <p:cNvSpPr/>
          <p:nvPr>
            <p:custDataLst>
              <p:tags r:id="rId22"/>
            </p:custDataLst>
          </p:nvPr>
        </p:nvSpPr>
        <p:spPr>
          <a:xfrm>
            <a:off x="6317885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直角三角形 24"/>
          <p:cNvSpPr/>
          <p:nvPr>
            <p:custDataLst>
              <p:tags r:id="rId23"/>
            </p:custDataLst>
          </p:nvPr>
        </p:nvSpPr>
        <p:spPr>
          <a:xfrm>
            <a:off x="6829336" y="4870736"/>
            <a:ext cx="77103" cy="128505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文本框 25"/>
          <p:cNvSpPr txBox="1"/>
          <p:nvPr>
            <p:custDataLst>
              <p:tags r:id="rId24"/>
            </p:custDataLst>
          </p:nvPr>
        </p:nvSpPr>
        <p:spPr>
          <a:xfrm>
            <a:off x="6862748" y="5062852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总结与展望：未来发展方向、计划等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成功因素分析</a:t>
            </a:r>
            <a:endParaRPr altLang="en-US" lang="zh-CN"/>
          </a:p>
        </p:txBody>
      </p:sp>
      <p:sp>
        <p:nvSpPr>
          <p:cNvPr id="104999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客户满意度：关注客户需求，提供优质服务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团队协作：加强内部协作，提升客户服务效率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数据分析：利用数据驱动决策，优化客户体验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沟通渠道：建立多种沟通渠道，提高客户互动频率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借鉴意义和启示</a:t>
            </a:r>
            <a:endParaRPr altLang="en-US" lang="zh-CN"/>
          </a:p>
        </p:txBody>
      </p:sp>
      <p:sp>
        <p:nvSpPr>
          <p:cNvPr id="105007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7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7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0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0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0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成功案例的背景和特点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成功案例的启示：如何更好地理解和满足客户需求，提升客户满意度和忠诚度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成功案例的借鉴意义：如何将这些策略和方法应用到自己的企业中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成功案例的客户关系管理策略和方法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15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面临的挑战与对策建议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面临的挑战分析</a:t>
            </a:r>
            <a:endParaRPr altLang="en-US" lang="zh-CN"/>
          </a:p>
        </p:txBody>
      </p:sp>
      <p:sp>
        <p:nvSpPr>
          <p:cNvPr id="105021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1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2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客户信息分散：客户数据分散在不同的部门和系统中，难以实现信息的共享和整合。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2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2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客户需求多样化：客户需求不断变化和多样化，需要不断调整和优化客户关系管理策略。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3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3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竞争激烈：市场竞争激烈，需要不断提高客户满意度和忠诚度，以保持竞争优势。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3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3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法规与合规要求：法规与合规要求不断提高，需要确保客户关系管理符合相关法规和规定。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对策建议</a:t>
            </a:r>
            <a:endParaRPr altLang="en-US" lang="zh-CN"/>
          </a:p>
        </p:txBody>
      </p:sp>
      <p:sp>
        <p:nvSpPr>
          <p:cNvPr id="105027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7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8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加强团队沟通与协作，提高客户服务的质量和效率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9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定期对客户进行回访和调查，及时了解客户需求的变化和反馈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9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建立完善的客户信息管理系统，实现客户信息的共享与整合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9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制定个性化的客户服务方案，满足不同客户的需求和期望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5033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3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3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3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4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4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4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4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4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3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5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5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5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5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5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6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6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6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6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6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客户体验成为竞争关键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人工智能和机器学习在CRM中的应用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社交媒体和移动应用的影响力增加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数字化和智能化成为趋势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41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总结高效客户关系管理的重要性和实施措施</a:t>
            </a:r>
            <a:endParaRPr altLang="en-US" lang="zh-CN"/>
          </a:p>
        </p:txBody>
      </p:sp>
      <p:sp>
        <p:nvSpPr>
          <p:cNvPr id="105047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总结：客户关系管理是企业与客户之间建立长期合作关系的关键，通过高效的管理方式可以提高客户满意度和忠诚度，促进企业的发展。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实施措施：为了实现高效客户关系管理，企业需要采取一系列措施，包括建立完善的客户信息管理系统、制定个性化的营销策略、加强客户服务团队建设等。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未来展望：随着科技的不断发展和市场竞争的加剧，企业需要不断创新和改进客户关系管理方式，以适应不断变化的市场需求和客户需求。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结论：高效客户关系管理是企业发展的重要保障，企业需要重视并加强客户关系管理，以提高客户满意度和忠诚度，促进企业的发展。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对未来发展的展望和期待</a:t>
            </a:r>
            <a:endParaRPr altLang="en-US" lang="zh-CN"/>
          </a:p>
        </p:txBody>
      </p:sp>
      <p:sp>
        <p:nvSpPr>
          <p:cNvPr id="10505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持续优化客户关系管理策略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提升客户服务体验和满意度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5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探索新的技术和工具来提升效率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拓展新的市场和客户群体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8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59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7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3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9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81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EVEN"/>
</p:tagLst>
</file>

<file path=ppt/tags/tag4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43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4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46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464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2023-12-19T11:05:41Z</dcterms:created>
  <dcterms:modified xsi:type="dcterms:W3CDTF">2023-12-19T11:05:41Z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ee07a21599544a25b90cc2cb4fd1b4d5_21</vt:lpwstr>
  </property>
</Properties>
</file>