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72" r:id="rId1"/>
    <p:sldMasterId id="2147484709" r:id="rId2"/>
  </p:sldMasterIdLst>
  <p:notesMasterIdLst>
    <p:notesMasterId r:id="rId3"/>
  </p:notesMasterIdLst>
  <p:sldIdLst>
    <p:sldId id="738" r:id="rId4"/>
    <p:sldId id="743" r:id="rId5"/>
    <p:sldId id="747" r:id="rId6"/>
    <p:sldId id="750" r:id="rId7"/>
    <p:sldId id="753" r:id="rId8"/>
    <p:sldId id="756" r:id="rId9"/>
    <p:sldId id="759" r:id="rId10"/>
    <p:sldId id="762" r:id="rId11"/>
    <p:sldId id="765" r:id="rId12"/>
    <p:sldId id="768" r:id="rId13"/>
    <p:sldId id="771" r:id="rId14"/>
    <p:sldId id="774" r:id="rId15"/>
    <p:sldId id="777" r:id="rId16"/>
    <p:sldId id="780" r:id="rId17"/>
    <p:sldId id="783" r:id="rId18"/>
    <p:sldId id="786" r:id="rId19"/>
    <p:sldId id="789" r:id="rId20"/>
    <p:sldId id="792" r:id="rId21"/>
    <p:sldId id="795" r:id="rId22"/>
    <p:sldId id="798" r:id="rId23"/>
    <p:sldId id="801" r:id="rId24"/>
    <p:sldId id="804" r:id="rId25"/>
    <p:sldId id="807" r:id="rId26"/>
    <p:sldId id="810" r:id="rId27"/>
    <p:sldId id="813" r:id="rId28"/>
    <p:sldId id="816" r:id="rId29"/>
    <p:sldId id="819" r:id="rId30"/>
    <p:sldId id="822" r:id="rId31"/>
    <p:sldId id="825" r:id="rId32"/>
    <p:sldId id="828" r:id="rId33"/>
    <p:sldId id="831" r:id="rId34"/>
    <p:sldId id="834" r:id="rId35"/>
    <p:sldId id="83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73" r:id="rId1"/>
    <p:sldLayoutId id="2147484674" r:id="rId2"/>
    <p:sldLayoutId id="2147484675" r:id="rId3"/>
    <p:sldLayoutId id="2147484676" r:id="rId4"/>
    <p:sldLayoutId id="2147484677" r:id="rId5"/>
    <p:sldLayoutId id="2147484678" r:id="rId6"/>
    <p:sldLayoutId id="2147484679" r:id="rId7"/>
    <p:sldLayoutId id="2147484680" r:id="rId8"/>
    <p:sldLayoutId id="2147484681" r:id="rId9"/>
    <p:sldLayoutId id="2147484682" r:id="rId10"/>
    <p:sldLayoutId id="21474846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10" r:id="rId1"/>
    <p:sldLayoutId id="2147484711" r:id="rId2"/>
    <p:sldLayoutId id="2147484712" r:id="rId3"/>
    <p:sldLayoutId id="2147484713" r:id="rId4"/>
    <p:sldLayoutId id="2147484714" r:id="rId5"/>
    <p:sldLayoutId id="2147484715" r:id="rId6"/>
    <p:sldLayoutId id="2147484716" r:id="rId7"/>
    <p:sldLayoutId id="2147484717" r:id="rId8"/>
    <p:sldLayoutId id="2147484718" r:id="rId9"/>
    <p:sldLayoutId id="2147484719" r:id="rId10"/>
    <p:sldLayoutId id="214748472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tags" Target="../tags/tag743.xml"/><Relationship Id="rId14" Type="http://schemas.openxmlformats.org/officeDocument/2006/relationships/tags" Target="../tags/tag744.xml"/><Relationship Id="rId15" Type="http://schemas.openxmlformats.org/officeDocument/2006/relationships/tags" Target="../tags/tag745.xml"/><Relationship Id="rId16" Type="http://schemas.openxmlformats.org/officeDocument/2006/relationships/tags" Target="../tags/tag746.xml"/><Relationship Id="rId17" Type="http://schemas.openxmlformats.org/officeDocument/2006/relationships/tags" Target="../tags/tag747.xml"/><Relationship Id="rId18" Type="http://schemas.openxmlformats.org/officeDocument/2006/relationships/tags" Target="../tags/tag748.xml"/><Relationship Id="rId19" Type="http://schemas.openxmlformats.org/officeDocument/2006/relationships/tags" Target="../tags/tag749.xml"/><Relationship Id="rId20" Type="http://schemas.openxmlformats.org/officeDocument/2006/relationships/tags" Target="../tags/tag750.xml"/><Relationship Id="rId21" Type="http://schemas.openxmlformats.org/officeDocument/2006/relationships/tags" Target="../tags/tag751.xml"/><Relationship Id="rId22" Type="http://schemas.openxmlformats.org/officeDocument/2006/relationships/tags" Target="../tags/tag752.xml"/><Relationship Id="rId23" Type="http://schemas.openxmlformats.org/officeDocument/2006/relationships/tags" Target="../tags/tag753.xml"/><Relationship Id="rId24" Type="http://schemas.openxmlformats.org/officeDocument/2006/relationships/tags" Target="../tags/tag754.xml"/><Relationship Id="rId25" Type="http://schemas.openxmlformats.org/officeDocument/2006/relationships/tags" Target="../tags/tag755.xml"/><Relationship Id="rId26" Type="http://schemas.openxmlformats.org/officeDocument/2006/relationships/tags" Target="../tags/tag756.xml"/><Relationship Id="rId27" Type="http://schemas.openxmlformats.org/officeDocument/2006/relationships/tags" Target="../tags/tag757.xml"/><Relationship Id="rId28" Type="http://schemas.openxmlformats.org/officeDocument/2006/relationships/tags" Target="../tags/tag758.xml"/><Relationship Id="rId29" Type="http://schemas.openxmlformats.org/officeDocument/2006/relationships/tags" Target="../tags/tag759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60.xml"/><Relationship Id="rId2" Type="http://schemas.openxmlformats.org/officeDocument/2006/relationships/tags" Target="../tags/tag761.xml"/><Relationship Id="rId3" Type="http://schemas.openxmlformats.org/officeDocument/2006/relationships/tags" Target="../tags/tag762.xml"/><Relationship Id="rId4" Type="http://schemas.openxmlformats.org/officeDocument/2006/relationships/tags" Target="../tags/tag763.xml"/><Relationship Id="rId5" Type="http://schemas.openxmlformats.org/officeDocument/2006/relationships/tags" Target="../tags/tag764.xml"/><Relationship Id="rId6" Type="http://schemas.openxmlformats.org/officeDocument/2006/relationships/tags" Target="../tags/tag765.xml"/><Relationship Id="rId7" Type="http://schemas.openxmlformats.org/officeDocument/2006/relationships/tags" Target="../tags/tag766.xml"/><Relationship Id="rId8" Type="http://schemas.openxmlformats.org/officeDocument/2006/relationships/tags" Target="../tags/tag767.xml"/><Relationship Id="rId9" Type="http://schemas.openxmlformats.org/officeDocument/2006/relationships/tags" Target="../tags/tag768.xml"/><Relationship Id="rId10" Type="http://schemas.openxmlformats.org/officeDocument/2006/relationships/tags" Target="../tags/tag769.xml"/><Relationship Id="rId11" Type="http://schemas.openxmlformats.org/officeDocument/2006/relationships/tags" Target="../tags/tag770.xml"/><Relationship Id="rId12" Type="http://schemas.openxmlformats.org/officeDocument/2006/relationships/tags" Target="../tags/tag771.xml"/><Relationship Id="rId13" Type="http://schemas.openxmlformats.org/officeDocument/2006/relationships/tags" Target="../tags/tag772.xml"/><Relationship Id="rId14" Type="http://schemas.openxmlformats.org/officeDocument/2006/relationships/tags" Target="../tags/tag773.xml"/><Relationship Id="rId15" Type="http://schemas.openxmlformats.org/officeDocument/2006/relationships/tags" Target="../tags/tag774.xml"/><Relationship Id="rId16" Type="http://schemas.openxmlformats.org/officeDocument/2006/relationships/tags" Target="../tags/tag775.xml"/><Relationship Id="rId17" Type="http://schemas.openxmlformats.org/officeDocument/2006/relationships/tags" Target="../tags/tag776.xml"/><Relationship Id="rId18" Type="http://schemas.openxmlformats.org/officeDocument/2006/relationships/tags" Target="../tags/tag777.xml"/><Relationship Id="rId19" Type="http://schemas.openxmlformats.org/officeDocument/2006/relationships/tags" Target="../tags/tag778.xml"/><Relationship Id="rId20" Type="http://schemas.openxmlformats.org/officeDocument/2006/relationships/tags" Target="../tags/tag779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80.xml"/><Relationship Id="rId2" Type="http://schemas.openxmlformats.org/officeDocument/2006/relationships/tags" Target="../tags/tag781.xml"/><Relationship Id="rId3" Type="http://schemas.openxmlformats.org/officeDocument/2006/relationships/tags" Target="../tags/tag782.xml"/><Relationship Id="rId4" Type="http://schemas.openxmlformats.org/officeDocument/2006/relationships/tags" Target="../tags/tag783.xml"/><Relationship Id="rId5" Type="http://schemas.openxmlformats.org/officeDocument/2006/relationships/tags" Target="../tags/tag784.xml"/><Relationship Id="rId6" Type="http://schemas.openxmlformats.org/officeDocument/2006/relationships/tags" Target="../tags/tag785.xml"/><Relationship Id="rId7" Type="http://schemas.openxmlformats.org/officeDocument/2006/relationships/tags" Target="../tags/tag786.xml"/><Relationship Id="rId8" Type="http://schemas.openxmlformats.org/officeDocument/2006/relationships/tags" Target="../tags/tag787.xml"/><Relationship Id="rId9" Type="http://schemas.openxmlformats.org/officeDocument/2006/relationships/tags" Target="../tags/tag788.xml"/><Relationship Id="rId10" Type="http://schemas.openxmlformats.org/officeDocument/2006/relationships/tags" Target="../tags/tag789.xml"/><Relationship Id="rId11" Type="http://schemas.openxmlformats.org/officeDocument/2006/relationships/tags" Target="../tags/tag790.xml"/><Relationship Id="rId12" Type="http://schemas.openxmlformats.org/officeDocument/2006/relationships/tags" Target="../tags/tag79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92.xml"/><Relationship Id="rId2" Type="http://schemas.openxmlformats.org/officeDocument/2006/relationships/tags" Target="../tags/tag793.xml"/><Relationship Id="rId3" Type="http://schemas.openxmlformats.org/officeDocument/2006/relationships/tags" Target="../tags/tag794.xml"/><Relationship Id="rId4" Type="http://schemas.openxmlformats.org/officeDocument/2006/relationships/tags" Target="../tags/tag795.xml"/><Relationship Id="rId5" Type="http://schemas.openxmlformats.org/officeDocument/2006/relationships/tags" Target="../tags/tag796.xml"/><Relationship Id="rId6" Type="http://schemas.openxmlformats.org/officeDocument/2006/relationships/tags" Target="../tags/tag797.xml"/><Relationship Id="rId7" Type="http://schemas.openxmlformats.org/officeDocument/2006/relationships/tags" Target="../tags/tag798.xml"/><Relationship Id="rId8" Type="http://schemas.openxmlformats.org/officeDocument/2006/relationships/tags" Target="../tags/tag799.xml"/><Relationship Id="rId9" Type="http://schemas.openxmlformats.org/officeDocument/2006/relationships/tags" Target="../tags/tag800.xml"/><Relationship Id="rId10" Type="http://schemas.openxmlformats.org/officeDocument/2006/relationships/tags" Target="../tags/tag801.xml"/><Relationship Id="rId11" Type="http://schemas.openxmlformats.org/officeDocument/2006/relationships/tags" Target="../tags/tag802.xml"/><Relationship Id="rId12" Type="http://schemas.openxmlformats.org/officeDocument/2006/relationships/tags" Target="../tags/tag803.xml"/><Relationship Id="rId13" Type="http://schemas.openxmlformats.org/officeDocument/2006/relationships/tags" Target="../tags/tag804.xml"/><Relationship Id="rId14" Type="http://schemas.openxmlformats.org/officeDocument/2006/relationships/tags" Target="../tags/tag805.xml"/><Relationship Id="rId15" Type="http://schemas.openxmlformats.org/officeDocument/2006/relationships/tags" Target="../tags/tag806.xml"/><Relationship Id="rId16" Type="http://schemas.openxmlformats.org/officeDocument/2006/relationships/tags" Target="../tags/tag807.xml"/><Relationship Id="rId17" Type="http://schemas.openxmlformats.org/officeDocument/2006/relationships/tags" Target="../tags/tag808.xml"/><Relationship Id="rId18" Type="http://schemas.openxmlformats.org/officeDocument/2006/relationships/tags" Target="../tags/tag809.xml"/><Relationship Id="rId19" Type="http://schemas.openxmlformats.org/officeDocument/2006/relationships/tags" Target="../tags/tag810.xml"/><Relationship Id="rId20" Type="http://schemas.openxmlformats.org/officeDocument/2006/relationships/tags" Target="../tags/tag811.xml"/><Relationship Id="rId21" Type="http://schemas.openxmlformats.org/officeDocument/2006/relationships/tags" Target="../tags/tag812.xml"/><Relationship Id="rId22" Type="http://schemas.openxmlformats.org/officeDocument/2006/relationships/tags" Target="../tags/tag813.xml"/><Relationship Id="rId23" Type="http://schemas.openxmlformats.org/officeDocument/2006/relationships/tags" Target="../tags/tag814.xml"/><Relationship Id="rId24" Type="http://schemas.openxmlformats.org/officeDocument/2006/relationships/tags" Target="../tags/tag815.xml"/><Relationship Id="rId25" Type="http://schemas.openxmlformats.org/officeDocument/2006/relationships/tags" Target="../tags/tag816.xml"/><Relationship Id="rId26" Type="http://schemas.openxmlformats.org/officeDocument/2006/relationships/tags" Target="../tags/tag817.xml"/><Relationship Id="rId27" Type="http://schemas.openxmlformats.org/officeDocument/2006/relationships/tags" Target="../tags/tag818.xml"/><Relationship Id="rId28" Type="http://schemas.openxmlformats.org/officeDocument/2006/relationships/tags" Target="../tags/tag819.xml"/><Relationship Id="rId29" Type="http://schemas.openxmlformats.org/officeDocument/2006/relationships/tags" Target="../tags/tag820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824.xml"/><Relationship Id="rId2" Type="http://schemas.openxmlformats.org/officeDocument/2006/relationships/tags" Target="../tags/tag825.xml"/><Relationship Id="rId3" Type="http://schemas.openxmlformats.org/officeDocument/2006/relationships/tags" Target="../tags/tag826.xml"/><Relationship Id="rId4" Type="http://schemas.openxmlformats.org/officeDocument/2006/relationships/tags" Target="../tags/tag827.xml"/><Relationship Id="rId5" Type="http://schemas.openxmlformats.org/officeDocument/2006/relationships/tags" Target="../tags/tag828.xml"/><Relationship Id="rId6" Type="http://schemas.openxmlformats.org/officeDocument/2006/relationships/tags" Target="../tags/tag829.xml"/><Relationship Id="rId7" Type="http://schemas.openxmlformats.org/officeDocument/2006/relationships/tags" Target="../tags/tag830.xml"/><Relationship Id="rId8" Type="http://schemas.openxmlformats.org/officeDocument/2006/relationships/tags" Target="../tags/tag831.xml"/><Relationship Id="rId9" Type="http://schemas.openxmlformats.org/officeDocument/2006/relationships/tags" Target="../tags/tag832.xml"/><Relationship Id="rId10" Type="http://schemas.openxmlformats.org/officeDocument/2006/relationships/tags" Target="../tags/tag833.xml"/><Relationship Id="rId11" Type="http://schemas.openxmlformats.org/officeDocument/2006/relationships/tags" Target="../tags/tag834.xml"/><Relationship Id="rId12" Type="http://schemas.openxmlformats.org/officeDocument/2006/relationships/tags" Target="../tags/tag835.xml"/><Relationship Id="rId13" Type="http://schemas.openxmlformats.org/officeDocument/2006/relationships/tags" Target="../tags/tag836.xml"/><Relationship Id="rId14" Type="http://schemas.openxmlformats.org/officeDocument/2006/relationships/tags" Target="../tags/tag837.xml"/><Relationship Id="rId15" Type="http://schemas.openxmlformats.org/officeDocument/2006/relationships/tags" Target="../tags/tag838.xml"/><Relationship Id="rId16" Type="http://schemas.openxmlformats.org/officeDocument/2006/relationships/tags" Target="../tags/tag839.xml"/><Relationship Id="rId17" Type="http://schemas.openxmlformats.org/officeDocument/2006/relationships/tags" Target="../tags/tag840.xml"/><Relationship Id="rId18" Type="http://schemas.openxmlformats.org/officeDocument/2006/relationships/tags" Target="../tags/tag841.xml"/><Relationship Id="rId19" Type="http://schemas.openxmlformats.org/officeDocument/2006/relationships/tags" Target="../tags/tag842.xml"/><Relationship Id="rId20" Type="http://schemas.openxmlformats.org/officeDocument/2006/relationships/tags" Target="../tags/tag84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tags" Target="../tags/tag850.xml"/><Relationship Id="rId8" Type="http://schemas.openxmlformats.org/officeDocument/2006/relationships/tags" Target="../tags/tag851.xml"/><Relationship Id="rId9" Type="http://schemas.openxmlformats.org/officeDocument/2006/relationships/tags" Target="../tags/tag852.xml"/><Relationship Id="rId10" Type="http://schemas.openxmlformats.org/officeDocument/2006/relationships/tags" Target="../tags/tag853.xml"/><Relationship Id="rId11" Type="http://schemas.openxmlformats.org/officeDocument/2006/relationships/tags" Target="../tags/tag854.xml"/><Relationship Id="rId12" Type="http://schemas.openxmlformats.org/officeDocument/2006/relationships/tags" Target="../tags/tag85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56.xml"/><Relationship Id="rId2" Type="http://schemas.openxmlformats.org/officeDocument/2006/relationships/tags" Target="../tags/tag857.xml"/><Relationship Id="rId3" Type="http://schemas.openxmlformats.org/officeDocument/2006/relationships/tags" Target="../tags/tag858.xml"/><Relationship Id="rId4" Type="http://schemas.openxmlformats.org/officeDocument/2006/relationships/tags" Target="../tags/tag859.xml"/><Relationship Id="rId5" Type="http://schemas.openxmlformats.org/officeDocument/2006/relationships/tags" Target="../tags/tag860.xml"/><Relationship Id="rId6" Type="http://schemas.openxmlformats.org/officeDocument/2006/relationships/tags" Target="../tags/tag861.xml"/><Relationship Id="rId7" Type="http://schemas.openxmlformats.org/officeDocument/2006/relationships/tags" Target="../tags/tag862.xml"/><Relationship Id="rId8" Type="http://schemas.openxmlformats.org/officeDocument/2006/relationships/tags" Target="../tags/tag863.xml"/><Relationship Id="rId9" Type="http://schemas.openxmlformats.org/officeDocument/2006/relationships/tags" Target="../tags/tag864.xml"/><Relationship Id="rId10" Type="http://schemas.openxmlformats.org/officeDocument/2006/relationships/tags" Target="../tags/tag865.xml"/><Relationship Id="rId11" Type="http://schemas.openxmlformats.org/officeDocument/2006/relationships/tags" Target="../tags/tag866.xml"/><Relationship Id="rId12" Type="http://schemas.openxmlformats.org/officeDocument/2006/relationships/tags" Target="../tags/tag867.xml"/><Relationship Id="rId13" Type="http://schemas.openxmlformats.org/officeDocument/2006/relationships/tags" Target="../tags/tag868.xml"/><Relationship Id="rId14" Type="http://schemas.openxmlformats.org/officeDocument/2006/relationships/tags" Target="../tags/tag869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tags" Target="../tags/tag878.xml"/><Relationship Id="rId10" Type="http://schemas.openxmlformats.org/officeDocument/2006/relationships/tags" Target="../tags/tag879.xml"/><Relationship Id="rId11" Type="http://schemas.openxmlformats.org/officeDocument/2006/relationships/tags" Target="../tags/tag880.xml"/><Relationship Id="rId12" Type="http://schemas.openxmlformats.org/officeDocument/2006/relationships/tags" Target="../tags/tag88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82.xml"/><Relationship Id="rId2" Type="http://schemas.openxmlformats.org/officeDocument/2006/relationships/tags" Target="../tags/tag883.xml"/><Relationship Id="rId3" Type="http://schemas.openxmlformats.org/officeDocument/2006/relationships/tags" Target="../tags/tag88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tags" Target="../tags/tag88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tags" Target="../tags/tag892.xml"/><Relationship Id="rId5" Type="http://schemas.openxmlformats.org/officeDocument/2006/relationships/tags" Target="../tags/tag893.xml"/><Relationship Id="rId6" Type="http://schemas.openxmlformats.org/officeDocument/2006/relationships/tags" Target="../tags/tag894.xml"/><Relationship Id="rId7" Type="http://schemas.openxmlformats.org/officeDocument/2006/relationships/tags" Target="../tags/tag895.xml"/><Relationship Id="rId8" Type="http://schemas.openxmlformats.org/officeDocument/2006/relationships/tags" Target="../tags/tag896.xml"/><Relationship Id="rId9" Type="http://schemas.openxmlformats.org/officeDocument/2006/relationships/tags" Target="../tags/tag897.xml"/><Relationship Id="rId10" Type="http://schemas.openxmlformats.org/officeDocument/2006/relationships/tags" Target="../tags/tag898.xml"/><Relationship Id="rId11" Type="http://schemas.openxmlformats.org/officeDocument/2006/relationships/tags" Target="../tags/tag899.xml"/><Relationship Id="rId12" Type="http://schemas.openxmlformats.org/officeDocument/2006/relationships/tags" Target="../tags/tag90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tags" Target="../tags/tag904.xml"/><Relationship Id="rId5" Type="http://schemas.openxmlformats.org/officeDocument/2006/relationships/tags" Target="../tags/tag905.xml"/><Relationship Id="rId6" Type="http://schemas.openxmlformats.org/officeDocument/2006/relationships/tags" Target="../tags/tag906.xml"/><Relationship Id="rId7" Type="http://schemas.openxmlformats.org/officeDocument/2006/relationships/tags" Target="../tags/tag907.xml"/><Relationship Id="rId8" Type="http://schemas.openxmlformats.org/officeDocument/2006/relationships/tags" Target="../tags/tag908.xml"/><Relationship Id="rId9" Type="http://schemas.openxmlformats.org/officeDocument/2006/relationships/tags" Target="../tags/tag909.xml"/><Relationship Id="rId10" Type="http://schemas.openxmlformats.org/officeDocument/2006/relationships/tags" Target="../tags/tag910.xml"/><Relationship Id="rId11" Type="http://schemas.openxmlformats.org/officeDocument/2006/relationships/tags" Target="../tags/tag911.xml"/><Relationship Id="rId12" Type="http://schemas.openxmlformats.org/officeDocument/2006/relationships/tags" Target="../tags/tag91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13.xml"/><Relationship Id="rId2" Type="http://schemas.openxmlformats.org/officeDocument/2006/relationships/tags" Target="../tags/tag914.xml"/><Relationship Id="rId3" Type="http://schemas.openxmlformats.org/officeDocument/2006/relationships/tags" Target="../tags/tag915.xml"/><Relationship Id="rId4" Type="http://schemas.openxmlformats.org/officeDocument/2006/relationships/tags" Target="../tags/tag916.xml"/><Relationship Id="rId5" Type="http://schemas.openxmlformats.org/officeDocument/2006/relationships/tags" Target="../tags/tag917.xml"/><Relationship Id="rId6" Type="http://schemas.openxmlformats.org/officeDocument/2006/relationships/tags" Target="../tags/tag918.xml"/><Relationship Id="rId7" Type="http://schemas.openxmlformats.org/officeDocument/2006/relationships/tags" Target="../tags/tag919.xml"/><Relationship Id="rId8" Type="http://schemas.openxmlformats.org/officeDocument/2006/relationships/tags" Target="../tags/tag920.xml"/><Relationship Id="rId9" Type="http://schemas.openxmlformats.org/officeDocument/2006/relationships/tags" Target="../tags/tag921.xml"/><Relationship Id="rId10" Type="http://schemas.openxmlformats.org/officeDocument/2006/relationships/tags" Target="../tags/tag922.xml"/><Relationship Id="rId11" Type="http://schemas.openxmlformats.org/officeDocument/2006/relationships/tags" Target="../tags/tag923.xml"/><Relationship Id="rId12" Type="http://schemas.openxmlformats.org/officeDocument/2006/relationships/tags" Target="../tags/tag92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25.xml"/><Relationship Id="rId2" Type="http://schemas.openxmlformats.org/officeDocument/2006/relationships/tags" Target="../tags/tag926.xml"/><Relationship Id="rId3" Type="http://schemas.openxmlformats.org/officeDocument/2006/relationships/tags" Target="../tags/tag92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28.xml"/><Relationship Id="rId2" Type="http://schemas.openxmlformats.org/officeDocument/2006/relationships/tags" Target="../tags/tag929.xml"/><Relationship Id="rId3" Type="http://schemas.openxmlformats.org/officeDocument/2006/relationships/tags" Target="../tags/tag930.xml"/><Relationship Id="rId4" Type="http://schemas.openxmlformats.org/officeDocument/2006/relationships/tags" Target="../tags/tag931.xml"/><Relationship Id="rId5" Type="http://schemas.openxmlformats.org/officeDocument/2006/relationships/tags" Target="../tags/tag932.xml"/><Relationship Id="rId6" Type="http://schemas.openxmlformats.org/officeDocument/2006/relationships/tags" Target="../tags/tag933.xml"/><Relationship Id="rId7" Type="http://schemas.openxmlformats.org/officeDocument/2006/relationships/tags" Target="../tags/tag934.xml"/><Relationship Id="rId8" Type="http://schemas.openxmlformats.org/officeDocument/2006/relationships/tags" Target="../tags/tag935.xml"/><Relationship Id="rId9" Type="http://schemas.openxmlformats.org/officeDocument/2006/relationships/tags" Target="../tags/tag936.xml"/><Relationship Id="rId10" Type="http://schemas.openxmlformats.org/officeDocument/2006/relationships/tags" Target="../tags/tag937.xml"/><Relationship Id="rId11" Type="http://schemas.openxmlformats.org/officeDocument/2006/relationships/tags" Target="../tags/tag938.xml"/><Relationship Id="rId12" Type="http://schemas.openxmlformats.org/officeDocument/2006/relationships/tags" Target="../tags/tag93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40.xml"/><Relationship Id="rId2" Type="http://schemas.openxmlformats.org/officeDocument/2006/relationships/tags" Target="../tags/tag941.xml"/><Relationship Id="rId3" Type="http://schemas.openxmlformats.org/officeDocument/2006/relationships/tags" Target="../tags/tag942.xml"/><Relationship Id="rId4" Type="http://schemas.openxmlformats.org/officeDocument/2006/relationships/tags" Target="../tags/tag943.xml"/><Relationship Id="rId5" Type="http://schemas.openxmlformats.org/officeDocument/2006/relationships/tags" Target="../tags/tag944.xml"/><Relationship Id="rId6" Type="http://schemas.openxmlformats.org/officeDocument/2006/relationships/tags" Target="../tags/tag945.xml"/><Relationship Id="rId7" Type="http://schemas.openxmlformats.org/officeDocument/2006/relationships/tags" Target="../tags/tag946.xml"/><Relationship Id="rId8" Type="http://schemas.openxmlformats.org/officeDocument/2006/relationships/tags" Target="../tags/tag947.xml"/><Relationship Id="rId9" Type="http://schemas.openxmlformats.org/officeDocument/2006/relationships/tags" Target="../tags/tag948.xml"/><Relationship Id="rId10" Type="http://schemas.openxmlformats.org/officeDocument/2006/relationships/tags" Target="../tags/tag949.xml"/><Relationship Id="rId11" Type="http://schemas.openxmlformats.org/officeDocument/2006/relationships/tags" Target="../tags/tag950.xml"/><Relationship Id="rId12" Type="http://schemas.openxmlformats.org/officeDocument/2006/relationships/tags" Target="../tags/tag951.xml"/><Relationship Id="rId13" Type="http://schemas.openxmlformats.org/officeDocument/2006/relationships/tags" Target="../tags/tag952.xml"/><Relationship Id="rId14" Type="http://schemas.openxmlformats.org/officeDocument/2006/relationships/tags" Target="../tags/tag953.xml"/><Relationship Id="rId15" Type="http://schemas.openxmlformats.org/officeDocument/2006/relationships/tags" Target="../tags/tag954.xml"/><Relationship Id="rId16" Type="http://schemas.openxmlformats.org/officeDocument/2006/relationships/tags" Target="../tags/tag955.xml"/><Relationship Id="rId17" Type="http://schemas.openxmlformats.org/officeDocument/2006/relationships/tags" Target="../tags/tag956.xml"/><Relationship Id="rId18" Type="http://schemas.openxmlformats.org/officeDocument/2006/relationships/tags" Target="../tags/tag957.xml"/><Relationship Id="rId19" Type="http://schemas.openxmlformats.org/officeDocument/2006/relationships/tags" Target="../tags/tag958.xml"/><Relationship Id="rId20" Type="http://schemas.openxmlformats.org/officeDocument/2006/relationships/tags" Target="../tags/tag95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60.xml"/><Relationship Id="rId2" Type="http://schemas.openxmlformats.org/officeDocument/2006/relationships/tags" Target="../tags/tag961.xml"/><Relationship Id="rId3" Type="http://schemas.openxmlformats.org/officeDocument/2006/relationships/tags" Target="../tags/tag962.xml"/><Relationship Id="rId4" Type="http://schemas.openxmlformats.org/officeDocument/2006/relationships/tags" Target="../tags/tag96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64.xml"/><Relationship Id="rId2" Type="http://schemas.openxmlformats.org/officeDocument/2006/relationships/tags" Target="../tags/tag965.xml"/><Relationship Id="rId3" Type="http://schemas.openxmlformats.org/officeDocument/2006/relationships/tags" Target="../tags/tag966.xml"/><Relationship Id="rId4" Type="http://schemas.openxmlformats.org/officeDocument/2006/relationships/tags" Target="../tags/tag96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68.xml"/><Relationship Id="rId2" Type="http://schemas.openxmlformats.org/officeDocument/2006/relationships/tags" Target="../tags/tag969.xml"/><Relationship Id="rId3" Type="http://schemas.openxmlformats.org/officeDocument/2006/relationships/tags" Target="../tags/tag97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71.xml"/><Relationship Id="rId2" Type="http://schemas.openxmlformats.org/officeDocument/2006/relationships/tags" Target="../tags/tag972.xml"/><Relationship Id="rId3" Type="http://schemas.openxmlformats.org/officeDocument/2006/relationships/tags" Target="../tags/tag973.xml"/><Relationship Id="rId4" Type="http://schemas.openxmlformats.org/officeDocument/2006/relationships/tags" Target="../tags/tag974.xml"/><Relationship Id="rId5" Type="http://schemas.openxmlformats.org/officeDocument/2006/relationships/tags" Target="../tags/tag975.xml"/><Relationship Id="rId6" Type="http://schemas.openxmlformats.org/officeDocument/2006/relationships/tags" Target="../tags/tag976.xml"/><Relationship Id="rId7" Type="http://schemas.openxmlformats.org/officeDocument/2006/relationships/tags" Target="../tags/tag977.xml"/><Relationship Id="rId8" Type="http://schemas.openxmlformats.org/officeDocument/2006/relationships/tags" Target="../tags/tag978.xml"/><Relationship Id="rId9" Type="http://schemas.openxmlformats.org/officeDocument/2006/relationships/tags" Target="../tags/tag979.xml"/><Relationship Id="rId10" Type="http://schemas.openxmlformats.org/officeDocument/2006/relationships/tags" Target="../tags/tag980.xml"/><Relationship Id="rId11" Type="http://schemas.openxmlformats.org/officeDocument/2006/relationships/tags" Target="../tags/tag981.xml"/><Relationship Id="rId12" Type="http://schemas.openxmlformats.org/officeDocument/2006/relationships/tags" Target="../tags/tag98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83.xml"/><Relationship Id="rId2" Type="http://schemas.openxmlformats.org/officeDocument/2006/relationships/tags" Target="../tags/tag984.xml"/><Relationship Id="rId3" Type="http://schemas.openxmlformats.org/officeDocument/2006/relationships/tags" Target="../tags/tag985.xml"/><Relationship Id="rId4" Type="http://schemas.openxmlformats.org/officeDocument/2006/relationships/tags" Target="../tags/tag986.xml"/><Relationship Id="rId5" Type="http://schemas.openxmlformats.org/officeDocument/2006/relationships/tags" Target="../tags/tag987.xml"/><Relationship Id="rId6" Type="http://schemas.openxmlformats.org/officeDocument/2006/relationships/tags" Target="../tags/tag988.xml"/><Relationship Id="rId7" Type="http://schemas.openxmlformats.org/officeDocument/2006/relationships/tags" Target="../tags/tag989.xml"/><Relationship Id="rId8" Type="http://schemas.openxmlformats.org/officeDocument/2006/relationships/tags" Target="../tags/tag990.xml"/><Relationship Id="rId9" Type="http://schemas.openxmlformats.org/officeDocument/2006/relationships/tags" Target="../tags/tag991.xml"/><Relationship Id="rId10" Type="http://schemas.openxmlformats.org/officeDocument/2006/relationships/tags" Target="../tags/tag992.xml"/><Relationship Id="rId11" Type="http://schemas.openxmlformats.org/officeDocument/2006/relationships/tags" Target="../tags/tag993.xml"/><Relationship Id="rId12" Type="http://schemas.openxmlformats.org/officeDocument/2006/relationships/tags" Target="../tags/tag994.xml"/><Relationship Id="rId13" Type="http://schemas.openxmlformats.org/officeDocument/2006/relationships/tags" Target="../tags/tag995.xml"/><Relationship Id="rId14" Type="http://schemas.openxmlformats.org/officeDocument/2006/relationships/tags" Target="../tags/tag996.xml"/><Relationship Id="rId15" Type="http://schemas.openxmlformats.org/officeDocument/2006/relationships/tags" Target="../tags/tag997.xml"/><Relationship Id="rId16" Type="http://schemas.openxmlformats.org/officeDocument/2006/relationships/tags" Target="../tags/tag998.xml"/><Relationship Id="rId17" Type="http://schemas.openxmlformats.org/officeDocument/2006/relationships/tags" Target="../tags/tag999.xml"/><Relationship Id="rId18" Type="http://schemas.openxmlformats.org/officeDocument/2006/relationships/tags" Target="../tags/tag1000.xml"/><Relationship Id="rId19" Type="http://schemas.openxmlformats.org/officeDocument/2006/relationships/tags" Target="../tags/tag1001.xml"/><Relationship Id="rId20" Type="http://schemas.openxmlformats.org/officeDocument/2006/relationships/tags" Target="../tags/tag100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1003.xml"/><Relationship Id="rId2" Type="http://schemas.openxmlformats.org/officeDocument/2006/relationships/tags" Target="../tags/tag1004.xml"/><Relationship Id="rId3" Type="http://schemas.openxmlformats.org/officeDocument/2006/relationships/tags" Target="../tags/tag1005.xml"/><Relationship Id="rId4" Type="http://schemas.openxmlformats.org/officeDocument/2006/relationships/tags" Target="../tags/tag1006.xml"/><Relationship Id="rId5" Type="http://schemas.openxmlformats.org/officeDocument/2006/relationships/tags" Target="../tags/tag1007.xml"/><Relationship Id="rId6" Type="http://schemas.openxmlformats.org/officeDocument/2006/relationships/tags" Target="../tags/tag1008.xml"/><Relationship Id="rId7" Type="http://schemas.openxmlformats.org/officeDocument/2006/relationships/tags" Target="../tags/tag1009.xml"/><Relationship Id="rId8" Type="http://schemas.openxmlformats.org/officeDocument/2006/relationships/tags" Target="../tags/tag1010.xml"/><Relationship Id="rId9" Type="http://schemas.openxmlformats.org/officeDocument/2006/relationships/tags" Target="../tags/tag1011.xml"/><Relationship Id="rId10" Type="http://schemas.openxmlformats.org/officeDocument/2006/relationships/tags" Target="../tags/tag1012.xml"/><Relationship Id="rId11" Type="http://schemas.openxmlformats.org/officeDocument/2006/relationships/tags" Target="../tags/tag1013.xml"/><Relationship Id="rId12" Type="http://schemas.openxmlformats.org/officeDocument/2006/relationships/tags" Target="../tags/tag1014.xml"/><Relationship Id="rId13" Type="http://schemas.openxmlformats.org/officeDocument/2006/relationships/tags" Target="../tags/tag1015.xml"/><Relationship Id="rId14" Type="http://schemas.openxmlformats.org/officeDocument/2006/relationships/tags" Target="../tags/tag1016.xml"/><Relationship Id="rId15" Type="http://schemas.openxmlformats.org/officeDocument/2006/relationships/tags" Target="../tags/tag1017.xml"/><Relationship Id="rId16" Type="http://schemas.openxmlformats.org/officeDocument/2006/relationships/tags" Target="../tags/tag1018.xml"/><Relationship Id="rId17" Type="http://schemas.openxmlformats.org/officeDocument/2006/relationships/tags" Target="../tags/tag1019.xml"/><Relationship Id="rId18" Type="http://schemas.openxmlformats.org/officeDocument/2006/relationships/tags" Target="../tags/tag1020.xml"/><Relationship Id="rId19" Type="http://schemas.openxmlformats.org/officeDocument/2006/relationships/tags" Target="../tags/tag1021.xml"/><Relationship Id="rId20" Type="http://schemas.openxmlformats.org/officeDocument/2006/relationships/tags" Target="../tags/tag1022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23.xml"/><Relationship Id="rId2" Type="http://schemas.openxmlformats.org/officeDocument/2006/relationships/tags" Target="../tags/tag1024.xml"/><Relationship Id="rId3" Type="http://schemas.openxmlformats.org/officeDocument/2006/relationships/tags" Target="../tags/tag1025.xml"/><Relationship Id="rId4" Type="http://schemas.openxmlformats.org/officeDocument/2006/relationships/tags" Target="../tags/tag1026.xml"/><Relationship Id="rId5" Type="http://schemas.openxmlformats.org/officeDocument/2006/relationships/tags" Target="../tags/tag1027.xml"/><Relationship Id="rId6" Type="http://schemas.openxmlformats.org/officeDocument/2006/relationships/tags" Target="../tags/tag1028.xml"/><Relationship Id="rId7" Type="http://schemas.openxmlformats.org/officeDocument/2006/relationships/tags" Target="../tags/tag1029.xml"/><Relationship Id="rId8" Type="http://schemas.openxmlformats.org/officeDocument/2006/relationships/tags" Target="../tags/tag1030.xml"/><Relationship Id="rId9" Type="http://schemas.openxmlformats.org/officeDocument/2006/relationships/tags" Target="../tags/tag1031.xml"/><Relationship Id="rId10" Type="http://schemas.openxmlformats.org/officeDocument/2006/relationships/tags" Target="../tags/tag1032.xml"/><Relationship Id="rId11" Type="http://schemas.openxmlformats.org/officeDocument/2006/relationships/tags" Target="../tags/tag1033.xml"/><Relationship Id="rId12" Type="http://schemas.openxmlformats.org/officeDocument/2006/relationships/tags" Target="../tags/tag1034.xml"/><Relationship Id="rId13" Type="http://schemas.openxmlformats.org/officeDocument/2006/relationships/tags" Target="../tags/tag1035.xml"/><Relationship Id="rId14" Type="http://schemas.openxmlformats.org/officeDocument/2006/relationships/tags" Target="../tags/tag1036.xml"/><Relationship Id="rId15" Type="http://schemas.openxmlformats.org/officeDocument/2006/relationships/tags" Target="../tags/tag1037.xml"/><Relationship Id="rId16" Type="http://schemas.openxmlformats.org/officeDocument/2006/relationships/tags" Target="../tags/tag1038.xml"/><Relationship Id="rId17" Type="http://schemas.openxmlformats.org/officeDocument/2006/relationships/tags" Target="../tags/tag1039.xml"/><Relationship Id="rId18" Type="http://schemas.openxmlformats.org/officeDocument/2006/relationships/tags" Target="../tags/tag1040.xml"/><Relationship Id="rId19" Type="http://schemas.openxmlformats.org/officeDocument/2006/relationships/tags" Target="../tags/tag1041.xml"/><Relationship Id="rId20" Type="http://schemas.openxmlformats.org/officeDocument/2006/relationships/tags" Target="../tags/tag1042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43.xml"/><Relationship Id="rId2" Type="http://schemas.openxmlformats.org/officeDocument/2006/relationships/tags" Target="../tags/tag1044.xml"/><Relationship Id="rId3" Type="http://schemas.openxmlformats.org/officeDocument/2006/relationships/tags" Target="../tags/tag104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46.xml"/><Relationship Id="rId2" Type="http://schemas.openxmlformats.org/officeDocument/2006/relationships/tags" Target="../tags/tag1047.xml"/><Relationship Id="rId3" Type="http://schemas.openxmlformats.org/officeDocument/2006/relationships/tags" Target="../tags/tag1048.xml"/><Relationship Id="rId4" Type="http://schemas.openxmlformats.org/officeDocument/2006/relationships/tags" Target="../tags/tag1049.xml"/><Relationship Id="rId5" Type="http://schemas.openxmlformats.org/officeDocument/2006/relationships/tags" Target="../tags/tag1050.xml"/><Relationship Id="rId6" Type="http://schemas.openxmlformats.org/officeDocument/2006/relationships/tags" Target="../tags/tag1051.xml"/><Relationship Id="rId7" Type="http://schemas.openxmlformats.org/officeDocument/2006/relationships/tags" Target="../tags/tag1052.xml"/><Relationship Id="rId8" Type="http://schemas.openxmlformats.org/officeDocument/2006/relationships/tags" Target="../tags/tag1053.xml"/><Relationship Id="rId9" Type="http://schemas.openxmlformats.org/officeDocument/2006/relationships/tags" Target="../tags/tag1054.xml"/><Relationship Id="rId10" Type="http://schemas.openxmlformats.org/officeDocument/2006/relationships/tags" Target="../tags/tag1055.xml"/><Relationship Id="rId11" Type="http://schemas.openxmlformats.org/officeDocument/2006/relationships/tags" Target="../tags/tag1056.xml"/><Relationship Id="rId12" Type="http://schemas.openxmlformats.org/officeDocument/2006/relationships/tags" Target="../tags/tag1057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58.xml"/><Relationship Id="rId2" Type="http://schemas.openxmlformats.org/officeDocument/2006/relationships/tags" Target="../tags/tag1059.xml"/><Relationship Id="rId3" Type="http://schemas.openxmlformats.org/officeDocument/2006/relationships/tags" Target="../tags/tag1060.xml"/><Relationship Id="rId4" Type="http://schemas.openxmlformats.org/officeDocument/2006/relationships/tags" Target="../tags/tag1061.xml"/><Relationship Id="rId5" Type="http://schemas.openxmlformats.org/officeDocument/2006/relationships/tags" Target="../tags/tag1062.xml"/><Relationship Id="rId6" Type="http://schemas.openxmlformats.org/officeDocument/2006/relationships/tags" Target="../tags/tag1063.xml"/><Relationship Id="rId7" Type="http://schemas.openxmlformats.org/officeDocument/2006/relationships/tags" Target="../tags/tag1064.xml"/><Relationship Id="rId8" Type="http://schemas.openxmlformats.org/officeDocument/2006/relationships/tags" Target="../tags/tag1065.xml"/><Relationship Id="rId9" Type="http://schemas.openxmlformats.org/officeDocument/2006/relationships/tags" Target="../tags/tag1066.xml"/><Relationship Id="rId10" Type="http://schemas.openxmlformats.org/officeDocument/2006/relationships/tags" Target="../tags/tag1067.xml"/><Relationship Id="rId11" Type="http://schemas.openxmlformats.org/officeDocument/2006/relationships/tags" Target="../tags/tag1068.xml"/><Relationship Id="rId12" Type="http://schemas.openxmlformats.org/officeDocument/2006/relationships/tags" Target="../tags/tag106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70.xml"/><Relationship Id="rId2" Type="http://schemas.openxmlformats.org/officeDocument/2006/relationships/tags" Target="../tags/tag1071.xml"/><Relationship Id="rId3" Type="http://schemas.openxmlformats.org/officeDocument/2006/relationships/tags" Target="../tags/tag1072.xml"/><Relationship Id="rId4" Type="http://schemas.openxmlformats.org/officeDocument/2006/relationships/tags" Target="../tags/tag1073.xml"/><Relationship Id="rId5" Type="http://schemas.openxmlformats.org/officeDocument/2006/relationships/tags" Target="../tags/tag1074.xml"/><Relationship Id="rId6" Type="http://schemas.openxmlformats.org/officeDocument/2006/relationships/tags" Target="../tags/tag1075.xml"/><Relationship Id="rId7" Type="http://schemas.openxmlformats.org/officeDocument/2006/relationships/tags" Target="../tags/tag1076.xml"/><Relationship Id="rId8" Type="http://schemas.openxmlformats.org/officeDocument/2006/relationships/tags" Target="../tags/tag1077.xml"/><Relationship Id="rId9" Type="http://schemas.openxmlformats.org/officeDocument/2006/relationships/tags" Target="../tags/tag1078.xml"/><Relationship Id="rId10" Type="http://schemas.openxmlformats.org/officeDocument/2006/relationships/tags" Target="../tags/tag1079.xml"/><Relationship Id="rId11" Type="http://schemas.openxmlformats.org/officeDocument/2006/relationships/tags" Target="../tags/tag1080.xml"/><Relationship Id="rId12" Type="http://schemas.openxmlformats.org/officeDocument/2006/relationships/tags" Target="../tags/tag108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82.xml"/><Relationship Id="rId2" Type="http://schemas.openxmlformats.org/officeDocument/2006/relationships/tags" Target="../tags/tag1083.xml"/><Relationship Id="rId3" Type="http://schemas.openxmlformats.org/officeDocument/2006/relationships/tags" Target="../tags/tag1084.xml"/><Relationship Id="rId4" Type="http://schemas.openxmlformats.org/officeDocument/2006/relationships/tags" Target="../tags/tag1085.xml"/><Relationship Id="rId5" Type="http://schemas.openxmlformats.org/officeDocument/2006/relationships/tags" Target="../tags/tag1086.xml"/><Relationship Id="rId6" Type="http://schemas.openxmlformats.org/officeDocument/2006/relationships/tags" Target="../tags/tag1087.xml"/><Relationship Id="rId7" Type="http://schemas.openxmlformats.org/officeDocument/2006/relationships/tags" Target="../tags/tag1088.xml"/><Relationship Id="rId8" Type="http://schemas.openxmlformats.org/officeDocument/2006/relationships/tags" Target="../tags/tag1089.xml"/><Relationship Id="rId9" Type="http://schemas.openxmlformats.org/officeDocument/2006/relationships/tags" Target="../tags/tag1090.xml"/><Relationship Id="rId10" Type="http://schemas.openxmlformats.org/officeDocument/2006/relationships/tags" Target="../tags/tag1091.xml"/><Relationship Id="rId11" Type="http://schemas.openxmlformats.org/officeDocument/2006/relationships/tags" Target="../tags/tag1092.xml"/><Relationship Id="rId12" Type="http://schemas.openxmlformats.org/officeDocument/2006/relationships/tags" Target="../tags/tag109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1094.xml"/><Relationship Id="rId2" Type="http://schemas.openxmlformats.org/officeDocument/2006/relationships/tags" Target="../tags/tag1095.xml"/><Relationship Id="rId3" Type="http://schemas.openxmlformats.org/officeDocument/2006/relationships/tags" Target="../tags/tag109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2024年汽车行业共享出行服务推广计划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推广计划背景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推广目标与策略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服务内容与特色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实施方案与时间表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预期效果与评估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风险评估与应对策略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推广计划背景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共享出行服务的兴起</a:t>
            </a:r>
            <a:endParaRPr altLang="en-US" lang="zh-CN"/>
          </a:p>
        </p:txBody>
      </p:sp>
      <p:sp>
        <p:nvSpPr>
          <p:cNvPr id="10510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0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0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0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城市化进程加速，交通拥堵问题严重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传统出租车行业存在的问题与不足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移动互联网技术的发展，为共享出行提供了技术支持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环保意识提高，减少碳排放成为社会共识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汽车行业转型需求</a:t>
            </a:r>
            <a:endParaRPr altLang="en-US" lang="zh-CN"/>
          </a:p>
        </p:txBody>
      </p:sp>
      <p:sp>
        <p:nvSpPr>
          <p:cNvPr id="10513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传统汽车行业面临环保压力和能源危机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共享出行服务成为未来出行趋势，市场需求不断增长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3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汽车行业转型需求迫切，需要寻求新的发展模式和增长点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新能源汽车技术不断发展，政策支持力度加大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政策支持与市场机遇</a:t>
            </a:r>
            <a:endParaRPr altLang="en-US" lang="zh-CN"/>
          </a:p>
        </p:txBody>
      </p:sp>
      <p:sp>
        <p:nvSpPr>
          <p:cNvPr id="10516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政策支持：政府出台相关政策鼓励共享出行服务的发展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市场机遇：随着城市化进程加速，出行需求不断增加，为共享出行服务提供了广阔的市场空间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技术进步：智能交通、无人驾驶等技术的不断发展为共享出行服务提供了有力支持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环保需求：随着人们对环保意识的提高，共享出行服务成为绿色出行的选择之一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竞争格局与优势分析</a:t>
            </a:r>
            <a:endParaRPr altLang="en-US" lang="zh-CN"/>
          </a:p>
        </p:txBody>
      </p:sp>
      <p:sp>
        <p:nvSpPr>
          <p:cNvPr id="10519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当前汽车行业共享出行服务的竞争格局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针对竞争格局的应对策略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推广计划背景中的优势分析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2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2024年汽车行业共享出行服务的发展趋势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推广目标与策略</a:t>
            </a:r>
            <a:endParaRPr altLang="en-US" lang="zh-CN"/>
          </a:p>
        </p:txBody>
      </p:sp>
      <p:sp>
        <p:nvSpPr>
          <p:cNvPr id="105230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推广目标</a:t>
            </a:r>
            <a:endParaRPr altLang="en-US" lang="zh-CN"/>
          </a:p>
        </p:txBody>
      </p:sp>
      <p:sp>
        <p:nvSpPr>
          <p:cNvPr id="10527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提高品牌知名度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扩大市场份额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增加用户使用频率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市场定位</a:t>
            </a:r>
            <a:endParaRPr altLang="en-US" lang="zh-CN"/>
          </a:p>
        </p:txBody>
      </p:sp>
      <p:sp>
        <p:nvSpPr>
          <p:cNvPr id="10530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竞争策略：提供优质服务、价格合理、创新技术应用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营销渠道：线上平台、线下合作渠道、社交媒体推广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目标客户群体：年轻、有共享出行需求的消费者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品牌形象：高品质、安全、环保的共享出行服务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目标客户群体</a:t>
            </a:r>
            <a:endParaRPr altLang="en-US" lang="zh-CN"/>
          </a:p>
        </p:txBody>
      </p:sp>
      <p:sp>
        <p:nvSpPr>
          <p:cNvPr id="105340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0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0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旅游爱好者：期望多样化的出行体验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41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家庭用户：关注安全、舒适的出行环境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商务人士：需要高效、稳定的出行服务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42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3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年轻人：追求时尚、便捷的出行方式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品牌建设与传播策略</a:t>
            </a:r>
            <a:endParaRPr altLang="en-US" lang="zh-CN"/>
          </a:p>
        </p:txBody>
      </p:sp>
      <p:sp>
        <p:nvSpPr>
          <p:cNvPr id="105371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品牌定位：明确品牌的核心价值和目标客户群体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2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2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品牌形象：塑造独特的品牌形象和视觉识别系统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2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2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3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品牌传播：通过多渠道、多形式的传播手段提升品牌知名度和美誉度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3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3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品牌合作：与相关行业品牌进行合作，共同推广和提升品牌影响力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4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服务内容与特色</a:t>
            </a:r>
            <a:endParaRPr altLang="en-US" lang="zh-CN"/>
          </a:p>
        </p:txBody>
      </p:sp>
      <p:sp>
        <p:nvSpPr>
          <p:cNvPr id="10540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共享汽车服务</a:t>
            </a:r>
            <a:endParaRPr altLang="en-US" lang="zh-CN"/>
          </a:p>
        </p:txBody>
      </p:sp>
      <p:sp>
        <p:nvSpPr>
          <p:cNvPr id="1054488" name="正文"/>
          <p:cNvSpPr txBox="1"/>
          <p:nvPr>
            <p:custDataLst>
              <p:tags r:id="rId1"/>
            </p:custDataLst>
          </p:nvPr>
        </p:nvSpPr>
        <p:spPr>
          <a:xfrm>
            <a:off x="3076747" y="2139340"/>
            <a:ext cx="6032506" cy="152815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服务内容：提供汽车共享服务，用户可以通过手机应用预约和租用汽车</a:t>
            </a:r>
            <a:endParaRPr altLang="en-US" dirty="0" sz="1400" lang="zh-CN" spc="150">
              <a:latin typeface="+mn-ea"/>
              <a:sym typeface="+mn-ea"/>
            </a:endParaRPr>
          </a:p>
        </p:txBody>
      </p:sp>
      <p:sp>
        <p:nvSpPr>
          <p:cNvPr id="1054490" name="标题"/>
          <p:cNvSpPr txBox="1"/>
          <p:nvPr>
            <p:custDataLst>
              <p:tags r:id="rId2"/>
            </p:custDataLst>
          </p:nvPr>
        </p:nvSpPr>
        <p:spPr>
          <a:xfrm>
            <a:off x="3076747" y="1490400"/>
            <a:ext cx="6032506" cy="53517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4492" name="正文"/>
          <p:cNvSpPr txBox="1"/>
          <p:nvPr>
            <p:custDataLst>
              <p:tags r:id="rId3"/>
            </p:custDataLst>
          </p:nvPr>
        </p:nvSpPr>
        <p:spPr>
          <a:xfrm>
            <a:off x="3076747" y="4722360"/>
            <a:ext cx="6032506" cy="152815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特色：提供多种车型选择，满足不同用户需求；提供便捷的租车服务，用户可以随时随地租车；提供完善的保险服务，保障用户安全出行。</a:t>
            </a:r>
            <a:endParaRPr altLang="en-US" dirty="0" sz="1400" lang="zh-CN" spc="150">
              <a:latin typeface="+mn-ea"/>
              <a:sym typeface="+mn-ea"/>
            </a:endParaRPr>
          </a:p>
        </p:txBody>
      </p:sp>
      <p:sp>
        <p:nvSpPr>
          <p:cNvPr id="1054494" name="标题"/>
          <p:cNvSpPr txBox="1"/>
          <p:nvPr>
            <p:custDataLst>
              <p:tags r:id="rId4"/>
            </p:custDataLst>
          </p:nvPr>
        </p:nvSpPr>
        <p:spPr>
          <a:xfrm>
            <a:off x="3076747" y="4073420"/>
            <a:ext cx="6032506" cy="53517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智能预约与导航系统</a:t>
            </a:r>
            <a:endParaRPr altLang="en-US" lang="zh-CN"/>
          </a:p>
        </p:txBody>
      </p:sp>
      <p:sp>
        <p:nvSpPr>
          <p:cNvPr id="10547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7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导航系统：提供实时路况信息和最佳路线推荐，避免拥堵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8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智能匹配：根据用户需求和习惯，智能匹配最适合的车辆和司机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8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服务内容：用户可通过手机APP或官方网站预约车辆，系统自动安排车辆和司机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8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特色：支持多种支付方式，包括支付宝、微信支付等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定制化服务体验</a:t>
            </a:r>
            <a:endParaRPr altLang="en-US" lang="zh-CN"/>
          </a:p>
        </p:txBody>
      </p:sp>
      <p:sp>
        <p:nvSpPr>
          <p:cNvPr id="10550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09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09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提供多种车型选择，满足不同用户需求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0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10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0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用户可以根据个人喜好定制车内配置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1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10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提供专业的司机服务，确保安全舒适的出行体验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10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11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1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用户可以享受灵活的出行时间和预订方式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安全保障措施</a:t>
            </a:r>
            <a:endParaRPr altLang="en-US" lang="zh-CN"/>
          </a:p>
        </p:txBody>
      </p:sp>
      <p:sp>
        <p:nvSpPr>
          <p:cNvPr id="10554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严格司机审核：对司机进行身份认证和背景调查，确保司机安全可靠。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实时位置监控：通过GPS实时监控车辆位置，确保车辆行驶安全。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紧急联系人：提供紧急联系人功能，乘客在遇到危险时可以及时求助。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4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保险保障：为乘客提供保险保障，确保乘客在行程中的安全。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实施方案与时间表</a:t>
            </a:r>
            <a:endParaRPr altLang="en-US" lang="zh-CN"/>
          </a:p>
        </p:txBody>
      </p:sp>
      <p:sp>
        <p:nvSpPr>
          <p:cNvPr id="1055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筹备阶段</a:t>
            </a:r>
            <a:endParaRPr altLang="en-US" lang="zh-CN"/>
          </a:p>
        </p:txBody>
      </p:sp>
      <p:sp>
        <p:nvSpPr>
          <p:cNvPr id="10561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确定目标受众：针对不同用户群体进行市场调研，了解需求和痛点。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制定推广策略：根据市场调研结果，制定有针对性的推广策略和营销计划。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合作洽谈：与相关企业、机构进行合作洽谈，达成合作意向和协议。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资源整合：整合各方资源，包括人力、物力、财力等，确保推广计划的顺利实施。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推广阶段</a:t>
            </a:r>
            <a:endParaRPr altLang="en-US" lang="zh-CN"/>
          </a:p>
        </p:txBody>
      </p:sp>
      <p:sp>
        <p:nvSpPr>
          <p:cNvPr id="10564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准备阶段：2023年底-2024年初，完成市场调研、目标客户分析等工作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评估阶段：2024年第三季度，对推广效果进行评估，根据评估结果进行调整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5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优化阶段：2024年第四季度，根据评估结果优化推广计划，为下一年的推广做准备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实施阶段：2024年第一季度-第二季度，根据准备阶段的分析结果，制定具体的推广计划并执行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8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运营阶段</a:t>
            </a:r>
            <a:endParaRPr altLang="en-US" lang="zh-CN"/>
          </a:p>
        </p:txBody>
      </p:sp>
      <p:sp>
        <p:nvSpPr>
          <p:cNvPr id="105680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准备阶段：2023年底前，完成市场调研、需求分析、资源整合等工作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1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实施阶段：2024年1月-2024年6月，按照计划逐步推出各项服务，并进行优化调整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1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拓展阶段：2024年7月-2024年12月，根据市场反馈和用户需求，进一步扩大服务范围和提升服务质量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1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评估阶段：每个季度对运营效果进行评估，及时调整和改进计划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持续优化与改进</a:t>
            </a:r>
            <a:endParaRPr altLang="en-US" lang="zh-CN"/>
          </a:p>
        </p:txBody>
      </p:sp>
      <p:sp>
        <p:nvSpPr>
          <p:cNvPr id="10571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定期收集用户反馈，针对问题进行优化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不断更新技术，提升共享出行服务的安全性和便利性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与相关企业合作，共同推动行业标准的制定和实施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持续投入研发，推出更多符合用户需求的共享出行服务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预期效果与评估</a:t>
            </a:r>
            <a:endParaRPr altLang="en-US" lang="zh-CN"/>
          </a:p>
        </p:txBody>
      </p:sp>
      <p:sp>
        <p:nvSpPr>
          <p:cNvPr id="10573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提高市场占有率</a:t>
            </a:r>
            <a:endParaRPr altLang="en-US" lang="zh-CN"/>
          </a:p>
        </p:txBody>
      </p:sp>
      <p:sp>
        <p:nvSpPr>
          <p:cNvPr id="10578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预期目标：通过共享出行服务提高市场占有率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8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评估指标：用户增长率、订单量、活跃度等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8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推广策略：通过线上线下宣传、合作渠道拓展等方式提高品牌知名度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8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8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数据分析：定期分析用户行为数据，优化服务质量和用户体验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提升品牌影响力</a:t>
            </a:r>
            <a:endParaRPr altLang="en-US" lang="zh-CN"/>
          </a:p>
        </p:txBody>
      </p:sp>
      <p:sp>
        <p:nvSpPr>
          <p:cNvPr id="10581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提升品牌知名度和认知度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扩大品牌市场份额和用户规模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1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1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提高品牌价值和竞争力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增强品牌口碑和信誉度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增加用户黏性</a:t>
            </a:r>
            <a:endParaRPr altLang="en-US" lang="zh-CN"/>
          </a:p>
        </p:txBody>
      </p:sp>
      <p:sp>
        <p:nvSpPr>
          <p:cNvPr id="10584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提升用户满意度：通过提供高品质的服务，增加用户对共享出行服务的忠诚度和满意度。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扩大用户群体：通过合理的市场推广和营销策略，吸引更多的潜在用户，增加用户黏性。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5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提升品牌影响力：通过提供优质的服务和打造品牌形象，提升品牌在市场上的知名度和影响力，增加用户黏性。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增加用户使用频率：通过优化服务体验和提供个性化的出行方案，提高用户的使用频率和黏性。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预期收益与回报</a:t>
            </a:r>
            <a:endParaRPr altLang="en-US" lang="zh-CN"/>
          </a:p>
        </p:txBody>
      </p:sp>
      <p:sp>
        <p:nvSpPr>
          <p:cNvPr id="10588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预期收益：提高汽车使用效率，降低出行成本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评估指标：用户满意度、使用频率、服务质量等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8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收益与回报分析：对预期收益和实际收益进行对比分析，评估推广计划的可行性和效果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回报：吸引更多用户使用共享出行服务，增加市场份额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风险评估与应对策略</a:t>
            </a:r>
            <a:endParaRPr altLang="en-US" lang="zh-CN"/>
          </a:p>
        </p:txBody>
      </p:sp>
      <p:sp>
        <p:nvSpPr>
          <p:cNvPr id="10591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市场风险</a:t>
            </a:r>
            <a:endParaRPr altLang="en-US" lang="zh-CN"/>
          </a:p>
        </p:txBody>
      </p:sp>
      <p:sp>
        <p:nvSpPr>
          <p:cNvPr id="10596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6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6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6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6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法律法规：遵守相关法律法规，避免法律风险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6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技术更新：关注新技术的发展，及时进行技术升级和创新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6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竞争对手：分析竞争对手的策略和优势，制定应对措施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6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用户需求：了解用户需求的变化，及时调整产品和服务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5991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1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1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自动驾驶技术成熟度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992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2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2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网络安全与数据保护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992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2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3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电池续航与充电设施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993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3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93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智能网联技术发展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运营风险</a:t>
            </a:r>
            <a:endParaRPr altLang="en-US" lang="zh-CN"/>
          </a:p>
        </p:txBody>
      </p:sp>
      <p:sp>
        <p:nvSpPr>
          <p:cNvPr id="106022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22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022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市场竞争加剧：随着共享出行服务的普及，竞争将更加激烈，需要不断创新以保持竞争优势。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3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23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23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政策法规变化：政策法规的变化可能对共享出行服务产生重大影响，需要密切关注并调整策略。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3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23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24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用户信息安全：共享出行服务涉及用户个人信息，需要采取有效措施保障用户信息安全。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4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024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024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技术更新迭代：共享出行服务依赖于先进技术，需要不断更新和升级技术以适应市场需求。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应对策略与措施</a:t>
            </a:r>
            <a:endParaRPr altLang="en-US" lang="zh-CN"/>
          </a:p>
        </p:txBody>
      </p:sp>
      <p:sp>
        <p:nvSpPr>
          <p:cNvPr id="106053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建立风险评估机制：对共享出行服务进行全面风险评估，识别潜在风险。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3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3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4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制定应对策略：针对不同风险制定相应的应对策略，包括预防措施、应急预案等。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4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4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4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强化风险管理：定期对共享出行服务进行风险评估，及时调整应对策略，确保风险可控。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4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5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5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提升服务水平：加强共享出行服务的培训和管理，提高服务质量和安全性，降低风险发生的可能性。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55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55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4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84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82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8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4_1*l_h_f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根据需要酌情增减文字，以便观者理解您传达的思想单击添加文本，简明阐述观点"/>
  <p:tag name="KSO_WM_DIAGRAM_MAX_ITEMCNT" val="5"/>
  <p:tag name="KSO_WM_DIAGRAM_MIN_ITEMCNT" val="2"/>
  <p:tag name="KSO_WM_DIAGRAM_VIRTUALLY_FRAME" val="{&quot;height&quot;:261.54998779296875,&quot;width&quot;:331.3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4_1*l_h_a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8779296875,&quot;width&quot;:331.3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4_1*l_h_f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根据需要酌情增减文字，以便观者理解您传达的思想单击添加文本，简明阐述观点"/>
  <p:tag name="KSO_WM_DIAGRAM_MAX_ITEMCNT" val="5"/>
  <p:tag name="KSO_WM_DIAGRAM_MIN_ITEMCNT" val="2"/>
  <p:tag name="KSO_WM_DIAGRAM_VIRTUALLY_FRAME" val="{&quot;height&quot;:261.54998779296875,&quot;width&quot;:331.3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4_1*l_h_a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5"/>
  <p:tag name="KSO_WM_DIAGRAM_MIN_ITEMCNT" val="2"/>
  <p:tag name="KSO_WM_DIAGRAM_VIRTUALLY_FRAME" val="{&quot;height&quot;:261.54998779296875,&quot;width&quot;:331.3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2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7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4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104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9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2024-01-05T12:22:51Z</dcterms:created>
  <dcterms:modified xsi:type="dcterms:W3CDTF">2024-01-05T12:22:51Z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9687a374699046e79d80b7decba64953_21</vt:lpwstr>
  </property>
</Properties>
</file>