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97" r:id="rId1"/>
    <p:sldMasterId id="2147485634" r:id="rId2"/>
  </p:sldMasterIdLst>
  <p:notesMasterIdLst>
    <p:notesMasterId r:id="rId3"/>
  </p:notesMasterIdLst>
  <p:sldIdLst>
    <p:sldId id="1240" r:id="rId4"/>
    <p:sldId id="1245" r:id="rId5"/>
    <p:sldId id="1249" r:id="rId6"/>
    <p:sldId id="1252" r:id="rId7"/>
    <p:sldId id="1258" r:id="rId9"/>
    <p:sldId id="1261" r:id="rId10"/>
    <p:sldId id="1264" r:id="rId11"/>
    <p:sldId id="1267" r:id="rId12"/>
    <p:sldId id="1273" r:id="rId14"/>
    <p:sldId id="1276" r:id="rId15"/>
    <p:sldId id="1279" r:id="rId16"/>
    <p:sldId id="1282" r:id="rId17"/>
    <p:sldId id="1285" r:id="rId18"/>
    <p:sldId id="1291" r:id="rId20"/>
    <p:sldId id="1294" r:id="rId21"/>
    <p:sldId id="1297" r:id="rId22"/>
    <p:sldId id="1300" r:id="rId23"/>
    <p:sldId id="1303" r:id="rId24"/>
    <p:sldId id="1309" r:id="rId26"/>
    <p:sldId id="1312" r:id="rId27"/>
    <p:sldId id="1315" r:id="rId28"/>
    <p:sldId id="1318" r:id="rId29"/>
    <p:sldId id="1324" r:id="rId31"/>
    <p:sldId id="1327" r:id="rId32"/>
    <p:sldId id="1330" r:id="rId33"/>
    <p:sldId id="1333" r:id="rId34"/>
    <p:sldId id="1336" r:id="rId35"/>
    <p:sldId id="1342" r:id="rId37"/>
    <p:sldId id="1345" r:id="rId38"/>
    <p:sldId id="1349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98" r:id="rId1"/>
    <p:sldLayoutId id="2147485599" r:id="rId2"/>
    <p:sldLayoutId id="2147485600" r:id="rId3"/>
    <p:sldLayoutId id="2147485601" r:id="rId4"/>
    <p:sldLayoutId id="2147485602" r:id="rId5"/>
    <p:sldLayoutId id="2147485603" r:id="rId6"/>
    <p:sldLayoutId id="2147485604" r:id="rId7"/>
    <p:sldLayoutId id="2147485605" r:id="rId8"/>
    <p:sldLayoutId id="2147485606" r:id="rId9"/>
    <p:sldLayoutId id="2147485607" r:id="rId10"/>
    <p:sldLayoutId id="21474856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635" r:id="rId1"/>
    <p:sldLayoutId id="2147485636" r:id="rId2"/>
    <p:sldLayoutId id="2147485637" r:id="rId3"/>
    <p:sldLayoutId id="2147485638" r:id="rId4"/>
    <p:sldLayoutId id="2147485639" r:id="rId5"/>
    <p:sldLayoutId id="2147485640" r:id="rId6"/>
    <p:sldLayoutId id="2147485641" r:id="rId7"/>
    <p:sldLayoutId id="2147485642" r:id="rId8"/>
    <p:sldLayoutId id="2147485643" r:id="rId9"/>
    <p:sldLayoutId id="2147485644" r:id="rId10"/>
    <p:sldLayoutId id="21474856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tags" Target="../tags/tag195.xml"/><Relationship Id="rId22" Type="http://schemas.openxmlformats.org/officeDocument/2006/relationships/tags" Target="../tags/tag196.xml"/><Relationship Id="rId23" Type="http://schemas.openxmlformats.org/officeDocument/2006/relationships/tags" Target="../tags/tag197.xml"/><Relationship Id="rId24" Type="http://schemas.openxmlformats.org/officeDocument/2006/relationships/tags" Target="../tags/tag198.xml"/><Relationship Id="rId25" Type="http://schemas.openxmlformats.org/officeDocument/2006/relationships/tags" Target="../tags/tag199.xml"/><Relationship Id="rId26" Type="http://schemas.openxmlformats.org/officeDocument/2006/relationships/tags" Target="../tags/tag200.xml"/><Relationship Id="rId27" Type="http://schemas.openxmlformats.org/officeDocument/2006/relationships/tags" Target="../tags/tag201.xml"/><Relationship Id="rId28" Type="http://schemas.openxmlformats.org/officeDocument/2006/relationships/tags" Target="../tags/tag202.xml"/><Relationship Id="rId29" Type="http://schemas.openxmlformats.org/officeDocument/2006/relationships/tags" Target="../tags/tag203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企业管理的供应链效能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供应链管理的定义与重要性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供应链效能的评估指标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提升供应链效能的关键策略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企业实践案例分析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未来供应链管理的发展趋势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供应链管理的定义与重要性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供应链管理的定义</a:t>
            </a:r>
            <a:endParaRPr altLang="en-US" lang="zh-CN"/>
          </a:p>
        </p:txBody>
      </p:sp>
      <p:sp>
        <p:nvSpPr>
          <p:cNvPr id="1048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供应链管理是一种集成的管理思想和方法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供应链管理涉及从供应商到最终消费者的整个过程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供应链管理旨在实现成本、质量和交货期的最优化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供应链管理强调跨企业的协同与合作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供应链管理在企业运营中的作用</a:t>
            </a:r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提升企业竞争力：通过优化供应链管理，降低成本、提高效率，提升企业竞争力。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增强企业创新能力：供应链管理有助于企业与供应商、客户等合作伙伴建立紧密合作关系，共同创新，提升企业创新能力。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促进企业可持续发展：通过供应链管理，企业可以降低环境影响、资源消耗，实现可持续发展。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增强企业市场响应能力：供应链管理有助于企业快速响应市场需求，调整生产计划，提高市场响应能力。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供应链效能对企业成功的影响</a:t>
            </a:r>
            <a:endParaRPr altLang="en-US" lang="zh-CN"/>
          </a:p>
        </p:txBody>
      </p:sp>
      <p:cxnSp>
        <p:nvCxnSpPr>
          <p:cNvPr id="3145771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57829" y="3823960"/>
            <a:ext cx="7271000" cy="4998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73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57829" y="2568389"/>
            <a:ext cx="7271000" cy="8550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75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57829" y="5153195"/>
            <a:ext cx="7271000" cy="3485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070" name="正文"/>
          <p:cNvSpPr txBox="1"/>
          <p:nvPr>
            <p:custDataLst>
              <p:tags r:id="rId4"/>
            </p:custDataLst>
          </p:nvPr>
        </p:nvSpPr>
        <p:spPr>
          <a:xfrm>
            <a:off x="2692632" y="1914624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5"/>
            </p:custDataLst>
          </p:nvPr>
        </p:nvSpPr>
        <p:spPr>
          <a:xfrm>
            <a:off x="2692632" y="3207027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6"/>
            </p:custDataLst>
          </p:nvPr>
        </p:nvSpPr>
        <p:spPr>
          <a:xfrm>
            <a:off x="2691317" y="4499430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7"/>
            </p:custDataLst>
          </p:nvPr>
        </p:nvSpPr>
        <p:spPr>
          <a:xfrm>
            <a:off x="2691317" y="5791833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标题"/>
          <p:cNvSpPr txBox="1"/>
          <p:nvPr>
            <p:custDataLst>
              <p:tags r:id="rId8"/>
            </p:custDataLst>
          </p:nvPr>
        </p:nvSpPr>
        <p:spPr>
          <a:xfrm>
            <a:off x="2691317" y="2777541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80000" lnSpcReduction="2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供应链效能的重要性：随着全球化和市场竞争的加剧，企业之间的竞争已经从单一的产品竞争转变为供应链竞争。提高供应链效能可以降低企业成本、提高产品质量和服务水平，从而增强企业的市场竞争力。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80" name="标题"/>
          <p:cNvSpPr txBox="1"/>
          <p:nvPr>
            <p:custDataLst>
              <p:tags r:id="rId9"/>
            </p:custDataLst>
          </p:nvPr>
        </p:nvSpPr>
        <p:spPr>
          <a:xfrm>
            <a:off x="2690659" y="5351824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70000" lnSpcReduction="2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供应链效能的方法：企业可以通过优化供应商选择和管理、加强物流管理、提高库存管理、加强信息共享和协同等措施来提高供应链效能。同时，企业还需要不断学习和创新，不断适应市场变化和客户需求的变化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82" name="标题"/>
          <p:cNvSpPr txBox="1"/>
          <p:nvPr>
            <p:custDataLst>
              <p:tags r:id="rId10"/>
            </p:custDataLst>
          </p:nvPr>
        </p:nvSpPr>
        <p:spPr>
          <a:xfrm>
            <a:off x="2691317" y="4064683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供应链效能对企业成功的影响：供应链效能对企业成功的影响主要体现在以下几个方面：提高企业运营效率、降低成本、提高产品质量和服务水平、增强企业市场竞争力、促进企业可持续发展。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84" name="标题"/>
          <p:cNvSpPr txBox="1"/>
          <p:nvPr>
            <p:custDataLst>
              <p:tags r:id="rId11"/>
            </p:custDataLst>
          </p:nvPr>
        </p:nvSpPr>
        <p:spPr>
          <a:xfrm>
            <a:off x="2691974" y="1490400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供应链效能的定义：供应链效能是指企业通过优化供应链管理，提高供应链的运作效率、降低成本、提升产品质量和服务水平，从而增强企业的竞争力和盈利能力。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供应链效能的评估指标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供应链反应速度</a:t>
            </a:r>
            <a:endParaRPr altLang="en-US" lang="zh-CN"/>
          </a:p>
        </p:txBody>
      </p:sp>
      <p:sp>
        <p:nvSpPr>
          <p:cNvPr id="10491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订单响应时间：从接收到订单到完成生产、发货的时间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订单履行周期：从客户下单到收货的时间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准时交货率：按照合同约定时间完成交货的比例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库存周转率：衡量库存流动速度的指标，反映供应链整体运营效率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供应链透明度</a:t>
            </a:r>
            <a:endParaRPr altLang="en-US" lang="zh-CN"/>
          </a:p>
        </p:txBody>
      </p:sp>
      <p:sp>
        <p:nvSpPr>
          <p:cNvPr id="104926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定义：供应链透明度是指供应链各环节之间的信息透明程度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意义：提高供应链透明度有助于降低成本、提高效率、增强企业竞争力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提高方法：建立信息共享平台、加强供应链协同等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评估指标：订单信息、库存信息、物流信息等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供应链协同能力</a:t>
            </a:r>
            <a:endParaRPr altLang="en-US" lang="zh-CN"/>
          </a:p>
        </p:txBody>
      </p:sp>
      <p:sp>
        <p:nvSpPr>
          <p:cNvPr id="10493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供应链协同能力的定义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供应链协同能力的评估指标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供应链协同能力的重要性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提高供应链协同能力的措施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供应链风险管理能力</a:t>
            </a:r>
            <a:endParaRPr altLang="en-US" lang="zh-CN"/>
          </a:p>
        </p:txBody>
      </p:sp>
      <p:sp>
        <p:nvSpPr>
          <p:cNvPr id="10493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风险监控与报告：对供应链中的风险进行实时监控，并及时报告给相关人员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风险识别与评估：对供应链中潜在的风险因素进行识别和评估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风险应对策略：制定有效的风险应对策略，降低潜在风险的影响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风险管理能力提升：通过不断学习和实践，提高企业的风险管理能力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提升供应链效能的关键策略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优化供应商选择和管理</a:t>
            </a:r>
            <a:endParaRPr altLang="en-US" lang="zh-CN"/>
          </a:p>
        </p:txBody>
      </p:sp>
      <p:sp>
        <p:nvSpPr>
          <p:cNvPr id="10495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供应商选择：评估供应商的信誉、产品质量、交货期和价格等因素，选择可靠的供应商建立长期合作关系。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供应商管理：与供应商建立有效的沟通渠道，确保信息畅通，及时解决合作过程中出现的问题。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供应商培训：对供应商进行培训，提高其生产和管理水平，降低成本，提高产品质量。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供应商评价：定期对供应商进行评价，根据评价结果调整供应商名单，确保供应链的稳定性和可靠性。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强化供应链协同和沟通</a:t>
            </a:r>
            <a:endParaRPr altLang="en-US" lang="zh-CN"/>
          </a:p>
        </p:txBody>
      </p:sp>
      <p:sp>
        <p:nvSpPr>
          <p:cNvPr id="10495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建立供应链协同机制：通过制定协同计划、明确协同目标、建立协同流程等方式，提高供应链各环节的协同效率。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加强信息共享：通过建立信息共享平台，实现供应链各环节的信息互通和共享，提高供应链的透明度和可预测性。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促进跨部门沟通：加强企业内部不同部门之间的沟通，打破部门壁垒，形成协同工作的良好氛围。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建立信任机制：通过加强供应商评估、建立长期合作关系等方式，建立供应链信任机制，降低沟通成本和风险。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实施供应链风险管理</a:t>
            </a:r>
            <a:endParaRPr altLang="en-US" lang="zh-CN"/>
          </a:p>
        </p:txBody>
      </p:sp>
      <p:sp>
        <p:nvSpPr>
          <p:cNvPr id="10496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识别和评估供应链风险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制定供应链风险管理策略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建立供应链风险应对机制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持续监控和调整供应链风险管理策略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持续改进供应链流程</a:t>
            </a:r>
            <a:endParaRPr altLang="en-US" lang="zh-CN"/>
          </a:p>
        </p:txBody>
      </p:sp>
      <p:sp>
        <p:nvSpPr>
          <p:cNvPr id="10496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识别并消除浪费：通过消除供应链中的浪费，提高效率和降低成本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优化供应商选择：选择具有竞争力的供应商，建立长期合作关系，确保产品质量和交货期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强化信息共享：通过建立信息共享平台，实现供应链各环节的信息互通，提高协同效率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引入先进技术：采用先进的供应链管理软件和技术，提高供应链的透明度和可追溯性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企业实践案例分析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成功提升供应链效能的企业案例</a:t>
            </a:r>
            <a:endParaRPr altLang="en-US" lang="zh-CN"/>
          </a:p>
        </p:txBody>
      </p:sp>
      <p:sp>
        <p:nvSpPr>
          <p:cNvPr id="10498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案例一：某电商企业通过优化物流配送网络，提高库存周转率，降低成本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案例二：某制造企业通过引入先进的生产管理系统，实现供应链协同，提高生产效率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案例三：某跨国公司通过全球采购和供应商管理，优化供应链资源，降低采购成本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案例四：某零售企业通过精准预测和智能补货，提高库存周转率，提升客户满意度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失败的供应链管理案例分析</a:t>
            </a:r>
            <a:endParaRPr altLang="en-US" lang="zh-CN"/>
          </a:p>
        </p:txBody>
      </p:sp>
      <p:sp>
        <p:nvSpPr>
          <p:cNvPr id="10498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案例背景：介绍案例企业的基本情况、供应链管理现状及存在的问题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问题分析：分析案例企业在供应链管理方面存在的问题，如供应商选择不当、库存管理不善、信息沟通不畅等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失败原因：深入剖析案例企业失败的原因，如领导层重视不足、管理制度不完善、员工素质不高等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教训总结：总结案例企业的教训，提出改进供应链管理的建议和措施，如加强供应商选择与评估、完善库存管理制度、提高员工素质等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从案例中学到的经验和教训</a:t>
            </a:r>
            <a:endParaRPr altLang="en-US" lang="zh-CN"/>
          </a:p>
        </p:txBody>
      </p:sp>
      <p:sp>
        <p:nvSpPr>
          <p:cNvPr id="10499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供应链管理的重要性：企业实践案例分析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供应链协同与合作：提高供应链效能的关键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供应链风险管理：应对不确定性的策略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供应链优化与创新：持续改进和发展的方向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未来供应链管理的发展趋势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数字化和智能化在供应链管理中的应用</a:t>
            </a:r>
            <a:endParaRPr altLang="en-US" lang="zh-CN"/>
          </a:p>
        </p:txBody>
      </p:sp>
      <p:sp>
        <p:nvSpPr>
          <p:cNvPr id="105004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数字化供应链：通过数字化技术实现供应链的透明化和可追溯性，提高供应链的效率和准确性。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智能化供应链：利用人工智能、机器学习等技术，实现供应链的自动化和智能化，提高供应链的响应速度和灵活性。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数字化和智能化在供应链管理中的应用案例：介绍一些企业如何将数字化和智能化技术应用于供应链管理中，提高供应链的效能和竞争力。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数字化和智能化在供应链管理中的挑战与机遇：分析数字化和智能化在供应链管理中面临的挑战，如数据安全、技术更新等问题，同时也探讨其带来的机遇和发展前景。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绿色供应链和可持续发展理念</a:t>
            </a:r>
            <a:endParaRPr altLang="en-US" lang="zh-CN"/>
          </a:p>
        </p:txBody>
      </p:sp>
      <p:sp>
        <p:nvSpPr>
          <p:cNvPr id="1050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绿色供应链管理：将环保理念融入供应链各个环节，降低资源消耗和环境污染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可持续发展理念：注重长期发展，关注社会、环境和经济综合效益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循环经济与逆向物流：实现资源高效利用，降低废弃物产生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数字化与智能化：利用先进技术提升供应链透明度和可追溯性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63750" lnSpcReduction="10000"/>
          </a:bodyPr>
          <a:p>
            <a:r>
              <a:rPr altLang="en-US" lang="zh-CN"/>
              <a:t>全球化供应链管理策略：  * 跨国合作与协同：加强与全球供应商和客户的合作，实现资源共享和优势互补 * 标准化和规范化：推动供应链管理的标准化和规范化，提高效率和降低成本 * 风险管理：建立风险评估和应对机制，确保供应链的稳定性和可靠性</a:t>
            </a:r>
            <a:endParaRPr altLang="en-US" lang="zh-CN"/>
          </a:p>
          <a:p>
            <a:pPr lvl="1"/>
            <a:r>
              <a:rPr altLang="en-US" lang="zh-CN"/>
              <a:t>* 跨国合作与协同：加强与全球供应商和客户的合作，实现资源共享和优势互补</a:t>
            </a:r>
            <a:endParaRPr altLang="en-US" lang="zh-CN"/>
          </a:p>
          <a:p>
            <a:pPr lvl="1"/>
            <a:r>
              <a:rPr altLang="en-US" lang="zh-CN"/>
              <a:t>* 标准化和规范化：推动供应链管理的标准化和规范化，提高效率和降低成本</a:t>
            </a:r>
            <a:endParaRPr altLang="en-US" lang="zh-CN"/>
          </a:p>
          <a:p>
            <a:pPr lvl="1"/>
            <a:r>
              <a:rPr altLang="en-US" lang="zh-CN"/>
              <a:t>* 风险管理：建立风险评估和应对机制，确保供应链的稳定性和可靠性</a:t>
            </a:r>
            <a:endParaRPr altLang="en-US" lang="zh-CN"/>
          </a:p>
          <a:p>
            <a:r>
              <a:rPr altLang="en-US" lang="zh-CN"/>
              <a:t>本地化供应链管理策略：  * 本地化采购：优先选择本地供应商，促进当地经济发展和就业 * 定制化生产：根据当地市场需求和消费者偏好，定制化生产和销售产品 * 社会责任：关注当地环境、社会和道德问题，积极履行企业社会责任</a:t>
            </a:r>
            <a:endParaRPr altLang="en-US" lang="zh-CN"/>
          </a:p>
          <a:p>
            <a:pPr lvl="1"/>
            <a:r>
              <a:rPr altLang="en-US" lang="zh-CN"/>
              <a:t>* 本地化采购：优先选择本地供应商，促进当地经济发展和就业</a:t>
            </a:r>
            <a:endParaRPr altLang="en-US" lang="zh-CN"/>
          </a:p>
          <a:p>
            <a:pPr lvl="1"/>
            <a:r>
              <a:rPr altLang="en-US" lang="zh-CN"/>
              <a:t>* 定制化生产：根据当地市场需求和消费者偏好，定制化生产和销售产品</a:t>
            </a:r>
            <a:endParaRPr altLang="en-US" lang="zh-CN"/>
          </a:p>
          <a:p>
            <a:pPr lvl="1"/>
            <a:r>
              <a:rPr altLang="en-US" lang="zh-CN"/>
              <a:t>* 社会责任：关注当地环境、社会和道德问题，积极履行企业社会责任</a:t>
            </a:r>
            <a:endParaRPr altLang="en-US" lang="zh-CN"/>
          </a:p>
          <a:p>
            <a:r>
              <a:rPr altLang="en-US" lang="zh-CN"/>
              <a:t>全球化和本地化策略的融合：  * 多元化供应商网络：建立多元化的供应商网络，既包括全球供应商也包括本地供应商 * 灵活调整：根据市场变化和企业战略调整供应链策略，实现全球化和本地化的平衡 * 协同创新：推动全球化和本地化供应链管理的协同创新，提高供应链的整体竞争力</a:t>
            </a:r>
            <a:endParaRPr altLang="en-US" lang="zh-CN"/>
          </a:p>
          <a:p>
            <a:pPr lvl="1"/>
            <a:r>
              <a:rPr altLang="en-US" lang="zh-CN"/>
              <a:t>* 多元化供应商网络：建立多元化的供应商网络，既包括全球供应商也包括本地供应商</a:t>
            </a:r>
            <a:endParaRPr altLang="en-US" lang="zh-CN"/>
          </a:p>
          <a:p>
            <a:pPr lvl="1"/>
            <a:r>
              <a:rPr altLang="en-US" lang="zh-CN"/>
              <a:t>* 灵活调整：根据市场变化和企业战略调整供应链策略，实现全球化和本地化的平衡</a:t>
            </a:r>
            <a:endParaRPr altLang="en-US" lang="zh-CN"/>
          </a:p>
          <a:p>
            <a:pPr lvl="1"/>
            <a:r>
              <a:rPr altLang="en-US" lang="zh-CN"/>
              <a:t>* 协同创新：推动全球化和本地化供应链管理的协同创新，提高供应链的整体竞争力</a:t>
            </a:r>
            <a:endParaRPr altLang="en-US" lang="zh-CN"/>
          </a:p>
        </p:txBody>
      </p:sp>
      <p:sp>
        <p:nvSpPr>
          <p:cNvPr id="10501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全球化和本地化的供应链管理策略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未来供应链管理的挑战和机遇</a:t>
            </a:r>
            <a:endParaRPr altLang="en-US" lang="zh-CN"/>
          </a:p>
        </p:txBody>
      </p:sp>
      <p:sp>
        <p:nvSpPr>
          <p:cNvPr id="10501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应对策略：加强供应链风险管理、推动数字化转型、加强供应链协同合作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挑战：全球化、不确定性、复杂性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机遇：数字化、智能化、协同化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未来展望：实现供应链的可持续发展、提高供应链的透明度和可追溯性、推动供应链的智能化和自动化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对企业提升供应链效能的建议</a:t>
            </a:r>
            <a:endParaRPr altLang="en-US" lang="zh-CN"/>
          </a:p>
        </p:txBody>
      </p:sp>
      <p:sp>
        <p:nvSpPr>
          <p:cNvPr id="10503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优化物流运输和配送环节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引入先进的供应链管理技术和工具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建立完善的供应链管理体系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加强供应商合作与沟通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对未来供应链管理发展的展望</a:t>
            </a:r>
            <a:endParaRPr altLang="en-US" lang="zh-CN"/>
          </a:p>
        </p:txBody>
      </p:sp>
      <p:sp>
        <p:nvSpPr>
          <p:cNvPr id="10503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数字化转型：利用大数据、人工智能等先进技术提升供应链管理的智能化水平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绿色环保：推动供应链绿色发展，降低环境影响，提高可持续发展能力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多元化合作：加强企业间合作，实现资源共享和优势互补，提升整体竞争力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人才培养：重视供应链管理人才的培养和引进，提高专业素质和管理水平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2023-12-19T13:44:56Z</dcterms:created>
  <dcterms:modified xsi:type="dcterms:W3CDTF">2023-12-19T13:44:56Z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b0bd4892d1ba4042927ee74b13204f80_21</vt:lpwstr>
  </property>
</Properties>
</file>