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  <p:sldMasterId id="2147483679" r:id="rId4"/>
    <p:sldMasterId id="2147483698" r:id="rId5"/>
    <p:sldMasterId id="2147483717" r:id="rId6"/>
  </p:sldMasterIdLst>
  <p:sldIdLst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Mia Vida Villanueva" initials="MVV" lastIdx="0" clrIdx="0"/>
  <p:cmAuthor id="7" name="1206988966@qq.com" initials="1" lastIdx="0" clrIdx="2"/>
  <p:cmAuthor id="1" name="Wangzhi gang" initials="Wg" lastIdx="0" clrIdx="0"/>
  <p:cmAuthor id="8" name="姜伟光" initials="姜" lastIdx="0" clrIdx="0"/>
  <p:cmAuthor id="3" name="lenovo" initials="l" lastIdx="0" clrIdx="2"/>
  <p:cmAuthor id="4" name="Administrator" initials="A" lastIdx="0" clrIdx="3"/>
  <p:cmAuthor id="75" name="作者" initials="A" lastIdx="0" clrIdx="24"/>
  <p:cmAuthor id="5" name="宋洁然" initials="宋" lastIdx="0" clrIdx="1"/>
  <p:cmAuthor id="6" name="ming qiu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4.xml" /><Relationship Id="rId11" Type="http://schemas.openxmlformats.org/officeDocument/2006/relationships/slide" Target="slides/slide5.xml" /><Relationship Id="rId12" Type="http://schemas.openxmlformats.org/officeDocument/2006/relationships/slide" Target="slides/slide6.xml" /><Relationship Id="rId13" Type="http://schemas.openxmlformats.org/officeDocument/2006/relationships/slide" Target="slides/slide7.xml" /><Relationship Id="rId14" Type="http://schemas.openxmlformats.org/officeDocument/2006/relationships/slide" Target="slides/slide8.xml" /><Relationship Id="rId15" Type="http://schemas.openxmlformats.org/officeDocument/2006/relationships/slide" Target="slides/slide9.xml" /><Relationship Id="rId16" Type="http://schemas.openxmlformats.org/officeDocument/2006/relationships/slide" Target="slides/slide10.xml" /><Relationship Id="rId17" Type="http://schemas.openxmlformats.org/officeDocument/2006/relationships/slide" Target="slides/slide11.xml" /><Relationship Id="rId18" Type="http://schemas.openxmlformats.org/officeDocument/2006/relationships/slide" Target="slides/slide12.xml" /><Relationship Id="rId19" Type="http://schemas.openxmlformats.org/officeDocument/2006/relationships/slide" Target="slides/slide13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4.xml" /><Relationship Id="rId21" Type="http://schemas.openxmlformats.org/officeDocument/2006/relationships/slide" Target="slides/slide15.xml" /><Relationship Id="rId22" Type="http://schemas.openxmlformats.org/officeDocument/2006/relationships/slide" Target="slides/slide16.xml" /><Relationship Id="rId23" Type="http://schemas.openxmlformats.org/officeDocument/2006/relationships/slide" Target="slides/slide17.xml" /><Relationship Id="rId24" Type="http://schemas.openxmlformats.org/officeDocument/2006/relationships/slide" Target="slides/slide18.xml" /><Relationship Id="rId25" Type="http://schemas.openxmlformats.org/officeDocument/2006/relationships/slide" Target="slides/slide19.xml" /><Relationship Id="rId26" Type="http://schemas.openxmlformats.org/officeDocument/2006/relationships/tags" Target="tags/tag1039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2.xml" /><Relationship Id="rId30" Type="http://schemas.openxmlformats.org/officeDocument/2006/relationships/tableStyles" Target="tableStyles.xml" /><Relationship Id="rId4" Type="http://schemas.openxmlformats.org/officeDocument/2006/relationships/slideMaster" Target="slideMasters/slideMaster3.xml" /><Relationship Id="rId5" Type="http://schemas.openxmlformats.org/officeDocument/2006/relationships/slideMaster" Target="slideMasters/slideMaster4.xml" /><Relationship Id="rId6" Type="http://schemas.openxmlformats.org/officeDocument/2006/relationships/slideMaster" Target="slideMasters/slideMaster5.xml" /><Relationship Id="rId7" Type="http://schemas.openxmlformats.org/officeDocument/2006/relationships/slide" Target="slides/slide1.xml" /><Relationship Id="rId8" Type="http://schemas.openxmlformats.org/officeDocument/2006/relationships/slide" Target="slides/slide2.xml" /><Relationship Id="rId9" Type="http://schemas.openxmlformats.org/officeDocument/2006/relationships/slide" Target="slides/slide3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image" Target="../media/image2.png" /><Relationship Id="rId11" Type="http://schemas.openxmlformats.org/officeDocument/2006/relationships/tags" Target="../tags/tag71.xml" /><Relationship Id="rId12" Type="http://schemas.openxmlformats.org/officeDocument/2006/relationships/image" Target="../media/image3.png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4.xml" /><Relationship Id="rId20" Type="http://schemas.openxmlformats.org/officeDocument/2006/relationships/tags" Target="../tags/tag79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image" Target="../media/image1.png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0.xml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10" Type="http://schemas.openxmlformats.org/officeDocument/2006/relationships/tags" Target="../tags/tag93.xml" /><Relationship Id="rId11" Type="http://schemas.openxmlformats.org/officeDocument/2006/relationships/image" Target="../media/image2.png" /><Relationship Id="rId12" Type="http://schemas.openxmlformats.org/officeDocument/2006/relationships/tags" Target="../tags/tag94.xml" /><Relationship Id="rId13" Type="http://schemas.openxmlformats.org/officeDocument/2006/relationships/image" Target="../media/image3.png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image" Target="../media/image1.png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4.xml" /><Relationship Id="rId10" Type="http://schemas.openxmlformats.org/officeDocument/2006/relationships/image" Target="../media/image3.png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14" Type="http://schemas.openxmlformats.org/officeDocument/2006/relationships/tags" Target="../tags/tag124.xml" /><Relationship Id="rId15" Type="http://schemas.openxmlformats.org/officeDocument/2006/relationships/tags" Target="../tags/tag125.xml" /><Relationship Id="rId16" Type="http://schemas.openxmlformats.org/officeDocument/2006/relationships/tags" Target="../tags/tag126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15.xml" /><Relationship Id="rId3" Type="http://schemas.openxmlformats.org/officeDocument/2006/relationships/image" Target="../media/image1.png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image" Target="../media/image2.png" /><Relationship Id="rId9" Type="http://schemas.openxmlformats.org/officeDocument/2006/relationships/tags" Target="../tags/tag12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7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0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6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10" Type="http://schemas.openxmlformats.org/officeDocument/2006/relationships/image" Target="../media/image2.png" /><Relationship Id="rId11" Type="http://schemas.openxmlformats.org/officeDocument/2006/relationships/tags" Target="../tags/tag153.xml" /><Relationship Id="rId12" Type="http://schemas.openxmlformats.org/officeDocument/2006/relationships/image" Target="../media/image3.png" /><Relationship Id="rId13" Type="http://schemas.openxmlformats.org/officeDocument/2006/relationships/tags" Target="../tags/tag154.xml" /><Relationship Id="rId14" Type="http://schemas.openxmlformats.org/officeDocument/2006/relationships/tags" Target="../tags/tag155.xml" /><Relationship Id="rId15" Type="http://schemas.openxmlformats.org/officeDocument/2006/relationships/tags" Target="../tags/tag156.xml" /><Relationship Id="rId16" Type="http://schemas.openxmlformats.org/officeDocument/2006/relationships/tags" Target="../tags/tag157.xml" /><Relationship Id="rId17" Type="http://schemas.openxmlformats.org/officeDocument/2006/relationships/tags" Target="../tags/tag158.xml" /><Relationship Id="rId18" Type="http://schemas.openxmlformats.org/officeDocument/2006/relationships/tags" Target="../tags/tag159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image" Target="../media/image1.png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4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0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7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4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0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1.xml" /><Relationship Id="rId10" Type="http://schemas.openxmlformats.org/officeDocument/2006/relationships/image" Target="../media/image2.png" /><Relationship Id="rId11" Type="http://schemas.openxmlformats.org/officeDocument/2006/relationships/tags" Target="../tags/tag219.xml" /><Relationship Id="rId12" Type="http://schemas.openxmlformats.org/officeDocument/2006/relationships/image" Target="../media/image3.png" /><Relationship Id="rId13" Type="http://schemas.openxmlformats.org/officeDocument/2006/relationships/tags" Target="../tags/tag220.xml" /><Relationship Id="rId14" Type="http://schemas.openxmlformats.org/officeDocument/2006/relationships/tags" Target="../tags/tag221.xml" /><Relationship Id="rId15" Type="http://schemas.openxmlformats.org/officeDocument/2006/relationships/tags" Target="../tags/tag222.xml" /><Relationship Id="rId16" Type="http://schemas.openxmlformats.org/officeDocument/2006/relationships/tags" Target="../tags/tag223.xml" /><Relationship Id="rId17" Type="http://schemas.openxmlformats.org/officeDocument/2006/relationships/tags" Target="../tags/tag224.xml" /><Relationship Id="rId18" Type="http://schemas.openxmlformats.org/officeDocument/2006/relationships/tags" Target="../tags/tag225.xml" /><Relationship Id="rId19" Type="http://schemas.openxmlformats.org/officeDocument/2006/relationships/tags" Target="../tags/tag226.xml" /><Relationship Id="rId2" Type="http://schemas.openxmlformats.org/officeDocument/2006/relationships/tags" Target="../tags/tag212.xml" /><Relationship Id="rId20" Type="http://schemas.openxmlformats.org/officeDocument/2006/relationships/tags" Target="../tags/tag227.xml" /><Relationship Id="rId21" Type="http://schemas.openxmlformats.org/officeDocument/2006/relationships/slideMaster" Target="../slideMasters/slideMaster3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image" Target="../media/image1.png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8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3.xml" /><Relationship Id="rId10" Type="http://schemas.openxmlformats.org/officeDocument/2006/relationships/tags" Target="../tags/tag241.xml" /><Relationship Id="rId11" Type="http://schemas.openxmlformats.org/officeDocument/2006/relationships/image" Target="../media/image2.png" /><Relationship Id="rId12" Type="http://schemas.openxmlformats.org/officeDocument/2006/relationships/tags" Target="../tags/tag242.xml" /><Relationship Id="rId13" Type="http://schemas.openxmlformats.org/officeDocument/2006/relationships/image" Target="../media/image3.png" /><Relationship Id="rId14" Type="http://schemas.openxmlformats.org/officeDocument/2006/relationships/tags" Target="../tags/tag243.xml" /><Relationship Id="rId15" Type="http://schemas.openxmlformats.org/officeDocument/2006/relationships/tags" Target="../tags/tag244.xml" /><Relationship Id="rId16" Type="http://schemas.openxmlformats.org/officeDocument/2006/relationships/tags" Target="../tags/tag245.xml" /><Relationship Id="rId17" Type="http://schemas.openxmlformats.org/officeDocument/2006/relationships/tags" Target="../tags/tag246.xml" /><Relationship Id="rId18" Type="http://schemas.openxmlformats.org/officeDocument/2006/relationships/tags" Target="../tags/tag247.xml" /><Relationship Id="rId19" Type="http://schemas.openxmlformats.org/officeDocument/2006/relationships/slideMaster" Target="../slideMasters/slideMaster3.xml" /><Relationship Id="rId2" Type="http://schemas.openxmlformats.org/officeDocument/2006/relationships/tags" Target="../tags/tag23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image" Target="../media/image1.png" /><Relationship Id="rId7" Type="http://schemas.openxmlformats.org/officeDocument/2006/relationships/tags" Target="../tags/tag238.xml" /><Relationship Id="rId8" Type="http://schemas.openxmlformats.org/officeDocument/2006/relationships/tags" Target="../tags/tag239.xml" /><Relationship Id="rId9" Type="http://schemas.openxmlformats.org/officeDocument/2006/relationships/tags" Target="../tags/tag240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8.xml" /><Relationship Id="rId2" Type="http://schemas.openxmlformats.org/officeDocument/2006/relationships/tags" Target="../tags/tag249.xml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4.xml" /><Relationship Id="rId2" Type="http://schemas.openxmlformats.org/officeDocument/2006/relationships/tags" Target="../tags/tag255.xml" /><Relationship Id="rId3" Type="http://schemas.openxmlformats.org/officeDocument/2006/relationships/tags" Target="../tags/tag256.xml" /><Relationship Id="rId4" Type="http://schemas.openxmlformats.org/officeDocument/2006/relationships/tags" Target="../tags/tag257.xml" /><Relationship Id="rId5" Type="http://schemas.openxmlformats.org/officeDocument/2006/relationships/tags" Target="../tags/tag258.xml" /><Relationship Id="rId6" Type="http://schemas.openxmlformats.org/officeDocument/2006/relationships/tags" Target="../tags/tag259.xml" /><Relationship Id="rId7" Type="http://schemas.openxmlformats.org/officeDocument/2006/relationships/tags" Target="../tags/tag260.xml" /><Relationship Id="rId8" Type="http://schemas.openxmlformats.org/officeDocument/2006/relationships/tags" Target="../tags/tag261.xml" /><Relationship Id="rId9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2.xml" /><Relationship Id="rId10" Type="http://schemas.openxmlformats.org/officeDocument/2006/relationships/image" Target="../media/image3.png" /><Relationship Id="rId11" Type="http://schemas.openxmlformats.org/officeDocument/2006/relationships/tags" Target="../tags/tag269.xml" /><Relationship Id="rId12" Type="http://schemas.openxmlformats.org/officeDocument/2006/relationships/tags" Target="../tags/tag270.xml" /><Relationship Id="rId13" Type="http://schemas.openxmlformats.org/officeDocument/2006/relationships/tags" Target="../tags/tag271.xml" /><Relationship Id="rId14" Type="http://schemas.openxmlformats.org/officeDocument/2006/relationships/tags" Target="../tags/tag272.xml" /><Relationship Id="rId15" Type="http://schemas.openxmlformats.org/officeDocument/2006/relationships/tags" Target="../tags/tag273.xml" /><Relationship Id="rId16" Type="http://schemas.openxmlformats.org/officeDocument/2006/relationships/tags" Target="../tags/tag274.xml" /><Relationship Id="rId17" Type="http://schemas.openxmlformats.org/officeDocument/2006/relationships/slideMaster" Target="../slideMasters/slideMaster3.xml" /><Relationship Id="rId2" Type="http://schemas.openxmlformats.org/officeDocument/2006/relationships/tags" Target="../tags/tag263.xml" /><Relationship Id="rId3" Type="http://schemas.openxmlformats.org/officeDocument/2006/relationships/image" Target="../media/image1.png" /><Relationship Id="rId4" Type="http://schemas.openxmlformats.org/officeDocument/2006/relationships/tags" Target="../tags/tag264.xml" /><Relationship Id="rId5" Type="http://schemas.openxmlformats.org/officeDocument/2006/relationships/tags" Target="../tags/tag265.xml" /><Relationship Id="rId6" Type="http://schemas.openxmlformats.org/officeDocument/2006/relationships/tags" Target="../tags/tag266.xml" /><Relationship Id="rId7" Type="http://schemas.openxmlformats.org/officeDocument/2006/relationships/tags" Target="../tags/tag267.xml" /><Relationship Id="rId8" Type="http://schemas.openxmlformats.org/officeDocument/2006/relationships/image" Target="../media/image2.png" /><Relationship Id="rId9" Type="http://schemas.openxmlformats.org/officeDocument/2006/relationships/tags" Target="../tags/tag268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5.xml" /><Relationship Id="rId2" Type="http://schemas.openxmlformats.org/officeDocument/2006/relationships/tags" Target="../tags/tag276.xml" /><Relationship Id="rId3" Type="http://schemas.openxmlformats.org/officeDocument/2006/relationships/tags" Target="../tags/tag277.xml" /><Relationship Id="rId4" Type="http://schemas.openxmlformats.org/officeDocument/2006/relationships/slideMaster" Target="../slideMasters/slideMaster3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8.xml" /><Relationship Id="rId2" Type="http://schemas.openxmlformats.org/officeDocument/2006/relationships/tags" Target="../tags/tag279.xml" /><Relationship Id="rId3" Type="http://schemas.openxmlformats.org/officeDocument/2006/relationships/tags" Target="../tags/tag280.xml" /><Relationship Id="rId4" Type="http://schemas.openxmlformats.org/officeDocument/2006/relationships/tags" Target="../tags/tag281.xml" /><Relationship Id="rId5" Type="http://schemas.openxmlformats.org/officeDocument/2006/relationships/tags" Target="../tags/tag282.xml" /><Relationship Id="rId6" Type="http://schemas.openxmlformats.org/officeDocument/2006/relationships/tags" Target="../tags/tag283.xml" /><Relationship Id="rId7" Type="http://schemas.openxmlformats.org/officeDocument/2006/relationships/slideMaster" Target="../slideMasters/slideMaster3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4.xml" /><Relationship Id="rId2" Type="http://schemas.openxmlformats.org/officeDocument/2006/relationships/tags" Target="../tags/tag285.xml" /><Relationship Id="rId3" Type="http://schemas.openxmlformats.org/officeDocument/2006/relationships/tags" Target="../tags/tag286.xml" /><Relationship Id="rId4" Type="http://schemas.openxmlformats.org/officeDocument/2006/relationships/tags" Target="../tags/tag287.xml" /><Relationship Id="rId5" Type="http://schemas.openxmlformats.org/officeDocument/2006/relationships/tags" Target="../tags/tag288.xml" /><Relationship Id="rId6" Type="http://schemas.openxmlformats.org/officeDocument/2006/relationships/slideMaster" Target="../slideMasters/slideMaster3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9.xml" /><Relationship Id="rId2" Type="http://schemas.openxmlformats.org/officeDocument/2006/relationships/tags" Target="../tags/tag290.xml" /><Relationship Id="rId3" Type="http://schemas.openxmlformats.org/officeDocument/2006/relationships/tags" Target="../tags/tag291.xml" /><Relationship Id="rId4" Type="http://schemas.openxmlformats.org/officeDocument/2006/relationships/tags" Target="../tags/tag292.xml" /><Relationship Id="rId5" Type="http://schemas.openxmlformats.org/officeDocument/2006/relationships/slideMaster" Target="../slideMasters/slideMaster3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3.xml" /><Relationship Id="rId10" Type="http://schemas.openxmlformats.org/officeDocument/2006/relationships/image" Target="../media/image2.png" /><Relationship Id="rId11" Type="http://schemas.openxmlformats.org/officeDocument/2006/relationships/tags" Target="../tags/tag301.xml" /><Relationship Id="rId12" Type="http://schemas.openxmlformats.org/officeDocument/2006/relationships/image" Target="../media/image3.png" /><Relationship Id="rId13" Type="http://schemas.openxmlformats.org/officeDocument/2006/relationships/tags" Target="../tags/tag302.xml" /><Relationship Id="rId14" Type="http://schemas.openxmlformats.org/officeDocument/2006/relationships/tags" Target="../tags/tag303.xml" /><Relationship Id="rId15" Type="http://schemas.openxmlformats.org/officeDocument/2006/relationships/tags" Target="../tags/tag304.xml" /><Relationship Id="rId16" Type="http://schemas.openxmlformats.org/officeDocument/2006/relationships/tags" Target="../tags/tag305.xml" /><Relationship Id="rId17" Type="http://schemas.openxmlformats.org/officeDocument/2006/relationships/tags" Target="../tags/tag306.xml" /><Relationship Id="rId18" Type="http://schemas.openxmlformats.org/officeDocument/2006/relationships/tags" Target="../tags/tag307.xml" /><Relationship Id="rId19" Type="http://schemas.openxmlformats.org/officeDocument/2006/relationships/slideMaster" Target="../slideMasters/slideMaster3.xml" /><Relationship Id="rId2" Type="http://schemas.openxmlformats.org/officeDocument/2006/relationships/tags" Target="../tags/tag294.xml" /><Relationship Id="rId3" Type="http://schemas.openxmlformats.org/officeDocument/2006/relationships/tags" Target="../tags/tag295.xml" /><Relationship Id="rId4" Type="http://schemas.openxmlformats.org/officeDocument/2006/relationships/tags" Target="../tags/tag296.xml" /><Relationship Id="rId5" Type="http://schemas.openxmlformats.org/officeDocument/2006/relationships/image" Target="../media/image1.png" /><Relationship Id="rId6" Type="http://schemas.openxmlformats.org/officeDocument/2006/relationships/tags" Target="../tags/tag297.xml" /><Relationship Id="rId7" Type="http://schemas.openxmlformats.org/officeDocument/2006/relationships/tags" Target="../tags/tag298.xml" /><Relationship Id="rId8" Type="http://schemas.openxmlformats.org/officeDocument/2006/relationships/tags" Target="../tags/tag299.xml" /><Relationship Id="rId9" Type="http://schemas.openxmlformats.org/officeDocument/2006/relationships/tags" Target="../tags/tag300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8.xml" /><Relationship Id="rId2" Type="http://schemas.openxmlformats.org/officeDocument/2006/relationships/tags" Target="../tags/tag309.xml" /><Relationship Id="rId3" Type="http://schemas.openxmlformats.org/officeDocument/2006/relationships/tags" Target="../tags/tag310.xml" /><Relationship Id="rId4" Type="http://schemas.openxmlformats.org/officeDocument/2006/relationships/tags" Target="../tags/tag311.xml" /><Relationship Id="rId5" Type="http://schemas.openxmlformats.org/officeDocument/2006/relationships/slideMaster" Target="../slideMasters/slideMaster3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2.xml" /><Relationship Id="rId2" Type="http://schemas.openxmlformats.org/officeDocument/2006/relationships/tags" Target="../tags/tag313.xml" /><Relationship Id="rId3" Type="http://schemas.openxmlformats.org/officeDocument/2006/relationships/tags" Target="../tags/tag314.xml" /><Relationship Id="rId4" Type="http://schemas.openxmlformats.org/officeDocument/2006/relationships/tags" Target="../tags/tag315.xml" /><Relationship Id="rId5" Type="http://schemas.openxmlformats.org/officeDocument/2006/relationships/tags" Target="../tags/tag316.xml" /><Relationship Id="rId6" Type="http://schemas.openxmlformats.org/officeDocument/2006/relationships/tags" Target="../tags/tag317.xml" /><Relationship Id="rId7" Type="http://schemas.openxmlformats.org/officeDocument/2006/relationships/slideMaster" Target="../slideMasters/slideMaster3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8.xml" /><Relationship Id="rId2" Type="http://schemas.openxmlformats.org/officeDocument/2006/relationships/tags" Target="../tags/tag319.xml" /><Relationship Id="rId3" Type="http://schemas.openxmlformats.org/officeDocument/2006/relationships/tags" Target="../tags/tag320.xml" /><Relationship Id="rId4" Type="http://schemas.openxmlformats.org/officeDocument/2006/relationships/tags" Target="../tags/tag321.xml" /><Relationship Id="rId5" Type="http://schemas.openxmlformats.org/officeDocument/2006/relationships/tags" Target="../tags/tag322.xml" /><Relationship Id="rId6" Type="http://schemas.openxmlformats.org/officeDocument/2006/relationships/tags" Target="../tags/tag323.xml" /><Relationship Id="rId7" Type="http://schemas.openxmlformats.org/officeDocument/2006/relationships/tags" Target="../tags/tag324.xml" /><Relationship Id="rId8" Type="http://schemas.openxmlformats.org/officeDocument/2006/relationships/slideMaster" Target="../slideMasters/slideMaster3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2" Type="http://schemas.openxmlformats.org/officeDocument/2006/relationships/tags" Target="../tags/tag326.xml" /><Relationship Id="rId3" Type="http://schemas.openxmlformats.org/officeDocument/2006/relationships/tags" Target="../tags/tag327.xml" /><Relationship Id="rId4" Type="http://schemas.openxmlformats.org/officeDocument/2006/relationships/tags" Target="../tags/tag328.xml" /><Relationship Id="rId5" Type="http://schemas.openxmlformats.org/officeDocument/2006/relationships/tags" Target="../tags/tag329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slideMaster" Target="../slideMasters/slideMaster3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2.xml" /><Relationship Id="rId2" Type="http://schemas.openxmlformats.org/officeDocument/2006/relationships/tags" Target="../tags/tag333.xml" /><Relationship Id="rId3" Type="http://schemas.openxmlformats.org/officeDocument/2006/relationships/tags" Target="../tags/tag334.xml" /><Relationship Id="rId4" Type="http://schemas.openxmlformats.org/officeDocument/2006/relationships/tags" Target="../tags/tag335.xml" /><Relationship Id="rId5" Type="http://schemas.openxmlformats.org/officeDocument/2006/relationships/tags" Target="../tags/tag336.xml" /><Relationship Id="rId6" Type="http://schemas.openxmlformats.org/officeDocument/2006/relationships/tags" Target="../tags/tag337.xml" /><Relationship Id="rId7" Type="http://schemas.openxmlformats.org/officeDocument/2006/relationships/tags" Target="../tags/tag338.xml" /><Relationship Id="rId8" Type="http://schemas.openxmlformats.org/officeDocument/2006/relationships/slideMaster" Target="../slideMasters/slideMaster3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9.xml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340.xml" /><Relationship Id="rId3" Type="http://schemas.openxmlformats.org/officeDocument/2006/relationships/tags" Target="../tags/tag341.xml" /><Relationship Id="rId4" Type="http://schemas.openxmlformats.org/officeDocument/2006/relationships/tags" Target="../tags/tag342.xml" /><Relationship Id="rId5" Type="http://schemas.openxmlformats.org/officeDocument/2006/relationships/tags" Target="../tags/tag343.xml" /><Relationship Id="rId6" Type="http://schemas.openxmlformats.org/officeDocument/2006/relationships/tags" Target="../tags/tag344.xml" /><Relationship Id="rId7" Type="http://schemas.openxmlformats.org/officeDocument/2006/relationships/tags" Target="../tags/tag345.xml" /><Relationship Id="rId8" Type="http://schemas.openxmlformats.org/officeDocument/2006/relationships/tags" Target="../tags/tag346.xml" /><Relationship Id="rId9" Type="http://schemas.openxmlformats.org/officeDocument/2006/relationships/tags" Target="../tags/tag347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8.xml" /><Relationship Id="rId2" Type="http://schemas.openxmlformats.org/officeDocument/2006/relationships/tags" Target="../tags/tag349.xml" /><Relationship Id="rId3" Type="http://schemas.openxmlformats.org/officeDocument/2006/relationships/tags" Target="../tags/tag350.xml" /><Relationship Id="rId4" Type="http://schemas.openxmlformats.org/officeDocument/2006/relationships/tags" Target="../tags/tag351.xml" /><Relationship Id="rId5" Type="http://schemas.openxmlformats.org/officeDocument/2006/relationships/tags" Target="../tags/tag352.xml" /><Relationship Id="rId6" Type="http://schemas.openxmlformats.org/officeDocument/2006/relationships/tags" Target="../tags/tag353.xml" /><Relationship Id="rId7" Type="http://schemas.openxmlformats.org/officeDocument/2006/relationships/slideMaster" Target="../slideMasters/slideMaster3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9.xml" /><Relationship Id="rId10" Type="http://schemas.openxmlformats.org/officeDocument/2006/relationships/image" Target="../media/image2.png" /><Relationship Id="rId11" Type="http://schemas.openxmlformats.org/officeDocument/2006/relationships/tags" Target="../tags/tag367.xml" /><Relationship Id="rId12" Type="http://schemas.openxmlformats.org/officeDocument/2006/relationships/image" Target="../media/image3.png" /><Relationship Id="rId13" Type="http://schemas.openxmlformats.org/officeDocument/2006/relationships/tags" Target="../tags/tag368.xml" /><Relationship Id="rId14" Type="http://schemas.openxmlformats.org/officeDocument/2006/relationships/tags" Target="../tags/tag369.xml" /><Relationship Id="rId15" Type="http://schemas.openxmlformats.org/officeDocument/2006/relationships/tags" Target="../tags/tag370.xml" /><Relationship Id="rId16" Type="http://schemas.openxmlformats.org/officeDocument/2006/relationships/tags" Target="../tags/tag371.xml" /><Relationship Id="rId17" Type="http://schemas.openxmlformats.org/officeDocument/2006/relationships/tags" Target="../tags/tag372.xml" /><Relationship Id="rId18" Type="http://schemas.openxmlformats.org/officeDocument/2006/relationships/tags" Target="../tags/tag373.xml" /><Relationship Id="rId19" Type="http://schemas.openxmlformats.org/officeDocument/2006/relationships/tags" Target="../tags/tag374.xml" /><Relationship Id="rId2" Type="http://schemas.openxmlformats.org/officeDocument/2006/relationships/tags" Target="../tags/tag360.xml" /><Relationship Id="rId20" Type="http://schemas.openxmlformats.org/officeDocument/2006/relationships/tags" Target="../tags/tag375.xml" /><Relationship Id="rId21" Type="http://schemas.openxmlformats.org/officeDocument/2006/relationships/slideMaster" Target="../slideMasters/slideMaster4.xml" /><Relationship Id="rId3" Type="http://schemas.openxmlformats.org/officeDocument/2006/relationships/tags" Target="../tags/tag361.xml" /><Relationship Id="rId4" Type="http://schemas.openxmlformats.org/officeDocument/2006/relationships/tags" Target="../tags/tag362.xml" /><Relationship Id="rId5" Type="http://schemas.openxmlformats.org/officeDocument/2006/relationships/image" Target="../media/image1.png" /><Relationship Id="rId6" Type="http://schemas.openxmlformats.org/officeDocument/2006/relationships/tags" Target="../tags/tag363.xml" /><Relationship Id="rId7" Type="http://schemas.openxmlformats.org/officeDocument/2006/relationships/tags" Target="../tags/tag364.xml" /><Relationship Id="rId8" Type="http://schemas.openxmlformats.org/officeDocument/2006/relationships/tags" Target="../tags/tag365.xml" /><Relationship Id="rId9" Type="http://schemas.openxmlformats.org/officeDocument/2006/relationships/tags" Target="../tags/tag366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6.xml" /><Relationship Id="rId2" Type="http://schemas.openxmlformats.org/officeDocument/2006/relationships/tags" Target="../tags/tag377.xml" /><Relationship Id="rId3" Type="http://schemas.openxmlformats.org/officeDocument/2006/relationships/tags" Target="../tags/tag378.xml" /><Relationship Id="rId4" Type="http://schemas.openxmlformats.org/officeDocument/2006/relationships/tags" Target="../tags/tag379.xml" /><Relationship Id="rId5" Type="http://schemas.openxmlformats.org/officeDocument/2006/relationships/tags" Target="../tags/tag380.xml" /><Relationship Id="rId6" Type="http://schemas.openxmlformats.org/officeDocument/2006/relationships/slideMaster" Target="../slideMasters/slideMaster4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1.xml" /><Relationship Id="rId10" Type="http://schemas.openxmlformats.org/officeDocument/2006/relationships/tags" Target="../tags/tag389.xml" /><Relationship Id="rId11" Type="http://schemas.openxmlformats.org/officeDocument/2006/relationships/image" Target="../media/image2.png" /><Relationship Id="rId12" Type="http://schemas.openxmlformats.org/officeDocument/2006/relationships/tags" Target="../tags/tag390.xml" /><Relationship Id="rId13" Type="http://schemas.openxmlformats.org/officeDocument/2006/relationships/image" Target="../media/image3.png" /><Relationship Id="rId14" Type="http://schemas.openxmlformats.org/officeDocument/2006/relationships/tags" Target="../tags/tag391.xml" /><Relationship Id="rId15" Type="http://schemas.openxmlformats.org/officeDocument/2006/relationships/tags" Target="../tags/tag392.xml" /><Relationship Id="rId16" Type="http://schemas.openxmlformats.org/officeDocument/2006/relationships/tags" Target="../tags/tag393.xml" /><Relationship Id="rId17" Type="http://schemas.openxmlformats.org/officeDocument/2006/relationships/tags" Target="../tags/tag394.xml" /><Relationship Id="rId18" Type="http://schemas.openxmlformats.org/officeDocument/2006/relationships/tags" Target="../tags/tag395.xml" /><Relationship Id="rId19" Type="http://schemas.openxmlformats.org/officeDocument/2006/relationships/slideMaster" Target="../slideMasters/slideMaster4.xml" /><Relationship Id="rId2" Type="http://schemas.openxmlformats.org/officeDocument/2006/relationships/tags" Target="../tags/tag382.xml" /><Relationship Id="rId3" Type="http://schemas.openxmlformats.org/officeDocument/2006/relationships/tags" Target="../tags/tag383.xml" /><Relationship Id="rId4" Type="http://schemas.openxmlformats.org/officeDocument/2006/relationships/tags" Target="../tags/tag384.xml" /><Relationship Id="rId5" Type="http://schemas.openxmlformats.org/officeDocument/2006/relationships/tags" Target="../tags/tag385.xml" /><Relationship Id="rId6" Type="http://schemas.openxmlformats.org/officeDocument/2006/relationships/image" Target="../media/image1.png" /><Relationship Id="rId7" Type="http://schemas.openxmlformats.org/officeDocument/2006/relationships/tags" Target="../tags/tag386.xml" /><Relationship Id="rId8" Type="http://schemas.openxmlformats.org/officeDocument/2006/relationships/tags" Target="../tags/tag387.xml" /><Relationship Id="rId9" Type="http://schemas.openxmlformats.org/officeDocument/2006/relationships/tags" Target="../tags/tag388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6.xml" /><Relationship Id="rId2" Type="http://schemas.openxmlformats.org/officeDocument/2006/relationships/tags" Target="../tags/tag397.xml" /><Relationship Id="rId3" Type="http://schemas.openxmlformats.org/officeDocument/2006/relationships/tags" Target="../tags/tag398.xml" /><Relationship Id="rId4" Type="http://schemas.openxmlformats.org/officeDocument/2006/relationships/tags" Target="../tags/tag399.xml" /><Relationship Id="rId5" Type="http://schemas.openxmlformats.org/officeDocument/2006/relationships/tags" Target="../tags/tag400.xml" /><Relationship Id="rId6" Type="http://schemas.openxmlformats.org/officeDocument/2006/relationships/tags" Target="../tags/tag401.xml" /><Relationship Id="rId7" Type="http://schemas.openxmlformats.org/officeDocument/2006/relationships/slideMaster" Target="../slideMasters/slideMaster4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2.xml" /><Relationship Id="rId2" Type="http://schemas.openxmlformats.org/officeDocument/2006/relationships/tags" Target="../tags/tag403.xml" /><Relationship Id="rId3" Type="http://schemas.openxmlformats.org/officeDocument/2006/relationships/tags" Target="../tags/tag404.xml" /><Relationship Id="rId4" Type="http://schemas.openxmlformats.org/officeDocument/2006/relationships/tags" Target="../tags/tag405.xml" /><Relationship Id="rId5" Type="http://schemas.openxmlformats.org/officeDocument/2006/relationships/tags" Target="../tags/tag406.xml" /><Relationship Id="rId6" Type="http://schemas.openxmlformats.org/officeDocument/2006/relationships/tags" Target="../tags/tag407.xml" /><Relationship Id="rId7" Type="http://schemas.openxmlformats.org/officeDocument/2006/relationships/tags" Target="../tags/tag408.xml" /><Relationship Id="rId8" Type="http://schemas.openxmlformats.org/officeDocument/2006/relationships/tags" Target="../tags/tag409.xml" /><Relationship Id="rId9" Type="http://schemas.openxmlformats.org/officeDocument/2006/relationships/slideMaster" Target="../slideMasters/slideMaster4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0.xml" /><Relationship Id="rId10" Type="http://schemas.openxmlformats.org/officeDocument/2006/relationships/image" Target="../media/image3.png" /><Relationship Id="rId11" Type="http://schemas.openxmlformats.org/officeDocument/2006/relationships/tags" Target="../tags/tag417.xml" /><Relationship Id="rId12" Type="http://schemas.openxmlformats.org/officeDocument/2006/relationships/tags" Target="../tags/tag418.xml" /><Relationship Id="rId13" Type="http://schemas.openxmlformats.org/officeDocument/2006/relationships/tags" Target="../tags/tag419.xml" /><Relationship Id="rId14" Type="http://schemas.openxmlformats.org/officeDocument/2006/relationships/tags" Target="../tags/tag420.xml" /><Relationship Id="rId15" Type="http://schemas.openxmlformats.org/officeDocument/2006/relationships/tags" Target="../tags/tag421.xml" /><Relationship Id="rId16" Type="http://schemas.openxmlformats.org/officeDocument/2006/relationships/tags" Target="../tags/tag422.xml" /><Relationship Id="rId17" Type="http://schemas.openxmlformats.org/officeDocument/2006/relationships/slideMaster" Target="../slideMasters/slideMaster4.xml" /><Relationship Id="rId2" Type="http://schemas.openxmlformats.org/officeDocument/2006/relationships/tags" Target="../tags/tag411.xml" /><Relationship Id="rId3" Type="http://schemas.openxmlformats.org/officeDocument/2006/relationships/image" Target="../media/image1.png" /><Relationship Id="rId4" Type="http://schemas.openxmlformats.org/officeDocument/2006/relationships/tags" Target="../tags/tag412.xml" /><Relationship Id="rId5" Type="http://schemas.openxmlformats.org/officeDocument/2006/relationships/tags" Target="../tags/tag413.xml" /><Relationship Id="rId6" Type="http://schemas.openxmlformats.org/officeDocument/2006/relationships/tags" Target="../tags/tag414.xml" /><Relationship Id="rId7" Type="http://schemas.openxmlformats.org/officeDocument/2006/relationships/tags" Target="../tags/tag415.xml" /><Relationship Id="rId8" Type="http://schemas.openxmlformats.org/officeDocument/2006/relationships/image" Target="../media/image2.png" /><Relationship Id="rId9" Type="http://schemas.openxmlformats.org/officeDocument/2006/relationships/tags" Target="../tags/tag416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3.xml" /><Relationship Id="rId2" Type="http://schemas.openxmlformats.org/officeDocument/2006/relationships/tags" Target="../tags/tag424.xml" /><Relationship Id="rId3" Type="http://schemas.openxmlformats.org/officeDocument/2006/relationships/tags" Target="../tags/tag425.xml" /><Relationship Id="rId4" Type="http://schemas.openxmlformats.org/officeDocument/2006/relationships/slideMaster" Target="../slideMasters/slideMaster4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6.xml" /><Relationship Id="rId2" Type="http://schemas.openxmlformats.org/officeDocument/2006/relationships/tags" Target="../tags/tag427.xml" /><Relationship Id="rId3" Type="http://schemas.openxmlformats.org/officeDocument/2006/relationships/tags" Target="../tags/tag428.xml" /><Relationship Id="rId4" Type="http://schemas.openxmlformats.org/officeDocument/2006/relationships/tags" Target="../tags/tag429.xml" /><Relationship Id="rId5" Type="http://schemas.openxmlformats.org/officeDocument/2006/relationships/tags" Target="../tags/tag430.xml" /><Relationship Id="rId6" Type="http://schemas.openxmlformats.org/officeDocument/2006/relationships/tags" Target="../tags/tag431.xml" /><Relationship Id="rId7" Type="http://schemas.openxmlformats.org/officeDocument/2006/relationships/slideMaster" Target="../slideMasters/slideMaster4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2.xml" /><Relationship Id="rId2" Type="http://schemas.openxmlformats.org/officeDocument/2006/relationships/tags" Target="../tags/tag433.xml" /><Relationship Id="rId3" Type="http://schemas.openxmlformats.org/officeDocument/2006/relationships/tags" Target="../tags/tag434.xml" /><Relationship Id="rId4" Type="http://schemas.openxmlformats.org/officeDocument/2006/relationships/tags" Target="../tags/tag435.xml" /><Relationship Id="rId5" Type="http://schemas.openxmlformats.org/officeDocument/2006/relationships/tags" Target="../tags/tag436.xml" /><Relationship Id="rId6" Type="http://schemas.openxmlformats.org/officeDocument/2006/relationships/slideMaster" Target="../slideMasters/slideMaster4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7.xml" /><Relationship Id="rId2" Type="http://schemas.openxmlformats.org/officeDocument/2006/relationships/tags" Target="../tags/tag438.xml" /><Relationship Id="rId3" Type="http://schemas.openxmlformats.org/officeDocument/2006/relationships/tags" Target="../tags/tag439.xml" /><Relationship Id="rId4" Type="http://schemas.openxmlformats.org/officeDocument/2006/relationships/tags" Target="../tags/tag440.xml" /><Relationship Id="rId5" Type="http://schemas.openxmlformats.org/officeDocument/2006/relationships/slideMaster" Target="../slideMasters/slideMaster4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1.xml" /><Relationship Id="rId10" Type="http://schemas.openxmlformats.org/officeDocument/2006/relationships/image" Target="../media/image2.png" /><Relationship Id="rId11" Type="http://schemas.openxmlformats.org/officeDocument/2006/relationships/tags" Target="../tags/tag449.xml" /><Relationship Id="rId12" Type="http://schemas.openxmlformats.org/officeDocument/2006/relationships/image" Target="../media/image3.png" /><Relationship Id="rId13" Type="http://schemas.openxmlformats.org/officeDocument/2006/relationships/tags" Target="../tags/tag450.xml" /><Relationship Id="rId14" Type="http://schemas.openxmlformats.org/officeDocument/2006/relationships/tags" Target="../tags/tag451.xml" /><Relationship Id="rId15" Type="http://schemas.openxmlformats.org/officeDocument/2006/relationships/tags" Target="../tags/tag452.xml" /><Relationship Id="rId16" Type="http://schemas.openxmlformats.org/officeDocument/2006/relationships/tags" Target="../tags/tag453.xml" /><Relationship Id="rId17" Type="http://schemas.openxmlformats.org/officeDocument/2006/relationships/tags" Target="../tags/tag454.xml" /><Relationship Id="rId18" Type="http://schemas.openxmlformats.org/officeDocument/2006/relationships/tags" Target="../tags/tag455.xml" /><Relationship Id="rId19" Type="http://schemas.openxmlformats.org/officeDocument/2006/relationships/slideMaster" Target="../slideMasters/slideMaster4.xml" /><Relationship Id="rId2" Type="http://schemas.openxmlformats.org/officeDocument/2006/relationships/tags" Target="../tags/tag442.xml" /><Relationship Id="rId3" Type="http://schemas.openxmlformats.org/officeDocument/2006/relationships/tags" Target="../tags/tag443.xml" /><Relationship Id="rId4" Type="http://schemas.openxmlformats.org/officeDocument/2006/relationships/tags" Target="../tags/tag444.xml" /><Relationship Id="rId5" Type="http://schemas.openxmlformats.org/officeDocument/2006/relationships/image" Target="../media/image1.png" /><Relationship Id="rId6" Type="http://schemas.openxmlformats.org/officeDocument/2006/relationships/tags" Target="../tags/tag445.xml" /><Relationship Id="rId7" Type="http://schemas.openxmlformats.org/officeDocument/2006/relationships/tags" Target="../tags/tag446.xml" /><Relationship Id="rId8" Type="http://schemas.openxmlformats.org/officeDocument/2006/relationships/tags" Target="../tags/tag447.xml" /><Relationship Id="rId9" Type="http://schemas.openxmlformats.org/officeDocument/2006/relationships/tags" Target="../tags/tag448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6.xml" /><Relationship Id="rId2" Type="http://schemas.openxmlformats.org/officeDocument/2006/relationships/tags" Target="../tags/tag457.xml" /><Relationship Id="rId3" Type="http://schemas.openxmlformats.org/officeDocument/2006/relationships/tags" Target="../tags/tag458.xml" /><Relationship Id="rId4" Type="http://schemas.openxmlformats.org/officeDocument/2006/relationships/tags" Target="../tags/tag459.xml" /><Relationship Id="rId5" Type="http://schemas.openxmlformats.org/officeDocument/2006/relationships/slideMaster" Target="../slideMasters/slideMaster4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0.xml" /><Relationship Id="rId2" Type="http://schemas.openxmlformats.org/officeDocument/2006/relationships/tags" Target="../tags/tag461.xml" /><Relationship Id="rId3" Type="http://schemas.openxmlformats.org/officeDocument/2006/relationships/tags" Target="../tags/tag462.xml" /><Relationship Id="rId4" Type="http://schemas.openxmlformats.org/officeDocument/2006/relationships/tags" Target="../tags/tag463.xml" /><Relationship Id="rId5" Type="http://schemas.openxmlformats.org/officeDocument/2006/relationships/tags" Target="../tags/tag464.xml" /><Relationship Id="rId6" Type="http://schemas.openxmlformats.org/officeDocument/2006/relationships/tags" Target="../tags/tag465.xml" /><Relationship Id="rId7" Type="http://schemas.openxmlformats.org/officeDocument/2006/relationships/slideMaster" Target="../slideMasters/slideMaster4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2" Type="http://schemas.openxmlformats.org/officeDocument/2006/relationships/tags" Target="../tags/tag467.xml" /><Relationship Id="rId3" Type="http://schemas.openxmlformats.org/officeDocument/2006/relationships/tags" Target="../tags/tag468.xml" /><Relationship Id="rId4" Type="http://schemas.openxmlformats.org/officeDocument/2006/relationships/tags" Target="../tags/tag469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slideMaster" Target="../slideMasters/slideMaster4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3.xml" /><Relationship Id="rId2" Type="http://schemas.openxmlformats.org/officeDocument/2006/relationships/tags" Target="../tags/tag474.xml" /><Relationship Id="rId3" Type="http://schemas.openxmlformats.org/officeDocument/2006/relationships/tags" Target="../tags/tag475.xml" /><Relationship Id="rId4" Type="http://schemas.openxmlformats.org/officeDocument/2006/relationships/tags" Target="../tags/tag476.xml" /><Relationship Id="rId5" Type="http://schemas.openxmlformats.org/officeDocument/2006/relationships/tags" Target="../tags/tag477.xml" /><Relationship Id="rId6" Type="http://schemas.openxmlformats.org/officeDocument/2006/relationships/tags" Target="../tags/tag478.xml" /><Relationship Id="rId7" Type="http://schemas.openxmlformats.org/officeDocument/2006/relationships/tags" Target="../tags/tag479.xml" /><Relationship Id="rId8" Type="http://schemas.openxmlformats.org/officeDocument/2006/relationships/slideMaster" Target="../slideMasters/slideMaster4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0.xml" /><Relationship Id="rId2" Type="http://schemas.openxmlformats.org/officeDocument/2006/relationships/tags" Target="../tags/tag481.xml" /><Relationship Id="rId3" Type="http://schemas.openxmlformats.org/officeDocument/2006/relationships/tags" Target="../tags/tag482.xml" /><Relationship Id="rId4" Type="http://schemas.openxmlformats.org/officeDocument/2006/relationships/tags" Target="../tags/tag483.xml" /><Relationship Id="rId5" Type="http://schemas.openxmlformats.org/officeDocument/2006/relationships/tags" Target="../tags/tag484.xml" /><Relationship Id="rId6" Type="http://schemas.openxmlformats.org/officeDocument/2006/relationships/tags" Target="../tags/tag485.xml" /><Relationship Id="rId7" Type="http://schemas.openxmlformats.org/officeDocument/2006/relationships/tags" Target="../tags/tag486.xml" /><Relationship Id="rId8" Type="http://schemas.openxmlformats.org/officeDocument/2006/relationships/slideMaster" Target="../slideMasters/slideMaster4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7.xml" /><Relationship Id="rId10" Type="http://schemas.openxmlformats.org/officeDocument/2006/relationships/slideMaster" Target="../slideMasters/slideMaster4.xml" /><Relationship Id="rId2" Type="http://schemas.openxmlformats.org/officeDocument/2006/relationships/tags" Target="../tags/tag488.xml" /><Relationship Id="rId3" Type="http://schemas.openxmlformats.org/officeDocument/2006/relationships/tags" Target="../tags/tag489.xml" /><Relationship Id="rId4" Type="http://schemas.openxmlformats.org/officeDocument/2006/relationships/tags" Target="../tags/tag490.xml" /><Relationship Id="rId5" Type="http://schemas.openxmlformats.org/officeDocument/2006/relationships/tags" Target="../tags/tag491.xml" /><Relationship Id="rId6" Type="http://schemas.openxmlformats.org/officeDocument/2006/relationships/tags" Target="../tags/tag492.xml" /><Relationship Id="rId7" Type="http://schemas.openxmlformats.org/officeDocument/2006/relationships/tags" Target="../tags/tag493.xml" /><Relationship Id="rId8" Type="http://schemas.openxmlformats.org/officeDocument/2006/relationships/tags" Target="../tags/tag494.xml" /><Relationship Id="rId9" Type="http://schemas.openxmlformats.org/officeDocument/2006/relationships/tags" Target="../tags/tag495.xml" /></Relationships>
</file>

<file path=ppt/slideLayouts/_rels/slideLayout6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6.xml" /><Relationship Id="rId2" Type="http://schemas.openxmlformats.org/officeDocument/2006/relationships/tags" Target="../tags/tag497.xml" /><Relationship Id="rId3" Type="http://schemas.openxmlformats.org/officeDocument/2006/relationships/tags" Target="../tags/tag498.xml" /><Relationship Id="rId4" Type="http://schemas.openxmlformats.org/officeDocument/2006/relationships/tags" Target="../tags/tag499.xml" /><Relationship Id="rId5" Type="http://schemas.openxmlformats.org/officeDocument/2006/relationships/tags" Target="../tags/tag500.xml" /><Relationship Id="rId6" Type="http://schemas.openxmlformats.org/officeDocument/2006/relationships/tags" Target="../tags/tag501.xml" /><Relationship Id="rId7" Type="http://schemas.openxmlformats.org/officeDocument/2006/relationships/slideMaster" Target="../slideMasters/slideMaster4.xml" /></Relationships>
</file>

<file path=ppt/slideLayouts/_rels/slideLayout6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7.xml" /><Relationship Id="rId10" Type="http://schemas.openxmlformats.org/officeDocument/2006/relationships/image" Target="../media/image2.png" /><Relationship Id="rId11" Type="http://schemas.openxmlformats.org/officeDocument/2006/relationships/tags" Target="../tags/tag515.xml" /><Relationship Id="rId12" Type="http://schemas.openxmlformats.org/officeDocument/2006/relationships/image" Target="../media/image3.png" /><Relationship Id="rId13" Type="http://schemas.openxmlformats.org/officeDocument/2006/relationships/tags" Target="../tags/tag516.xml" /><Relationship Id="rId14" Type="http://schemas.openxmlformats.org/officeDocument/2006/relationships/tags" Target="../tags/tag517.xml" /><Relationship Id="rId15" Type="http://schemas.openxmlformats.org/officeDocument/2006/relationships/tags" Target="../tags/tag518.xml" /><Relationship Id="rId16" Type="http://schemas.openxmlformats.org/officeDocument/2006/relationships/tags" Target="../tags/tag519.xml" /><Relationship Id="rId17" Type="http://schemas.openxmlformats.org/officeDocument/2006/relationships/tags" Target="../tags/tag520.xml" /><Relationship Id="rId18" Type="http://schemas.openxmlformats.org/officeDocument/2006/relationships/tags" Target="../tags/tag521.xml" /><Relationship Id="rId19" Type="http://schemas.openxmlformats.org/officeDocument/2006/relationships/tags" Target="../tags/tag522.xml" /><Relationship Id="rId2" Type="http://schemas.openxmlformats.org/officeDocument/2006/relationships/tags" Target="../tags/tag508.xml" /><Relationship Id="rId20" Type="http://schemas.openxmlformats.org/officeDocument/2006/relationships/tags" Target="../tags/tag523.xml" /><Relationship Id="rId21" Type="http://schemas.openxmlformats.org/officeDocument/2006/relationships/slideMaster" Target="../slideMasters/slideMaster5.xml" /><Relationship Id="rId3" Type="http://schemas.openxmlformats.org/officeDocument/2006/relationships/tags" Target="../tags/tag509.xml" /><Relationship Id="rId4" Type="http://schemas.openxmlformats.org/officeDocument/2006/relationships/tags" Target="../tags/tag510.xml" /><Relationship Id="rId5" Type="http://schemas.openxmlformats.org/officeDocument/2006/relationships/image" Target="../media/image1.png" /><Relationship Id="rId6" Type="http://schemas.openxmlformats.org/officeDocument/2006/relationships/tags" Target="../tags/tag511.xml" /><Relationship Id="rId7" Type="http://schemas.openxmlformats.org/officeDocument/2006/relationships/tags" Target="../tags/tag512.xml" /><Relationship Id="rId8" Type="http://schemas.openxmlformats.org/officeDocument/2006/relationships/tags" Target="../tags/tag513.xml" /><Relationship Id="rId9" Type="http://schemas.openxmlformats.org/officeDocument/2006/relationships/tags" Target="../tags/tag514.xml" /></Relationships>
</file>

<file path=ppt/slideLayouts/_rels/slideLayout6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4.xml" /><Relationship Id="rId2" Type="http://schemas.openxmlformats.org/officeDocument/2006/relationships/tags" Target="../tags/tag525.xml" /><Relationship Id="rId3" Type="http://schemas.openxmlformats.org/officeDocument/2006/relationships/tags" Target="../tags/tag526.xml" /><Relationship Id="rId4" Type="http://schemas.openxmlformats.org/officeDocument/2006/relationships/tags" Target="../tags/tag527.xml" /><Relationship Id="rId5" Type="http://schemas.openxmlformats.org/officeDocument/2006/relationships/tags" Target="../tags/tag528.xml" /><Relationship Id="rId6" Type="http://schemas.openxmlformats.org/officeDocument/2006/relationships/slideMaster" Target="../slideMasters/slideMaster5.xml" /></Relationships>
</file>

<file path=ppt/slideLayouts/_rels/slideLayout6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9.xml" /><Relationship Id="rId10" Type="http://schemas.openxmlformats.org/officeDocument/2006/relationships/tags" Target="../tags/tag537.xml" /><Relationship Id="rId11" Type="http://schemas.openxmlformats.org/officeDocument/2006/relationships/image" Target="../media/image2.png" /><Relationship Id="rId12" Type="http://schemas.openxmlformats.org/officeDocument/2006/relationships/tags" Target="../tags/tag538.xml" /><Relationship Id="rId13" Type="http://schemas.openxmlformats.org/officeDocument/2006/relationships/image" Target="../media/image3.png" /><Relationship Id="rId14" Type="http://schemas.openxmlformats.org/officeDocument/2006/relationships/tags" Target="../tags/tag539.xml" /><Relationship Id="rId15" Type="http://schemas.openxmlformats.org/officeDocument/2006/relationships/tags" Target="../tags/tag540.xml" /><Relationship Id="rId16" Type="http://schemas.openxmlformats.org/officeDocument/2006/relationships/tags" Target="../tags/tag541.xml" /><Relationship Id="rId17" Type="http://schemas.openxmlformats.org/officeDocument/2006/relationships/tags" Target="../tags/tag542.xml" /><Relationship Id="rId18" Type="http://schemas.openxmlformats.org/officeDocument/2006/relationships/tags" Target="../tags/tag543.xml" /><Relationship Id="rId19" Type="http://schemas.openxmlformats.org/officeDocument/2006/relationships/slideMaster" Target="../slideMasters/slideMaster5.xml" /><Relationship Id="rId2" Type="http://schemas.openxmlformats.org/officeDocument/2006/relationships/tags" Target="../tags/tag530.xml" /><Relationship Id="rId3" Type="http://schemas.openxmlformats.org/officeDocument/2006/relationships/tags" Target="../tags/tag531.xml" /><Relationship Id="rId4" Type="http://schemas.openxmlformats.org/officeDocument/2006/relationships/tags" Target="../tags/tag532.xml" /><Relationship Id="rId5" Type="http://schemas.openxmlformats.org/officeDocument/2006/relationships/tags" Target="../tags/tag533.xml" /><Relationship Id="rId6" Type="http://schemas.openxmlformats.org/officeDocument/2006/relationships/image" Target="../media/image1.png" /><Relationship Id="rId7" Type="http://schemas.openxmlformats.org/officeDocument/2006/relationships/tags" Target="../tags/tag534.xml" /><Relationship Id="rId8" Type="http://schemas.openxmlformats.org/officeDocument/2006/relationships/tags" Target="../tags/tag535.xml" /><Relationship Id="rId9" Type="http://schemas.openxmlformats.org/officeDocument/2006/relationships/tags" Target="../tags/tag536.xml" /></Relationships>
</file>

<file path=ppt/slideLayouts/_rels/slideLayout6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4.xml" /><Relationship Id="rId2" Type="http://schemas.openxmlformats.org/officeDocument/2006/relationships/tags" Target="../tags/tag545.xml" /><Relationship Id="rId3" Type="http://schemas.openxmlformats.org/officeDocument/2006/relationships/tags" Target="../tags/tag546.xml" /><Relationship Id="rId4" Type="http://schemas.openxmlformats.org/officeDocument/2006/relationships/tags" Target="../tags/tag547.xml" /><Relationship Id="rId5" Type="http://schemas.openxmlformats.org/officeDocument/2006/relationships/tags" Target="../tags/tag548.xml" /><Relationship Id="rId6" Type="http://schemas.openxmlformats.org/officeDocument/2006/relationships/tags" Target="../tags/tag549.xml" /><Relationship Id="rId7" Type="http://schemas.openxmlformats.org/officeDocument/2006/relationships/slideMaster" Target="../slideMasters/slideMaster5.xml" /></Relationships>
</file>

<file path=ppt/slideLayouts/_rels/slideLayout7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0.xml" /><Relationship Id="rId2" Type="http://schemas.openxmlformats.org/officeDocument/2006/relationships/tags" Target="../tags/tag551.xml" /><Relationship Id="rId3" Type="http://schemas.openxmlformats.org/officeDocument/2006/relationships/tags" Target="../tags/tag552.xml" /><Relationship Id="rId4" Type="http://schemas.openxmlformats.org/officeDocument/2006/relationships/tags" Target="../tags/tag553.xml" /><Relationship Id="rId5" Type="http://schemas.openxmlformats.org/officeDocument/2006/relationships/tags" Target="../tags/tag554.xml" /><Relationship Id="rId6" Type="http://schemas.openxmlformats.org/officeDocument/2006/relationships/tags" Target="../tags/tag555.xml" /><Relationship Id="rId7" Type="http://schemas.openxmlformats.org/officeDocument/2006/relationships/tags" Target="../tags/tag556.xml" /><Relationship Id="rId8" Type="http://schemas.openxmlformats.org/officeDocument/2006/relationships/tags" Target="../tags/tag557.xml" /><Relationship Id="rId9" Type="http://schemas.openxmlformats.org/officeDocument/2006/relationships/slideMaster" Target="../slideMasters/slideMaster5.xml" /></Relationships>
</file>

<file path=ppt/slideLayouts/_rels/slideLayout7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8.xml" /><Relationship Id="rId10" Type="http://schemas.openxmlformats.org/officeDocument/2006/relationships/image" Target="../media/image3.png" /><Relationship Id="rId11" Type="http://schemas.openxmlformats.org/officeDocument/2006/relationships/tags" Target="../tags/tag565.xml" /><Relationship Id="rId12" Type="http://schemas.openxmlformats.org/officeDocument/2006/relationships/tags" Target="../tags/tag566.xml" /><Relationship Id="rId13" Type="http://schemas.openxmlformats.org/officeDocument/2006/relationships/tags" Target="../tags/tag567.xml" /><Relationship Id="rId14" Type="http://schemas.openxmlformats.org/officeDocument/2006/relationships/tags" Target="../tags/tag568.xml" /><Relationship Id="rId15" Type="http://schemas.openxmlformats.org/officeDocument/2006/relationships/tags" Target="../tags/tag569.xml" /><Relationship Id="rId16" Type="http://schemas.openxmlformats.org/officeDocument/2006/relationships/tags" Target="../tags/tag570.xml" /><Relationship Id="rId17" Type="http://schemas.openxmlformats.org/officeDocument/2006/relationships/slideMaster" Target="../slideMasters/slideMaster5.xml" /><Relationship Id="rId2" Type="http://schemas.openxmlformats.org/officeDocument/2006/relationships/tags" Target="../tags/tag559.xml" /><Relationship Id="rId3" Type="http://schemas.openxmlformats.org/officeDocument/2006/relationships/image" Target="../media/image1.png" /><Relationship Id="rId4" Type="http://schemas.openxmlformats.org/officeDocument/2006/relationships/tags" Target="../tags/tag560.xml" /><Relationship Id="rId5" Type="http://schemas.openxmlformats.org/officeDocument/2006/relationships/tags" Target="../tags/tag561.xml" /><Relationship Id="rId6" Type="http://schemas.openxmlformats.org/officeDocument/2006/relationships/tags" Target="../tags/tag562.xml" /><Relationship Id="rId7" Type="http://schemas.openxmlformats.org/officeDocument/2006/relationships/tags" Target="../tags/tag563.xml" /><Relationship Id="rId8" Type="http://schemas.openxmlformats.org/officeDocument/2006/relationships/image" Target="../media/image2.png" /><Relationship Id="rId9" Type="http://schemas.openxmlformats.org/officeDocument/2006/relationships/tags" Target="../tags/tag564.xml" /></Relationships>
</file>

<file path=ppt/slideLayouts/_rels/slideLayout7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1.xml" /><Relationship Id="rId2" Type="http://schemas.openxmlformats.org/officeDocument/2006/relationships/tags" Target="../tags/tag572.xml" /><Relationship Id="rId3" Type="http://schemas.openxmlformats.org/officeDocument/2006/relationships/tags" Target="../tags/tag573.xml" /><Relationship Id="rId4" Type="http://schemas.openxmlformats.org/officeDocument/2006/relationships/slideMaster" Target="../slideMasters/slideMaster5.xml" /></Relationships>
</file>

<file path=ppt/slideLayouts/_rels/slideLayout7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4.xml" /><Relationship Id="rId2" Type="http://schemas.openxmlformats.org/officeDocument/2006/relationships/tags" Target="../tags/tag575.xml" /><Relationship Id="rId3" Type="http://schemas.openxmlformats.org/officeDocument/2006/relationships/tags" Target="../tags/tag576.xml" /><Relationship Id="rId4" Type="http://schemas.openxmlformats.org/officeDocument/2006/relationships/tags" Target="../tags/tag577.xml" /><Relationship Id="rId5" Type="http://schemas.openxmlformats.org/officeDocument/2006/relationships/tags" Target="../tags/tag578.xml" /><Relationship Id="rId6" Type="http://schemas.openxmlformats.org/officeDocument/2006/relationships/tags" Target="../tags/tag579.xml" /><Relationship Id="rId7" Type="http://schemas.openxmlformats.org/officeDocument/2006/relationships/slideMaster" Target="../slideMasters/slideMaster5.xml" /></Relationships>
</file>

<file path=ppt/slideLayouts/_rels/slideLayout7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0.xml" /><Relationship Id="rId2" Type="http://schemas.openxmlformats.org/officeDocument/2006/relationships/tags" Target="../tags/tag581.xml" /><Relationship Id="rId3" Type="http://schemas.openxmlformats.org/officeDocument/2006/relationships/tags" Target="../tags/tag582.xml" /><Relationship Id="rId4" Type="http://schemas.openxmlformats.org/officeDocument/2006/relationships/tags" Target="../tags/tag583.xml" /><Relationship Id="rId5" Type="http://schemas.openxmlformats.org/officeDocument/2006/relationships/tags" Target="../tags/tag584.xml" /><Relationship Id="rId6" Type="http://schemas.openxmlformats.org/officeDocument/2006/relationships/slideMaster" Target="../slideMasters/slideMaster5.xml" /></Relationships>
</file>

<file path=ppt/slideLayouts/_rels/slideLayout7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5.xml" /><Relationship Id="rId2" Type="http://schemas.openxmlformats.org/officeDocument/2006/relationships/tags" Target="../tags/tag586.xml" /><Relationship Id="rId3" Type="http://schemas.openxmlformats.org/officeDocument/2006/relationships/tags" Target="../tags/tag587.xml" /><Relationship Id="rId4" Type="http://schemas.openxmlformats.org/officeDocument/2006/relationships/tags" Target="../tags/tag588.xml" /><Relationship Id="rId5" Type="http://schemas.openxmlformats.org/officeDocument/2006/relationships/slideMaster" Target="../slideMasters/slideMaster5.xml" /></Relationships>
</file>

<file path=ppt/slideLayouts/_rels/slideLayout7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9.xml" /><Relationship Id="rId10" Type="http://schemas.openxmlformats.org/officeDocument/2006/relationships/image" Target="../media/image2.png" /><Relationship Id="rId11" Type="http://schemas.openxmlformats.org/officeDocument/2006/relationships/tags" Target="../tags/tag597.xml" /><Relationship Id="rId12" Type="http://schemas.openxmlformats.org/officeDocument/2006/relationships/image" Target="../media/image3.png" /><Relationship Id="rId13" Type="http://schemas.openxmlformats.org/officeDocument/2006/relationships/tags" Target="../tags/tag598.xml" /><Relationship Id="rId14" Type="http://schemas.openxmlformats.org/officeDocument/2006/relationships/tags" Target="../tags/tag599.xml" /><Relationship Id="rId15" Type="http://schemas.openxmlformats.org/officeDocument/2006/relationships/tags" Target="../tags/tag600.xml" /><Relationship Id="rId16" Type="http://schemas.openxmlformats.org/officeDocument/2006/relationships/tags" Target="../tags/tag601.xml" /><Relationship Id="rId17" Type="http://schemas.openxmlformats.org/officeDocument/2006/relationships/tags" Target="../tags/tag602.xml" /><Relationship Id="rId18" Type="http://schemas.openxmlformats.org/officeDocument/2006/relationships/tags" Target="../tags/tag603.xml" /><Relationship Id="rId19" Type="http://schemas.openxmlformats.org/officeDocument/2006/relationships/slideMaster" Target="../slideMasters/slideMaster5.xml" /><Relationship Id="rId2" Type="http://schemas.openxmlformats.org/officeDocument/2006/relationships/tags" Target="../tags/tag590.xml" /><Relationship Id="rId3" Type="http://schemas.openxmlformats.org/officeDocument/2006/relationships/tags" Target="../tags/tag591.xml" /><Relationship Id="rId4" Type="http://schemas.openxmlformats.org/officeDocument/2006/relationships/tags" Target="../tags/tag592.xml" /><Relationship Id="rId5" Type="http://schemas.openxmlformats.org/officeDocument/2006/relationships/image" Target="../media/image1.png" /><Relationship Id="rId6" Type="http://schemas.openxmlformats.org/officeDocument/2006/relationships/tags" Target="../tags/tag593.xml" /><Relationship Id="rId7" Type="http://schemas.openxmlformats.org/officeDocument/2006/relationships/tags" Target="../tags/tag594.xml" /><Relationship Id="rId8" Type="http://schemas.openxmlformats.org/officeDocument/2006/relationships/tags" Target="../tags/tag595.xml" /><Relationship Id="rId9" Type="http://schemas.openxmlformats.org/officeDocument/2006/relationships/tags" Target="../tags/tag596.xml" /></Relationships>
</file>

<file path=ppt/slideLayouts/_rels/slideLayout7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4.xml" /><Relationship Id="rId2" Type="http://schemas.openxmlformats.org/officeDocument/2006/relationships/tags" Target="../tags/tag605.xml" /><Relationship Id="rId3" Type="http://schemas.openxmlformats.org/officeDocument/2006/relationships/tags" Target="../tags/tag606.xml" /><Relationship Id="rId4" Type="http://schemas.openxmlformats.org/officeDocument/2006/relationships/tags" Target="../tags/tag607.xml" /><Relationship Id="rId5" Type="http://schemas.openxmlformats.org/officeDocument/2006/relationships/slideMaster" Target="../slideMasters/slideMaster5.xml" /></Relationships>
</file>

<file path=ppt/slideLayouts/_rels/slideLayout7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8.xml" /><Relationship Id="rId2" Type="http://schemas.openxmlformats.org/officeDocument/2006/relationships/tags" Target="../tags/tag609.xml" /><Relationship Id="rId3" Type="http://schemas.openxmlformats.org/officeDocument/2006/relationships/tags" Target="../tags/tag610.xml" /><Relationship Id="rId4" Type="http://schemas.openxmlformats.org/officeDocument/2006/relationships/tags" Target="../tags/tag611.xml" /><Relationship Id="rId5" Type="http://schemas.openxmlformats.org/officeDocument/2006/relationships/tags" Target="../tags/tag612.xml" /><Relationship Id="rId6" Type="http://schemas.openxmlformats.org/officeDocument/2006/relationships/tags" Target="../tags/tag613.xml" /><Relationship Id="rId7" Type="http://schemas.openxmlformats.org/officeDocument/2006/relationships/slideMaster" Target="../slideMasters/slideMaster5.xml" /></Relationships>
</file>

<file path=ppt/slideLayouts/_rels/slideLayout7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4.xml" /><Relationship Id="rId2" Type="http://schemas.openxmlformats.org/officeDocument/2006/relationships/tags" Target="../tags/tag615.xml" /><Relationship Id="rId3" Type="http://schemas.openxmlformats.org/officeDocument/2006/relationships/tags" Target="../tags/tag616.xml" /><Relationship Id="rId4" Type="http://schemas.openxmlformats.org/officeDocument/2006/relationships/tags" Target="../tags/tag617.xml" /><Relationship Id="rId5" Type="http://schemas.openxmlformats.org/officeDocument/2006/relationships/tags" Target="../tags/tag618.xml" /><Relationship Id="rId6" Type="http://schemas.openxmlformats.org/officeDocument/2006/relationships/tags" Target="../tags/tag619.xml" /><Relationship Id="rId7" Type="http://schemas.openxmlformats.org/officeDocument/2006/relationships/tags" Target="../tags/tag620.xml" /><Relationship Id="rId8" Type="http://schemas.openxmlformats.org/officeDocument/2006/relationships/slideMaster" Target="../slideMasters/slideMaster5.xml" /></Relationships>
</file>

<file path=ppt/slideLayouts/_rels/slideLayout8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1.xml" /><Relationship Id="rId2" Type="http://schemas.openxmlformats.org/officeDocument/2006/relationships/tags" Target="../tags/tag622.xml" /><Relationship Id="rId3" Type="http://schemas.openxmlformats.org/officeDocument/2006/relationships/tags" Target="../tags/tag623.xml" /><Relationship Id="rId4" Type="http://schemas.openxmlformats.org/officeDocument/2006/relationships/tags" Target="../tags/tag624.xml" /><Relationship Id="rId5" Type="http://schemas.openxmlformats.org/officeDocument/2006/relationships/tags" Target="../tags/tag625.xml" /><Relationship Id="rId6" Type="http://schemas.openxmlformats.org/officeDocument/2006/relationships/tags" Target="../tags/tag626.xml" /><Relationship Id="rId7" Type="http://schemas.openxmlformats.org/officeDocument/2006/relationships/tags" Target="../tags/tag627.xml" /><Relationship Id="rId8" Type="http://schemas.openxmlformats.org/officeDocument/2006/relationships/slideMaster" Target="../slideMasters/slideMaster5.xml" /></Relationships>
</file>

<file path=ppt/slideLayouts/_rels/slideLayout8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8.xml" /><Relationship Id="rId2" Type="http://schemas.openxmlformats.org/officeDocument/2006/relationships/tags" Target="../tags/tag629.xml" /><Relationship Id="rId3" Type="http://schemas.openxmlformats.org/officeDocument/2006/relationships/tags" Target="../tags/tag630.xml" /><Relationship Id="rId4" Type="http://schemas.openxmlformats.org/officeDocument/2006/relationships/tags" Target="../tags/tag631.xml" /><Relationship Id="rId5" Type="http://schemas.openxmlformats.org/officeDocument/2006/relationships/tags" Target="../tags/tag632.xml" /><Relationship Id="rId6" Type="http://schemas.openxmlformats.org/officeDocument/2006/relationships/tags" Target="../tags/tag633.xml" /><Relationship Id="rId7" Type="http://schemas.openxmlformats.org/officeDocument/2006/relationships/tags" Target="../tags/tag634.xml" /><Relationship Id="rId8" Type="http://schemas.openxmlformats.org/officeDocument/2006/relationships/slideMaster" Target="../slideMasters/slideMaster5.xml" /></Relationships>
</file>

<file path=ppt/slideLayouts/_rels/slideLayout8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5.xml" /><Relationship Id="rId10" Type="http://schemas.openxmlformats.org/officeDocument/2006/relationships/slideMaster" Target="../slideMasters/slideMaster5.xml" /><Relationship Id="rId2" Type="http://schemas.openxmlformats.org/officeDocument/2006/relationships/tags" Target="../tags/tag636.xml" /><Relationship Id="rId3" Type="http://schemas.openxmlformats.org/officeDocument/2006/relationships/tags" Target="../tags/tag637.xml" /><Relationship Id="rId4" Type="http://schemas.openxmlformats.org/officeDocument/2006/relationships/tags" Target="../tags/tag638.xml" /><Relationship Id="rId5" Type="http://schemas.openxmlformats.org/officeDocument/2006/relationships/tags" Target="../tags/tag639.xml" /><Relationship Id="rId6" Type="http://schemas.openxmlformats.org/officeDocument/2006/relationships/tags" Target="../tags/tag640.xml" /><Relationship Id="rId7" Type="http://schemas.openxmlformats.org/officeDocument/2006/relationships/tags" Target="../tags/tag641.xml" /><Relationship Id="rId8" Type="http://schemas.openxmlformats.org/officeDocument/2006/relationships/tags" Target="../tags/tag642.xml" /><Relationship Id="rId9" Type="http://schemas.openxmlformats.org/officeDocument/2006/relationships/tags" Target="../tags/tag643.xml" /></Relationships>
</file>

<file path=ppt/slideLayouts/_rels/slideLayout8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4.xml" /><Relationship Id="rId2" Type="http://schemas.openxmlformats.org/officeDocument/2006/relationships/tags" Target="../tags/tag645.xml" /><Relationship Id="rId3" Type="http://schemas.openxmlformats.org/officeDocument/2006/relationships/tags" Target="../tags/tag646.xml" /><Relationship Id="rId4" Type="http://schemas.openxmlformats.org/officeDocument/2006/relationships/tags" Target="../tags/tag647.xml" /><Relationship Id="rId5" Type="http://schemas.openxmlformats.org/officeDocument/2006/relationships/tags" Target="../tags/tag648.xml" /><Relationship Id="rId6" Type="http://schemas.openxmlformats.org/officeDocument/2006/relationships/tags" Target="../tags/tag649.xml" /><Relationship Id="rId7" Type="http://schemas.openxmlformats.org/officeDocument/2006/relationships/slideMaster" Target="../slideMasters/slideMaster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" name="任意多边形 44"/>
          <p:cNvSpPr/>
          <p:nvPr>
            <p:custDataLst>
              <p:tags r:id="rId1"/>
            </p:custDataLst>
          </p:nvPr>
        </p:nvSpPr>
        <p:spPr>
          <a:xfrm>
            <a:off x="-22860" y="32418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"/>
            </p:custDataLst>
          </p:nvPr>
        </p:nvSpPr>
        <p:spPr>
          <a:xfrm>
            <a:off x="-1270" y="32543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"/>
            </p:custDataLst>
          </p:nvPr>
        </p:nvSpPr>
        <p:spPr>
          <a:xfrm>
            <a:off x="-10795" y="3853124"/>
            <a:ext cx="12218670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 28"/>
          <p:cNvSpPr/>
          <p:nvPr>
            <p:custDataLst>
              <p:tags r:id="rId4"/>
            </p:custDataLst>
          </p:nvPr>
        </p:nvSpPr>
        <p:spPr>
          <a:xfrm>
            <a:off x="-10795" y="38531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7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22" name="椭圆 2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" name="椭圆 22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" name="椭圆 23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9" name="任意多边形 8"/>
          <p:cNvSpPr/>
          <p:nvPr>
            <p:custDataLst>
              <p:tags r:id="rId14"/>
            </p:custDataLst>
          </p:nvPr>
        </p:nvSpPr>
        <p:spPr>
          <a:xfrm>
            <a:off x="-19685" y="3350430"/>
            <a:ext cx="635" cy="0"/>
          </a:xfrm>
          <a:custGeom>
            <a:gdLst>
              <a:gd name="connsiteX0" fmla="*/ 0 w 1"/>
              <a:gd name="connsiteY0" fmla="*/ 0 h 0"/>
              <a:gd name="connsiteX1" fmla="*/ 1 w 1"/>
              <a:gd name="connsiteY1" fmla="*/ 0 h 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">
                <a:moveTo>
                  <a:pt x="0" y="0"/>
                </a:moveTo>
                <a:lnTo>
                  <a:pt x="1" y="0"/>
                </a:lnTo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副标题"/>
          <p:cNvSpPr txBox="1"/>
          <p:nvPr>
            <p:ph type="body" idx="3" hasCustomPrompt="1"/>
            <p:custDataLst>
              <p:tags r:id="rId15"/>
            </p:custDataLst>
          </p:nvPr>
        </p:nvSpPr>
        <p:spPr>
          <a:xfrm>
            <a:off x="1442856" y="3437455"/>
            <a:ext cx="5945784" cy="3180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6"/>
            </p:custDataLst>
          </p:nvPr>
        </p:nvSpPr>
        <p:spPr>
          <a:xfrm>
            <a:off x="1442855" y="1972517"/>
            <a:ext cx="5945784" cy="145648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7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" name="任意多边形 44"/>
          <p:cNvSpPr/>
          <p:nvPr>
            <p:custDataLst>
              <p:tags r:id="rId1"/>
            </p:custDataLst>
          </p:nvPr>
        </p:nvSpPr>
        <p:spPr>
          <a:xfrm>
            <a:off x="-22860" y="36863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"/>
            </p:custDataLst>
          </p:nvPr>
        </p:nvSpPr>
        <p:spPr>
          <a:xfrm>
            <a:off x="-1270" y="36988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"/>
            </p:custDataLst>
          </p:nvPr>
        </p:nvSpPr>
        <p:spPr>
          <a:xfrm>
            <a:off x="-14755" y="4299039"/>
            <a:ext cx="12204700" cy="2577371"/>
          </a:xfrm>
          <a:custGeom>
            <a:gdLst>
              <a:gd name="connsiteX0" fmla="*/ 0 w 19220"/>
              <a:gd name="connsiteY0" fmla="*/ 224 h 4058"/>
              <a:gd name="connsiteX1" fmla="*/ 6402 w 19220"/>
              <a:gd name="connsiteY1" fmla="*/ 1580 h 4058"/>
              <a:gd name="connsiteX2" fmla="*/ 10880 w 19220"/>
              <a:gd name="connsiteY2" fmla="*/ 1024 h 4058"/>
              <a:gd name="connsiteX3" fmla="*/ 15180 w 19220"/>
              <a:gd name="connsiteY3" fmla="*/ 1664 h 4058"/>
              <a:gd name="connsiteX4" fmla="*/ 19220 w 19220"/>
              <a:gd name="connsiteY4" fmla="*/ 664 h 4058"/>
              <a:gd name="connsiteX5" fmla="*/ 19202 w 19220"/>
              <a:gd name="connsiteY5" fmla="*/ 4049 h 4058"/>
              <a:gd name="connsiteX6" fmla="*/ 18 w 19220"/>
              <a:gd name="connsiteY6" fmla="*/ 4059 h 4058"/>
              <a:gd name="connsiteX7" fmla="*/ 0 w 19220"/>
              <a:gd name="connsiteY7" fmla="*/ 224 h 4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20" h="4059">
                <a:moveTo>
                  <a:pt x="0" y="224"/>
                </a:moveTo>
                <a:cubicBezTo>
                  <a:pt x="2350" y="-672"/>
                  <a:pt x="4282" y="1399"/>
                  <a:pt x="6402" y="1580"/>
                </a:cubicBezTo>
                <a:cubicBezTo>
                  <a:pt x="8522" y="1761"/>
                  <a:pt x="9280" y="1044"/>
                  <a:pt x="10880" y="1024"/>
                </a:cubicBezTo>
                <a:cubicBezTo>
                  <a:pt x="12480" y="1004"/>
                  <a:pt x="13740" y="1684"/>
                  <a:pt x="15180" y="1664"/>
                </a:cubicBezTo>
                <a:cubicBezTo>
                  <a:pt x="17259" y="1654"/>
                  <a:pt x="17800" y="664"/>
                  <a:pt x="19220" y="664"/>
                </a:cubicBezTo>
                <a:lnTo>
                  <a:pt x="19202" y="4049"/>
                </a:lnTo>
                <a:lnTo>
                  <a:pt x="18" y="4059"/>
                </a:lnTo>
                <a:lnTo>
                  <a:pt x="0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标题"/>
          <p:cNvSpPr txBox="1"/>
          <p:nvPr>
            <p:ph type="title" idx="9" hasCustomPrompt="1"/>
            <p:custDataLst>
              <p:tags r:id="rId4"/>
            </p:custDataLst>
          </p:nvPr>
        </p:nvSpPr>
        <p:spPr>
          <a:xfrm>
            <a:off x="3265805" y="3265805"/>
            <a:ext cx="5660390" cy="146875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节编号"/>
          <p:cNvSpPr txBox="1"/>
          <p:nvPr>
            <p:ph type="body" idx="8" hasCustomPrompt="1"/>
            <p:custDataLst>
              <p:tags r:id="rId5"/>
            </p:custDataLst>
          </p:nvPr>
        </p:nvSpPr>
        <p:spPr>
          <a:xfrm>
            <a:off x="3265715" y="2151502"/>
            <a:ext cx="5660571" cy="9220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</a:p>
        </p:txBody>
      </p:sp>
      <p:pic>
        <p:nvPicPr>
          <p:cNvPr id="6" name="图形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8" name="椭圆 7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2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13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9" name="任意多边形 28"/>
          <p:cNvSpPr/>
          <p:nvPr>
            <p:custDataLst>
              <p:tags r:id="rId15"/>
            </p:custDataLst>
          </p:nvPr>
        </p:nvSpPr>
        <p:spPr>
          <a:xfrm>
            <a:off x="-10795" y="42976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/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" name="任意多边形 44"/>
          <p:cNvSpPr/>
          <p:nvPr>
            <p:custDataLst>
              <p:tags r:id="rId1"/>
            </p:custDataLst>
          </p:nvPr>
        </p:nvSpPr>
        <p:spPr>
          <a:xfrm>
            <a:off x="-22860" y="4720805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"/>
            </p:custDataLst>
          </p:nvPr>
        </p:nvSpPr>
        <p:spPr>
          <a:xfrm>
            <a:off x="-1270" y="4733290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7" name="图形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8" name="椭圆 7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椭圆 13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6" name="图片 56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17" name="图片 57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2" hasCustomPrompt="1"/>
            <p:custDataLst>
              <p:tags r:id="rId12"/>
            </p:custDataLst>
          </p:nvPr>
        </p:nvSpPr>
        <p:spPr>
          <a:xfrm>
            <a:off x="3329571" y="1032260"/>
            <a:ext cx="5532859" cy="10694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</a:p>
        </p:txBody>
      </p:sp>
      <p:sp>
        <p:nvSpPr>
          <p:cNvPr id="26" name="任意多边形 28"/>
          <p:cNvSpPr/>
          <p:nvPr>
            <p:custDataLst>
              <p:tags r:id="rId13"/>
            </p:custDataLst>
          </p:nvPr>
        </p:nvSpPr>
        <p:spPr>
          <a:xfrm>
            <a:off x="-10795" y="5353155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 28"/>
          <p:cNvSpPr/>
          <p:nvPr>
            <p:custDataLst>
              <p:tags r:id="rId1"/>
            </p:custDataLst>
          </p:nvPr>
        </p:nvSpPr>
        <p:spPr>
          <a:xfrm>
            <a:off x="-10795" y="3853124"/>
            <a:ext cx="12218670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 28"/>
          <p:cNvSpPr/>
          <p:nvPr>
            <p:custDataLst>
              <p:tags r:id="rId2"/>
            </p:custDataLst>
          </p:nvPr>
        </p:nvSpPr>
        <p:spPr>
          <a:xfrm>
            <a:off x="-10795" y="38531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3"/>
            </p:custDataLst>
          </p:nvPr>
        </p:nvSpPr>
        <p:spPr>
          <a:xfrm>
            <a:off x="-22860" y="32418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"/>
            </p:custDataLst>
          </p:nvPr>
        </p:nvSpPr>
        <p:spPr>
          <a:xfrm>
            <a:off x="-1270" y="32543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3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" name="椭圆 9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椭圆 7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1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12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14"/>
            </p:custDataLst>
          </p:nvPr>
        </p:nvSpPr>
        <p:spPr>
          <a:xfrm>
            <a:off x="1442720" y="1144270"/>
            <a:ext cx="8054340" cy="228473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5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" name="任意多边形 44"/>
          <p:cNvSpPr/>
          <p:nvPr>
            <p:custDataLst>
              <p:tags r:id="rId1"/>
            </p:custDataLst>
          </p:nvPr>
        </p:nvSpPr>
        <p:spPr>
          <a:xfrm>
            <a:off x="-22860" y="32418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"/>
            </p:custDataLst>
          </p:nvPr>
        </p:nvSpPr>
        <p:spPr>
          <a:xfrm>
            <a:off x="-1270" y="32543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"/>
            </p:custDataLst>
          </p:nvPr>
        </p:nvSpPr>
        <p:spPr>
          <a:xfrm>
            <a:off x="-10795" y="3853124"/>
            <a:ext cx="12218670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 28"/>
          <p:cNvSpPr/>
          <p:nvPr>
            <p:custDataLst>
              <p:tags r:id="rId4"/>
            </p:custDataLst>
          </p:nvPr>
        </p:nvSpPr>
        <p:spPr>
          <a:xfrm>
            <a:off x="-10795" y="38531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7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22" name="椭圆 2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" name="椭圆 22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" name="椭圆 23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9" name="任意多边形 8"/>
          <p:cNvSpPr/>
          <p:nvPr>
            <p:custDataLst>
              <p:tags r:id="rId14"/>
            </p:custDataLst>
          </p:nvPr>
        </p:nvSpPr>
        <p:spPr>
          <a:xfrm>
            <a:off x="-19685" y="3350430"/>
            <a:ext cx="635" cy="0"/>
          </a:xfrm>
          <a:custGeom>
            <a:gdLst>
              <a:gd name="connsiteX0" fmla="*/ 0 w 1"/>
              <a:gd name="connsiteY0" fmla="*/ 0 h 0"/>
              <a:gd name="connsiteX1" fmla="*/ 1 w 1"/>
              <a:gd name="connsiteY1" fmla="*/ 0 h 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">
                <a:moveTo>
                  <a:pt x="0" y="0"/>
                </a:moveTo>
                <a:lnTo>
                  <a:pt x="1" y="0"/>
                </a:lnTo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副标题"/>
          <p:cNvSpPr txBox="1"/>
          <p:nvPr>
            <p:ph type="body" idx="3" hasCustomPrompt="1"/>
            <p:custDataLst>
              <p:tags r:id="rId15"/>
            </p:custDataLst>
          </p:nvPr>
        </p:nvSpPr>
        <p:spPr>
          <a:xfrm>
            <a:off x="1442856" y="3437455"/>
            <a:ext cx="5945784" cy="3180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6"/>
            </p:custDataLst>
          </p:nvPr>
        </p:nvSpPr>
        <p:spPr>
          <a:xfrm>
            <a:off x="1442855" y="1972517"/>
            <a:ext cx="5945784" cy="145648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7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" name="任意多边形 44"/>
          <p:cNvSpPr/>
          <p:nvPr>
            <p:custDataLst>
              <p:tags r:id="rId1"/>
            </p:custDataLst>
          </p:nvPr>
        </p:nvSpPr>
        <p:spPr>
          <a:xfrm>
            <a:off x="-22860" y="36863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"/>
            </p:custDataLst>
          </p:nvPr>
        </p:nvSpPr>
        <p:spPr>
          <a:xfrm>
            <a:off x="-1270" y="36988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"/>
            </p:custDataLst>
          </p:nvPr>
        </p:nvSpPr>
        <p:spPr>
          <a:xfrm>
            <a:off x="-14755" y="4299039"/>
            <a:ext cx="12204700" cy="2577371"/>
          </a:xfrm>
          <a:custGeom>
            <a:gdLst>
              <a:gd name="connsiteX0" fmla="*/ 0 w 19220"/>
              <a:gd name="connsiteY0" fmla="*/ 224 h 4058"/>
              <a:gd name="connsiteX1" fmla="*/ 6402 w 19220"/>
              <a:gd name="connsiteY1" fmla="*/ 1580 h 4058"/>
              <a:gd name="connsiteX2" fmla="*/ 10880 w 19220"/>
              <a:gd name="connsiteY2" fmla="*/ 1024 h 4058"/>
              <a:gd name="connsiteX3" fmla="*/ 15180 w 19220"/>
              <a:gd name="connsiteY3" fmla="*/ 1664 h 4058"/>
              <a:gd name="connsiteX4" fmla="*/ 19220 w 19220"/>
              <a:gd name="connsiteY4" fmla="*/ 664 h 4058"/>
              <a:gd name="connsiteX5" fmla="*/ 19202 w 19220"/>
              <a:gd name="connsiteY5" fmla="*/ 4049 h 4058"/>
              <a:gd name="connsiteX6" fmla="*/ 18 w 19220"/>
              <a:gd name="connsiteY6" fmla="*/ 4059 h 4058"/>
              <a:gd name="connsiteX7" fmla="*/ 0 w 19220"/>
              <a:gd name="connsiteY7" fmla="*/ 224 h 4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20" h="4059">
                <a:moveTo>
                  <a:pt x="0" y="224"/>
                </a:moveTo>
                <a:cubicBezTo>
                  <a:pt x="2350" y="-672"/>
                  <a:pt x="4282" y="1399"/>
                  <a:pt x="6402" y="1580"/>
                </a:cubicBezTo>
                <a:cubicBezTo>
                  <a:pt x="8522" y="1761"/>
                  <a:pt x="9280" y="1044"/>
                  <a:pt x="10880" y="1024"/>
                </a:cubicBezTo>
                <a:cubicBezTo>
                  <a:pt x="12480" y="1004"/>
                  <a:pt x="13740" y="1684"/>
                  <a:pt x="15180" y="1664"/>
                </a:cubicBezTo>
                <a:cubicBezTo>
                  <a:pt x="17259" y="1654"/>
                  <a:pt x="17800" y="664"/>
                  <a:pt x="19220" y="664"/>
                </a:cubicBezTo>
                <a:lnTo>
                  <a:pt x="19202" y="4049"/>
                </a:lnTo>
                <a:lnTo>
                  <a:pt x="18" y="4059"/>
                </a:lnTo>
                <a:lnTo>
                  <a:pt x="0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标题"/>
          <p:cNvSpPr txBox="1"/>
          <p:nvPr>
            <p:ph type="title" idx="9" hasCustomPrompt="1"/>
            <p:custDataLst>
              <p:tags r:id="rId4"/>
            </p:custDataLst>
          </p:nvPr>
        </p:nvSpPr>
        <p:spPr>
          <a:xfrm>
            <a:off x="3265805" y="3265805"/>
            <a:ext cx="5660390" cy="146875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节编号"/>
          <p:cNvSpPr txBox="1"/>
          <p:nvPr>
            <p:ph type="body" idx="8" hasCustomPrompt="1"/>
            <p:custDataLst>
              <p:tags r:id="rId5"/>
            </p:custDataLst>
          </p:nvPr>
        </p:nvSpPr>
        <p:spPr>
          <a:xfrm>
            <a:off x="3265715" y="2151502"/>
            <a:ext cx="5660571" cy="9220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</a:p>
        </p:txBody>
      </p:sp>
      <p:pic>
        <p:nvPicPr>
          <p:cNvPr id="6" name="图形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8" name="椭圆 7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2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13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9" name="任意多边形 28"/>
          <p:cNvSpPr/>
          <p:nvPr>
            <p:custDataLst>
              <p:tags r:id="rId15"/>
            </p:custDataLst>
          </p:nvPr>
        </p:nvSpPr>
        <p:spPr>
          <a:xfrm>
            <a:off x="-10795" y="42976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/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" name="任意多边形 44"/>
          <p:cNvSpPr/>
          <p:nvPr>
            <p:custDataLst>
              <p:tags r:id="rId1"/>
            </p:custDataLst>
          </p:nvPr>
        </p:nvSpPr>
        <p:spPr>
          <a:xfrm>
            <a:off x="-22860" y="4720805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"/>
            </p:custDataLst>
          </p:nvPr>
        </p:nvSpPr>
        <p:spPr>
          <a:xfrm>
            <a:off x="-1270" y="4733290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7" name="图形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8" name="椭圆 7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椭圆 13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6" name="图片 56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17" name="图片 57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2" hasCustomPrompt="1"/>
            <p:custDataLst>
              <p:tags r:id="rId12"/>
            </p:custDataLst>
          </p:nvPr>
        </p:nvSpPr>
        <p:spPr>
          <a:xfrm>
            <a:off x="3329571" y="1032260"/>
            <a:ext cx="5532859" cy="10694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</a:p>
        </p:txBody>
      </p:sp>
      <p:sp>
        <p:nvSpPr>
          <p:cNvPr id="26" name="任意多边形 28"/>
          <p:cNvSpPr/>
          <p:nvPr>
            <p:custDataLst>
              <p:tags r:id="rId13"/>
            </p:custDataLst>
          </p:nvPr>
        </p:nvSpPr>
        <p:spPr>
          <a:xfrm>
            <a:off x="-10795" y="5353155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 28"/>
          <p:cNvSpPr/>
          <p:nvPr>
            <p:custDataLst>
              <p:tags r:id="rId1"/>
            </p:custDataLst>
          </p:nvPr>
        </p:nvSpPr>
        <p:spPr>
          <a:xfrm>
            <a:off x="-10795" y="3853124"/>
            <a:ext cx="12218670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 28"/>
          <p:cNvSpPr/>
          <p:nvPr>
            <p:custDataLst>
              <p:tags r:id="rId2"/>
            </p:custDataLst>
          </p:nvPr>
        </p:nvSpPr>
        <p:spPr>
          <a:xfrm>
            <a:off x="-10795" y="38531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3"/>
            </p:custDataLst>
          </p:nvPr>
        </p:nvSpPr>
        <p:spPr>
          <a:xfrm>
            <a:off x="-22860" y="32418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"/>
            </p:custDataLst>
          </p:nvPr>
        </p:nvSpPr>
        <p:spPr>
          <a:xfrm>
            <a:off x="-1270" y="32543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3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" name="椭圆 9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椭圆 7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1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12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14"/>
            </p:custDataLst>
          </p:nvPr>
        </p:nvSpPr>
        <p:spPr>
          <a:xfrm>
            <a:off x="1442720" y="1144270"/>
            <a:ext cx="8054340" cy="228473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5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" name="任意多边形 44"/>
          <p:cNvSpPr/>
          <p:nvPr>
            <p:custDataLst>
              <p:tags r:id="rId1"/>
            </p:custDataLst>
          </p:nvPr>
        </p:nvSpPr>
        <p:spPr>
          <a:xfrm>
            <a:off x="-22860" y="32418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"/>
            </p:custDataLst>
          </p:nvPr>
        </p:nvSpPr>
        <p:spPr>
          <a:xfrm>
            <a:off x="-1270" y="32543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"/>
            </p:custDataLst>
          </p:nvPr>
        </p:nvSpPr>
        <p:spPr>
          <a:xfrm>
            <a:off x="-10795" y="3853124"/>
            <a:ext cx="12218670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 28"/>
          <p:cNvSpPr/>
          <p:nvPr>
            <p:custDataLst>
              <p:tags r:id="rId4"/>
            </p:custDataLst>
          </p:nvPr>
        </p:nvSpPr>
        <p:spPr>
          <a:xfrm>
            <a:off x="-10795" y="38531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7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22" name="椭圆 2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" name="椭圆 22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" name="椭圆 23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9" name="任意多边形 8"/>
          <p:cNvSpPr/>
          <p:nvPr>
            <p:custDataLst>
              <p:tags r:id="rId14"/>
            </p:custDataLst>
          </p:nvPr>
        </p:nvSpPr>
        <p:spPr>
          <a:xfrm>
            <a:off x="-19685" y="3350430"/>
            <a:ext cx="635" cy="0"/>
          </a:xfrm>
          <a:custGeom>
            <a:gdLst>
              <a:gd name="connsiteX0" fmla="*/ 0 w 1"/>
              <a:gd name="connsiteY0" fmla="*/ 0 h 0"/>
              <a:gd name="connsiteX1" fmla="*/ 1 w 1"/>
              <a:gd name="connsiteY1" fmla="*/ 0 h 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">
                <a:moveTo>
                  <a:pt x="0" y="0"/>
                </a:moveTo>
                <a:lnTo>
                  <a:pt x="1" y="0"/>
                </a:lnTo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副标题"/>
          <p:cNvSpPr txBox="1"/>
          <p:nvPr>
            <p:ph type="body" idx="3" hasCustomPrompt="1"/>
            <p:custDataLst>
              <p:tags r:id="rId15"/>
            </p:custDataLst>
          </p:nvPr>
        </p:nvSpPr>
        <p:spPr>
          <a:xfrm>
            <a:off x="1442856" y="3437455"/>
            <a:ext cx="5945784" cy="3180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6"/>
            </p:custDataLst>
          </p:nvPr>
        </p:nvSpPr>
        <p:spPr>
          <a:xfrm>
            <a:off x="1442855" y="1972517"/>
            <a:ext cx="5945784" cy="145648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7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" name="任意多边形 44"/>
          <p:cNvSpPr/>
          <p:nvPr>
            <p:custDataLst>
              <p:tags r:id="rId1"/>
            </p:custDataLst>
          </p:nvPr>
        </p:nvSpPr>
        <p:spPr>
          <a:xfrm>
            <a:off x="-22860" y="36863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"/>
            </p:custDataLst>
          </p:nvPr>
        </p:nvSpPr>
        <p:spPr>
          <a:xfrm>
            <a:off x="-1270" y="36988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"/>
            </p:custDataLst>
          </p:nvPr>
        </p:nvSpPr>
        <p:spPr>
          <a:xfrm>
            <a:off x="-14755" y="4299039"/>
            <a:ext cx="12204700" cy="2577371"/>
          </a:xfrm>
          <a:custGeom>
            <a:gdLst>
              <a:gd name="connsiteX0" fmla="*/ 0 w 19220"/>
              <a:gd name="connsiteY0" fmla="*/ 224 h 4058"/>
              <a:gd name="connsiteX1" fmla="*/ 6402 w 19220"/>
              <a:gd name="connsiteY1" fmla="*/ 1580 h 4058"/>
              <a:gd name="connsiteX2" fmla="*/ 10880 w 19220"/>
              <a:gd name="connsiteY2" fmla="*/ 1024 h 4058"/>
              <a:gd name="connsiteX3" fmla="*/ 15180 w 19220"/>
              <a:gd name="connsiteY3" fmla="*/ 1664 h 4058"/>
              <a:gd name="connsiteX4" fmla="*/ 19220 w 19220"/>
              <a:gd name="connsiteY4" fmla="*/ 664 h 4058"/>
              <a:gd name="connsiteX5" fmla="*/ 19202 w 19220"/>
              <a:gd name="connsiteY5" fmla="*/ 4049 h 4058"/>
              <a:gd name="connsiteX6" fmla="*/ 18 w 19220"/>
              <a:gd name="connsiteY6" fmla="*/ 4059 h 4058"/>
              <a:gd name="connsiteX7" fmla="*/ 0 w 19220"/>
              <a:gd name="connsiteY7" fmla="*/ 224 h 4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20" h="4059">
                <a:moveTo>
                  <a:pt x="0" y="224"/>
                </a:moveTo>
                <a:cubicBezTo>
                  <a:pt x="2350" y="-672"/>
                  <a:pt x="4282" y="1399"/>
                  <a:pt x="6402" y="1580"/>
                </a:cubicBezTo>
                <a:cubicBezTo>
                  <a:pt x="8522" y="1761"/>
                  <a:pt x="9280" y="1044"/>
                  <a:pt x="10880" y="1024"/>
                </a:cubicBezTo>
                <a:cubicBezTo>
                  <a:pt x="12480" y="1004"/>
                  <a:pt x="13740" y="1684"/>
                  <a:pt x="15180" y="1664"/>
                </a:cubicBezTo>
                <a:cubicBezTo>
                  <a:pt x="17259" y="1654"/>
                  <a:pt x="17800" y="664"/>
                  <a:pt x="19220" y="664"/>
                </a:cubicBezTo>
                <a:lnTo>
                  <a:pt x="19202" y="4049"/>
                </a:lnTo>
                <a:lnTo>
                  <a:pt x="18" y="4059"/>
                </a:lnTo>
                <a:lnTo>
                  <a:pt x="0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标题"/>
          <p:cNvSpPr txBox="1"/>
          <p:nvPr>
            <p:ph type="title" idx="9" hasCustomPrompt="1"/>
            <p:custDataLst>
              <p:tags r:id="rId4"/>
            </p:custDataLst>
          </p:nvPr>
        </p:nvSpPr>
        <p:spPr>
          <a:xfrm>
            <a:off x="3265805" y="3265805"/>
            <a:ext cx="5660390" cy="146875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节编号"/>
          <p:cNvSpPr txBox="1"/>
          <p:nvPr>
            <p:ph type="body" idx="8" hasCustomPrompt="1"/>
            <p:custDataLst>
              <p:tags r:id="rId5"/>
            </p:custDataLst>
          </p:nvPr>
        </p:nvSpPr>
        <p:spPr>
          <a:xfrm>
            <a:off x="3265715" y="2151502"/>
            <a:ext cx="5660571" cy="9220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</a:p>
        </p:txBody>
      </p:sp>
      <p:pic>
        <p:nvPicPr>
          <p:cNvPr id="6" name="图形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8" name="椭圆 7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2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13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9" name="任意多边形 28"/>
          <p:cNvSpPr/>
          <p:nvPr>
            <p:custDataLst>
              <p:tags r:id="rId15"/>
            </p:custDataLst>
          </p:nvPr>
        </p:nvSpPr>
        <p:spPr>
          <a:xfrm>
            <a:off x="-10795" y="42976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/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" name="任意多边形 44"/>
          <p:cNvSpPr/>
          <p:nvPr>
            <p:custDataLst>
              <p:tags r:id="rId1"/>
            </p:custDataLst>
          </p:nvPr>
        </p:nvSpPr>
        <p:spPr>
          <a:xfrm>
            <a:off x="-22860" y="4720805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"/>
            </p:custDataLst>
          </p:nvPr>
        </p:nvSpPr>
        <p:spPr>
          <a:xfrm>
            <a:off x="-1270" y="4733290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7" name="图形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8" name="椭圆 7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椭圆 13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6" name="图片 56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17" name="图片 57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2" hasCustomPrompt="1"/>
            <p:custDataLst>
              <p:tags r:id="rId12"/>
            </p:custDataLst>
          </p:nvPr>
        </p:nvSpPr>
        <p:spPr>
          <a:xfrm>
            <a:off x="3329571" y="1032260"/>
            <a:ext cx="5532859" cy="10694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</a:p>
        </p:txBody>
      </p:sp>
      <p:sp>
        <p:nvSpPr>
          <p:cNvPr id="26" name="任意多边形 28"/>
          <p:cNvSpPr/>
          <p:nvPr>
            <p:custDataLst>
              <p:tags r:id="rId13"/>
            </p:custDataLst>
          </p:nvPr>
        </p:nvSpPr>
        <p:spPr>
          <a:xfrm>
            <a:off x="-10795" y="5353155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 28"/>
          <p:cNvSpPr/>
          <p:nvPr>
            <p:custDataLst>
              <p:tags r:id="rId1"/>
            </p:custDataLst>
          </p:nvPr>
        </p:nvSpPr>
        <p:spPr>
          <a:xfrm>
            <a:off x="-10795" y="3853124"/>
            <a:ext cx="12218670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 28"/>
          <p:cNvSpPr/>
          <p:nvPr>
            <p:custDataLst>
              <p:tags r:id="rId2"/>
            </p:custDataLst>
          </p:nvPr>
        </p:nvSpPr>
        <p:spPr>
          <a:xfrm>
            <a:off x="-10795" y="38531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3"/>
            </p:custDataLst>
          </p:nvPr>
        </p:nvSpPr>
        <p:spPr>
          <a:xfrm>
            <a:off x="-22860" y="32418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"/>
            </p:custDataLst>
          </p:nvPr>
        </p:nvSpPr>
        <p:spPr>
          <a:xfrm>
            <a:off x="-1270" y="32543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3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" name="椭圆 9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椭圆 7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1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12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14"/>
            </p:custDataLst>
          </p:nvPr>
        </p:nvSpPr>
        <p:spPr>
          <a:xfrm>
            <a:off x="1442720" y="1144270"/>
            <a:ext cx="8054340" cy="228473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5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" name="任意多边形 44"/>
          <p:cNvSpPr/>
          <p:nvPr>
            <p:custDataLst>
              <p:tags r:id="rId1"/>
            </p:custDataLst>
          </p:nvPr>
        </p:nvSpPr>
        <p:spPr>
          <a:xfrm>
            <a:off x="-22860" y="32418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"/>
            </p:custDataLst>
          </p:nvPr>
        </p:nvSpPr>
        <p:spPr>
          <a:xfrm>
            <a:off x="-1270" y="32543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"/>
            </p:custDataLst>
          </p:nvPr>
        </p:nvSpPr>
        <p:spPr>
          <a:xfrm>
            <a:off x="-10795" y="3853124"/>
            <a:ext cx="12218670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 28"/>
          <p:cNvSpPr/>
          <p:nvPr>
            <p:custDataLst>
              <p:tags r:id="rId4"/>
            </p:custDataLst>
          </p:nvPr>
        </p:nvSpPr>
        <p:spPr>
          <a:xfrm>
            <a:off x="-10795" y="38531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7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22" name="椭圆 2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" name="椭圆 22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" name="椭圆 23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9" name="任意多边形 8"/>
          <p:cNvSpPr/>
          <p:nvPr>
            <p:custDataLst>
              <p:tags r:id="rId14"/>
            </p:custDataLst>
          </p:nvPr>
        </p:nvSpPr>
        <p:spPr>
          <a:xfrm>
            <a:off x="-19685" y="3350430"/>
            <a:ext cx="635" cy="0"/>
          </a:xfrm>
          <a:custGeom>
            <a:gdLst>
              <a:gd name="connsiteX0" fmla="*/ 0 w 1"/>
              <a:gd name="connsiteY0" fmla="*/ 0 h 0"/>
              <a:gd name="connsiteX1" fmla="*/ 1 w 1"/>
              <a:gd name="connsiteY1" fmla="*/ 0 h 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">
                <a:moveTo>
                  <a:pt x="0" y="0"/>
                </a:moveTo>
                <a:lnTo>
                  <a:pt x="1" y="0"/>
                </a:lnTo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副标题"/>
          <p:cNvSpPr txBox="1"/>
          <p:nvPr>
            <p:ph type="body" idx="3" hasCustomPrompt="1"/>
            <p:custDataLst>
              <p:tags r:id="rId15"/>
            </p:custDataLst>
          </p:nvPr>
        </p:nvSpPr>
        <p:spPr>
          <a:xfrm>
            <a:off x="1442856" y="3437455"/>
            <a:ext cx="5945784" cy="3180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6"/>
            </p:custDataLst>
          </p:nvPr>
        </p:nvSpPr>
        <p:spPr>
          <a:xfrm>
            <a:off x="1442855" y="1972517"/>
            <a:ext cx="5945784" cy="145648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7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" name="任意多边形 44"/>
          <p:cNvSpPr/>
          <p:nvPr>
            <p:custDataLst>
              <p:tags r:id="rId1"/>
            </p:custDataLst>
          </p:nvPr>
        </p:nvSpPr>
        <p:spPr>
          <a:xfrm>
            <a:off x="-22860" y="36863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"/>
            </p:custDataLst>
          </p:nvPr>
        </p:nvSpPr>
        <p:spPr>
          <a:xfrm>
            <a:off x="-1270" y="36988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"/>
            </p:custDataLst>
          </p:nvPr>
        </p:nvSpPr>
        <p:spPr>
          <a:xfrm>
            <a:off x="-14755" y="4299039"/>
            <a:ext cx="12204700" cy="2577371"/>
          </a:xfrm>
          <a:custGeom>
            <a:gdLst>
              <a:gd name="connsiteX0" fmla="*/ 0 w 19220"/>
              <a:gd name="connsiteY0" fmla="*/ 224 h 4058"/>
              <a:gd name="connsiteX1" fmla="*/ 6402 w 19220"/>
              <a:gd name="connsiteY1" fmla="*/ 1580 h 4058"/>
              <a:gd name="connsiteX2" fmla="*/ 10880 w 19220"/>
              <a:gd name="connsiteY2" fmla="*/ 1024 h 4058"/>
              <a:gd name="connsiteX3" fmla="*/ 15180 w 19220"/>
              <a:gd name="connsiteY3" fmla="*/ 1664 h 4058"/>
              <a:gd name="connsiteX4" fmla="*/ 19220 w 19220"/>
              <a:gd name="connsiteY4" fmla="*/ 664 h 4058"/>
              <a:gd name="connsiteX5" fmla="*/ 19202 w 19220"/>
              <a:gd name="connsiteY5" fmla="*/ 4049 h 4058"/>
              <a:gd name="connsiteX6" fmla="*/ 18 w 19220"/>
              <a:gd name="connsiteY6" fmla="*/ 4059 h 4058"/>
              <a:gd name="connsiteX7" fmla="*/ 0 w 19220"/>
              <a:gd name="connsiteY7" fmla="*/ 224 h 4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20" h="4059">
                <a:moveTo>
                  <a:pt x="0" y="224"/>
                </a:moveTo>
                <a:cubicBezTo>
                  <a:pt x="2350" y="-672"/>
                  <a:pt x="4282" y="1399"/>
                  <a:pt x="6402" y="1580"/>
                </a:cubicBezTo>
                <a:cubicBezTo>
                  <a:pt x="8522" y="1761"/>
                  <a:pt x="9280" y="1044"/>
                  <a:pt x="10880" y="1024"/>
                </a:cubicBezTo>
                <a:cubicBezTo>
                  <a:pt x="12480" y="1004"/>
                  <a:pt x="13740" y="1684"/>
                  <a:pt x="15180" y="1664"/>
                </a:cubicBezTo>
                <a:cubicBezTo>
                  <a:pt x="17259" y="1654"/>
                  <a:pt x="17800" y="664"/>
                  <a:pt x="19220" y="664"/>
                </a:cubicBezTo>
                <a:lnTo>
                  <a:pt x="19202" y="4049"/>
                </a:lnTo>
                <a:lnTo>
                  <a:pt x="18" y="4059"/>
                </a:lnTo>
                <a:lnTo>
                  <a:pt x="0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标题"/>
          <p:cNvSpPr txBox="1"/>
          <p:nvPr>
            <p:ph type="title" idx="9" hasCustomPrompt="1"/>
            <p:custDataLst>
              <p:tags r:id="rId4"/>
            </p:custDataLst>
          </p:nvPr>
        </p:nvSpPr>
        <p:spPr>
          <a:xfrm>
            <a:off x="3265805" y="3265805"/>
            <a:ext cx="5660390" cy="146875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节编号"/>
          <p:cNvSpPr txBox="1"/>
          <p:nvPr>
            <p:ph type="body" idx="8" hasCustomPrompt="1"/>
            <p:custDataLst>
              <p:tags r:id="rId5"/>
            </p:custDataLst>
          </p:nvPr>
        </p:nvSpPr>
        <p:spPr>
          <a:xfrm>
            <a:off x="3265715" y="2151502"/>
            <a:ext cx="5660571" cy="9220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</a:p>
        </p:txBody>
      </p:sp>
      <p:pic>
        <p:nvPicPr>
          <p:cNvPr id="6" name="图形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8" name="椭圆 7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2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13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9" name="任意多边形 28"/>
          <p:cNvSpPr/>
          <p:nvPr>
            <p:custDataLst>
              <p:tags r:id="rId15"/>
            </p:custDataLst>
          </p:nvPr>
        </p:nvSpPr>
        <p:spPr>
          <a:xfrm>
            <a:off x="-10795" y="42976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/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" name="任意多边形 44"/>
          <p:cNvSpPr/>
          <p:nvPr>
            <p:custDataLst>
              <p:tags r:id="rId1"/>
            </p:custDataLst>
          </p:nvPr>
        </p:nvSpPr>
        <p:spPr>
          <a:xfrm>
            <a:off x="-22860" y="4720805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"/>
            </p:custDataLst>
          </p:nvPr>
        </p:nvSpPr>
        <p:spPr>
          <a:xfrm>
            <a:off x="-1270" y="4733290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7" name="图形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8" name="椭圆 7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椭圆 13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6" name="图片 56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17" name="图片 57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2" hasCustomPrompt="1"/>
            <p:custDataLst>
              <p:tags r:id="rId12"/>
            </p:custDataLst>
          </p:nvPr>
        </p:nvSpPr>
        <p:spPr>
          <a:xfrm>
            <a:off x="3329571" y="1032260"/>
            <a:ext cx="5532859" cy="10694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</a:p>
        </p:txBody>
      </p:sp>
      <p:sp>
        <p:nvSpPr>
          <p:cNvPr id="26" name="任意多边形 28"/>
          <p:cNvSpPr/>
          <p:nvPr>
            <p:custDataLst>
              <p:tags r:id="rId13"/>
            </p:custDataLst>
          </p:nvPr>
        </p:nvSpPr>
        <p:spPr>
          <a:xfrm>
            <a:off x="-10795" y="5353155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 28"/>
          <p:cNvSpPr/>
          <p:nvPr>
            <p:custDataLst>
              <p:tags r:id="rId1"/>
            </p:custDataLst>
          </p:nvPr>
        </p:nvSpPr>
        <p:spPr>
          <a:xfrm>
            <a:off x="-10795" y="3853124"/>
            <a:ext cx="12218670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 28"/>
          <p:cNvSpPr/>
          <p:nvPr>
            <p:custDataLst>
              <p:tags r:id="rId2"/>
            </p:custDataLst>
          </p:nvPr>
        </p:nvSpPr>
        <p:spPr>
          <a:xfrm>
            <a:off x="-10795" y="38531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3"/>
            </p:custDataLst>
          </p:nvPr>
        </p:nvSpPr>
        <p:spPr>
          <a:xfrm>
            <a:off x="-22860" y="32418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"/>
            </p:custDataLst>
          </p:nvPr>
        </p:nvSpPr>
        <p:spPr>
          <a:xfrm>
            <a:off x="-1270" y="32543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3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" name="椭圆 9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椭圆 7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1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12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14"/>
            </p:custDataLst>
          </p:nvPr>
        </p:nvSpPr>
        <p:spPr>
          <a:xfrm>
            <a:off x="1442720" y="1144270"/>
            <a:ext cx="8054340" cy="228473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5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0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07.xml" /><Relationship Id="rId21" Type="http://schemas.openxmlformats.org/officeDocument/2006/relationships/tags" Target="../tags/tag208.xml" /><Relationship Id="rId22" Type="http://schemas.openxmlformats.org/officeDocument/2006/relationships/tags" Target="../tags/tag209.xml" /><Relationship Id="rId23" Type="http://schemas.openxmlformats.org/officeDocument/2006/relationships/tags" Target="../tags/tag210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10" Type="http://schemas.openxmlformats.org/officeDocument/2006/relationships/slideLayout" Target="../slideLayouts/slideLayout39.xml" /><Relationship Id="rId11" Type="http://schemas.openxmlformats.org/officeDocument/2006/relationships/slideLayout" Target="../slideLayouts/slideLayout40.xml" /><Relationship Id="rId12" Type="http://schemas.openxmlformats.org/officeDocument/2006/relationships/slideLayout" Target="../slideLayouts/slideLayout41.xml" /><Relationship Id="rId13" Type="http://schemas.openxmlformats.org/officeDocument/2006/relationships/slideLayout" Target="../slideLayouts/slideLayout42.xml" /><Relationship Id="rId14" Type="http://schemas.openxmlformats.org/officeDocument/2006/relationships/slideLayout" Target="../slideLayouts/slideLayout43.xml" /><Relationship Id="rId15" Type="http://schemas.openxmlformats.org/officeDocument/2006/relationships/slideLayout" Target="../slideLayouts/slideLayout44.xml" /><Relationship Id="rId16" Type="http://schemas.openxmlformats.org/officeDocument/2006/relationships/slideLayout" Target="../slideLayouts/slideLayout45.xml" /><Relationship Id="rId17" Type="http://schemas.openxmlformats.org/officeDocument/2006/relationships/slideLayout" Target="../slideLayouts/slideLayout46.xml" /><Relationship Id="rId18" Type="http://schemas.openxmlformats.org/officeDocument/2006/relationships/slideLayout" Target="../slideLayouts/slideLayout47.xml" /><Relationship Id="rId19" Type="http://schemas.openxmlformats.org/officeDocument/2006/relationships/tags" Target="../tags/tag354.xml" /><Relationship Id="rId2" Type="http://schemas.openxmlformats.org/officeDocument/2006/relationships/slideLayout" Target="../slideLayouts/slideLayout31.xml" /><Relationship Id="rId20" Type="http://schemas.openxmlformats.org/officeDocument/2006/relationships/tags" Target="../tags/tag355.xml" /><Relationship Id="rId21" Type="http://schemas.openxmlformats.org/officeDocument/2006/relationships/tags" Target="../tags/tag356.xml" /><Relationship Id="rId22" Type="http://schemas.openxmlformats.org/officeDocument/2006/relationships/tags" Target="../tags/tag357.xml" /><Relationship Id="rId23" Type="http://schemas.openxmlformats.org/officeDocument/2006/relationships/tags" Target="../tags/tag358.xml" /><Relationship Id="rId24" Type="http://schemas.openxmlformats.org/officeDocument/2006/relationships/theme" Target="../theme/theme3.xml" /><Relationship Id="rId3" Type="http://schemas.openxmlformats.org/officeDocument/2006/relationships/slideLayout" Target="../slideLayouts/slideLayout32.xml" /><Relationship Id="rId4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34.xml" /><Relationship Id="rId6" Type="http://schemas.openxmlformats.org/officeDocument/2006/relationships/slideLayout" Target="../slideLayouts/slideLayout35.xml" /><Relationship Id="rId7" Type="http://schemas.openxmlformats.org/officeDocument/2006/relationships/slideLayout" Target="../slideLayouts/slideLayout36.xml" /><Relationship Id="rId8" Type="http://schemas.openxmlformats.org/officeDocument/2006/relationships/slideLayout" Target="../slideLayouts/slideLayout37.xml" /><Relationship Id="rId9" Type="http://schemas.openxmlformats.org/officeDocument/2006/relationships/slideLayout" Target="../slideLayouts/slideLayout38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8.xml" /><Relationship Id="rId10" Type="http://schemas.openxmlformats.org/officeDocument/2006/relationships/slideLayout" Target="../slideLayouts/slideLayout57.xml" /><Relationship Id="rId11" Type="http://schemas.openxmlformats.org/officeDocument/2006/relationships/slideLayout" Target="../slideLayouts/slideLayout58.xml" /><Relationship Id="rId12" Type="http://schemas.openxmlformats.org/officeDocument/2006/relationships/slideLayout" Target="../slideLayouts/slideLayout59.xml" /><Relationship Id="rId13" Type="http://schemas.openxmlformats.org/officeDocument/2006/relationships/slideLayout" Target="../slideLayouts/slideLayout60.xml" /><Relationship Id="rId14" Type="http://schemas.openxmlformats.org/officeDocument/2006/relationships/slideLayout" Target="../slideLayouts/slideLayout61.xml" /><Relationship Id="rId15" Type="http://schemas.openxmlformats.org/officeDocument/2006/relationships/slideLayout" Target="../slideLayouts/slideLayout62.xml" /><Relationship Id="rId16" Type="http://schemas.openxmlformats.org/officeDocument/2006/relationships/slideLayout" Target="../slideLayouts/slideLayout63.xml" /><Relationship Id="rId17" Type="http://schemas.openxmlformats.org/officeDocument/2006/relationships/slideLayout" Target="../slideLayouts/slideLayout64.xml" /><Relationship Id="rId18" Type="http://schemas.openxmlformats.org/officeDocument/2006/relationships/slideLayout" Target="../slideLayouts/slideLayout65.xml" /><Relationship Id="rId19" Type="http://schemas.openxmlformats.org/officeDocument/2006/relationships/tags" Target="../tags/tag502.xml" /><Relationship Id="rId2" Type="http://schemas.openxmlformats.org/officeDocument/2006/relationships/slideLayout" Target="../slideLayouts/slideLayout49.xml" /><Relationship Id="rId20" Type="http://schemas.openxmlformats.org/officeDocument/2006/relationships/tags" Target="../tags/tag503.xml" /><Relationship Id="rId21" Type="http://schemas.openxmlformats.org/officeDocument/2006/relationships/tags" Target="../tags/tag504.xml" /><Relationship Id="rId22" Type="http://schemas.openxmlformats.org/officeDocument/2006/relationships/tags" Target="../tags/tag505.xml" /><Relationship Id="rId23" Type="http://schemas.openxmlformats.org/officeDocument/2006/relationships/tags" Target="../tags/tag506.xml" /><Relationship Id="rId24" Type="http://schemas.openxmlformats.org/officeDocument/2006/relationships/theme" Target="../theme/theme4.xml" /><Relationship Id="rId3" Type="http://schemas.openxmlformats.org/officeDocument/2006/relationships/slideLayout" Target="../slideLayouts/slideLayout50.xml" /><Relationship Id="rId4" Type="http://schemas.openxmlformats.org/officeDocument/2006/relationships/slideLayout" Target="../slideLayouts/slideLayout51.xml" /><Relationship Id="rId5" Type="http://schemas.openxmlformats.org/officeDocument/2006/relationships/slideLayout" Target="../slideLayouts/slideLayout52.xml" /><Relationship Id="rId6" Type="http://schemas.openxmlformats.org/officeDocument/2006/relationships/slideLayout" Target="../slideLayouts/slideLayout53.xml" /><Relationship Id="rId7" Type="http://schemas.openxmlformats.org/officeDocument/2006/relationships/slideLayout" Target="../slideLayouts/slideLayout54.xml" /><Relationship Id="rId8" Type="http://schemas.openxmlformats.org/officeDocument/2006/relationships/slideLayout" Target="../slideLayouts/slideLayout55.xml" /><Relationship Id="rId9" Type="http://schemas.openxmlformats.org/officeDocument/2006/relationships/slideLayout" Target="../slideLayouts/slideLayout56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6.xml" /><Relationship Id="rId10" Type="http://schemas.openxmlformats.org/officeDocument/2006/relationships/slideLayout" Target="../slideLayouts/slideLayout75.xml" /><Relationship Id="rId11" Type="http://schemas.openxmlformats.org/officeDocument/2006/relationships/slideLayout" Target="../slideLayouts/slideLayout76.xml" /><Relationship Id="rId12" Type="http://schemas.openxmlformats.org/officeDocument/2006/relationships/slideLayout" Target="../slideLayouts/slideLayout77.xml" /><Relationship Id="rId13" Type="http://schemas.openxmlformats.org/officeDocument/2006/relationships/slideLayout" Target="../slideLayouts/slideLayout78.xml" /><Relationship Id="rId14" Type="http://schemas.openxmlformats.org/officeDocument/2006/relationships/slideLayout" Target="../slideLayouts/slideLayout79.xml" /><Relationship Id="rId15" Type="http://schemas.openxmlformats.org/officeDocument/2006/relationships/slideLayout" Target="../slideLayouts/slideLayout80.xml" /><Relationship Id="rId16" Type="http://schemas.openxmlformats.org/officeDocument/2006/relationships/slideLayout" Target="../slideLayouts/slideLayout81.xml" /><Relationship Id="rId17" Type="http://schemas.openxmlformats.org/officeDocument/2006/relationships/slideLayout" Target="../slideLayouts/slideLayout82.xml" /><Relationship Id="rId18" Type="http://schemas.openxmlformats.org/officeDocument/2006/relationships/slideLayout" Target="../slideLayouts/slideLayout83.xml" /><Relationship Id="rId19" Type="http://schemas.openxmlformats.org/officeDocument/2006/relationships/tags" Target="../tags/tag650.xml" /><Relationship Id="rId2" Type="http://schemas.openxmlformats.org/officeDocument/2006/relationships/slideLayout" Target="../slideLayouts/slideLayout67.xml" /><Relationship Id="rId20" Type="http://schemas.openxmlformats.org/officeDocument/2006/relationships/tags" Target="../tags/tag651.xml" /><Relationship Id="rId21" Type="http://schemas.openxmlformats.org/officeDocument/2006/relationships/tags" Target="../tags/tag652.xml" /><Relationship Id="rId22" Type="http://schemas.openxmlformats.org/officeDocument/2006/relationships/tags" Target="../tags/tag653.xml" /><Relationship Id="rId23" Type="http://schemas.openxmlformats.org/officeDocument/2006/relationships/tags" Target="../tags/tag654.xml" /><Relationship Id="rId24" Type="http://schemas.openxmlformats.org/officeDocument/2006/relationships/theme" Target="../theme/theme5.xml" /><Relationship Id="rId3" Type="http://schemas.openxmlformats.org/officeDocument/2006/relationships/slideLayout" Target="../slideLayouts/slideLayout68.xml" /><Relationship Id="rId4" Type="http://schemas.openxmlformats.org/officeDocument/2006/relationships/slideLayout" Target="../slideLayouts/slideLayout69.xml" /><Relationship Id="rId5" Type="http://schemas.openxmlformats.org/officeDocument/2006/relationships/slideLayout" Target="../slideLayouts/slideLayout70.xml" /><Relationship Id="rId6" Type="http://schemas.openxmlformats.org/officeDocument/2006/relationships/slideLayout" Target="../slideLayouts/slideLayout71.xml" /><Relationship Id="rId7" Type="http://schemas.openxmlformats.org/officeDocument/2006/relationships/slideLayout" Target="../slideLayouts/slideLayout72.xml" /><Relationship Id="rId8" Type="http://schemas.openxmlformats.org/officeDocument/2006/relationships/slideLayout" Target="../slideLayouts/slideLayout73.xml" /><Relationship Id="rId9" Type="http://schemas.openxmlformats.org/officeDocument/2006/relationships/slideLayout" Target="../slideLayouts/slideLayout7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55.xml" /><Relationship Id="rId3" Type="http://schemas.openxmlformats.org/officeDocument/2006/relationships/tags" Target="../tags/tag656.xml" /><Relationship Id="rId4" Type="http://schemas.openxmlformats.org/officeDocument/2006/relationships/tags" Target="../tags/tag65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666.xml" /><Relationship Id="rId11" Type="http://schemas.openxmlformats.org/officeDocument/2006/relationships/tags" Target="../tags/tag667.xml" /><Relationship Id="rId12" Type="http://schemas.openxmlformats.org/officeDocument/2006/relationships/tags" Target="../tags/tag668.xml" /><Relationship Id="rId13" Type="http://schemas.openxmlformats.org/officeDocument/2006/relationships/tags" Target="../tags/tag669.xml" /><Relationship Id="rId14" Type="http://schemas.openxmlformats.org/officeDocument/2006/relationships/tags" Target="../tags/tag670.xml" /><Relationship Id="rId15" Type="http://schemas.openxmlformats.org/officeDocument/2006/relationships/tags" Target="../tags/tag671.xml" /><Relationship Id="rId16" Type="http://schemas.openxmlformats.org/officeDocument/2006/relationships/tags" Target="../tags/tag672.xml" /><Relationship Id="rId17" Type="http://schemas.openxmlformats.org/officeDocument/2006/relationships/tags" Target="../tags/tag673.xml" /><Relationship Id="rId18" Type="http://schemas.openxmlformats.org/officeDocument/2006/relationships/tags" Target="../tags/tag674.xml" /><Relationship Id="rId2" Type="http://schemas.openxmlformats.org/officeDocument/2006/relationships/tags" Target="../tags/tag658.xml" /><Relationship Id="rId3" Type="http://schemas.openxmlformats.org/officeDocument/2006/relationships/tags" Target="../tags/tag659.xml" /><Relationship Id="rId4" Type="http://schemas.openxmlformats.org/officeDocument/2006/relationships/tags" Target="../tags/tag660.xml" /><Relationship Id="rId5" Type="http://schemas.openxmlformats.org/officeDocument/2006/relationships/tags" Target="../tags/tag661.xml" /><Relationship Id="rId6" Type="http://schemas.openxmlformats.org/officeDocument/2006/relationships/tags" Target="../tags/tag662.xml" /><Relationship Id="rId7" Type="http://schemas.openxmlformats.org/officeDocument/2006/relationships/tags" Target="../tags/tag663.xml" /><Relationship Id="rId8" Type="http://schemas.openxmlformats.org/officeDocument/2006/relationships/tags" Target="../tags/tag664.xml" /><Relationship Id="rId9" Type="http://schemas.openxmlformats.org/officeDocument/2006/relationships/tags" Target="../tags/tag66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675.xml" /><Relationship Id="rId3" Type="http://schemas.openxmlformats.org/officeDocument/2006/relationships/tags" Target="../tags/tag676.xml" /><Relationship Id="rId4" Type="http://schemas.openxmlformats.org/officeDocument/2006/relationships/tags" Target="../tags/tag67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686.xml" /><Relationship Id="rId11" Type="http://schemas.openxmlformats.org/officeDocument/2006/relationships/tags" Target="../tags/tag687.xml" /><Relationship Id="rId12" Type="http://schemas.openxmlformats.org/officeDocument/2006/relationships/tags" Target="../tags/tag688.xml" /><Relationship Id="rId13" Type="http://schemas.openxmlformats.org/officeDocument/2006/relationships/tags" Target="../tags/tag689.xml" /><Relationship Id="rId14" Type="http://schemas.openxmlformats.org/officeDocument/2006/relationships/tags" Target="../tags/tag690.xml" /><Relationship Id="rId15" Type="http://schemas.openxmlformats.org/officeDocument/2006/relationships/tags" Target="../tags/tag691.xml" /><Relationship Id="rId16" Type="http://schemas.openxmlformats.org/officeDocument/2006/relationships/tags" Target="../tags/tag692.xml" /><Relationship Id="rId2" Type="http://schemas.openxmlformats.org/officeDocument/2006/relationships/tags" Target="../tags/tag678.xml" /><Relationship Id="rId3" Type="http://schemas.openxmlformats.org/officeDocument/2006/relationships/tags" Target="../tags/tag679.xml" /><Relationship Id="rId4" Type="http://schemas.openxmlformats.org/officeDocument/2006/relationships/tags" Target="../tags/tag680.xml" /><Relationship Id="rId5" Type="http://schemas.openxmlformats.org/officeDocument/2006/relationships/tags" Target="../tags/tag681.xml" /><Relationship Id="rId6" Type="http://schemas.openxmlformats.org/officeDocument/2006/relationships/tags" Target="../tags/tag682.xml" /><Relationship Id="rId7" Type="http://schemas.openxmlformats.org/officeDocument/2006/relationships/tags" Target="../tags/tag683.xml" /><Relationship Id="rId8" Type="http://schemas.openxmlformats.org/officeDocument/2006/relationships/tags" Target="../tags/tag684.xml" /><Relationship Id="rId9" Type="http://schemas.openxmlformats.org/officeDocument/2006/relationships/tags" Target="../tags/tag68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01.xml" /><Relationship Id="rId11" Type="http://schemas.openxmlformats.org/officeDocument/2006/relationships/tags" Target="../tags/tag702.xml" /><Relationship Id="rId12" Type="http://schemas.openxmlformats.org/officeDocument/2006/relationships/tags" Target="../tags/tag703.xml" /><Relationship Id="rId13" Type="http://schemas.openxmlformats.org/officeDocument/2006/relationships/tags" Target="../tags/tag704.xml" /><Relationship Id="rId14" Type="http://schemas.openxmlformats.org/officeDocument/2006/relationships/tags" Target="../tags/tag705.xml" /><Relationship Id="rId15" Type="http://schemas.openxmlformats.org/officeDocument/2006/relationships/tags" Target="../tags/tag706.xml" /><Relationship Id="rId16" Type="http://schemas.openxmlformats.org/officeDocument/2006/relationships/tags" Target="../tags/tag707.xml" /><Relationship Id="rId2" Type="http://schemas.openxmlformats.org/officeDocument/2006/relationships/tags" Target="../tags/tag693.xml" /><Relationship Id="rId3" Type="http://schemas.openxmlformats.org/officeDocument/2006/relationships/tags" Target="../tags/tag694.xml" /><Relationship Id="rId4" Type="http://schemas.openxmlformats.org/officeDocument/2006/relationships/tags" Target="../tags/tag695.xml" /><Relationship Id="rId5" Type="http://schemas.openxmlformats.org/officeDocument/2006/relationships/tags" Target="../tags/tag696.xml" /><Relationship Id="rId6" Type="http://schemas.openxmlformats.org/officeDocument/2006/relationships/tags" Target="../tags/tag697.xml" /><Relationship Id="rId7" Type="http://schemas.openxmlformats.org/officeDocument/2006/relationships/tags" Target="../tags/tag698.xml" /><Relationship Id="rId8" Type="http://schemas.openxmlformats.org/officeDocument/2006/relationships/tags" Target="../tags/tag699.xml" /><Relationship Id="rId9" Type="http://schemas.openxmlformats.org/officeDocument/2006/relationships/tags" Target="../tags/tag70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16.xml" /><Relationship Id="rId11" Type="http://schemas.openxmlformats.org/officeDocument/2006/relationships/tags" Target="../tags/tag717.xml" /><Relationship Id="rId12" Type="http://schemas.openxmlformats.org/officeDocument/2006/relationships/tags" Target="../tags/tag718.xml" /><Relationship Id="rId13" Type="http://schemas.openxmlformats.org/officeDocument/2006/relationships/tags" Target="../tags/tag719.xml" /><Relationship Id="rId14" Type="http://schemas.openxmlformats.org/officeDocument/2006/relationships/tags" Target="../tags/tag720.xml" /><Relationship Id="rId15" Type="http://schemas.openxmlformats.org/officeDocument/2006/relationships/tags" Target="../tags/tag721.xml" /><Relationship Id="rId16" Type="http://schemas.openxmlformats.org/officeDocument/2006/relationships/tags" Target="../tags/tag722.xml" /><Relationship Id="rId17" Type="http://schemas.openxmlformats.org/officeDocument/2006/relationships/tags" Target="../tags/tag723.xml" /><Relationship Id="rId18" Type="http://schemas.openxmlformats.org/officeDocument/2006/relationships/tags" Target="../tags/tag724.xml" /><Relationship Id="rId19" Type="http://schemas.openxmlformats.org/officeDocument/2006/relationships/tags" Target="../tags/tag725.xml" /><Relationship Id="rId2" Type="http://schemas.openxmlformats.org/officeDocument/2006/relationships/tags" Target="../tags/tag708.xml" /><Relationship Id="rId20" Type="http://schemas.openxmlformats.org/officeDocument/2006/relationships/tags" Target="../tags/tag726.xml" /><Relationship Id="rId21" Type="http://schemas.openxmlformats.org/officeDocument/2006/relationships/tags" Target="../tags/tag727.xml" /><Relationship Id="rId22" Type="http://schemas.openxmlformats.org/officeDocument/2006/relationships/tags" Target="../tags/tag728.xml" /><Relationship Id="rId3" Type="http://schemas.openxmlformats.org/officeDocument/2006/relationships/tags" Target="../tags/tag709.xml" /><Relationship Id="rId4" Type="http://schemas.openxmlformats.org/officeDocument/2006/relationships/tags" Target="../tags/tag710.xml" /><Relationship Id="rId5" Type="http://schemas.openxmlformats.org/officeDocument/2006/relationships/tags" Target="../tags/tag711.xml" /><Relationship Id="rId6" Type="http://schemas.openxmlformats.org/officeDocument/2006/relationships/tags" Target="../tags/tag712.xml" /><Relationship Id="rId7" Type="http://schemas.openxmlformats.org/officeDocument/2006/relationships/tags" Target="../tags/tag713.xml" /><Relationship Id="rId8" Type="http://schemas.openxmlformats.org/officeDocument/2006/relationships/tags" Target="../tags/tag714.xml" /><Relationship Id="rId9" Type="http://schemas.openxmlformats.org/officeDocument/2006/relationships/tags" Target="../tags/tag71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Relationship Id="rId2" Type="http://schemas.openxmlformats.org/officeDocument/2006/relationships/tags" Target="../tags/tag729.xml" /><Relationship Id="rId3" Type="http://schemas.openxmlformats.org/officeDocument/2006/relationships/tags" Target="../tags/tag730.xml" /><Relationship Id="rId4" Type="http://schemas.openxmlformats.org/officeDocument/2006/relationships/tags" Target="../tags/tag73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40.xml" /><Relationship Id="rId11" Type="http://schemas.openxmlformats.org/officeDocument/2006/relationships/tags" Target="../tags/tag741.xml" /><Relationship Id="rId12" Type="http://schemas.openxmlformats.org/officeDocument/2006/relationships/tags" Target="../tags/tag742.xml" /><Relationship Id="rId13" Type="http://schemas.openxmlformats.org/officeDocument/2006/relationships/tags" Target="../tags/tag743.xml" /><Relationship Id="rId14" Type="http://schemas.openxmlformats.org/officeDocument/2006/relationships/tags" Target="../tags/tag744.xml" /><Relationship Id="rId15" Type="http://schemas.openxmlformats.org/officeDocument/2006/relationships/tags" Target="../tags/tag745.xml" /><Relationship Id="rId16" Type="http://schemas.openxmlformats.org/officeDocument/2006/relationships/tags" Target="../tags/tag746.xml" /><Relationship Id="rId17" Type="http://schemas.openxmlformats.org/officeDocument/2006/relationships/tags" Target="../tags/tag747.xml" /><Relationship Id="rId18" Type="http://schemas.openxmlformats.org/officeDocument/2006/relationships/tags" Target="../tags/tag748.xml" /><Relationship Id="rId19" Type="http://schemas.openxmlformats.org/officeDocument/2006/relationships/tags" Target="../tags/tag749.xml" /><Relationship Id="rId2" Type="http://schemas.openxmlformats.org/officeDocument/2006/relationships/tags" Target="../tags/tag732.xml" /><Relationship Id="rId20" Type="http://schemas.openxmlformats.org/officeDocument/2006/relationships/tags" Target="../tags/tag750.xml" /><Relationship Id="rId3" Type="http://schemas.openxmlformats.org/officeDocument/2006/relationships/tags" Target="../tags/tag733.xml" /><Relationship Id="rId4" Type="http://schemas.openxmlformats.org/officeDocument/2006/relationships/tags" Target="../tags/tag734.xml" /><Relationship Id="rId5" Type="http://schemas.openxmlformats.org/officeDocument/2006/relationships/tags" Target="../tags/tag735.xml" /><Relationship Id="rId6" Type="http://schemas.openxmlformats.org/officeDocument/2006/relationships/tags" Target="../tags/tag736.xml" /><Relationship Id="rId7" Type="http://schemas.openxmlformats.org/officeDocument/2006/relationships/tags" Target="../tags/tag737.xml" /><Relationship Id="rId8" Type="http://schemas.openxmlformats.org/officeDocument/2006/relationships/tags" Target="../tags/tag738.xml" /><Relationship Id="rId9" Type="http://schemas.openxmlformats.org/officeDocument/2006/relationships/tags" Target="../tags/tag73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59.xml" /><Relationship Id="rId11" Type="http://schemas.openxmlformats.org/officeDocument/2006/relationships/tags" Target="../tags/tag760.xml" /><Relationship Id="rId12" Type="http://schemas.openxmlformats.org/officeDocument/2006/relationships/tags" Target="../tags/tag761.xml" /><Relationship Id="rId13" Type="http://schemas.openxmlformats.org/officeDocument/2006/relationships/tags" Target="../tags/tag762.xml" /><Relationship Id="rId14" Type="http://schemas.openxmlformats.org/officeDocument/2006/relationships/tags" Target="../tags/tag763.xml" /><Relationship Id="rId15" Type="http://schemas.openxmlformats.org/officeDocument/2006/relationships/tags" Target="../tags/tag764.xml" /><Relationship Id="rId16" Type="http://schemas.openxmlformats.org/officeDocument/2006/relationships/tags" Target="../tags/tag765.xml" /><Relationship Id="rId17" Type="http://schemas.openxmlformats.org/officeDocument/2006/relationships/tags" Target="../tags/tag766.xml" /><Relationship Id="rId18" Type="http://schemas.openxmlformats.org/officeDocument/2006/relationships/tags" Target="../tags/tag767.xml" /><Relationship Id="rId19" Type="http://schemas.openxmlformats.org/officeDocument/2006/relationships/tags" Target="../tags/tag768.xml" /><Relationship Id="rId2" Type="http://schemas.openxmlformats.org/officeDocument/2006/relationships/tags" Target="../tags/tag751.xml" /><Relationship Id="rId20" Type="http://schemas.openxmlformats.org/officeDocument/2006/relationships/tags" Target="../tags/tag769.xml" /><Relationship Id="rId21" Type="http://schemas.openxmlformats.org/officeDocument/2006/relationships/tags" Target="../tags/tag770.xml" /><Relationship Id="rId22" Type="http://schemas.openxmlformats.org/officeDocument/2006/relationships/tags" Target="../tags/tag771.xml" /><Relationship Id="rId23" Type="http://schemas.openxmlformats.org/officeDocument/2006/relationships/tags" Target="../tags/tag772.xml" /><Relationship Id="rId24" Type="http://schemas.openxmlformats.org/officeDocument/2006/relationships/tags" Target="../tags/tag773.xml" /><Relationship Id="rId25" Type="http://schemas.openxmlformats.org/officeDocument/2006/relationships/tags" Target="../tags/tag774.xml" /><Relationship Id="rId26" Type="http://schemas.openxmlformats.org/officeDocument/2006/relationships/tags" Target="../tags/tag775.xml" /><Relationship Id="rId27" Type="http://schemas.openxmlformats.org/officeDocument/2006/relationships/tags" Target="../tags/tag776.xml" /><Relationship Id="rId28" Type="http://schemas.openxmlformats.org/officeDocument/2006/relationships/tags" Target="../tags/tag777.xml" /><Relationship Id="rId3" Type="http://schemas.openxmlformats.org/officeDocument/2006/relationships/tags" Target="../tags/tag752.xml" /><Relationship Id="rId4" Type="http://schemas.openxmlformats.org/officeDocument/2006/relationships/tags" Target="../tags/tag753.xml" /><Relationship Id="rId5" Type="http://schemas.openxmlformats.org/officeDocument/2006/relationships/tags" Target="../tags/tag754.xml" /><Relationship Id="rId6" Type="http://schemas.openxmlformats.org/officeDocument/2006/relationships/tags" Target="../tags/tag755.xml" /><Relationship Id="rId7" Type="http://schemas.openxmlformats.org/officeDocument/2006/relationships/tags" Target="../tags/tag756.xml" /><Relationship Id="rId8" Type="http://schemas.openxmlformats.org/officeDocument/2006/relationships/tags" Target="../tags/tag757.xml" /><Relationship Id="rId9" Type="http://schemas.openxmlformats.org/officeDocument/2006/relationships/tags" Target="../tags/tag75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86.xml" /><Relationship Id="rId11" Type="http://schemas.openxmlformats.org/officeDocument/2006/relationships/tags" Target="../tags/tag787.xml" /><Relationship Id="rId12" Type="http://schemas.openxmlformats.org/officeDocument/2006/relationships/tags" Target="../tags/tag788.xml" /><Relationship Id="rId13" Type="http://schemas.openxmlformats.org/officeDocument/2006/relationships/tags" Target="../tags/tag789.xml" /><Relationship Id="rId14" Type="http://schemas.openxmlformats.org/officeDocument/2006/relationships/tags" Target="../tags/tag790.xml" /><Relationship Id="rId15" Type="http://schemas.openxmlformats.org/officeDocument/2006/relationships/tags" Target="../tags/tag791.xml" /><Relationship Id="rId16" Type="http://schemas.openxmlformats.org/officeDocument/2006/relationships/tags" Target="../tags/tag792.xml" /><Relationship Id="rId17" Type="http://schemas.openxmlformats.org/officeDocument/2006/relationships/tags" Target="../tags/tag793.xml" /><Relationship Id="rId18" Type="http://schemas.openxmlformats.org/officeDocument/2006/relationships/tags" Target="../tags/tag794.xml" /><Relationship Id="rId19" Type="http://schemas.openxmlformats.org/officeDocument/2006/relationships/tags" Target="../tags/tag795.xml" /><Relationship Id="rId2" Type="http://schemas.openxmlformats.org/officeDocument/2006/relationships/tags" Target="../tags/tag778.xml" /><Relationship Id="rId20" Type="http://schemas.openxmlformats.org/officeDocument/2006/relationships/tags" Target="../tags/tag796.xml" /><Relationship Id="rId3" Type="http://schemas.openxmlformats.org/officeDocument/2006/relationships/tags" Target="../tags/tag779.xml" /><Relationship Id="rId4" Type="http://schemas.openxmlformats.org/officeDocument/2006/relationships/tags" Target="../tags/tag780.xml" /><Relationship Id="rId5" Type="http://schemas.openxmlformats.org/officeDocument/2006/relationships/tags" Target="../tags/tag781.xml" /><Relationship Id="rId6" Type="http://schemas.openxmlformats.org/officeDocument/2006/relationships/tags" Target="../tags/tag782.xml" /><Relationship Id="rId7" Type="http://schemas.openxmlformats.org/officeDocument/2006/relationships/tags" Target="../tags/tag783.xml" /><Relationship Id="rId8" Type="http://schemas.openxmlformats.org/officeDocument/2006/relationships/tags" Target="../tags/tag784.xml" /><Relationship Id="rId9" Type="http://schemas.openxmlformats.org/officeDocument/2006/relationships/tags" Target="../tags/tag78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0.xml" /><Relationship Id="rId2" Type="http://schemas.openxmlformats.org/officeDocument/2006/relationships/tags" Target="../tags/tag797.xml" /><Relationship Id="rId3" Type="http://schemas.openxmlformats.org/officeDocument/2006/relationships/tags" Target="../tags/tag798.xml" /><Relationship Id="rId4" Type="http://schemas.openxmlformats.org/officeDocument/2006/relationships/tags" Target="../tags/tag79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08.xml" /><Relationship Id="rId11" Type="http://schemas.openxmlformats.org/officeDocument/2006/relationships/tags" Target="../tags/tag809.xml" /><Relationship Id="rId12" Type="http://schemas.openxmlformats.org/officeDocument/2006/relationships/tags" Target="../tags/tag810.xml" /><Relationship Id="rId13" Type="http://schemas.openxmlformats.org/officeDocument/2006/relationships/tags" Target="../tags/tag811.xml" /><Relationship Id="rId14" Type="http://schemas.openxmlformats.org/officeDocument/2006/relationships/tags" Target="../tags/tag812.xml" /><Relationship Id="rId15" Type="http://schemas.openxmlformats.org/officeDocument/2006/relationships/tags" Target="../tags/tag813.xml" /><Relationship Id="rId16" Type="http://schemas.openxmlformats.org/officeDocument/2006/relationships/tags" Target="../tags/tag814.xml" /><Relationship Id="rId17" Type="http://schemas.openxmlformats.org/officeDocument/2006/relationships/tags" Target="../tags/tag815.xml" /><Relationship Id="rId18" Type="http://schemas.openxmlformats.org/officeDocument/2006/relationships/tags" Target="../tags/tag816.xml" /><Relationship Id="rId19" Type="http://schemas.openxmlformats.org/officeDocument/2006/relationships/tags" Target="../tags/tag817.xml" /><Relationship Id="rId2" Type="http://schemas.openxmlformats.org/officeDocument/2006/relationships/tags" Target="../tags/tag800.xml" /><Relationship Id="rId20" Type="http://schemas.openxmlformats.org/officeDocument/2006/relationships/tags" Target="../tags/tag818.xml" /><Relationship Id="rId21" Type="http://schemas.openxmlformats.org/officeDocument/2006/relationships/tags" Target="../tags/tag819.xml" /><Relationship Id="rId22" Type="http://schemas.openxmlformats.org/officeDocument/2006/relationships/tags" Target="../tags/tag820.xml" /><Relationship Id="rId23" Type="http://schemas.openxmlformats.org/officeDocument/2006/relationships/tags" Target="../tags/tag821.xml" /><Relationship Id="rId24" Type="http://schemas.openxmlformats.org/officeDocument/2006/relationships/tags" Target="../tags/tag822.xml" /><Relationship Id="rId3" Type="http://schemas.openxmlformats.org/officeDocument/2006/relationships/tags" Target="../tags/tag801.xml" /><Relationship Id="rId4" Type="http://schemas.openxmlformats.org/officeDocument/2006/relationships/tags" Target="../tags/tag802.xml" /><Relationship Id="rId5" Type="http://schemas.openxmlformats.org/officeDocument/2006/relationships/tags" Target="../tags/tag803.xml" /><Relationship Id="rId6" Type="http://schemas.openxmlformats.org/officeDocument/2006/relationships/tags" Target="../tags/tag804.xml" /><Relationship Id="rId7" Type="http://schemas.openxmlformats.org/officeDocument/2006/relationships/tags" Target="../tags/tag805.xml" /><Relationship Id="rId8" Type="http://schemas.openxmlformats.org/officeDocument/2006/relationships/tags" Target="../tags/tag806.xml" /><Relationship Id="rId9" Type="http://schemas.openxmlformats.org/officeDocument/2006/relationships/tags" Target="../tags/tag80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5.png" /><Relationship Id="rId11" Type="http://schemas.openxmlformats.org/officeDocument/2006/relationships/tags" Target="../tags/tag830.xml" /><Relationship Id="rId12" Type="http://schemas.openxmlformats.org/officeDocument/2006/relationships/tags" Target="../tags/tag831.xml" /><Relationship Id="rId13" Type="http://schemas.openxmlformats.org/officeDocument/2006/relationships/tags" Target="../tags/tag832.xml" /><Relationship Id="rId14" Type="http://schemas.openxmlformats.org/officeDocument/2006/relationships/image" Target="../media/image6.png" /><Relationship Id="rId15" Type="http://schemas.openxmlformats.org/officeDocument/2006/relationships/tags" Target="../tags/tag833.xml" /><Relationship Id="rId16" Type="http://schemas.openxmlformats.org/officeDocument/2006/relationships/tags" Target="../tags/tag834.xml" /><Relationship Id="rId17" Type="http://schemas.openxmlformats.org/officeDocument/2006/relationships/tags" Target="../tags/tag835.xml" /><Relationship Id="rId18" Type="http://schemas.openxmlformats.org/officeDocument/2006/relationships/image" Target="../media/image7.png" /><Relationship Id="rId19" Type="http://schemas.openxmlformats.org/officeDocument/2006/relationships/tags" Target="../tags/tag836.xml" /><Relationship Id="rId2" Type="http://schemas.openxmlformats.org/officeDocument/2006/relationships/tags" Target="../tags/tag823.xml" /><Relationship Id="rId20" Type="http://schemas.openxmlformats.org/officeDocument/2006/relationships/tags" Target="../tags/tag837.xml" /><Relationship Id="rId3" Type="http://schemas.openxmlformats.org/officeDocument/2006/relationships/tags" Target="../tags/tag824.xml" /><Relationship Id="rId4" Type="http://schemas.openxmlformats.org/officeDocument/2006/relationships/tags" Target="../tags/tag825.xml" /><Relationship Id="rId5" Type="http://schemas.openxmlformats.org/officeDocument/2006/relationships/tags" Target="../tags/tag826.xml" /><Relationship Id="rId6" Type="http://schemas.openxmlformats.org/officeDocument/2006/relationships/image" Target="../media/image4.png" /><Relationship Id="rId7" Type="http://schemas.openxmlformats.org/officeDocument/2006/relationships/tags" Target="../tags/tag827.xml" /><Relationship Id="rId8" Type="http://schemas.openxmlformats.org/officeDocument/2006/relationships/tags" Target="../tags/tag828.xml" /><Relationship Id="rId9" Type="http://schemas.openxmlformats.org/officeDocument/2006/relationships/tags" Target="../tags/tag82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46.xml" /><Relationship Id="rId100" Type="http://schemas.openxmlformats.org/officeDocument/2006/relationships/tags" Target="../tags/tag936.xml" /><Relationship Id="rId101" Type="http://schemas.openxmlformats.org/officeDocument/2006/relationships/tags" Target="../tags/tag937.xml" /><Relationship Id="rId102" Type="http://schemas.openxmlformats.org/officeDocument/2006/relationships/tags" Target="../tags/tag938.xml" /><Relationship Id="rId103" Type="http://schemas.openxmlformats.org/officeDocument/2006/relationships/tags" Target="../tags/tag939.xml" /><Relationship Id="rId104" Type="http://schemas.openxmlformats.org/officeDocument/2006/relationships/tags" Target="../tags/tag940.xml" /><Relationship Id="rId105" Type="http://schemas.openxmlformats.org/officeDocument/2006/relationships/tags" Target="../tags/tag941.xml" /><Relationship Id="rId106" Type="http://schemas.openxmlformats.org/officeDocument/2006/relationships/tags" Target="../tags/tag942.xml" /><Relationship Id="rId107" Type="http://schemas.openxmlformats.org/officeDocument/2006/relationships/tags" Target="../tags/tag943.xml" /><Relationship Id="rId108" Type="http://schemas.openxmlformats.org/officeDocument/2006/relationships/tags" Target="../tags/tag944.xml" /><Relationship Id="rId109" Type="http://schemas.openxmlformats.org/officeDocument/2006/relationships/tags" Target="../tags/tag945.xml" /><Relationship Id="rId11" Type="http://schemas.openxmlformats.org/officeDocument/2006/relationships/tags" Target="../tags/tag847.xml" /><Relationship Id="rId110" Type="http://schemas.openxmlformats.org/officeDocument/2006/relationships/tags" Target="../tags/tag946.xml" /><Relationship Id="rId111" Type="http://schemas.openxmlformats.org/officeDocument/2006/relationships/tags" Target="../tags/tag947.xml" /><Relationship Id="rId112" Type="http://schemas.openxmlformats.org/officeDocument/2006/relationships/tags" Target="../tags/tag948.xml" /><Relationship Id="rId113" Type="http://schemas.openxmlformats.org/officeDocument/2006/relationships/tags" Target="../tags/tag949.xml" /><Relationship Id="rId114" Type="http://schemas.openxmlformats.org/officeDocument/2006/relationships/tags" Target="../tags/tag950.xml" /><Relationship Id="rId115" Type="http://schemas.openxmlformats.org/officeDocument/2006/relationships/tags" Target="../tags/tag951.xml" /><Relationship Id="rId116" Type="http://schemas.openxmlformats.org/officeDocument/2006/relationships/tags" Target="../tags/tag952.xml" /><Relationship Id="rId12" Type="http://schemas.openxmlformats.org/officeDocument/2006/relationships/tags" Target="../tags/tag848.xml" /><Relationship Id="rId13" Type="http://schemas.openxmlformats.org/officeDocument/2006/relationships/tags" Target="../tags/tag849.xml" /><Relationship Id="rId14" Type="http://schemas.openxmlformats.org/officeDocument/2006/relationships/tags" Target="../tags/tag850.xml" /><Relationship Id="rId15" Type="http://schemas.openxmlformats.org/officeDocument/2006/relationships/tags" Target="../tags/tag851.xml" /><Relationship Id="rId16" Type="http://schemas.openxmlformats.org/officeDocument/2006/relationships/tags" Target="../tags/tag852.xml" /><Relationship Id="rId17" Type="http://schemas.openxmlformats.org/officeDocument/2006/relationships/tags" Target="../tags/tag853.xml" /><Relationship Id="rId18" Type="http://schemas.openxmlformats.org/officeDocument/2006/relationships/tags" Target="../tags/tag854.xml" /><Relationship Id="rId19" Type="http://schemas.openxmlformats.org/officeDocument/2006/relationships/tags" Target="../tags/tag855.xml" /><Relationship Id="rId2" Type="http://schemas.openxmlformats.org/officeDocument/2006/relationships/tags" Target="../tags/tag838.xml" /><Relationship Id="rId20" Type="http://schemas.openxmlformats.org/officeDocument/2006/relationships/tags" Target="../tags/tag856.xml" /><Relationship Id="rId21" Type="http://schemas.openxmlformats.org/officeDocument/2006/relationships/tags" Target="../tags/tag857.xml" /><Relationship Id="rId22" Type="http://schemas.openxmlformats.org/officeDocument/2006/relationships/tags" Target="../tags/tag858.xml" /><Relationship Id="rId23" Type="http://schemas.openxmlformats.org/officeDocument/2006/relationships/tags" Target="../tags/tag859.xml" /><Relationship Id="rId24" Type="http://schemas.openxmlformats.org/officeDocument/2006/relationships/tags" Target="../tags/tag860.xml" /><Relationship Id="rId25" Type="http://schemas.openxmlformats.org/officeDocument/2006/relationships/tags" Target="../tags/tag861.xml" /><Relationship Id="rId26" Type="http://schemas.openxmlformats.org/officeDocument/2006/relationships/tags" Target="../tags/tag862.xml" /><Relationship Id="rId27" Type="http://schemas.openxmlformats.org/officeDocument/2006/relationships/tags" Target="../tags/tag863.xml" /><Relationship Id="rId28" Type="http://schemas.openxmlformats.org/officeDocument/2006/relationships/tags" Target="../tags/tag864.xml" /><Relationship Id="rId29" Type="http://schemas.openxmlformats.org/officeDocument/2006/relationships/tags" Target="../tags/tag865.xml" /><Relationship Id="rId3" Type="http://schemas.openxmlformats.org/officeDocument/2006/relationships/tags" Target="../tags/tag839.xml" /><Relationship Id="rId30" Type="http://schemas.openxmlformats.org/officeDocument/2006/relationships/tags" Target="../tags/tag866.xml" /><Relationship Id="rId31" Type="http://schemas.openxmlformats.org/officeDocument/2006/relationships/tags" Target="../tags/tag867.xml" /><Relationship Id="rId32" Type="http://schemas.openxmlformats.org/officeDocument/2006/relationships/tags" Target="../tags/tag868.xml" /><Relationship Id="rId33" Type="http://schemas.openxmlformats.org/officeDocument/2006/relationships/tags" Target="../tags/tag869.xml" /><Relationship Id="rId34" Type="http://schemas.openxmlformats.org/officeDocument/2006/relationships/tags" Target="../tags/tag870.xml" /><Relationship Id="rId35" Type="http://schemas.openxmlformats.org/officeDocument/2006/relationships/tags" Target="../tags/tag871.xml" /><Relationship Id="rId36" Type="http://schemas.openxmlformats.org/officeDocument/2006/relationships/tags" Target="../tags/tag872.xml" /><Relationship Id="rId37" Type="http://schemas.openxmlformats.org/officeDocument/2006/relationships/tags" Target="../tags/tag873.xml" /><Relationship Id="rId38" Type="http://schemas.openxmlformats.org/officeDocument/2006/relationships/tags" Target="../tags/tag874.xml" /><Relationship Id="rId39" Type="http://schemas.openxmlformats.org/officeDocument/2006/relationships/tags" Target="../tags/tag875.xml" /><Relationship Id="rId4" Type="http://schemas.openxmlformats.org/officeDocument/2006/relationships/tags" Target="../tags/tag840.xml" /><Relationship Id="rId40" Type="http://schemas.openxmlformats.org/officeDocument/2006/relationships/tags" Target="../tags/tag876.xml" /><Relationship Id="rId41" Type="http://schemas.openxmlformats.org/officeDocument/2006/relationships/tags" Target="../tags/tag877.xml" /><Relationship Id="rId42" Type="http://schemas.openxmlformats.org/officeDocument/2006/relationships/tags" Target="../tags/tag878.xml" /><Relationship Id="rId43" Type="http://schemas.openxmlformats.org/officeDocument/2006/relationships/tags" Target="../tags/tag879.xml" /><Relationship Id="rId44" Type="http://schemas.openxmlformats.org/officeDocument/2006/relationships/tags" Target="../tags/tag880.xml" /><Relationship Id="rId45" Type="http://schemas.openxmlformats.org/officeDocument/2006/relationships/tags" Target="../tags/tag881.xml" /><Relationship Id="rId46" Type="http://schemas.openxmlformats.org/officeDocument/2006/relationships/tags" Target="../tags/tag882.xml" /><Relationship Id="rId47" Type="http://schemas.openxmlformats.org/officeDocument/2006/relationships/tags" Target="../tags/tag883.xml" /><Relationship Id="rId48" Type="http://schemas.openxmlformats.org/officeDocument/2006/relationships/tags" Target="../tags/tag884.xml" /><Relationship Id="rId49" Type="http://schemas.openxmlformats.org/officeDocument/2006/relationships/tags" Target="../tags/tag885.xml" /><Relationship Id="rId5" Type="http://schemas.openxmlformats.org/officeDocument/2006/relationships/tags" Target="../tags/tag841.xml" /><Relationship Id="rId50" Type="http://schemas.openxmlformats.org/officeDocument/2006/relationships/tags" Target="../tags/tag886.xml" /><Relationship Id="rId51" Type="http://schemas.openxmlformats.org/officeDocument/2006/relationships/tags" Target="../tags/tag887.xml" /><Relationship Id="rId52" Type="http://schemas.openxmlformats.org/officeDocument/2006/relationships/tags" Target="../tags/tag888.xml" /><Relationship Id="rId53" Type="http://schemas.openxmlformats.org/officeDocument/2006/relationships/tags" Target="../tags/tag889.xml" /><Relationship Id="rId54" Type="http://schemas.openxmlformats.org/officeDocument/2006/relationships/tags" Target="../tags/tag890.xml" /><Relationship Id="rId55" Type="http://schemas.openxmlformats.org/officeDocument/2006/relationships/tags" Target="../tags/tag891.xml" /><Relationship Id="rId56" Type="http://schemas.openxmlformats.org/officeDocument/2006/relationships/tags" Target="../tags/tag892.xml" /><Relationship Id="rId57" Type="http://schemas.openxmlformats.org/officeDocument/2006/relationships/tags" Target="../tags/tag893.xml" /><Relationship Id="rId58" Type="http://schemas.openxmlformats.org/officeDocument/2006/relationships/tags" Target="../tags/tag894.xml" /><Relationship Id="rId59" Type="http://schemas.openxmlformats.org/officeDocument/2006/relationships/tags" Target="../tags/tag895.xml" /><Relationship Id="rId6" Type="http://schemas.openxmlformats.org/officeDocument/2006/relationships/tags" Target="../tags/tag842.xml" /><Relationship Id="rId60" Type="http://schemas.openxmlformats.org/officeDocument/2006/relationships/tags" Target="../tags/tag896.xml" /><Relationship Id="rId61" Type="http://schemas.openxmlformats.org/officeDocument/2006/relationships/tags" Target="../tags/tag897.xml" /><Relationship Id="rId62" Type="http://schemas.openxmlformats.org/officeDocument/2006/relationships/tags" Target="../tags/tag898.xml" /><Relationship Id="rId63" Type="http://schemas.openxmlformats.org/officeDocument/2006/relationships/tags" Target="../tags/tag899.xml" /><Relationship Id="rId64" Type="http://schemas.openxmlformats.org/officeDocument/2006/relationships/tags" Target="../tags/tag900.xml" /><Relationship Id="rId65" Type="http://schemas.openxmlformats.org/officeDocument/2006/relationships/tags" Target="../tags/tag901.xml" /><Relationship Id="rId66" Type="http://schemas.openxmlformats.org/officeDocument/2006/relationships/tags" Target="../tags/tag902.xml" /><Relationship Id="rId67" Type="http://schemas.openxmlformats.org/officeDocument/2006/relationships/tags" Target="../tags/tag903.xml" /><Relationship Id="rId68" Type="http://schemas.openxmlformats.org/officeDocument/2006/relationships/tags" Target="../tags/tag904.xml" /><Relationship Id="rId69" Type="http://schemas.openxmlformats.org/officeDocument/2006/relationships/tags" Target="../tags/tag905.xml" /><Relationship Id="rId7" Type="http://schemas.openxmlformats.org/officeDocument/2006/relationships/tags" Target="../tags/tag843.xml" /><Relationship Id="rId70" Type="http://schemas.openxmlformats.org/officeDocument/2006/relationships/tags" Target="../tags/tag906.xml" /><Relationship Id="rId71" Type="http://schemas.openxmlformats.org/officeDocument/2006/relationships/tags" Target="../tags/tag907.xml" /><Relationship Id="rId72" Type="http://schemas.openxmlformats.org/officeDocument/2006/relationships/tags" Target="../tags/tag908.xml" /><Relationship Id="rId73" Type="http://schemas.openxmlformats.org/officeDocument/2006/relationships/tags" Target="../tags/tag909.xml" /><Relationship Id="rId74" Type="http://schemas.openxmlformats.org/officeDocument/2006/relationships/tags" Target="../tags/tag910.xml" /><Relationship Id="rId75" Type="http://schemas.openxmlformats.org/officeDocument/2006/relationships/tags" Target="../tags/tag911.xml" /><Relationship Id="rId76" Type="http://schemas.openxmlformats.org/officeDocument/2006/relationships/tags" Target="../tags/tag912.xml" /><Relationship Id="rId77" Type="http://schemas.openxmlformats.org/officeDocument/2006/relationships/tags" Target="../tags/tag913.xml" /><Relationship Id="rId78" Type="http://schemas.openxmlformats.org/officeDocument/2006/relationships/tags" Target="../tags/tag914.xml" /><Relationship Id="rId79" Type="http://schemas.openxmlformats.org/officeDocument/2006/relationships/tags" Target="../tags/tag915.xml" /><Relationship Id="rId8" Type="http://schemas.openxmlformats.org/officeDocument/2006/relationships/tags" Target="../tags/tag844.xml" /><Relationship Id="rId80" Type="http://schemas.openxmlformats.org/officeDocument/2006/relationships/tags" Target="../tags/tag916.xml" /><Relationship Id="rId81" Type="http://schemas.openxmlformats.org/officeDocument/2006/relationships/tags" Target="../tags/tag917.xml" /><Relationship Id="rId82" Type="http://schemas.openxmlformats.org/officeDocument/2006/relationships/tags" Target="../tags/tag918.xml" /><Relationship Id="rId83" Type="http://schemas.openxmlformats.org/officeDocument/2006/relationships/tags" Target="../tags/tag919.xml" /><Relationship Id="rId84" Type="http://schemas.openxmlformats.org/officeDocument/2006/relationships/tags" Target="../tags/tag920.xml" /><Relationship Id="rId85" Type="http://schemas.openxmlformats.org/officeDocument/2006/relationships/tags" Target="../tags/tag921.xml" /><Relationship Id="rId86" Type="http://schemas.openxmlformats.org/officeDocument/2006/relationships/tags" Target="../tags/tag922.xml" /><Relationship Id="rId87" Type="http://schemas.openxmlformats.org/officeDocument/2006/relationships/tags" Target="../tags/tag923.xml" /><Relationship Id="rId88" Type="http://schemas.openxmlformats.org/officeDocument/2006/relationships/tags" Target="../tags/tag924.xml" /><Relationship Id="rId89" Type="http://schemas.openxmlformats.org/officeDocument/2006/relationships/tags" Target="../tags/tag925.xml" /><Relationship Id="rId9" Type="http://schemas.openxmlformats.org/officeDocument/2006/relationships/tags" Target="../tags/tag845.xml" /><Relationship Id="rId90" Type="http://schemas.openxmlformats.org/officeDocument/2006/relationships/tags" Target="../tags/tag926.xml" /><Relationship Id="rId91" Type="http://schemas.openxmlformats.org/officeDocument/2006/relationships/tags" Target="../tags/tag927.xml" /><Relationship Id="rId92" Type="http://schemas.openxmlformats.org/officeDocument/2006/relationships/tags" Target="../tags/tag928.xml" /><Relationship Id="rId93" Type="http://schemas.openxmlformats.org/officeDocument/2006/relationships/tags" Target="../tags/tag929.xml" /><Relationship Id="rId94" Type="http://schemas.openxmlformats.org/officeDocument/2006/relationships/tags" Target="../tags/tag930.xml" /><Relationship Id="rId95" Type="http://schemas.openxmlformats.org/officeDocument/2006/relationships/tags" Target="../tags/tag931.xml" /><Relationship Id="rId96" Type="http://schemas.openxmlformats.org/officeDocument/2006/relationships/tags" Target="../tags/tag932.xml" /><Relationship Id="rId97" Type="http://schemas.openxmlformats.org/officeDocument/2006/relationships/tags" Target="../tags/tag933.xml" /><Relationship Id="rId98" Type="http://schemas.openxmlformats.org/officeDocument/2006/relationships/tags" Target="../tags/tag934.xml" /><Relationship Id="rId99" Type="http://schemas.openxmlformats.org/officeDocument/2006/relationships/tags" Target="../tags/tag93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8.xml" /><Relationship Id="rId2" Type="http://schemas.openxmlformats.org/officeDocument/2006/relationships/tags" Target="../tags/tag953.xml" /><Relationship Id="rId3" Type="http://schemas.openxmlformats.org/officeDocument/2006/relationships/tags" Target="../tags/tag954.xml" /><Relationship Id="rId4" Type="http://schemas.openxmlformats.org/officeDocument/2006/relationships/tags" Target="../tags/tag95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64.xml" /><Relationship Id="rId11" Type="http://schemas.openxmlformats.org/officeDocument/2006/relationships/tags" Target="../tags/tag965.xml" /><Relationship Id="rId12" Type="http://schemas.openxmlformats.org/officeDocument/2006/relationships/tags" Target="../tags/tag966.xml" /><Relationship Id="rId13" Type="http://schemas.openxmlformats.org/officeDocument/2006/relationships/tags" Target="../tags/tag967.xml" /><Relationship Id="rId14" Type="http://schemas.openxmlformats.org/officeDocument/2006/relationships/tags" Target="../tags/tag968.xml" /><Relationship Id="rId15" Type="http://schemas.openxmlformats.org/officeDocument/2006/relationships/tags" Target="../tags/tag969.xml" /><Relationship Id="rId16" Type="http://schemas.openxmlformats.org/officeDocument/2006/relationships/tags" Target="../tags/tag970.xml" /><Relationship Id="rId17" Type="http://schemas.openxmlformats.org/officeDocument/2006/relationships/tags" Target="../tags/tag971.xml" /><Relationship Id="rId2" Type="http://schemas.openxmlformats.org/officeDocument/2006/relationships/tags" Target="../tags/tag956.xml" /><Relationship Id="rId3" Type="http://schemas.openxmlformats.org/officeDocument/2006/relationships/tags" Target="../tags/tag957.xml" /><Relationship Id="rId4" Type="http://schemas.openxmlformats.org/officeDocument/2006/relationships/tags" Target="../tags/tag958.xml" /><Relationship Id="rId5" Type="http://schemas.openxmlformats.org/officeDocument/2006/relationships/tags" Target="../tags/tag959.xml" /><Relationship Id="rId6" Type="http://schemas.openxmlformats.org/officeDocument/2006/relationships/tags" Target="../tags/tag960.xml" /><Relationship Id="rId7" Type="http://schemas.openxmlformats.org/officeDocument/2006/relationships/tags" Target="../tags/tag961.xml" /><Relationship Id="rId8" Type="http://schemas.openxmlformats.org/officeDocument/2006/relationships/tags" Target="../tags/tag962.xml" /><Relationship Id="rId9" Type="http://schemas.openxmlformats.org/officeDocument/2006/relationships/tags" Target="../tags/tag96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80.xml" /><Relationship Id="rId11" Type="http://schemas.openxmlformats.org/officeDocument/2006/relationships/tags" Target="../tags/tag981.xml" /><Relationship Id="rId12" Type="http://schemas.openxmlformats.org/officeDocument/2006/relationships/tags" Target="../tags/tag982.xml" /><Relationship Id="rId13" Type="http://schemas.openxmlformats.org/officeDocument/2006/relationships/tags" Target="../tags/tag983.xml" /><Relationship Id="rId14" Type="http://schemas.openxmlformats.org/officeDocument/2006/relationships/tags" Target="../tags/tag984.xml" /><Relationship Id="rId15" Type="http://schemas.openxmlformats.org/officeDocument/2006/relationships/tags" Target="../tags/tag985.xml" /><Relationship Id="rId16" Type="http://schemas.openxmlformats.org/officeDocument/2006/relationships/tags" Target="../tags/tag986.xml" /><Relationship Id="rId17" Type="http://schemas.openxmlformats.org/officeDocument/2006/relationships/tags" Target="../tags/tag987.xml" /><Relationship Id="rId18" Type="http://schemas.openxmlformats.org/officeDocument/2006/relationships/tags" Target="../tags/tag988.xml" /><Relationship Id="rId19" Type="http://schemas.openxmlformats.org/officeDocument/2006/relationships/tags" Target="../tags/tag989.xml" /><Relationship Id="rId2" Type="http://schemas.openxmlformats.org/officeDocument/2006/relationships/tags" Target="../tags/tag972.xml" /><Relationship Id="rId20" Type="http://schemas.openxmlformats.org/officeDocument/2006/relationships/tags" Target="../tags/tag990.xml" /><Relationship Id="rId21" Type="http://schemas.openxmlformats.org/officeDocument/2006/relationships/tags" Target="../tags/tag991.xml" /><Relationship Id="rId22" Type="http://schemas.openxmlformats.org/officeDocument/2006/relationships/tags" Target="../tags/tag992.xml" /><Relationship Id="rId23" Type="http://schemas.openxmlformats.org/officeDocument/2006/relationships/tags" Target="../tags/tag993.xml" /><Relationship Id="rId24" Type="http://schemas.openxmlformats.org/officeDocument/2006/relationships/tags" Target="../tags/tag994.xml" /><Relationship Id="rId25" Type="http://schemas.openxmlformats.org/officeDocument/2006/relationships/tags" Target="../tags/tag995.xml" /><Relationship Id="rId26" Type="http://schemas.openxmlformats.org/officeDocument/2006/relationships/tags" Target="../tags/tag996.xml" /><Relationship Id="rId27" Type="http://schemas.openxmlformats.org/officeDocument/2006/relationships/tags" Target="../tags/tag997.xml" /><Relationship Id="rId28" Type="http://schemas.openxmlformats.org/officeDocument/2006/relationships/tags" Target="../tags/tag998.xml" /><Relationship Id="rId29" Type="http://schemas.openxmlformats.org/officeDocument/2006/relationships/tags" Target="../tags/tag999.xml" /><Relationship Id="rId3" Type="http://schemas.openxmlformats.org/officeDocument/2006/relationships/tags" Target="../tags/tag973.xml" /><Relationship Id="rId30" Type="http://schemas.openxmlformats.org/officeDocument/2006/relationships/tags" Target="../tags/tag1000.xml" /><Relationship Id="rId31" Type="http://schemas.openxmlformats.org/officeDocument/2006/relationships/tags" Target="../tags/tag1001.xml" /><Relationship Id="rId32" Type="http://schemas.openxmlformats.org/officeDocument/2006/relationships/tags" Target="../tags/tag1002.xml" /><Relationship Id="rId33" Type="http://schemas.openxmlformats.org/officeDocument/2006/relationships/tags" Target="../tags/tag1003.xml" /><Relationship Id="rId34" Type="http://schemas.openxmlformats.org/officeDocument/2006/relationships/tags" Target="../tags/tag1004.xml" /><Relationship Id="rId35" Type="http://schemas.openxmlformats.org/officeDocument/2006/relationships/tags" Target="../tags/tag1005.xml" /><Relationship Id="rId36" Type="http://schemas.openxmlformats.org/officeDocument/2006/relationships/tags" Target="../tags/tag1006.xml" /><Relationship Id="rId37" Type="http://schemas.openxmlformats.org/officeDocument/2006/relationships/tags" Target="../tags/tag1007.xml" /><Relationship Id="rId38" Type="http://schemas.openxmlformats.org/officeDocument/2006/relationships/tags" Target="../tags/tag1008.xml" /><Relationship Id="rId39" Type="http://schemas.openxmlformats.org/officeDocument/2006/relationships/tags" Target="../tags/tag1009.xml" /><Relationship Id="rId4" Type="http://schemas.openxmlformats.org/officeDocument/2006/relationships/tags" Target="../tags/tag974.xml" /><Relationship Id="rId5" Type="http://schemas.openxmlformats.org/officeDocument/2006/relationships/tags" Target="../tags/tag975.xml" /><Relationship Id="rId6" Type="http://schemas.openxmlformats.org/officeDocument/2006/relationships/tags" Target="../tags/tag976.xml" /><Relationship Id="rId7" Type="http://schemas.openxmlformats.org/officeDocument/2006/relationships/tags" Target="../tags/tag977.xml" /><Relationship Id="rId8" Type="http://schemas.openxmlformats.org/officeDocument/2006/relationships/tags" Target="../tags/tag978.xml" /><Relationship Id="rId9" Type="http://schemas.openxmlformats.org/officeDocument/2006/relationships/tags" Target="../tags/tag97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018.xml" /><Relationship Id="rId11" Type="http://schemas.openxmlformats.org/officeDocument/2006/relationships/tags" Target="../tags/tag1019.xml" /><Relationship Id="rId12" Type="http://schemas.openxmlformats.org/officeDocument/2006/relationships/tags" Target="../tags/tag1020.xml" /><Relationship Id="rId13" Type="http://schemas.openxmlformats.org/officeDocument/2006/relationships/tags" Target="../tags/tag1021.xml" /><Relationship Id="rId14" Type="http://schemas.openxmlformats.org/officeDocument/2006/relationships/tags" Target="../tags/tag1022.xml" /><Relationship Id="rId15" Type="http://schemas.openxmlformats.org/officeDocument/2006/relationships/tags" Target="../tags/tag1023.xml" /><Relationship Id="rId16" Type="http://schemas.openxmlformats.org/officeDocument/2006/relationships/tags" Target="../tags/tag1024.xml" /><Relationship Id="rId17" Type="http://schemas.openxmlformats.org/officeDocument/2006/relationships/tags" Target="../tags/tag1025.xml" /><Relationship Id="rId18" Type="http://schemas.openxmlformats.org/officeDocument/2006/relationships/tags" Target="../tags/tag1026.xml" /><Relationship Id="rId19" Type="http://schemas.openxmlformats.org/officeDocument/2006/relationships/tags" Target="../tags/tag1027.xml" /><Relationship Id="rId2" Type="http://schemas.openxmlformats.org/officeDocument/2006/relationships/tags" Target="../tags/tag1010.xml" /><Relationship Id="rId20" Type="http://schemas.openxmlformats.org/officeDocument/2006/relationships/tags" Target="../tags/tag1028.xml" /><Relationship Id="rId21" Type="http://schemas.openxmlformats.org/officeDocument/2006/relationships/tags" Target="../tags/tag1029.xml" /><Relationship Id="rId22" Type="http://schemas.openxmlformats.org/officeDocument/2006/relationships/tags" Target="../tags/tag1030.xml" /><Relationship Id="rId23" Type="http://schemas.openxmlformats.org/officeDocument/2006/relationships/tags" Target="../tags/tag1031.xml" /><Relationship Id="rId24" Type="http://schemas.openxmlformats.org/officeDocument/2006/relationships/tags" Target="../tags/tag1032.xml" /><Relationship Id="rId25" Type="http://schemas.openxmlformats.org/officeDocument/2006/relationships/tags" Target="../tags/tag1033.xml" /><Relationship Id="rId26" Type="http://schemas.openxmlformats.org/officeDocument/2006/relationships/tags" Target="../tags/tag1034.xml" /><Relationship Id="rId27" Type="http://schemas.openxmlformats.org/officeDocument/2006/relationships/tags" Target="../tags/tag1035.xml" /><Relationship Id="rId28" Type="http://schemas.openxmlformats.org/officeDocument/2006/relationships/tags" Target="../tags/tag1036.xml" /><Relationship Id="rId3" Type="http://schemas.openxmlformats.org/officeDocument/2006/relationships/tags" Target="../tags/tag1011.xml" /><Relationship Id="rId4" Type="http://schemas.openxmlformats.org/officeDocument/2006/relationships/tags" Target="../tags/tag1012.xml" /><Relationship Id="rId5" Type="http://schemas.openxmlformats.org/officeDocument/2006/relationships/tags" Target="../tags/tag1013.xml" /><Relationship Id="rId6" Type="http://schemas.openxmlformats.org/officeDocument/2006/relationships/tags" Target="../tags/tag1014.xml" /><Relationship Id="rId7" Type="http://schemas.openxmlformats.org/officeDocument/2006/relationships/tags" Target="../tags/tag1015.xml" /><Relationship Id="rId8" Type="http://schemas.openxmlformats.org/officeDocument/2006/relationships/tags" Target="../tags/tag1016.xml" /><Relationship Id="rId9" Type="http://schemas.openxmlformats.org/officeDocument/2006/relationships/tags" Target="../tags/tag101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037.xml" /><Relationship Id="rId3" Type="http://schemas.openxmlformats.org/officeDocument/2006/relationships/tags" Target="../tags/tag103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780">
                <a:solidFill>
                  <a:schemeClr val="dk1">
                    <a:lumMod val="85000"/>
                    <a:lumOff val="15000"/>
                  </a:schemeClr>
                </a:solidFill>
              </a:rPr>
              <a:t>放射性直肠炎治疗护理</a:t>
            </a:r>
          </a:p>
        </p:txBody>
      </p:sp>
      <p:sp>
        <p:nvSpPr>
          <p:cNvPr id="4" name="文本占位符 3"/>
          <p:cNvSpPr/>
          <p:nvPr>
            <p:ph type="body" idx="1"/>
            <p:custDataLst>
              <p:tags r:id="rId3"/>
            </p:custDataLst>
          </p:nvPr>
        </p:nvSpPr>
        <p:spPr>
          <a:solidFill>
            <a:schemeClr val="dk1">
              <a:lumMod val="85000"/>
              <a:lumOff val="15000"/>
            </a:schemeClr>
          </a:solidFill>
        </p:spPr>
        <p:txBody>
          <a:bodyPr/>
          <a:lstStyle/>
          <a:p>
            <a:r>
              <a:rPr lang="zh-CN" altLang="en-US" sz="18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目录</a:t>
            </a:r>
            <a:endParaRPr lang="zh-CN" alt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734695" y="4193540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54" name="直接连接符 53"/>
          <p:cNvCxnSpPr/>
          <p:nvPr>
            <p:custDataLst>
              <p:tags r:id="rId4"/>
            </p:custDataLst>
          </p:nvPr>
        </p:nvCxnSpPr>
        <p:spPr>
          <a:xfrm flipH="1">
            <a:off x="3177540" y="3080385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序号"/>
          <p:cNvSpPr txBox="1"/>
          <p:nvPr>
            <p:custDataLst>
              <p:tags r:id="rId5"/>
            </p:custDataLst>
          </p:nvPr>
        </p:nvSpPr>
        <p:spPr>
          <a:xfrm>
            <a:off x="715645" y="2888615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200" b="1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</a:p>
        </p:txBody>
      </p:sp>
      <p:sp>
        <p:nvSpPr>
          <p:cNvPr id="20" name="标题"/>
          <p:cNvSpPr txBox="1"/>
          <p:nvPr>
            <p:custDataLst>
              <p:tags r:id="rId6"/>
            </p:custDataLst>
          </p:nvPr>
        </p:nvSpPr>
        <p:spPr>
          <a:xfrm>
            <a:off x="693420" y="3285490"/>
            <a:ext cx="2462530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algn="l"/>
            <a:r>
              <a:rPr lang="zh-CN" altLang="en-US" sz="2800" b="1" spc="300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放射性直肠炎概述</a:t>
            </a:r>
          </a:p>
        </p:txBody>
      </p:sp>
      <p:sp>
        <p:nvSpPr>
          <p:cNvPr id="31" name="矩形 30"/>
          <p:cNvSpPr/>
          <p:nvPr>
            <p:custDataLst>
              <p:tags r:id="rId7"/>
            </p:custDataLst>
          </p:nvPr>
        </p:nvSpPr>
        <p:spPr>
          <a:xfrm>
            <a:off x="3507740" y="4193540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32" name="直接连接符 31"/>
          <p:cNvCxnSpPr/>
          <p:nvPr>
            <p:custDataLst>
              <p:tags r:id="rId8"/>
            </p:custDataLst>
          </p:nvPr>
        </p:nvCxnSpPr>
        <p:spPr>
          <a:xfrm flipH="1">
            <a:off x="5950585" y="3080385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序号"/>
          <p:cNvSpPr txBox="1"/>
          <p:nvPr>
            <p:custDataLst>
              <p:tags r:id="rId9"/>
            </p:custDataLst>
          </p:nvPr>
        </p:nvSpPr>
        <p:spPr>
          <a:xfrm>
            <a:off x="3488055" y="2888615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200" b="1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Part T</a:t>
            </a:r>
            <a:r>
              <a:rPr lang="en-US" altLang="zh-CN" sz="1200" b="1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wo</a:t>
            </a:r>
          </a:p>
        </p:txBody>
      </p:sp>
      <p:sp>
        <p:nvSpPr>
          <p:cNvPr id="36" name="标题"/>
          <p:cNvSpPr txBox="1"/>
          <p:nvPr>
            <p:custDataLst>
              <p:tags r:id="rId10"/>
            </p:custDataLst>
          </p:nvPr>
        </p:nvSpPr>
        <p:spPr>
          <a:xfrm>
            <a:off x="3466465" y="3285490"/>
            <a:ext cx="2462530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r>
              <a:rPr lang="zh-CN" altLang="en-US" sz="2800" b="1" spc="300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放射性直肠炎治疗方法</a:t>
            </a: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6280785" y="4193540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40" name="直接连接符 39"/>
          <p:cNvCxnSpPr/>
          <p:nvPr>
            <p:custDataLst>
              <p:tags r:id="rId12"/>
            </p:custDataLst>
          </p:nvPr>
        </p:nvCxnSpPr>
        <p:spPr>
          <a:xfrm flipH="1">
            <a:off x="8723630" y="3080385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序号"/>
          <p:cNvSpPr txBox="1"/>
          <p:nvPr>
            <p:custDataLst>
              <p:tags r:id="rId13"/>
            </p:custDataLst>
          </p:nvPr>
        </p:nvSpPr>
        <p:spPr>
          <a:xfrm>
            <a:off x="6261100" y="2888615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200" b="1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Part T</a:t>
            </a:r>
            <a:r>
              <a:rPr lang="en-US" altLang="zh-CN" sz="1200" b="1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hree</a:t>
            </a:r>
          </a:p>
        </p:txBody>
      </p:sp>
      <p:sp>
        <p:nvSpPr>
          <p:cNvPr id="44" name="标题"/>
          <p:cNvSpPr txBox="1"/>
          <p:nvPr>
            <p:custDataLst>
              <p:tags r:id="rId14"/>
            </p:custDataLst>
          </p:nvPr>
        </p:nvSpPr>
        <p:spPr>
          <a:xfrm>
            <a:off x="6239510" y="3285490"/>
            <a:ext cx="2462530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r>
              <a:rPr lang="zh-CN" altLang="en-US" sz="2800" b="1" spc="300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放射性直肠炎护理措施</a:t>
            </a:r>
          </a:p>
        </p:txBody>
      </p:sp>
      <p:sp>
        <p:nvSpPr>
          <p:cNvPr id="47" name="矩形 46"/>
          <p:cNvSpPr/>
          <p:nvPr>
            <p:custDataLst>
              <p:tags r:id="rId15"/>
            </p:custDataLst>
          </p:nvPr>
        </p:nvSpPr>
        <p:spPr>
          <a:xfrm>
            <a:off x="9053830" y="4193540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50" name="序号"/>
          <p:cNvSpPr txBox="1"/>
          <p:nvPr>
            <p:custDataLst>
              <p:tags r:id="rId16"/>
            </p:custDataLst>
          </p:nvPr>
        </p:nvSpPr>
        <p:spPr>
          <a:xfrm>
            <a:off x="9034145" y="2888615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200" b="1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Part F</a:t>
            </a:r>
            <a:r>
              <a:rPr lang="en-US" altLang="zh-CN" sz="1200" b="1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our</a:t>
            </a:r>
          </a:p>
        </p:txBody>
      </p:sp>
      <p:sp>
        <p:nvSpPr>
          <p:cNvPr id="51" name="标题"/>
          <p:cNvSpPr txBox="1"/>
          <p:nvPr>
            <p:custDataLst>
              <p:tags r:id="rId17"/>
            </p:custDataLst>
          </p:nvPr>
        </p:nvSpPr>
        <p:spPr>
          <a:xfrm>
            <a:off x="9012555" y="3285490"/>
            <a:ext cx="2462530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r>
              <a:rPr lang="zh-CN" altLang="en-US" sz="2800" b="1" spc="300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放射性直肠炎预防</a:t>
            </a: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9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5445">
                <a:solidFill>
                  <a:schemeClr val="accent2">
                    <a:lumMod val="75000"/>
                  </a:schemeClr>
                </a:solidFill>
              </a:rPr>
              <a:t>放射性直肠炎概述</a:t>
            </a:r>
          </a:p>
        </p:txBody>
      </p:sp>
      <p:sp>
        <p:nvSpPr>
          <p:cNvPr id="4" name="文本占位符 3"/>
          <p:cNvSpPr/>
          <p:nvPr>
            <p:ph type="body" idx="8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1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病因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3553725" y="1477979"/>
            <a:ext cx="5274445" cy="1030618"/>
          </a:xfrm>
          <a:custGeom>
            <a:gdLst>
              <a:gd name="adj" fmla="val 1098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36" h="1707">
                <a:moveTo>
                  <a:pt x="188" y="0"/>
                </a:moveTo>
                <a:lnTo>
                  <a:pt x="8548" y="0"/>
                </a:lnTo>
                <a:cubicBezTo>
                  <a:pt x="8652" y="0"/>
                  <a:pt x="8736" y="84"/>
                  <a:pt x="8736" y="188"/>
                </a:cubicBezTo>
                <a:lnTo>
                  <a:pt x="8736" y="1519"/>
                </a:lnTo>
                <a:cubicBezTo>
                  <a:pt x="8736" y="1623"/>
                  <a:pt x="8652" y="1707"/>
                  <a:pt x="8548" y="1707"/>
                </a:cubicBezTo>
                <a:lnTo>
                  <a:pt x="188" y="1707"/>
                </a:lnTo>
                <a:cubicBezTo>
                  <a:pt x="84" y="1707"/>
                  <a:pt x="0" y="1623"/>
                  <a:pt x="0" y="1519"/>
                </a:cubicBezTo>
                <a:lnTo>
                  <a:pt x="0" y="1323"/>
                </a:lnTo>
                <a:lnTo>
                  <a:pt x="21" y="1326"/>
                </a:lnTo>
                <a:cubicBezTo>
                  <a:pt x="45" y="1330"/>
                  <a:pt x="70" y="1332"/>
                  <a:pt x="95" y="1332"/>
                </a:cubicBezTo>
                <a:cubicBezTo>
                  <a:pt x="362" y="1332"/>
                  <a:pt x="578" y="1116"/>
                  <a:pt x="578" y="849"/>
                </a:cubicBezTo>
                <a:cubicBezTo>
                  <a:pt x="578" y="582"/>
                  <a:pt x="362" y="366"/>
                  <a:pt x="95" y="366"/>
                </a:cubicBezTo>
                <a:cubicBezTo>
                  <a:pt x="70" y="366"/>
                  <a:pt x="45" y="368"/>
                  <a:pt x="21" y="372"/>
                </a:cubicBezTo>
                <a:lnTo>
                  <a:pt x="0" y="375"/>
                </a:lnTo>
                <a:lnTo>
                  <a:pt x="0" y="188"/>
                </a:ln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33"/>
          <p:cNvSpPr txBox="1"/>
          <p:nvPr>
            <p:custDataLst>
              <p:tags r:id="rId5"/>
            </p:custDataLst>
          </p:nvPr>
        </p:nvSpPr>
        <p:spPr>
          <a:xfrm>
            <a:off x="3958847" y="1556467"/>
            <a:ext cx="4631441" cy="87364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放射性治疗：放射性治疗是导致放射性直肠炎的主要原因</a:t>
            </a:r>
          </a:p>
        </p:txBody>
      </p:sp>
      <p:sp>
        <p:nvSpPr>
          <p:cNvPr id="5" name="椭圆 4"/>
          <p:cNvSpPr/>
          <p:nvPr>
            <p:custDataLst>
              <p:tags r:id="rId6"/>
            </p:custDataLst>
          </p:nvPr>
        </p:nvSpPr>
        <p:spPr>
          <a:xfrm>
            <a:off x="3369578" y="1751482"/>
            <a:ext cx="483008" cy="4830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0" name="任意多边形 19"/>
          <p:cNvSpPr/>
          <p:nvPr>
            <p:custDataLst>
              <p:tags r:id="rId7"/>
            </p:custDataLst>
          </p:nvPr>
        </p:nvSpPr>
        <p:spPr>
          <a:xfrm>
            <a:off x="3553725" y="2689121"/>
            <a:ext cx="5274445" cy="1030618"/>
          </a:xfrm>
          <a:custGeom>
            <a:gdLst>
              <a:gd name="adj" fmla="val 1098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36" h="1707">
                <a:moveTo>
                  <a:pt x="188" y="0"/>
                </a:moveTo>
                <a:lnTo>
                  <a:pt x="8548" y="0"/>
                </a:lnTo>
                <a:cubicBezTo>
                  <a:pt x="8652" y="0"/>
                  <a:pt x="8736" y="84"/>
                  <a:pt x="8736" y="188"/>
                </a:cubicBezTo>
                <a:lnTo>
                  <a:pt x="8736" y="1519"/>
                </a:lnTo>
                <a:cubicBezTo>
                  <a:pt x="8736" y="1623"/>
                  <a:pt x="8652" y="1707"/>
                  <a:pt x="8548" y="1707"/>
                </a:cubicBezTo>
                <a:lnTo>
                  <a:pt x="188" y="1707"/>
                </a:lnTo>
                <a:cubicBezTo>
                  <a:pt x="84" y="1707"/>
                  <a:pt x="0" y="1623"/>
                  <a:pt x="0" y="1519"/>
                </a:cubicBezTo>
                <a:lnTo>
                  <a:pt x="0" y="1323"/>
                </a:lnTo>
                <a:lnTo>
                  <a:pt x="21" y="1326"/>
                </a:lnTo>
                <a:cubicBezTo>
                  <a:pt x="45" y="1330"/>
                  <a:pt x="70" y="1332"/>
                  <a:pt x="95" y="1332"/>
                </a:cubicBezTo>
                <a:cubicBezTo>
                  <a:pt x="362" y="1332"/>
                  <a:pt x="578" y="1116"/>
                  <a:pt x="578" y="849"/>
                </a:cubicBezTo>
                <a:cubicBezTo>
                  <a:pt x="578" y="582"/>
                  <a:pt x="362" y="366"/>
                  <a:pt x="95" y="366"/>
                </a:cubicBezTo>
                <a:cubicBezTo>
                  <a:pt x="70" y="366"/>
                  <a:pt x="45" y="368"/>
                  <a:pt x="21" y="372"/>
                </a:cubicBezTo>
                <a:lnTo>
                  <a:pt x="0" y="375"/>
                </a:lnTo>
                <a:lnTo>
                  <a:pt x="0" y="188"/>
                </a:ln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20"/>
          <p:cNvSpPr txBox="1"/>
          <p:nvPr>
            <p:custDataLst>
              <p:tags r:id="rId8"/>
            </p:custDataLst>
          </p:nvPr>
        </p:nvSpPr>
        <p:spPr>
          <a:xfrm>
            <a:off x="3958847" y="2767609"/>
            <a:ext cx="4631441" cy="87364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化疗：化疗药物对直肠黏膜的损伤也可能导致放射性直肠炎</a:t>
            </a:r>
          </a:p>
        </p:txBody>
      </p:sp>
      <p:sp>
        <p:nvSpPr>
          <p:cNvPr id="22" name="椭圆 21"/>
          <p:cNvSpPr/>
          <p:nvPr>
            <p:custDataLst>
              <p:tags r:id="rId9"/>
            </p:custDataLst>
          </p:nvPr>
        </p:nvSpPr>
        <p:spPr>
          <a:xfrm>
            <a:off x="3369578" y="2962624"/>
            <a:ext cx="483008" cy="4830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>
            <a:off x="3553725" y="3900263"/>
            <a:ext cx="5274445" cy="1030618"/>
          </a:xfrm>
          <a:custGeom>
            <a:gdLst>
              <a:gd name="adj" fmla="val 1098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36" h="1707">
                <a:moveTo>
                  <a:pt x="188" y="0"/>
                </a:moveTo>
                <a:lnTo>
                  <a:pt x="8548" y="0"/>
                </a:lnTo>
                <a:cubicBezTo>
                  <a:pt x="8652" y="0"/>
                  <a:pt x="8736" y="84"/>
                  <a:pt x="8736" y="188"/>
                </a:cubicBezTo>
                <a:lnTo>
                  <a:pt x="8736" y="1519"/>
                </a:lnTo>
                <a:cubicBezTo>
                  <a:pt x="8736" y="1623"/>
                  <a:pt x="8652" y="1707"/>
                  <a:pt x="8548" y="1707"/>
                </a:cubicBezTo>
                <a:lnTo>
                  <a:pt x="188" y="1707"/>
                </a:lnTo>
                <a:cubicBezTo>
                  <a:pt x="84" y="1707"/>
                  <a:pt x="0" y="1623"/>
                  <a:pt x="0" y="1519"/>
                </a:cubicBezTo>
                <a:lnTo>
                  <a:pt x="0" y="1323"/>
                </a:lnTo>
                <a:lnTo>
                  <a:pt x="21" y="1326"/>
                </a:lnTo>
                <a:cubicBezTo>
                  <a:pt x="45" y="1330"/>
                  <a:pt x="70" y="1332"/>
                  <a:pt x="95" y="1332"/>
                </a:cubicBezTo>
                <a:cubicBezTo>
                  <a:pt x="362" y="1332"/>
                  <a:pt x="578" y="1116"/>
                  <a:pt x="578" y="849"/>
                </a:cubicBezTo>
                <a:cubicBezTo>
                  <a:pt x="578" y="582"/>
                  <a:pt x="362" y="366"/>
                  <a:pt x="95" y="366"/>
                </a:cubicBezTo>
                <a:cubicBezTo>
                  <a:pt x="70" y="366"/>
                  <a:pt x="45" y="368"/>
                  <a:pt x="21" y="372"/>
                </a:cubicBezTo>
                <a:lnTo>
                  <a:pt x="0" y="375"/>
                </a:lnTo>
                <a:lnTo>
                  <a:pt x="0" y="188"/>
                </a:ln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文本框 23"/>
          <p:cNvSpPr txBox="1"/>
          <p:nvPr>
            <p:custDataLst>
              <p:tags r:id="rId11"/>
            </p:custDataLst>
          </p:nvPr>
        </p:nvSpPr>
        <p:spPr>
          <a:xfrm>
            <a:off x="3958847" y="3978751"/>
            <a:ext cx="4631441" cy="87364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免疫系统疾病：免疫系统疾病可能导致直肠黏膜损伤，从而引发放射性直肠炎</a:t>
            </a:r>
          </a:p>
        </p:txBody>
      </p:sp>
      <p:sp>
        <p:nvSpPr>
          <p:cNvPr id="25" name="椭圆 24"/>
          <p:cNvSpPr/>
          <p:nvPr>
            <p:custDataLst>
              <p:tags r:id="rId12"/>
            </p:custDataLst>
          </p:nvPr>
        </p:nvSpPr>
        <p:spPr>
          <a:xfrm>
            <a:off x="3369578" y="4173766"/>
            <a:ext cx="483008" cy="4830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6" name="任意多边形 25"/>
          <p:cNvSpPr/>
          <p:nvPr>
            <p:custDataLst>
              <p:tags r:id="rId13"/>
            </p:custDataLst>
          </p:nvPr>
        </p:nvSpPr>
        <p:spPr>
          <a:xfrm>
            <a:off x="3553725" y="5111405"/>
            <a:ext cx="5274445" cy="1030618"/>
          </a:xfrm>
          <a:custGeom>
            <a:gdLst>
              <a:gd name="adj" fmla="val 1098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36" h="1707">
                <a:moveTo>
                  <a:pt x="188" y="0"/>
                </a:moveTo>
                <a:lnTo>
                  <a:pt x="8548" y="0"/>
                </a:lnTo>
                <a:cubicBezTo>
                  <a:pt x="8652" y="0"/>
                  <a:pt x="8736" y="84"/>
                  <a:pt x="8736" y="188"/>
                </a:cubicBezTo>
                <a:lnTo>
                  <a:pt x="8736" y="1519"/>
                </a:lnTo>
                <a:cubicBezTo>
                  <a:pt x="8736" y="1623"/>
                  <a:pt x="8652" y="1707"/>
                  <a:pt x="8548" y="1707"/>
                </a:cubicBezTo>
                <a:lnTo>
                  <a:pt x="188" y="1707"/>
                </a:lnTo>
                <a:cubicBezTo>
                  <a:pt x="84" y="1707"/>
                  <a:pt x="0" y="1623"/>
                  <a:pt x="0" y="1519"/>
                </a:cubicBezTo>
                <a:lnTo>
                  <a:pt x="0" y="1323"/>
                </a:lnTo>
                <a:lnTo>
                  <a:pt x="21" y="1326"/>
                </a:lnTo>
                <a:cubicBezTo>
                  <a:pt x="45" y="1330"/>
                  <a:pt x="70" y="1332"/>
                  <a:pt x="95" y="1332"/>
                </a:cubicBezTo>
                <a:cubicBezTo>
                  <a:pt x="362" y="1332"/>
                  <a:pt x="578" y="1116"/>
                  <a:pt x="578" y="849"/>
                </a:cubicBezTo>
                <a:cubicBezTo>
                  <a:pt x="578" y="582"/>
                  <a:pt x="362" y="366"/>
                  <a:pt x="95" y="366"/>
                </a:cubicBezTo>
                <a:cubicBezTo>
                  <a:pt x="70" y="366"/>
                  <a:pt x="45" y="368"/>
                  <a:pt x="21" y="372"/>
                </a:cubicBezTo>
                <a:lnTo>
                  <a:pt x="0" y="375"/>
                </a:lnTo>
                <a:lnTo>
                  <a:pt x="0" y="188"/>
                </a:ln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文本框 26"/>
          <p:cNvSpPr txBox="1"/>
          <p:nvPr>
            <p:custDataLst>
              <p:tags r:id="rId14"/>
            </p:custDataLst>
          </p:nvPr>
        </p:nvSpPr>
        <p:spPr>
          <a:xfrm>
            <a:off x="3958847" y="5189893"/>
            <a:ext cx="4631441" cy="87364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感染：细菌、病毒等感染也可能导致放射性直肠炎</a:t>
            </a:r>
          </a:p>
        </p:txBody>
      </p:sp>
      <p:sp>
        <p:nvSpPr>
          <p:cNvPr id="28" name="椭圆 27"/>
          <p:cNvSpPr/>
          <p:nvPr>
            <p:custDataLst>
              <p:tags r:id="rId15"/>
            </p:custDataLst>
          </p:nvPr>
        </p:nvSpPr>
        <p:spPr>
          <a:xfrm>
            <a:off x="3369578" y="5384908"/>
            <a:ext cx="483008" cy="4830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症状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>
            <p:custDataLst>
              <p:tags r:id="rId4"/>
            </p:custDataLst>
          </p:nvPr>
        </p:nvSpPr>
        <p:spPr>
          <a:xfrm>
            <a:off x="1727394" y="4090576"/>
            <a:ext cx="1999740" cy="2051775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直肠溃疡：直肠内壁出现溃疡，可能导致出血和疼痛</a:t>
            </a:r>
          </a:p>
        </p:txBody>
      </p:sp>
      <p:sp>
        <p:nvSpPr>
          <p:cNvPr id="20" name="任意多边形 19"/>
          <p:cNvSpPr/>
          <p:nvPr>
            <p:custDataLst>
              <p:tags r:id="rId5"/>
            </p:custDataLst>
          </p:nvPr>
        </p:nvSpPr>
        <p:spPr>
          <a:xfrm>
            <a:off x="2001889" y="3971632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2" name="矩形 21"/>
          <p:cNvSpPr/>
          <p:nvPr>
            <p:custDataLst>
              <p:tags r:id="rId6"/>
            </p:custDataLst>
          </p:nvPr>
        </p:nvSpPr>
        <p:spPr>
          <a:xfrm>
            <a:off x="5099247" y="4090748"/>
            <a:ext cx="1999740" cy="2051775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直肠脱垂：直肠脱出肛门，可能导致排便困难</a:t>
            </a:r>
          </a:p>
        </p:txBody>
      </p:sp>
      <p:sp>
        <p:nvSpPr>
          <p:cNvPr id="23" name="任意多边形 22"/>
          <p:cNvSpPr/>
          <p:nvPr>
            <p:custDataLst>
              <p:tags r:id="rId7"/>
            </p:custDataLst>
          </p:nvPr>
        </p:nvSpPr>
        <p:spPr>
          <a:xfrm>
            <a:off x="5373742" y="3971804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1727394" y="1598029"/>
            <a:ext cx="1999740" cy="2051775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直肠出血：大便中带有鲜红色或暗红色血液</a:t>
            </a:r>
          </a:p>
        </p:txBody>
      </p:sp>
      <p:sp>
        <p:nvSpPr>
          <p:cNvPr id="4" name="任意多边形 3"/>
          <p:cNvSpPr/>
          <p:nvPr>
            <p:custDataLst>
              <p:tags r:id="rId9"/>
            </p:custDataLst>
          </p:nvPr>
        </p:nvSpPr>
        <p:spPr>
          <a:xfrm>
            <a:off x="2001889" y="1479085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6" name="矩形 15"/>
          <p:cNvSpPr/>
          <p:nvPr>
            <p:custDataLst>
              <p:tags r:id="rId10"/>
            </p:custDataLst>
          </p:nvPr>
        </p:nvSpPr>
        <p:spPr>
          <a:xfrm>
            <a:off x="5099016" y="1597001"/>
            <a:ext cx="1999740" cy="205177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直肠疼痛：肛门周围疼痛，排便时加重</a:t>
            </a:r>
          </a:p>
        </p:txBody>
      </p:sp>
      <p:sp>
        <p:nvSpPr>
          <p:cNvPr id="17" name="任意多边形 16"/>
          <p:cNvSpPr/>
          <p:nvPr>
            <p:custDataLst>
              <p:tags r:id="rId11"/>
            </p:custDataLst>
          </p:nvPr>
        </p:nvSpPr>
        <p:spPr>
          <a:xfrm>
            <a:off x="5373510" y="1478057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5" name="矩形 24"/>
          <p:cNvSpPr/>
          <p:nvPr>
            <p:custDataLst>
              <p:tags r:id="rId12"/>
            </p:custDataLst>
          </p:nvPr>
        </p:nvSpPr>
        <p:spPr>
          <a:xfrm>
            <a:off x="8470637" y="1598029"/>
            <a:ext cx="1999740" cy="2051775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直肠狭窄：排便困难，大便变细</a:t>
            </a:r>
          </a:p>
        </p:txBody>
      </p:sp>
      <p:sp>
        <p:nvSpPr>
          <p:cNvPr id="26" name="任意多边形 25"/>
          <p:cNvSpPr/>
          <p:nvPr>
            <p:custDataLst>
              <p:tags r:id="rId13"/>
            </p:custDataLst>
          </p:nvPr>
        </p:nvSpPr>
        <p:spPr>
          <a:xfrm>
            <a:off x="8745131" y="1479085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8" name="矩形 27"/>
          <p:cNvSpPr/>
          <p:nvPr>
            <p:custDataLst>
              <p:tags r:id="rId14"/>
            </p:custDataLst>
          </p:nvPr>
        </p:nvSpPr>
        <p:spPr>
          <a:xfrm>
            <a:off x="8469330" y="4090577"/>
            <a:ext cx="1999740" cy="205177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直肠功能障碍：排便次数增多，大便失禁</a:t>
            </a:r>
          </a:p>
        </p:txBody>
      </p:sp>
      <p:sp>
        <p:nvSpPr>
          <p:cNvPr id="29" name="任意多边形 28"/>
          <p:cNvSpPr/>
          <p:nvPr>
            <p:custDataLst>
              <p:tags r:id="rId15"/>
            </p:custDataLst>
          </p:nvPr>
        </p:nvSpPr>
        <p:spPr>
          <a:xfrm>
            <a:off x="8743825" y="3971632"/>
            <a:ext cx="1450752" cy="493120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6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诊断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4"/>
            </p:custDataLst>
          </p:nvPr>
        </p:nvCxnSpPr>
        <p:spPr>
          <a:xfrm>
            <a:off x="2728251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5"/>
            </p:custDataLst>
          </p:nvPr>
        </p:nvSpPr>
        <p:spPr>
          <a:xfrm rot="5400000">
            <a:off x="93080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338000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病史：了解患者既往病史，如肿瘤、手术、放疗等</a:t>
            </a:r>
          </a:p>
        </p:txBody>
      </p:sp>
      <p:sp>
        <p:nvSpPr>
          <p:cNvPr id="57" name="对角圆角矩形 56"/>
          <p:cNvSpPr/>
          <p:nvPr>
            <p:custDataLst>
              <p:tags r:id="rId7"/>
            </p:custDataLst>
          </p:nvPr>
        </p:nvSpPr>
        <p:spPr>
          <a:xfrm>
            <a:off x="3498011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8"/>
            </p:custDataLst>
          </p:nvPr>
        </p:nvCxnSpPr>
        <p:spPr>
          <a:xfrm flipH="1">
            <a:off x="3498011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9"/>
            </p:custDataLst>
          </p:nvPr>
        </p:nvSpPr>
        <p:spPr>
          <a:xfrm>
            <a:off x="3531839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4706476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临床表现：观察患者症状，如便血、腹泻、腹痛等</a:t>
            </a:r>
          </a:p>
        </p:txBody>
      </p:sp>
      <p:sp>
        <p:nvSpPr>
          <p:cNvPr id="70" name="对角圆角矩形 69"/>
          <p:cNvSpPr/>
          <p:nvPr>
            <p:custDataLst>
              <p:tags r:id="rId11"/>
            </p:custDataLst>
          </p:nvPr>
        </p:nvSpPr>
        <p:spPr>
          <a:xfrm flipV="1">
            <a:off x="4822118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2"/>
            </p:custDataLst>
          </p:nvPr>
        </p:nvCxnSpPr>
        <p:spPr>
          <a:xfrm flipH="1" flipV="1">
            <a:off x="4822118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3"/>
            </p:custDataLst>
          </p:nvPr>
        </p:nvSpPr>
        <p:spPr>
          <a:xfrm>
            <a:off x="4855945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5899746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影像学检查：如X线、CT、MRI等，了解直肠病变情况</a:t>
            </a:r>
          </a:p>
        </p:txBody>
      </p:sp>
      <p:sp>
        <p:nvSpPr>
          <p:cNvPr id="80" name="对角圆角矩形 79"/>
          <p:cNvSpPr/>
          <p:nvPr>
            <p:custDataLst>
              <p:tags r:id="rId15"/>
            </p:custDataLst>
          </p:nvPr>
        </p:nvSpPr>
        <p:spPr>
          <a:xfrm>
            <a:off x="6035055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6"/>
            </p:custDataLst>
          </p:nvPr>
        </p:nvCxnSpPr>
        <p:spPr>
          <a:xfrm flipH="1">
            <a:off x="6035055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17"/>
            </p:custDataLst>
          </p:nvPr>
        </p:nvSpPr>
        <p:spPr>
          <a:xfrm>
            <a:off x="6068882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>
            <a:off x="718137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病理学检查：如活检、组织病理学等，明确诊断</a:t>
            </a:r>
          </a:p>
        </p:txBody>
      </p:sp>
      <p:sp>
        <p:nvSpPr>
          <p:cNvPr id="85" name="对角圆角矩形 84"/>
          <p:cNvSpPr/>
          <p:nvPr>
            <p:custDataLst>
              <p:tags r:id="rId19"/>
            </p:custDataLst>
          </p:nvPr>
        </p:nvSpPr>
        <p:spPr>
          <a:xfrm flipV="1">
            <a:off x="731432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0"/>
            </p:custDataLst>
          </p:nvPr>
        </p:nvCxnSpPr>
        <p:spPr>
          <a:xfrm flipH="1" flipV="1">
            <a:off x="731432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1"/>
            </p:custDataLst>
          </p:nvPr>
        </p:nvSpPr>
        <p:spPr>
          <a:xfrm>
            <a:off x="734814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9"/>
            <p:custDataLst>
              <p:tags r:id="rId2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5375">
                <a:solidFill>
                  <a:schemeClr val="accent2">
                    <a:lumMod val="75000"/>
                  </a:schemeClr>
                </a:solidFill>
              </a:rPr>
              <a:t>放射性直肠炎治疗方法</a:t>
            </a:r>
          </a:p>
        </p:txBody>
      </p:sp>
      <p:sp>
        <p:nvSpPr>
          <p:cNvPr id="4" name="文本占位符 3"/>
          <p:cNvSpPr/>
          <p:nvPr>
            <p:ph type="body" idx="8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2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药物治疗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1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flipH="1">
            <a:off x="3277618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文本框 55"/>
          <p:cNvSpPr txBox="1"/>
          <p:nvPr>
            <p:custDataLst>
              <p:tags r:id="rId5"/>
            </p:custDataLst>
          </p:nvPr>
        </p:nvSpPr>
        <p:spPr>
          <a:xfrm>
            <a:off x="2965201" y="1988490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7" name="矩形 56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 flipV="1">
            <a:off x="5603392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7"/>
            </p:custDataLst>
          </p:nvPr>
        </p:nvSpPr>
        <p:spPr>
          <a:xfrm>
            <a:off x="3475772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抗炎药物：如非甾体抗炎药、糖皮质激素等，用于减轻炎症反应</a:t>
            </a:r>
          </a:p>
        </p:txBody>
      </p:sp>
      <p:sp>
        <p:nvSpPr>
          <p:cNvPr id="2" name="矩形 1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flipH="1">
            <a:off x="6636932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6324515" y="1988489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 flipV="1">
            <a:off x="8962705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6835085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1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抗感染药物：如抗生素、抗真菌药物等，用于治疗感染</a:t>
            </a:r>
          </a:p>
        </p:txBody>
      </p:sp>
      <p:sp>
        <p:nvSpPr>
          <p:cNvPr id="7" name="矩形 1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flipH="1">
            <a:off x="3277618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2965201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矩形 8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 flipH="1" flipV="1">
            <a:off x="5603392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3475772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止泻药物：如洛哌丁胺、地芬诺酯等，用于缓解腹泻症状</a:t>
            </a:r>
          </a:p>
        </p:txBody>
      </p:sp>
      <p:sp>
        <p:nvSpPr>
          <p:cNvPr id="11" name="矩形 1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6636932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6324515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 flipV="1">
            <a:off x="8962705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9"/>
            </p:custDataLst>
          </p:nvPr>
        </p:nvSpPr>
        <p:spPr>
          <a:xfrm>
            <a:off x="6835085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营养支持药物：如肠内营养制剂、维生素等，用于补充营养，促进肠道修复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手术治疗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任意多边形: 形状 45"/>
          <p:cNvSpPr/>
          <p:nvPr>
            <p:custDataLst>
              <p:tags r:id="rId4"/>
            </p:custDataLst>
          </p:nvPr>
        </p:nvSpPr>
        <p:spPr>
          <a:xfrm>
            <a:off x="3552489" y="1530639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AutoShape 3"/>
          <p:cNvSpPr>
            <a:spLocks noChangeAspect="1" noChangeArrowheads="1" noTextEdit="1"/>
          </p:cNvSpPr>
          <p:nvPr>
            <p:custDataLst>
              <p:tags r:id="rId5"/>
            </p:custDataLst>
          </p:nvPr>
        </p:nvSpPr>
        <p:spPr bwMode="auto">
          <a:xfrm>
            <a:off x="3783123" y="1477995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 bwMode="auto">
          <a:xfrm>
            <a:off x="3552489" y="1723043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Rectangle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709169" y="1530639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4594102" y="1585791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手术目的：切除病变组织，减轻症状</a:t>
            </a:r>
          </a:p>
        </p:txBody>
      </p:sp>
      <p:sp>
        <p:nvSpPr>
          <p:cNvPr id="17" name="Object 1107"/>
          <p:cNvSpPr txBox="1"/>
          <p:nvPr>
            <p:custDataLst>
              <p:tags r:id="rId9"/>
            </p:custDataLst>
          </p:nvPr>
        </p:nvSpPr>
        <p:spPr>
          <a:xfrm>
            <a:off x="3772468" y="1657237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任意多边形: 形状 45"/>
          <p:cNvSpPr/>
          <p:nvPr>
            <p:custDataLst>
              <p:tags r:id="rId10"/>
            </p:custDataLst>
          </p:nvPr>
        </p:nvSpPr>
        <p:spPr>
          <a:xfrm>
            <a:off x="3552489" y="2762547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AutoShape 3"/>
          <p:cNvSpPr>
            <a:spLocks noChangeAspect="1" noChangeArrowheads="1" noTextEdit="1"/>
          </p:cNvSpPr>
          <p:nvPr>
            <p:custDataLst>
              <p:tags r:id="rId11"/>
            </p:custDataLst>
          </p:nvPr>
        </p:nvSpPr>
        <p:spPr bwMode="auto">
          <a:xfrm>
            <a:off x="3783123" y="2709903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6"/>
          <p:cNvSpPr/>
          <p:nvPr>
            <p:custDataLst>
              <p:tags r:id="rId12"/>
            </p:custDataLst>
          </p:nvPr>
        </p:nvSpPr>
        <p:spPr bwMode="auto">
          <a:xfrm>
            <a:off x="3552489" y="2954951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Rectangle 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709169" y="2762547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4594102" y="2817700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手术方式：根据病情选择不同的手术方式，如局部切除、全直肠切除等</a:t>
            </a:r>
          </a:p>
        </p:txBody>
      </p:sp>
      <p:sp>
        <p:nvSpPr>
          <p:cNvPr id="12" name="Object 1107"/>
          <p:cNvSpPr txBox="1"/>
          <p:nvPr>
            <p:custDataLst>
              <p:tags r:id="rId15"/>
            </p:custDataLst>
          </p:nvPr>
        </p:nvSpPr>
        <p:spPr>
          <a:xfrm>
            <a:off x="3772468" y="2889145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3" name="任意多边形: 形状 45"/>
          <p:cNvSpPr/>
          <p:nvPr>
            <p:custDataLst>
              <p:tags r:id="rId16"/>
            </p:custDataLst>
          </p:nvPr>
        </p:nvSpPr>
        <p:spPr>
          <a:xfrm>
            <a:off x="3552489" y="3994456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AutoShape 3"/>
          <p:cNvSpPr>
            <a:spLocks noChangeAspect="1" noChangeArrowheads="1" noTextEdit="1"/>
          </p:cNvSpPr>
          <p:nvPr>
            <p:custDataLst>
              <p:tags r:id="rId17"/>
            </p:custDataLst>
          </p:nvPr>
        </p:nvSpPr>
        <p:spPr bwMode="auto">
          <a:xfrm>
            <a:off x="3783123" y="3941812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Freeform 6"/>
          <p:cNvSpPr/>
          <p:nvPr>
            <p:custDataLst>
              <p:tags r:id="rId18"/>
            </p:custDataLst>
          </p:nvPr>
        </p:nvSpPr>
        <p:spPr bwMode="auto">
          <a:xfrm>
            <a:off x="3552489" y="4186859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Rectangle 7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709169" y="3994456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4594102" y="4049608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手术风险：手术可能带来并发症，如出血、感染等</a:t>
            </a:r>
          </a:p>
        </p:txBody>
      </p:sp>
      <p:sp>
        <p:nvSpPr>
          <p:cNvPr id="19" name="Object 1107"/>
          <p:cNvSpPr txBox="1"/>
          <p:nvPr>
            <p:custDataLst>
              <p:tags r:id="rId21"/>
            </p:custDataLst>
          </p:nvPr>
        </p:nvSpPr>
        <p:spPr>
          <a:xfrm>
            <a:off x="3772468" y="4121053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0" name="任意多边形: 形状 45"/>
          <p:cNvSpPr/>
          <p:nvPr>
            <p:custDataLst>
              <p:tags r:id="rId22"/>
            </p:custDataLst>
          </p:nvPr>
        </p:nvSpPr>
        <p:spPr>
          <a:xfrm>
            <a:off x="3552489" y="5226364"/>
            <a:ext cx="5094625" cy="866130"/>
          </a:xfrm>
          <a:custGeom>
            <a:gdLst>
              <a:gd name="connsiteX0" fmla="*/ 671330 w 5781864"/>
              <a:gd name="connsiteY0" fmla="*/ 0 h 1072244"/>
              <a:gd name="connsiteX1" fmla="*/ 5245742 w 5781864"/>
              <a:gd name="connsiteY1" fmla="*/ 0 h 1072244"/>
              <a:gd name="connsiteX2" fmla="*/ 5781864 w 5781864"/>
              <a:gd name="connsiteY2" fmla="*/ 536122 h 1072244"/>
              <a:gd name="connsiteX3" fmla="*/ 5245742 w 5781864"/>
              <a:gd name="connsiteY3" fmla="*/ 1072244 h 1072244"/>
              <a:gd name="connsiteX4" fmla="*/ 11317 w 5781864"/>
              <a:gd name="connsiteY4" fmla="*/ 1072244 h 1072244"/>
              <a:gd name="connsiteX5" fmla="*/ 0 w 5781864"/>
              <a:gd name="connsiteY5" fmla="*/ 1071103 h 1072244"/>
              <a:gd name="connsiteX6" fmla="*/ 0 w 5781864"/>
              <a:gd name="connsiteY6" fmla="*/ 641937 h 1072244"/>
              <a:gd name="connsiteX7" fmla="*/ 671330 w 5781864"/>
              <a:gd name="connsiteY7" fmla="*/ 641937 h 1072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1864" h="1072244">
                <a:moveTo>
                  <a:pt x="671330" y="0"/>
                </a:moveTo>
                <a:lnTo>
                  <a:pt x="5245742" y="0"/>
                </a:lnTo>
                <a:cubicBezTo>
                  <a:pt x="5541834" y="0"/>
                  <a:pt x="5781864" y="240030"/>
                  <a:pt x="5781864" y="536122"/>
                </a:cubicBezTo>
                <a:cubicBezTo>
                  <a:pt x="5781864" y="832214"/>
                  <a:pt x="5541834" y="1072244"/>
                  <a:pt x="5245742" y="1072244"/>
                </a:cubicBezTo>
                <a:lnTo>
                  <a:pt x="11317" y="1072244"/>
                </a:lnTo>
                <a:lnTo>
                  <a:pt x="0" y="1071103"/>
                </a:lnTo>
                <a:lnTo>
                  <a:pt x="0" y="641937"/>
                </a:lnTo>
                <a:lnTo>
                  <a:pt x="671330" y="6419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AutoShape 3"/>
          <p:cNvSpPr>
            <a:spLocks noChangeAspect="1" noChangeArrowheads="1" noTextEdit="1"/>
          </p:cNvSpPr>
          <p:nvPr>
            <p:custDataLst>
              <p:tags r:id="rId23"/>
            </p:custDataLst>
          </p:nvPr>
        </p:nvSpPr>
        <p:spPr bwMode="auto">
          <a:xfrm>
            <a:off x="3783123" y="5173719"/>
            <a:ext cx="2654169" cy="84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6"/>
          <p:cNvSpPr/>
          <p:nvPr>
            <p:custDataLst>
              <p:tags r:id="rId24"/>
            </p:custDataLst>
          </p:nvPr>
        </p:nvSpPr>
        <p:spPr bwMode="auto">
          <a:xfrm>
            <a:off x="3552489" y="5418768"/>
            <a:ext cx="760214" cy="723864"/>
          </a:xfrm>
          <a:custGeom>
            <a:gdLst>
              <a:gd name="T0" fmla="*/ 478 w 478"/>
              <a:gd name="T1" fmla="*/ 397 h 497"/>
              <a:gd name="T2" fmla="*/ 0 w 478"/>
              <a:gd name="T3" fmla="*/ 497 h 497"/>
              <a:gd name="T4" fmla="*/ 0 w 478"/>
              <a:gd name="T5" fmla="*/ 18 h 497"/>
              <a:gd name="T6" fmla="*/ 416 w 478"/>
              <a:gd name="T7" fmla="*/ 0 h 497"/>
              <a:gd name="T8" fmla="*/ 478 w 478"/>
              <a:gd name="T9" fmla="*/ 397 h 4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97">
                <a:moveTo>
                  <a:pt x="478" y="397"/>
                </a:moveTo>
                <a:lnTo>
                  <a:pt x="0" y="497"/>
                </a:lnTo>
                <a:lnTo>
                  <a:pt x="0" y="18"/>
                </a:lnTo>
                <a:lnTo>
                  <a:pt x="416" y="0"/>
                </a:lnTo>
                <a:lnTo>
                  <a:pt x="478" y="397"/>
                </a:lnTo>
                <a:close/>
              </a:path>
            </a:pathLst>
          </a:custGeom>
          <a:solidFill>
            <a:schemeClr val="dk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Rectangle 7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3709169" y="5226364"/>
            <a:ext cx="620455" cy="735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4594102" y="5281516"/>
            <a:ext cx="3928295" cy="8210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术后护理：注意伤口护理，预防感染，保持大便通畅，加强营养支持等</a:t>
            </a:r>
          </a:p>
        </p:txBody>
      </p:sp>
      <p:sp>
        <p:nvSpPr>
          <p:cNvPr id="25" name="Object 1107"/>
          <p:cNvSpPr txBox="1"/>
          <p:nvPr>
            <p:custDataLst>
              <p:tags r:id="rId27"/>
            </p:custDataLst>
          </p:nvPr>
        </p:nvSpPr>
        <p:spPr>
          <a:xfrm>
            <a:off x="3772468" y="5352962"/>
            <a:ext cx="527073" cy="48320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/>
          </a:bodyPr>
          <a:lstStyle/>
          <a:p>
            <a:pPr algn="ctr" defTabSz="457200">
              <a:lnSpc>
                <a:spcPct val="13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辅助治疗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7"/>
          <p:cNvSpPr/>
          <p:nvPr>
            <p:custDataLst>
              <p:tags r:id="rId4"/>
            </p:custDataLst>
          </p:nvPr>
        </p:nvSpPr>
        <p:spPr>
          <a:xfrm>
            <a:off x="2236186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八角星 10"/>
          <p:cNvSpPr/>
          <p:nvPr>
            <p:custDataLst>
              <p:tags r:id="rId5"/>
            </p:custDataLst>
          </p:nvPr>
        </p:nvSpPr>
        <p:spPr>
          <a:xfrm>
            <a:off x="1832739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979751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 flipH="1">
            <a:off x="2545244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饮食调理：增加纤维摄入，保持大便通畅</a:t>
            </a:r>
          </a:p>
        </p:txBody>
      </p:sp>
      <p:sp>
        <p:nvSpPr>
          <p:cNvPr id="4" name="圆角矩形标注 7"/>
          <p:cNvSpPr/>
          <p:nvPr>
            <p:custDataLst>
              <p:tags r:id="rId8"/>
            </p:custDataLst>
          </p:nvPr>
        </p:nvSpPr>
        <p:spPr>
          <a:xfrm>
            <a:off x="6727259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八角星 10"/>
          <p:cNvSpPr/>
          <p:nvPr>
            <p:custDataLst>
              <p:tags r:id="rId9"/>
            </p:custDataLst>
          </p:nvPr>
        </p:nvSpPr>
        <p:spPr>
          <a:xfrm>
            <a:off x="6323813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6470824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 flipH="1">
            <a:off x="7036318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心理辅导：减轻患者心理压力，增强治疗信心</a:t>
            </a:r>
          </a:p>
        </p:txBody>
      </p:sp>
      <p:sp>
        <p:nvSpPr>
          <p:cNvPr id="10" name="圆角矩形标注 7"/>
          <p:cNvSpPr/>
          <p:nvPr>
            <p:custDataLst>
              <p:tags r:id="rId12"/>
            </p:custDataLst>
          </p:nvPr>
        </p:nvSpPr>
        <p:spPr>
          <a:xfrm>
            <a:off x="2236186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八角星 10"/>
          <p:cNvSpPr/>
          <p:nvPr>
            <p:custDataLst>
              <p:tags r:id="rId13"/>
            </p:custDataLst>
          </p:nvPr>
        </p:nvSpPr>
        <p:spPr>
          <a:xfrm>
            <a:off x="1832739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979751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 flipH="1">
            <a:off x="2545244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康复训练：指导患者进行适当的康复训练，提高生活质量</a:t>
            </a:r>
          </a:p>
        </p:txBody>
      </p:sp>
      <p:sp>
        <p:nvSpPr>
          <p:cNvPr id="14" name="圆角矩形标注 7"/>
          <p:cNvSpPr/>
          <p:nvPr>
            <p:custDataLst>
              <p:tags r:id="rId16"/>
            </p:custDataLst>
          </p:nvPr>
        </p:nvSpPr>
        <p:spPr>
          <a:xfrm>
            <a:off x="6727259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八角星 10"/>
          <p:cNvSpPr/>
          <p:nvPr>
            <p:custDataLst>
              <p:tags r:id="rId17"/>
            </p:custDataLst>
          </p:nvPr>
        </p:nvSpPr>
        <p:spPr>
          <a:xfrm>
            <a:off x="6323813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6470824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 flipH="1">
            <a:off x="7036318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药物治疗：根据病情，合理使用药物进行辅助治疗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9"/>
            <p:custDataLst>
              <p:tags r:id="rId2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5375">
                <a:solidFill>
                  <a:schemeClr val="accent2">
                    <a:lumMod val="75000"/>
                  </a:schemeClr>
                </a:solidFill>
              </a:rPr>
              <a:t>放射性直肠炎护理措施</a:t>
            </a:r>
          </a:p>
        </p:txBody>
      </p:sp>
      <p:sp>
        <p:nvSpPr>
          <p:cNvPr id="4" name="文本占位符 3"/>
          <p:cNvSpPr/>
          <p:nvPr>
            <p:ph type="body" idx="8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3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生活护理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1" name="Кружок"/>
          <p:cNvSpPr/>
          <p:nvPr>
            <p:custDataLst>
              <p:tags r:id="rId4"/>
            </p:custDataLst>
          </p:nvPr>
        </p:nvSpPr>
        <p:spPr>
          <a:xfrm>
            <a:off x="1724941" y="3209034"/>
            <a:ext cx="1161572" cy="1161573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chemeClr val="dk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Arial" panose="020b0604020202020204" pitchFamily="34" charset="0"/>
            </a:endParaRPr>
          </a:p>
        </p:txBody>
      </p:sp>
      <p:sp>
        <p:nvSpPr>
          <p:cNvPr id="942" name="Фигура"/>
          <p:cNvSpPr/>
          <p:nvPr>
            <p:custDataLst>
              <p:tags r:id="rId5"/>
            </p:custDataLst>
          </p:nvPr>
        </p:nvSpPr>
        <p:spPr>
          <a:xfrm>
            <a:off x="1591783" y="3076555"/>
            <a:ext cx="1736704" cy="142438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60" extrusionOk="0">
                <a:moveTo>
                  <a:pt x="8863" y="0"/>
                </a:moveTo>
                <a:cubicBezTo>
                  <a:pt x="6596" y="0"/>
                  <a:pt x="4331" y="1054"/>
                  <a:pt x="2601" y="3162"/>
                </a:cubicBezTo>
                <a:cubicBezTo>
                  <a:pt x="868" y="5275"/>
                  <a:pt x="3" y="8045"/>
                  <a:pt x="7" y="10814"/>
                </a:cubicBezTo>
                <a:cubicBezTo>
                  <a:pt x="-34" y="11071"/>
                  <a:pt x="108" y="11320"/>
                  <a:pt x="320" y="11364"/>
                </a:cubicBezTo>
                <a:cubicBezTo>
                  <a:pt x="586" y="11418"/>
                  <a:pt x="818" y="11140"/>
                  <a:pt x="780" y="10814"/>
                </a:cubicBezTo>
                <a:cubicBezTo>
                  <a:pt x="776" y="8287"/>
                  <a:pt x="1566" y="5758"/>
                  <a:pt x="3148" y="3829"/>
                </a:cubicBezTo>
                <a:cubicBezTo>
                  <a:pt x="4727" y="1905"/>
                  <a:pt x="6794" y="942"/>
                  <a:pt x="8863" y="942"/>
                </a:cubicBezTo>
                <a:cubicBezTo>
                  <a:pt x="10932" y="942"/>
                  <a:pt x="12999" y="1905"/>
                  <a:pt x="14578" y="3829"/>
                </a:cubicBezTo>
                <a:cubicBezTo>
                  <a:pt x="16160" y="5758"/>
                  <a:pt x="16950" y="8287"/>
                  <a:pt x="16946" y="10814"/>
                </a:cubicBezTo>
                <a:cubicBezTo>
                  <a:pt x="16911" y="11075"/>
                  <a:pt x="17062" y="11320"/>
                  <a:pt x="17277" y="11353"/>
                </a:cubicBezTo>
                <a:cubicBezTo>
                  <a:pt x="17290" y="11355"/>
                  <a:pt x="17301" y="11349"/>
                  <a:pt x="17313" y="11349"/>
                </a:cubicBezTo>
                <a:lnTo>
                  <a:pt x="17313" y="11356"/>
                </a:lnTo>
                <a:lnTo>
                  <a:pt x="20220" y="11356"/>
                </a:lnTo>
                <a:lnTo>
                  <a:pt x="19252" y="12536"/>
                </a:lnTo>
                <a:cubicBezTo>
                  <a:pt x="19099" y="12723"/>
                  <a:pt x="19099" y="13028"/>
                  <a:pt x="19252" y="13214"/>
                </a:cubicBezTo>
                <a:cubicBezTo>
                  <a:pt x="19405" y="13401"/>
                  <a:pt x="19655" y="13401"/>
                  <a:pt x="19808" y="13214"/>
                </a:cubicBezTo>
                <a:lnTo>
                  <a:pt x="21449" y="11210"/>
                </a:lnTo>
                <a:cubicBezTo>
                  <a:pt x="21527" y="11115"/>
                  <a:pt x="21565" y="10990"/>
                  <a:pt x="21564" y="10865"/>
                </a:cubicBezTo>
                <a:cubicBezTo>
                  <a:pt x="21566" y="10740"/>
                  <a:pt x="21528" y="10610"/>
                  <a:pt x="21449" y="10514"/>
                </a:cubicBezTo>
                <a:lnTo>
                  <a:pt x="19808" y="8513"/>
                </a:lnTo>
                <a:cubicBezTo>
                  <a:pt x="19732" y="8419"/>
                  <a:pt x="19632" y="8373"/>
                  <a:pt x="19532" y="8373"/>
                </a:cubicBezTo>
                <a:cubicBezTo>
                  <a:pt x="19431" y="8373"/>
                  <a:pt x="19329" y="8419"/>
                  <a:pt x="19252" y="8513"/>
                </a:cubicBezTo>
                <a:cubicBezTo>
                  <a:pt x="19099" y="8699"/>
                  <a:pt x="19099" y="9001"/>
                  <a:pt x="19252" y="9187"/>
                </a:cubicBezTo>
                <a:lnTo>
                  <a:pt x="20244" y="10396"/>
                </a:lnTo>
                <a:lnTo>
                  <a:pt x="17704" y="10396"/>
                </a:lnTo>
                <a:cubicBezTo>
                  <a:pt x="17624" y="7769"/>
                  <a:pt x="16771" y="5169"/>
                  <a:pt x="15125" y="3162"/>
                </a:cubicBezTo>
                <a:cubicBezTo>
                  <a:pt x="13395" y="1054"/>
                  <a:pt x="11130" y="0"/>
                  <a:pt x="8863" y="0"/>
                </a:cubicBezTo>
                <a:close/>
                <a:moveTo>
                  <a:pt x="590" y="12199"/>
                </a:moveTo>
                <a:cubicBezTo>
                  <a:pt x="532" y="12191"/>
                  <a:pt x="470" y="12198"/>
                  <a:pt x="410" y="12225"/>
                </a:cubicBezTo>
                <a:cubicBezTo>
                  <a:pt x="220" y="12309"/>
                  <a:pt x="117" y="12561"/>
                  <a:pt x="178" y="12797"/>
                </a:cubicBezTo>
                <a:cubicBezTo>
                  <a:pt x="234" y="13160"/>
                  <a:pt x="306" y="13519"/>
                  <a:pt x="392" y="13874"/>
                </a:cubicBezTo>
                <a:cubicBezTo>
                  <a:pt x="478" y="14229"/>
                  <a:pt x="576" y="14580"/>
                  <a:pt x="693" y="14926"/>
                </a:cubicBezTo>
                <a:cubicBezTo>
                  <a:pt x="753" y="15129"/>
                  <a:pt x="923" y="15251"/>
                  <a:pt x="1098" y="15219"/>
                </a:cubicBezTo>
                <a:cubicBezTo>
                  <a:pt x="1348" y="15173"/>
                  <a:pt x="1499" y="14858"/>
                  <a:pt x="1408" y="14570"/>
                </a:cubicBezTo>
                <a:cubicBezTo>
                  <a:pt x="1301" y="14255"/>
                  <a:pt x="1210" y="13934"/>
                  <a:pt x="1131" y="13610"/>
                </a:cubicBezTo>
                <a:cubicBezTo>
                  <a:pt x="1053" y="13287"/>
                  <a:pt x="987" y="12960"/>
                  <a:pt x="936" y="12628"/>
                </a:cubicBezTo>
                <a:cubicBezTo>
                  <a:pt x="917" y="12394"/>
                  <a:pt x="767" y="12225"/>
                  <a:pt x="590" y="12199"/>
                </a:cubicBezTo>
                <a:close/>
                <a:moveTo>
                  <a:pt x="17121" y="12269"/>
                </a:moveTo>
                <a:cubicBezTo>
                  <a:pt x="16967" y="12292"/>
                  <a:pt x="16833" y="12424"/>
                  <a:pt x="16790" y="12617"/>
                </a:cubicBezTo>
                <a:cubicBezTo>
                  <a:pt x="16740" y="12945"/>
                  <a:pt x="16678" y="13271"/>
                  <a:pt x="16601" y="13592"/>
                </a:cubicBezTo>
                <a:cubicBezTo>
                  <a:pt x="16523" y="13914"/>
                  <a:pt x="16431" y="14230"/>
                  <a:pt x="16327" y="14541"/>
                </a:cubicBezTo>
                <a:cubicBezTo>
                  <a:pt x="16288" y="14720"/>
                  <a:pt x="16342" y="14911"/>
                  <a:pt x="16462" y="15025"/>
                </a:cubicBezTo>
                <a:cubicBezTo>
                  <a:pt x="16649" y="15201"/>
                  <a:pt x="16919" y="15143"/>
                  <a:pt x="17046" y="14900"/>
                </a:cubicBezTo>
                <a:cubicBezTo>
                  <a:pt x="17160" y="14557"/>
                  <a:pt x="17259" y="14210"/>
                  <a:pt x="17343" y="13856"/>
                </a:cubicBezTo>
                <a:cubicBezTo>
                  <a:pt x="17427" y="13503"/>
                  <a:pt x="17496" y="13146"/>
                  <a:pt x="17551" y="12786"/>
                </a:cubicBezTo>
                <a:cubicBezTo>
                  <a:pt x="17572" y="12559"/>
                  <a:pt x="17457" y="12347"/>
                  <a:pt x="17277" y="12284"/>
                </a:cubicBezTo>
                <a:cubicBezTo>
                  <a:pt x="17224" y="12265"/>
                  <a:pt x="17172" y="12261"/>
                  <a:pt x="17121" y="12269"/>
                </a:cubicBezTo>
                <a:close/>
                <a:moveTo>
                  <a:pt x="16213" y="15501"/>
                </a:moveTo>
                <a:cubicBezTo>
                  <a:pt x="16054" y="15485"/>
                  <a:pt x="15895" y="15590"/>
                  <a:pt x="15825" y="15779"/>
                </a:cubicBezTo>
                <a:cubicBezTo>
                  <a:pt x="15703" y="16033"/>
                  <a:pt x="15571" y="16281"/>
                  <a:pt x="15428" y="16523"/>
                </a:cubicBezTo>
                <a:cubicBezTo>
                  <a:pt x="15286" y="16765"/>
                  <a:pt x="15134" y="17001"/>
                  <a:pt x="14971" y="17231"/>
                </a:cubicBezTo>
                <a:cubicBezTo>
                  <a:pt x="14798" y="17435"/>
                  <a:pt x="14815" y="17780"/>
                  <a:pt x="15007" y="17956"/>
                </a:cubicBezTo>
                <a:cubicBezTo>
                  <a:pt x="15183" y="18117"/>
                  <a:pt x="15433" y="18067"/>
                  <a:pt x="15558" y="17846"/>
                </a:cubicBezTo>
                <a:cubicBezTo>
                  <a:pt x="15736" y="17595"/>
                  <a:pt x="15903" y="17338"/>
                  <a:pt x="16060" y="17073"/>
                </a:cubicBezTo>
                <a:cubicBezTo>
                  <a:pt x="16216" y="16808"/>
                  <a:pt x="16362" y="16534"/>
                  <a:pt x="16495" y="16256"/>
                </a:cubicBezTo>
                <a:cubicBezTo>
                  <a:pt x="16634" y="16023"/>
                  <a:pt x="16576" y="15698"/>
                  <a:pt x="16369" y="15560"/>
                </a:cubicBezTo>
                <a:cubicBezTo>
                  <a:pt x="16319" y="15526"/>
                  <a:pt x="16266" y="15506"/>
                  <a:pt x="16213" y="15501"/>
                </a:cubicBezTo>
                <a:close/>
                <a:moveTo>
                  <a:pt x="1474" y="15541"/>
                </a:moveTo>
                <a:cubicBezTo>
                  <a:pt x="1416" y="15556"/>
                  <a:pt x="1359" y="15588"/>
                  <a:pt x="1309" y="15637"/>
                </a:cubicBezTo>
                <a:cubicBezTo>
                  <a:pt x="1143" y="15797"/>
                  <a:pt x="1116" y="16091"/>
                  <a:pt x="1249" y="16293"/>
                </a:cubicBezTo>
                <a:cubicBezTo>
                  <a:pt x="1380" y="16563"/>
                  <a:pt x="1521" y="16827"/>
                  <a:pt x="1672" y="17084"/>
                </a:cubicBezTo>
                <a:cubicBezTo>
                  <a:pt x="1824" y="17341"/>
                  <a:pt x="1987" y="17591"/>
                  <a:pt x="2159" y="17835"/>
                </a:cubicBezTo>
                <a:cubicBezTo>
                  <a:pt x="2320" y="18038"/>
                  <a:pt x="2589" y="18031"/>
                  <a:pt x="2740" y="17817"/>
                </a:cubicBezTo>
                <a:cubicBezTo>
                  <a:pt x="2860" y="17646"/>
                  <a:pt x="2861" y="17393"/>
                  <a:pt x="2743" y="17220"/>
                </a:cubicBezTo>
                <a:cubicBezTo>
                  <a:pt x="2585" y="16997"/>
                  <a:pt x="2438" y="16769"/>
                  <a:pt x="2301" y="16534"/>
                </a:cubicBezTo>
                <a:cubicBezTo>
                  <a:pt x="2163" y="16300"/>
                  <a:pt x="2035" y="16058"/>
                  <a:pt x="1916" y="15812"/>
                </a:cubicBezTo>
                <a:cubicBezTo>
                  <a:pt x="1835" y="15599"/>
                  <a:pt x="1648" y="15497"/>
                  <a:pt x="1474" y="15541"/>
                </a:cubicBezTo>
                <a:close/>
                <a:moveTo>
                  <a:pt x="3296" y="18191"/>
                </a:moveTo>
                <a:cubicBezTo>
                  <a:pt x="3169" y="18222"/>
                  <a:pt x="3054" y="18325"/>
                  <a:pt x="3001" y="18491"/>
                </a:cubicBezTo>
                <a:cubicBezTo>
                  <a:pt x="2934" y="18701"/>
                  <a:pt x="3004" y="18940"/>
                  <a:pt x="3167" y="19048"/>
                </a:cubicBezTo>
                <a:cubicBezTo>
                  <a:pt x="3429" y="19318"/>
                  <a:pt x="3701" y="19568"/>
                  <a:pt x="3981" y="19796"/>
                </a:cubicBezTo>
                <a:cubicBezTo>
                  <a:pt x="4261" y="20023"/>
                  <a:pt x="4548" y="20228"/>
                  <a:pt x="4844" y="20411"/>
                </a:cubicBezTo>
                <a:cubicBezTo>
                  <a:pt x="5045" y="20564"/>
                  <a:pt x="5313" y="20464"/>
                  <a:pt x="5409" y="20199"/>
                </a:cubicBezTo>
                <a:cubicBezTo>
                  <a:pt x="5498" y="19954"/>
                  <a:pt x="5398" y="19668"/>
                  <a:pt x="5193" y="19572"/>
                </a:cubicBezTo>
                <a:cubicBezTo>
                  <a:pt x="4923" y="19405"/>
                  <a:pt x="4660" y="19219"/>
                  <a:pt x="4405" y="19012"/>
                </a:cubicBezTo>
                <a:cubicBezTo>
                  <a:pt x="4150" y="18804"/>
                  <a:pt x="3902" y="18576"/>
                  <a:pt x="3663" y="18330"/>
                </a:cubicBezTo>
                <a:cubicBezTo>
                  <a:pt x="3561" y="18201"/>
                  <a:pt x="3423" y="18160"/>
                  <a:pt x="3296" y="18191"/>
                </a:cubicBezTo>
                <a:close/>
                <a:moveTo>
                  <a:pt x="14373" y="18253"/>
                </a:moveTo>
                <a:cubicBezTo>
                  <a:pt x="14265" y="18225"/>
                  <a:pt x="14147" y="18254"/>
                  <a:pt x="14051" y="18345"/>
                </a:cubicBezTo>
                <a:cubicBezTo>
                  <a:pt x="13803" y="18599"/>
                  <a:pt x="13546" y="18833"/>
                  <a:pt x="13279" y="19045"/>
                </a:cubicBezTo>
                <a:cubicBezTo>
                  <a:pt x="13012" y="19256"/>
                  <a:pt x="12736" y="19446"/>
                  <a:pt x="12455" y="19616"/>
                </a:cubicBezTo>
                <a:cubicBezTo>
                  <a:pt x="12254" y="19709"/>
                  <a:pt x="12155" y="19985"/>
                  <a:pt x="12236" y="20228"/>
                </a:cubicBezTo>
                <a:cubicBezTo>
                  <a:pt x="12327" y="20504"/>
                  <a:pt x="12600" y="20612"/>
                  <a:pt x="12807" y="20455"/>
                </a:cubicBezTo>
                <a:cubicBezTo>
                  <a:pt x="13114" y="20269"/>
                  <a:pt x="13415" y="20061"/>
                  <a:pt x="13706" y="19829"/>
                </a:cubicBezTo>
                <a:cubicBezTo>
                  <a:pt x="13996" y="19597"/>
                  <a:pt x="14276" y="19341"/>
                  <a:pt x="14547" y="19063"/>
                </a:cubicBezTo>
                <a:cubicBezTo>
                  <a:pt x="14685" y="18924"/>
                  <a:pt x="14723" y="18686"/>
                  <a:pt x="14638" y="18495"/>
                </a:cubicBezTo>
                <a:cubicBezTo>
                  <a:pt x="14580" y="18365"/>
                  <a:pt x="14481" y="18281"/>
                  <a:pt x="14373" y="18253"/>
                </a:cubicBezTo>
                <a:close/>
                <a:moveTo>
                  <a:pt x="6272" y="20166"/>
                </a:moveTo>
                <a:cubicBezTo>
                  <a:pt x="6117" y="20186"/>
                  <a:pt x="5979" y="20316"/>
                  <a:pt x="5935" y="20510"/>
                </a:cubicBezTo>
                <a:cubicBezTo>
                  <a:pt x="5880" y="20756"/>
                  <a:pt x="5996" y="21012"/>
                  <a:pt x="6197" y="21086"/>
                </a:cubicBezTo>
                <a:cubicBezTo>
                  <a:pt x="6522" y="21210"/>
                  <a:pt x="6854" y="21312"/>
                  <a:pt x="7189" y="21390"/>
                </a:cubicBezTo>
                <a:cubicBezTo>
                  <a:pt x="7522" y="21467"/>
                  <a:pt x="7857" y="21521"/>
                  <a:pt x="8196" y="21551"/>
                </a:cubicBezTo>
                <a:cubicBezTo>
                  <a:pt x="8371" y="21550"/>
                  <a:pt x="8523" y="21400"/>
                  <a:pt x="8562" y="21192"/>
                </a:cubicBezTo>
                <a:cubicBezTo>
                  <a:pt x="8613" y="20926"/>
                  <a:pt x="8473" y="20664"/>
                  <a:pt x="8253" y="20613"/>
                </a:cubicBezTo>
                <a:cubicBezTo>
                  <a:pt x="7944" y="20585"/>
                  <a:pt x="7637" y="20534"/>
                  <a:pt x="7333" y="20463"/>
                </a:cubicBezTo>
                <a:cubicBezTo>
                  <a:pt x="7029" y="20391"/>
                  <a:pt x="6726" y="20299"/>
                  <a:pt x="6428" y="20184"/>
                </a:cubicBezTo>
                <a:cubicBezTo>
                  <a:pt x="6375" y="20164"/>
                  <a:pt x="6323" y="20159"/>
                  <a:pt x="6272" y="20166"/>
                </a:cubicBezTo>
                <a:close/>
                <a:moveTo>
                  <a:pt x="11388" y="20195"/>
                </a:moveTo>
                <a:cubicBezTo>
                  <a:pt x="11330" y="20188"/>
                  <a:pt x="11270" y="20194"/>
                  <a:pt x="11211" y="20221"/>
                </a:cubicBezTo>
                <a:cubicBezTo>
                  <a:pt x="10921" y="20328"/>
                  <a:pt x="10629" y="20412"/>
                  <a:pt x="10333" y="20477"/>
                </a:cubicBezTo>
                <a:cubicBezTo>
                  <a:pt x="10038" y="20543"/>
                  <a:pt x="9740" y="20588"/>
                  <a:pt x="9440" y="20613"/>
                </a:cubicBezTo>
                <a:cubicBezTo>
                  <a:pt x="9241" y="20600"/>
                  <a:pt x="9067" y="20779"/>
                  <a:pt x="9043" y="21020"/>
                </a:cubicBezTo>
                <a:cubicBezTo>
                  <a:pt x="9012" y="21336"/>
                  <a:pt x="9236" y="21600"/>
                  <a:pt x="9494" y="21555"/>
                </a:cubicBezTo>
                <a:cubicBezTo>
                  <a:pt x="9824" y="21527"/>
                  <a:pt x="10152" y="21477"/>
                  <a:pt x="10477" y="21405"/>
                </a:cubicBezTo>
                <a:cubicBezTo>
                  <a:pt x="10803" y="21332"/>
                  <a:pt x="11124" y="21240"/>
                  <a:pt x="11442" y="21122"/>
                </a:cubicBezTo>
                <a:cubicBezTo>
                  <a:pt x="11637" y="21071"/>
                  <a:pt x="11768" y="20846"/>
                  <a:pt x="11740" y="20606"/>
                </a:cubicBezTo>
                <a:cubicBezTo>
                  <a:pt x="11713" y="20378"/>
                  <a:pt x="11561" y="20217"/>
                  <a:pt x="11388" y="20195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chemeClr val="dk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Arial" panose="020b0604020202020204" pitchFamily="34" charset="0"/>
            </a:endParaRPr>
          </a:p>
        </p:txBody>
      </p:sp>
      <p:sp>
        <p:nvSpPr>
          <p:cNvPr id="925" name="Линия"/>
          <p:cNvSpPr/>
          <p:nvPr>
            <p:custDataLst>
              <p:tags r:id="rId6"/>
            </p:custDataLst>
          </p:nvPr>
        </p:nvSpPr>
        <p:spPr>
          <a:xfrm>
            <a:off x="2305726" y="4315944"/>
            <a:ext cx="1" cy="52479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miter lim="400000"/>
            <a:tailEnd type="oval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chemeClr val="dk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1305938" y="4941218"/>
            <a:ext cx="1999575" cy="1187096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pPr marL="0" lvl="0" algn="ctr" defTabSz="4572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kern="100" spc="120">
                <a:solidFill>
                  <a:schemeClr val="dk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Arial" panose="020b0604020202020204" pitchFamily="34" charset="0"/>
              </a:rPr>
              <a:t>饮食调整：增加纤维摄入，保持大便通畅</a:t>
            </a:r>
          </a:p>
        </p:txBody>
      </p:sp>
      <p:sp>
        <p:nvSpPr>
          <p:cNvPr id="943" name="Кружок"/>
          <p:cNvSpPr/>
          <p:nvPr>
            <p:custDataLst>
              <p:tags r:id="rId8"/>
            </p:custDataLst>
          </p:nvPr>
        </p:nvSpPr>
        <p:spPr>
          <a:xfrm>
            <a:off x="4243439" y="3209034"/>
            <a:ext cx="1161572" cy="1161573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chemeClr val="dk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Arial" panose="020b0604020202020204" pitchFamily="34" charset="0"/>
            </a:endParaRPr>
          </a:p>
        </p:txBody>
      </p:sp>
      <p:sp>
        <p:nvSpPr>
          <p:cNvPr id="944" name="Фигура"/>
          <p:cNvSpPr/>
          <p:nvPr>
            <p:custDataLst>
              <p:tags r:id="rId9"/>
            </p:custDataLst>
          </p:nvPr>
        </p:nvSpPr>
        <p:spPr>
          <a:xfrm flipV="1">
            <a:off x="4114494" y="3076555"/>
            <a:ext cx="1736704" cy="142438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60" extrusionOk="0">
                <a:moveTo>
                  <a:pt x="8863" y="0"/>
                </a:moveTo>
                <a:cubicBezTo>
                  <a:pt x="6596" y="0"/>
                  <a:pt x="4331" y="1054"/>
                  <a:pt x="2601" y="3162"/>
                </a:cubicBezTo>
                <a:cubicBezTo>
                  <a:pt x="868" y="5275"/>
                  <a:pt x="3" y="8045"/>
                  <a:pt x="7" y="10814"/>
                </a:cubicBezTo>
                <a:cubicBezTo>
                  <a:pt x="-34" y="11071"/>
                  <a:pt x="108" y="11320"/>
                  <a:pt x="320" y="11364"/>
                </a:cubicBezTo>
                <a:cubicBezTo>
                  <a:pt x="586" y="11418"/>
                  <a:pt x="818" y="11140"/>
                  <a:pt x="780" y="10814"/>
                </a:cubicBezTo>
                <a:cubicBezTo>
                  <a:pt x="776" y="8287"/>
                  <a:pt x="1566" y="5758"/>
                  <a:pt x="3148" y="3829"/>
                </a:cubicBezTo>
                <a:cubicBezTo>
                  <a:pt x="4727" y="1905"/>
                  <a:pt x="6794" y="942"/>
                  <a:pt x="8863" y="942"/>
                </a:cubicBezTo>
                <a:cubicBezTo>
                  <a:pt x="10932" y="942"/>
                  <a:pt x="12999" y="1905"/>
                  <a:pt x="14578" y="3829"/>
                </a:cubicBezTo>
                <a:cubicBezTo>
                  <a:pt x="16160" y="5758"/>
                  <a:pt x="16950" y="8287"/>
                  <a:pt x="16946" y="10814"/>
                </a:cubicBezTo>
                <a:cubicBezTo>
                  <a:pt x="16911" y="11075"/>
                  <a:pt x="17062" y="11320"/>
                  <a:pt x="17277" y="11353"/>
                </a:cubicBezTo>
                <a:cubicBezTo>
                  <a:pt x="17290" y="11355"/>
                  <a:pt x="17301" y="11349"/>
                  <a:pt x="17313" y="11349"/>
                </a:cubicBezTo>
                <a:lnTo>
                  <a:pt x="17313" y="11356"/>
                </a:lnTo>
                <a:lnTo>
                  <a:pt x="20220" y="11356"/>
                </a:lnTo>
                <a:lnTo>
                  <a:pt x="19252" y="12536"/>
                </a:lnTo>
                <a:cubicBezTo>
                  <a:pt x="19099" y="12723"/>
                  <a:pt x="19099" y="13028"/>
                  <a:pt x="19252" y="13214"/>
                </a:cubicBezTo>
                <a:cubicBezTo>
                  <a:pt x="19405" y="13401"/>
                  <a:pt x="19655" y="13401"/>
                  <a:pt x="19808" y="13214"/>
                </a:cubicBezTo>
                <a:lnTo>
                  <a:pt x="21449" y="11210"/>
                </a:lnTo>
                <a:cubicBezTo>
                  <a:pt x="21527" y="11115"/>
                  <a:pt x="21565" y="10990"/>
                  <a:pt x="21564" y="10865"/>
                </a:cubicBezTo>
                <a:cubicBezTo>
                  <a:pt x="21566" y="10740"/>
                  <a:pt x="21528" y="10610"/>
                  <a:pt x="21449" y="10514"/>
                </a:cubicBezTo>
                <a:lnTo>
                  <a:pt x="19808" y="8513"/>
                </a:lnTo>
                <a:cubicBezTo>
                  <a:pt x="19732" y="8419"/>
                  <a:pt x="19632" y="8373"/>
                  <a:pt x="19532" y="8373"/>
                </a:cubicBezTo>
                <a:cubicBezTo>
                  <a:pt x="19431" y="8373"/>
                  <a:pt x="19329" y="8419"/>
                  <a:pt x="19252" y="8513"/>
                </a:cubicBezTo>
                <a:cubicBezTo>
                  <a:pt x="19099" y="8699"/>
                  <a:pt x="19099" y="9001"/>
                  <a:pt x="19252" y="9187"/>
                </a:cubicBezTo>
                <a:lnTo>
                  <a:pt x="20244" y="10396"/>
                </a:lnTo>
                <a:lnTo>
                  <a:pt x="17704" y="10396"/>
                </a:lnTo>
                <a:cubicBezTo>
                  <a:pt x="17624" y="7769"/>
                  <a:pt x="16771" y="5169"/>
                  <a:pt x="15125" y="3162"/>
                </a:cubicBezTo>
                <a:cubicBezTo>
                  <a:pt x="13395" y="1054"/>
                  <a:pt x="11130" y="0"/>
                  <a:pt x="8863" y="0"/>
                </a:cubicBezTo>
                <a:close/>
                <a:moveTo>
                  <a:pt x="590" y="12199"/>
                </a:moveTo>
                <a:cubicBezTo>
                  <a:pt x="532" y="12191"/>
                  <a:pt x="470" y="12198"/>
                  <a:pt x="410" y="12225"/>
                </a:cubicBezTo>
                <a:cubicBezTo>
                  <a:pt x="220" y="12309"/>
                  <a:pt x="117" y="12561"/>
                  <a:pt x="178" y="12797"/>
                </a:cubicBezTo>
                <a:cubicBezTo>
                  <a:pt x="234" y="13160"/>
                  <a:pt x="306" y="13519"/>
                  <a:pt x="392" y="13874"/>
                </a:cubicBezTo>
                <a:cubicBezTo>
                  <a:pt x="478" y="14229"/>
                  <a:pt x="576" y="14580"/>
                  <a:pt x="693" y="14926"/>
                </a:cubicBezTo>
                <a:cubicBezTo>
                  <a:pt x="753" y="15129"/>
                  <a:pt x="923" y="15251"/>
                  <a:pt x="1098" y="15219"/>
                </a:cubicBezTo>
                <a:cubicBezTo>
                  <a:pt x="1348" y="15173"/>
                  <a:pt x="1499" y="14858"/>
                  <a:pt x="1408" y="14570"/>
                </a:cubicBezTo>
                <a:cubicBezTo>
                  <a:pt x="1301" y="14255"/>
                  <a:pt x="1210" y="13934"/>
                  <a:pt x="1131" y="13610"/>
                </a:cubicBezTo>
                <a:cubicBezTo>
                  <a:pt x="1053" y="13287"/>
                  <a:pt x="987" y="12960"/>
                  <a:pt x="936" y="12628"/>
                </a:cubicBezTo>
                <a:cubicBezTo>
                  <a:pt x="917" y="12394"/>
                  <a:pt x="767" y="12225"/>
                  <a:pt x="590" y="12199"/>
                </a:cubicBezTo>
                <a:close/>
                <a:moveTo>
                  <a:pt x="17121" y="12269"/>
                </a:moveTo>
                <a:cubicBezTo>
                  <a:pt x="16967" y="12292"/>
                  <a:pt x="16833" y="12424"/>
                  <a:pt x="16790" y="12617"/>
                </a:cubicBezTo>
                <a:cubicBezTo>
                  <a:pt x="16740" y="12945"/>
                  <a:pt x="16678" y="13271"/>
                  <a:pt x="16601" y="13592"/>
                </a:cubicBezTo>
                <a:cubicBezTo>
                  <a:pt x="16523" y="13914"/>
                  <a:pt x="16431" y="14230"/>
                  <a:pt x="16327" y="14541"/>
                </a:cubicBezTo>
                <a:cubicBezTo>
                  <a:pt x="16288" y="14720"/>
                  <a:pt x="16342" y="14911"/>
                  <a:pt x="16462" y="15025"/>
                </a:cubicBezTo>
                <a:cubicBezTo>
                  <a:pt x="16649" y="15201"/>
                  <a:pt x="16919" y="15143"/>
                  <a:pt x="17046" y="14900"/>
                </a:cubicBezTo>
                <a:cubicBezTo>
                  <a:pt x="17160" y="14557"/>
                  <a:pt x="17259" y="14210"/>
                  <a:pt x="17343" y="13856"/>
                </a:cubicBezTo>
                <a:cubicBezTo>
                  <a:pt x="17427" y="13503"/>
                  <a:pt x="17496" y="13146"/>
                  <a:pt x="17551" y="12786"/>
                </a:cubicBezTo>
                <a:cubicBezTo>
                  <a:pt x="17572" y="12559"/>
                  <a:pt x="17457" y="12347"/>
                  <a:pt x="17277" y="12284"/>
                </a:cubicBezTo>
                <a:cubicBezTo>
                  <a:pt x="17224" y="12265"/>
                  <a:pt x="17172" y="12261"/>
                  <a:pt x="17121" y="12269"/>
                </a:cubicBezTo>
                <a:close/>
                <a:moveTo>
                  <a:pt x="16213" y="15501"/>
                </a:moveTo>
                <a:cubicBezTo>
                  <a:pt x="16054" y="15485"/>
                  <a:pt x="15895" y="15590"/>
                  <a:pt x="15825" y="15779"/>
                </a:cubicBezTo>
                <a:cubicBezTo>
                  <a:pt x="15703" y="16033"/>
                  <a:pt x="15571" y="16281"/>
                  <a:pt x="15428" y="16523"/>
                </a:cubicBezTo>
                <a:cubicBezTo>
                  <a:pt x="15286" y="16765"/>
                  <a:pt x="15134" y="17001"/>
                  <a:pt x="14971" y="17231"/>
                </a:cubicBezTo>
                <a:cubicBezTo>
                  <a:pt x="14798" y="17435"/>
                  <a:pt x="14815" y="17780"/>
                  <a:pt x="15007" y="17956"/>
                </a:cubicBezTo>
                <a:cubicBezTo>
                  <a:pt x="15183" y="18117"/>
                  <a:pt x="15433" y="18067"/>
                  <a:pt x="15558" y="17846"/>
                </a:cubicBezTo>
                <a:cubicBezTo>
                  <a:pt x="15736" y="17595"/>
                  <a:pt x="15903" y="17338"/>
                  <a:pt x="16060" y="17073"/>
                </a:cubicBezTo>
                <a:cubicBezTo>
                  <a:pt x="16216" y="16808"/>
                  <a:pt x="16362" y="16534"/>
                  <a:pt x="16495" y="16256"/>
                </a:cubicBezTo>
                <a:cubicBezTo>
                  <a:pt x="16634" y="16023"/>
                  <a:pt x="16576" y="15698"/>
                  <a:pt x="16369" y="15560"/>
                </a:cubicBezTo>
                <a:cubicBezTo>
                  <a:pt x="16319" y="15526"/>
                  <a:pt x="16266" y="15506"/>
                  <a:pt x="16213" y="15501"/>
                </a:cubicBezTo>
                <a:close/>
                <a:moveTo>
                  <a:pt x="1474" y="15541"/>
                </a:moveTo>
                <a:cubicBezTo>
                  <a:pt x="1416" y="15556"/>
                  <a:pt x="1359" y="15588"/>
                  <a:pt x="1309" y="15637"/>
                </a:cubicBezTo>
                <a:cubicBezTo>
                  <a:pt x="1143" y="15797"/>
                  <a:pt x="1116" y="16091"/>
                  <a:pt x="1249" y="16293"/>
                </a:cubicBezTo>
                <a:cubicBezTo>
                  <a:pt x="1380" y="16563"/>
                  <a:pt x="1521" y="16827"/>
                  <a:pt x="1672" y="17084"/>
                </a:cubicBezTo>
                <a:cubicBezTo>
                  <a:pt x="1824" y="17341"/>
                  <a:pt x="1987" y="17591"/>
                  <a:pt x="2159" y="17835"/>
                </a:cubicBezTo>
                <a:cubicBezTo>
                  <a:pt x="2320" y="18038"/>
                  <a:pt x="2589" y="18031"/>
                  <a:pt x="2740" y="17817"/>
                </a:cubicBezTo>
                <a:cubicBezTo>
                  <a:pt x="2860" y="17646"/>
                  <a:pt x="2861" y="17393"/>
                  <a:pt x="2743" y="17220"/>
                </a:cubicBezTo>
                <a:cubicBezTo>
                  <a:pt x="2585" y="16997"/>
                  <a:pt x="2438" y="16769"/>
                  <a:pt x="2301" y="16534"/>
                </a:cubicBezTo>
                <a:cubicBezTo>
                  <a:pt x="2163" y="16300"/>
                  <a:pt x="2035" y="16058"/>
                  <a:pt x="1916" y="15812"/>
                </a:cubicBezTo>
                <a:cubicBezTo>
                  <a:pt x="1835" y="15599"/>
                  <a:pt x="1648" y="15497"/>
                  <a:pt x="1474" y="15541"/>
                </a:cubicBezTo>
                <a:close/>
                <a:moveTo>
                  <a:pt x="3296" y="18191"/>
                </a:moveTo>
                <a:cubicBezTo>
                  <a:pt x="3169" y="18222"/>
                  <a:pt x="3054" y="18325"/>
                  <a:pt x="3001" y="18491"/>
                </a:cubicBezTo>
                <a:cubicBezTo>
                  <a:pt x="2934" y="18701"/>
                  <a:pt x="3004" y="18940"/>
                  <a:pt x="3167" y="19048"/>
                </a:cubicBezTo>
                <a:cubicBezTo>
                  <a:pt x="3429" y="19318"/>
                  <a:pt x="3701" y="19568"/>
                  <a:pt x="3981" y="19796"/>
                </a:cubicBezTo>
                <a:cubicBezTo>
                  <a:pt x="4261" y="20023"/>
                  <a:pt x="4548" y="20228"/>
                  <a:pt x="4844" y="20411"/>
                </a:cubicBezTo>
                <a:cubicBezTo>
                  <a:pt x="5045" y="20564"/>
                  <a:pt x="5313" y="20464"/>
                  <a:pt x="5409" y="20199"/>
                </a:cubicBezTo>
                <a:cubicBezTo>
                  <a:pt x="5498" y="19954"/>
                  <a:pt x="5398" y="19668"/>
                  <a:pt x="5193" y="19572"/>
                </a:cubicBezTo>
                <a:cubicBezTo>
                  <a:pt x="4923" y="19405"/>
                  <a:pt x="4660" y="19219"/>
                  <a:pt x="4405" y="19012"/>
                </a:cubicBezTo>
                <a:cubicBezTo>
                  <a:pt x="4150" y="18804"/>
                  <a:pt x="3902" y="18576"/>
                  <a:pt x="3663" y="18330"/>
                </a:cubicBezTo>
                <a:cubicBezTo>
                  <a:pt x="3561" y="18201"/>
                  <a:pt x="3423" y="18160"/>
                  <a:pt x="3296" y="18191"/>
                </a:cubicBezTo>
                <a:close/>
                <a:moveTo>
                  <a:pt x="14373" y="18253"/>
                </a:moveTo>
                <a:cubicBezTo>
                  <a:pt x="14265" y="18225"/>
                  <a:pt x="14147" y="18254"/>
                  <a:pt x="14051" y="18345"/>
                </a:cubicBezTo>
                <a:cubicBezTo>
                  <a:pt x="13803" y="18599"/>
                  <a:pt x="13546" y="18833"/>
                  <a:pt x="13279" y="19045"/>
                </a:cubicBezTo>
                <a:cubicBezTo>
                  <a:pt x="13012" y="19256"/>
                  <a:pt x="12736" y="19446"/>
                  <a:pt x="12455" y="19616"/>
                </a:cubicBezTo>
                <a:cubicBezTo>
                  <a:pt x="12254" y="19709"/>
                  <a:pt x="12155" y="19985"/>
                  <a:pt x="12236" y="20228"/>
                </a:cubicBezTo>
                <a:cubicBezTo>
                  <a:pt x="12327" y="20504"/>
                  <a:pt x="12600" y="20612"/>
                  <a:pt x="12807" y="20455"/>
                </a:cubicBezTo>
                <a:cubicBezTo>
                  <a:pt x="13114" y="20269"/>
                  <a:pt x="13415" y="20061"/>
                  <a:pt x="13706" y="19829"/>
                </a:cubicBezTo>
                <a:cubicBezTo>
                  <a:pt x="13996" y="19597"/>
                  <a:pt x="14276" y="19341"/>
                  <a:pt x="14547" y="19063"/>
                </a:cubicBezTo>
                <a:cubicBezTo>
                  <a:pt x="14685" y="18924"/>
                  <a:pt x="14723" y="18686"/>
                  <a:pt x="14638" y="18495"/>
                </a:cubicBezTo>
                <a:cubicBezTo>
                  <a:pt x="14580" y="18365"/>
                  <a:pt x="14481" y="18281"/>
                  <a:pt x="14373" y="18253"/>
                </a:cubicBezTo>
                <a:close/>
                <a:moveTo>
                  <a:pt x="6272" y="20166"/>
                </a:moveTo>
                <a:cubicBezTo>
                  <a:pt x="6117" y="20186"/>
                  <a:pt x="5979" y="20316"/>
                  <a:pt x="5935" y="20510"/>
                </a:cubicBezTo>
                <a:cubicBezTo>
                  <a:pt x="5880" y="20756"/>
                  <a:pt x="5996" y="21012"/>
                  <a:pt x="6197" y="21086"/>
                </a:cubicBezTo>
                <a:cubicBezTo>
                  <a:pt x="6522" y="21210"/>
                  <a:pt x="6854" y="21312"/>
                  <a:pt x="7189" y="21390"/>
                </a:cubicBezTo>
                <a:cubicBezTo>
                  <a:pt x="7522" y="21467"/>
                  <a:pt x="7857" y="21521"/>
                  <a:pt x="8196" y="21551"/>
                </a:cubicBezTo>
                <a:cubicBezTo>
                  <a:pt x="8371" y="21550"/>
                  <a:pt x="8523" y="21400"/>
                  <a:pt x="8562" y="21192"/>
                </a:cubicBezTo>
                <a:cubicBezTo>
                  <a:pt x="8613" y="20926"/>
                  <a:pt x="8473" y="20664"/>
                  <a:pt x="8253" y="20613"/>
                </a:cubicBezTo>
                <a:cubicBezTo>
                  <a:pt x="7944" y="20585"/>
                  <a:pt x="7637" y="20534"/>
                  <a:pt x="7333" y="20463"/>
                </a:cubicBezTo>
                <a:cubicBezTo>
                  <a:pt x="7029" y="20391"/>
                  <a:pt x="6726" y="20299"/>
                  <a:pt x="6428" y="20184"/>
                </a:cubicBezTo>
                <a:cubicBezTo>
                  <a:pt x="6375" y="20164"/>
                  <a:pt x="6323" y="20159"/>
                  <a:pt x="6272" y="20166"/>
                </a:cubicBezTo>
                <a:close/>
                <a:moveTo>
                  <a:pt x="11388" y="20195"/>
                </a:moveTo>
                <a:cubicBezTo>
                  <a:pt x="11330" y="20188"/>
                  <a:pt x="11270" y="20194"/>
                  <a:pt x="11211" y="20221"/>
                </a:cubicBezTo>
                <a:cubicBezTo>
                  <a:pt x="10921" y="20328"/>
                  <a:pt x="10629" y="20412"/>
                  <a:pt x="10333" y="20477"/>
                </a:cubicBezTo>
                <a:cubicBezTo>
                  <a:pt x="10038" y="20543"/>
                  <a:pt x="9740" y="20588"/>
                  <a:pt x="9440" y="20613"/>
                </a:cubicBezTo>
                <a:cubicBezTo>
                  <a:pt x="9241" y="20600"/>
                  <a:pt x="9067" y="20779"/>
                  <a:pt x="9043" y="21020"/>
                </a:cubicBezTo>
                <a:cubicBezTo>
                  <a:pt x="9012" y="21336"/>
                  <a:pt x="9236" y="21600"/>
                  <a:pt x="9494" y="21555"/>
                </a:cubicBezTo>
                <a:cubicBezTo>
                  <a:pt x="9824" y="21527"/>
                  <a:pt x="10152" y="21477"/>
                  <a:pt x="10477" y="21405"/>
                </a:cubicBezTo>
                <a:cubicBezTo>
                  <a:pt x="10803" y="21332"/>
                  <a:pt x="11124" y="21240"/>
                  <a:pt x="11442" y="21122"/>
                </a:cubicBezTo>
                <a:cubicBezTo>
                  <a:pt x="11637" y="21071"/>
                  <a:pt x="11768" y="20846"/>
                  <a:pt x="11740" y="20606"/>
                </a:cubicBezTo>
                <a:cubicBezTo>
                  <a:pt x="11713" y="20378"/>
                  <a:pt x="11561" y="20217"/>
                  <a:pt x="11388" y="20195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chemeClr val="dk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Линия"/>
          <p:cNvSpPr/>
          <p:nvPr>
            <p:custDataLst>
              <p:tags r:id="rId10"/>
            </p:custDataLst>
          </p:nvPr>
        </p:nvSpPr>
        <p:spPr>
          <a:xfrm>
            <a:off x="4824227" y="2738909"/>
            <a:ext cx="1" cy="524790"/>
          </a:xfrm>
          <a:prstGeom prst="line">
            <a:avLst/>
          </a:prstGeom>
          <a:noFill/>
          <a:ln w="25400" cap="flat">
            <a:solidFill>
              <a:schemeClr val="accent2"/>
            </a:solidFill>
            <a:prstDash val="solid"/>
            <a:miter lim="400000"/>
            <a:headEnd type="oval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chemeClr val="dk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矩形 77"/>
          <p:cNvSpPr/>
          <p:nvPr>
            <p:custDataLst>
              <p:tags r:id="rId11"/>
            </p:custDataLst>
          </p:nvPr>
        </p:nvSpPr>
        <p:spPr>
          <a:xfrm>
            <a:off x="3824440" y="1491424"/>
            <a:ext cx="1999575" cy="1138936"/>
          </a:xfrm>
          <a:prstGeom prst="rect">
            <a:avLst/>
          </a:prstGeom>
        </p:spPr>
        <p:txBody>
          <a:bodyPr wrap="square" lIns="91440" tIns="45720" rIns="91440" bIns="45720" anchor="b">
            <a:normAutofit/>
          </a:bodyPr>
          <a:lstStyle/>
          <a:p>
            <a:pPr marL="0" lvl="0" algn="ctr" defTabSz="4572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kern="100" spc="110">
                <a:solidFill>
                  <a:schemeClr val="dk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Arial" panose="020b0604020202020204" pitchFamily="34" charset="0"/>
              </a:rPr>
              <a:t>保持卫生：注意个人卫生，勤换衣物</a:t>
            </a:r>
          </a:p>
        </p:txBody>
      </p:sp>
      <p:sp>
        <p:nvSpPr>
          <p:cNvPr id="945" name="Кружок"/>
          <p:cNvSpPr/>
          <p:nvPr>
            <p:custDataLst>
              <p:tags r:id="rId12"/>
            </p:custDataLst>
          </p:nvPr>
        </p:nvSpPr>
        <p:spPr>
          <a:xfrm>
            <a:off x="6766153" y="3209034"/>
            <a:ext cx="1161572" cy="1161573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chemeClr val="dk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Arial" panose="020b0604020202020204" pitchFamily="34" charset="0"/>
            </a:endParaRPr>
          </a:p>
        </p:txBody>
      </p:sp>
      <p:sp>
        <p:nvSpPr>
          <p:cNvPr id="946" name="Фигура"/>
          <p:cNvSpPr/>
          <p:nvPr>
            <p:custDataLst>
              <p:tags r:id="rId13"/>
            </p:custDataLst>
          </p:nvPr>
        </p:nvSpPr>
        <p:spPr>
          <a:xfrm>
            <a:off x="6632997" y="3076555"/>
            <a:ext cx="1736704" cy="142438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60" extrusionOk="0">
                <a:moveTo>
                  <a:pt x="8863" y="0"/>
                </a:moveTo>
                <a:cubicBezTo>
                  <a:pt x="6596" y="0"/>
                  <a:pt x="4331" y="1054"/>
                  <a:pt x="2601" y="3162"/>
                </a:cubicBezTo>
                <a:cubicBezTo>
                  <a:pt x="868" y="5275"/>
                  <a:pt x="3" y="8045"/>
                  <a:pt x="7" y="10814"/>
                </a:cubicBezTo>
                <a:cubicBezTo>
                  <a:pt x="-34" y="11071"/>
                  <a:pt x="108" y="11320"/>
                  <a:pt x="320" y="11364"/>
                </a:cubicBezTo>
                <a:cubicBezTo>
                  <a:pt x="586" y="11418"/>
                  <a:pt x="818" y="11140"/>
                  <a:pt x="780" y="10814"/>
                </a:cubicBezTo>
                <a:cubicBezTo>
                  <a:pt x="776" y="8287"/>
                  <a:pt x="1566" y="5758"/>
                  <a:pt x="3148" y="3829"/>
                </a:cubicBezTo>
                <a:cubicBezTo>
                  <a:pt x="4727" y="1905"/>
                  <a:pt x="6794" y="942"/>
                  <a:pt x="8863" y="942"/>
                </a:cubicBezTo>
                <a:cubicBezTo>
                  <a:pt x="10932" y="942"/>
                  <a:pt x="12999" y="1905"/>
                  <a:pt x="14578" y="3829"/>
                </a:cubicBezTo>
                <a:cubicBezTo>
                  <a:pt x="16160" y="5758"/>
                  <a:pt x="16950" y="8287"/>
                  <a:pt x="16946" y="10814"/>
                </a:cubicBezTo>
                <a:cubicBezTo>
                  <a:pt x="16911" y="11075"/>
                  <a:pt x="17062" y="11320"/>
                  <a:pt x="17277" y="11353"/>
                </a:cubicBezTo>
                <a:cubicBezTo>
                  <a:pt x="17290" y="11355"/>
                  <a:pt x="17301" y="11349"/>
                  <a:pt x="17313" y="11349"/>
                </a:cubicBezTo>
                <a:lnTo>
                  <a:pt x="17313" y="11356"/>
                </a:lnTo>
                <a:lnTo>
                  <a:pt x="20220" y="11356"/>
                </a:lnTo>
                <a:lnTo>
                  <a:pt x="19252" y="12536"/>
                </a:lnTo>
                <a:cubicBezTo>
                  <a:pt x="19099" y="12723"/>
                  <a:pt x="19099" y="13028"/>
                  <a:pt x="19252" y="13214"/>
                </a:cubicBezTo>
                <a:cubicBezTo>
                  <a:pt x="19405" y="13401"/>
                  <a:pt x="19655" y="13401"/>
                  <a:pt x="19808" y="13214"/>
                </a:cubicBezTo>
                <a:lnTo>
                  <a:pt x="21449" y="11210"/>
                </a:lnTo>
                <a:cubicBezTo>
                  <a:pt x="21527" y="11115"/>
                  <a:pt x="21565" y="10990"/>
                  <a:pt x="21564" y="10865"/>
                </a:cubicBezTo>
                <a:cubicBezTo>
                  <a:pt x="21566" y="10740"/>
                  <a:pt x="21528" y="10610"/>
                  <a:pt x="21449" y="10514"/>
                </a:cubicBezTo>
                <a:lnTo>
                  <a:pt x="19808" y="8513"/>
                </a:lnTo>
                <a:cubicBezTo>
                  <a:pt x="19732" y="8419"/>
                  <a:pt x="19632" y="8373"/>
                  <a:pt x="19532" y="8373"/>
                </a:cubicBezTo>
                <a:cubicBezTo>
                  <a:pt x="19431" y="8373"/>
                  <a:pt x="19329" y="8419"/>
                  <a:pt x="19252" y="8513"/>
                </a:cubicBezTo>
                <a:cubicBezTo>
                  <a:pt x="19099" y="8699"/>
                  <a:pt x="19099" y="9001"/>
                  <a:pt x="19252" y="9187"/>
                </a:cubicBezTo>
                <a:lnTo>
                  <a:pt x="20244" y="10396"/>
                </a:lnTo>
                <a:lnTo>
                  <a:pt x="17704" y="10396"/>
                </a:lnTo>
                <a:cubicBezTo>
                  <a:pt x="17624" y="7769"/>
                  <a:pt x="16771" y="5169"/>
                  <a:pt x="15125" y="3162"/>
                </a:cubicBezTo>
                <a:cubicBezTo>
                  <a:pt x="13395" y="1054"/>
                  <a:pt x="11130" y="0"/>
                  <a:pt x="8863" y="0"/>
                </a:cubicBezTo>
                <a:close/>
                <a:moveTo>
                  <a:pt x="590" y="12199"/>
                </a:moveTo>
                <a:cubicBezTo>
                  <a:pt x="532" y="12191"/>
                  <a:pt x="470" y="12198"/>
                  <a:pt x="410" y="12225"/>
                </a:cubicBezTo>
                <a:cubicBezTo>
                  <a:pt x="220" y="12309"/>
                  <a:pt x="117" y="12561"/>
                  <a:pt x="178" y="12797"/>
                </a:cubicBezTo>
                <a:cubicBezTo>
                  <a:pt x="234" y="13160"/>
                  <a:pt x="306" y="13519"/>
                  <a:pt x="392" y="13874"/>
                </a:cubicBezTo>
                <a:cubicBezTo>
                  <a:pt x="478" y="14229"/>
                  <a:pt x="576" y="14580"/>
                  <a:pt x="693" y="14926"/>
                </a:cubicBezTo>
                <a:cubicBezTo>
                  <a:pt x="753" y="15129"/>
                  <a:pt x="923" y="15251"/>
                  <a:pt x="1098" y="15219"/>
                </a:cubicBezTo>
                <a:cubicBezTo>
                  <a:pt x="1348" y="15173"/>
                  <a:pt x="1499" y="14858"/>
                  <a:pt x="1408" y="14570"/>
                </a:cubicBezTo>
                <a:cubicBezTo>
                  <a:pt x="1301" y="14255"/>
                  <a:pt x="1210" y="13934"/>
                  <a:pt x="1131" y="13610"/>
                </a:cubicBezTo>
                <a:cubicBezTo>
                  <a:pt x="1053" y="13287"/>
                  <a:pt x="987" y="12960"/>
                  <a:pt x="936" y="12628"/>
                </a:cubicBezTo>
                <a:cubicBezTo>
                  <a:pt x="917" y="12394"/>
                  <a:pt x="767" y="12225"/>
                  <a:pt x="590" y="12199"/>
                </a:cubicBezTo>
                <a:close/>
                <a:moveTo>
                  <a:pt x="17121" y="12269"/>
                </a:moveTo>
                <a:cubicBezTo>
                  <a:pt x="16967" y="12292"/>
                  <a:pt x="16833" y="12424"/>
                  <a:pt x="16790" y="12617"/>
                </a:cubicBezTo>
                <a:cubicBezTo>
                  <a:pt x="16740" y="12945"/>
                  <a:pt x="16678" y="13271"/>
                  <a:pt x="16601" y="13592"/>
                </a:cubicBezTo>
                <a:cubicBezTo>
                  <a:pt x="16523" y="13914"/>
                  <a:pt x="16431" y="14230"/>
                  <a:pt x="16327" y="14541"/>
                </a:cubicBezTo>
                <a:cubicBezTo>
                  <a:pt x="16288" y="14720"/>
                  <a:pt x="16342" y="14911"/>
                  <a:pt x="16462" y="15025"/>
                </a:cubicBezTo>
                <a:cubicBezTo>
                  <a:pt x="16649" y="15201"/>
                  <a:pt x="16919" y="15143"/>
                  <a:pt x="17046" y="14900"/>
                </a:cubicBezTo>
                <a:cubicBezTo>
                  <a:pt x="17160" y="14557"/>
                  <a:pt x="17259" y="14210"/>
                  <a:pt x="17343" y="13856"/>
                </a:cubicBezTo>
                <a:cubicBezTo>
                  <a:pt x="17427" y="13503"/>
                  <a:pt x="17496" y="13146"/>
                  <a:pt x="17551" y="12786"/>
                </a:cubicBezTo>
                <a:cubicBezTo>
                  <a:pt x="17572" y="12559"/>
                  <a:pt x="17457" y="12347"/>
                  <a:pt x="17277" y="12284"/>
                </a:cubicBezTo>
                <a:cubicBezTo>
                  <a:pt x="17224" y="12265"/>
                  <a:pt x="17172" y="12261"/>
                  <a:pt x="17121" y="12269"/>
                </a:cubicBezTo>
                <a:close/>
                <a:moveTo>
                  <a:pt x="16213" y="15501"/>
                </a:moveTo>
                <a:cubicBezTo>
                  <a:pt x="16054" y="15485"/>
                  <a:pt x="15895" y="15590"/>
                  <a:pt x="15825" y="15779"/>
                </a:cubicBezTo>
                <a:cubicBezTo>
                  <a:pt x="15703" y="16033"/>
                  <a:pt x="15571" y="16281"/>
                  <a:pt x="15428" y="16523"/>
                </a:cubicBezTo>
                <a:cubicBezTo>
                  <a:pt x="15286" y="16765"/>
                  <a:pt x="15134" y="17001"/>
                  <a:pt x="14971" y="17231"/>
                </a:cubicBezTo>
                <a:cubicBezTo>
                  <a:pt x="14798" y="17435"/>
                  <a:pt x="14815" y="17780"/>
                  <a:pt x="15007" y="17956"/>
                </a:cubicBezTo>
                <a:cubicBezTo>
                  <a:pt x="15183" y="18117"/>
                  <a:pt x="15433" y="18067"/>
                  <a:pt x="15558" y="17846"/>
                </a:cubicBezTo>
                <a:cubicBezTo>
                  <a:pt x="15736" y="17595"/>
                  <a:pt x="15903" y="17338"/>
                  <a:pt x="16060" y="17073"/>
                </a:cubicBezTo>
                <a:cubicBezTo>
                  <a:pt x="16216" y="16808"/>
                  <a:pt x="16362" y="16534"/>
                  <a:pt x="16495" y="16256"/>
                </a:cubicBezTo>
                <a:cubicBezTo>
                  <a:pt x="16634" y="16023"/>
                  <a:pt x="16576" y="15698"/>
                  <a:pt x="16369" y="15560"/>
                </a:cubicBezTo>
                <a:cubicBezTo>
                  <a:pt x="16319" y="15526"/>
                  <a:pt x="16266" y="15506"/>
                  <a:pt x="16213" y="15501"/>
                </a:cubicBezTo>
                <a:close/>
                <a:moveTo>
                  <a:pt x="1474" y="15541"/>
                </a:moveTo>
                <a:cubicBezTo>
                  <a:pt x="1416" y="15556"/>
                  <a:pt x="1359" y="15588"/>
                  <a:pt x="1309" y="15637"/>
                </a:cubicBezTo>
                <a:cubicBezTo>
                  <a:pt x="1143" y="15797"/>
                  <a:pt x="1116" y="16091"/>
                  <a:pt x="1249" y="16293"/>
                </a:cubicBezTo>
                <a:cubicBezTo>
                  <a:pt x="1380" y="16563"/>
                  <a:pt x="1521" y="16827"/>
                  <a:pt x="1672" y="17084"/>
                </a:cubicBezTo>
                <a:cubicBezTo>
                  <a:pt x="1824" y="17341"/>
                  <a:pt x="1987" y="17591"/>
                  <a:pt x="2159" y="17835"/>
                </a:cubicBezTo>
                <a:cubicBezTo>
                  <a:pt x="2320" y="18038"/>
                  <a:pt x="2589" y="18031"/>
                  <a:pt x="2740" y="17817"/>
                </a:cubicBezTo>
                <a:cubicBezTo>
                  <a:pt x="2860" y="17646"/>
                  <a:pt x="2861" y="17393"/>
                  <a:pt x="2743" y="17220"/>
                </a:cubicBezTo>
                <a:cubicBezTo>
                  <a:pt x="2585" y="16997"/>
                  <a:pt x="2438" y="16769"/>
                  <a:pt x="2301" y="16534"/>
                </a:cubicBezTo>
                <a:cubicBezTo>
                  <a:pt x="2163" y="16300"/>
                  <a:pt x="2035" y="16058"/>
                  <a:pt x="1916" y="15812"/>
                </a:cubicBezTo>
                <a:cubicBezTo>
                  <a:pt x="1835" y="15599"/>
                  <a:pt x="1648" y="15497"/>
                  <a:pt x="1474" y="15541"/>
                </a:cubicBezTo>
                <a:close/>
                <a:moveTo>
                  <a:pt x="3296" y="18191"/>
                </a:moveTo>
                <a:cubicBezTo>
                  <a:pt x="3169" y="18222"/>
                  <a:pt x="3054" y="18325"/>
                  <a:pt x="3001" y="18491"/>
                </a:cubicBezTo>
                <a:cubicBezTo>
                  <a:pt x="2934" y="18701"/>
                  <a:pt x="3004" y="18940"/>
                  <a:pt x="3167" y="19048"/>
                </a:cubicBezTo>
                <a:cubicBezTo>
                  <a:pt x="3429" y="19318"/>
                  <a:pt x="3701" y="19568"/>
                  <a:pt x="3981" y="19796"/>
                </a:cubicBezTo>
                <a:cubicBezTo>
                  <a:pt x="4261" y="20023"/>
                  <a:pt x="4548" y="20228"/>
                  <a:pt x="4844" y="20411"/>
                </a:cubicBezTo>
                <a:cubicBezTo>
                  <a:pt x="5045" y="20564"/>
                  <a:pt x="5313" y="20464"/>
                  <a:pt x="5409" y="20199"/>
                </a:cubicBezTo>
                <a:cubicBezTo>
                  <a:pt x="5498" y="19954"/>
                  <a:pt x="5398" y="19668"/>
                  <a:pt x="5193" y="19572"/>
                </a:cubicBezTo>
                <a:cubicBezTo>
                  <a:pt x="4923" y="19405"/>
                  <a:pt x="4660" y="19219"/>
                  <a:pt x="4405" y="19012"/>
                </a:cubicBezTo>
                <a:cubicBezTo>
                  <a:pt x="4150" y="18804"/>
                  <a:pt x="3902" y="18576"/>
                  <a:pt x="3663" y="18330"/>
                </a:cubicBezTo>
                <a:cubicBezTo>
                  <a:pt x="3561" y="18201"/>
                  <a:pt x="3423" y="18160"/>
                  <a:pt x="3296" y="18191"/>
                </a:cubicBezTo>
                <a:close/>
                <a:moveTo>
                  <a:pt x="14373" y="18253"/>
                </a:moveTo>
                <a:cubicBezTo>
                  <a:pt x="14265" y="18225"/>
                  <a:pt x="14147" y="18254"/>
                  <a:pt x="14051" y="18345"/>
                </a:cubicBezTo>
                <a:cubicBezTo>
                  <a:pt x="13803" y="18599"/>
                  <a:pt x="13546" y="18833"/>
                  <a:pt x="13279" y="19045"/>
                </a:cubicBezTo>
                <a:cubicBezTo>
                  <a:pt x="13012" y="19256"/>
                  <a:pt x="12736" y="19446"/>
                  <a:pt x="12455" y="19616"/>
                </a:cubicBezTo>
                <a:cubicBezTo>
                  <a:pt x="12254" y="19709"/>
                  <a:pt x="12155" y="19985"/>
                  <a:pt x="12236" y="20228"/>
                </a:cubicBezTo>
                <a:cubicBezTo>
                  <a:pt x="12327" y="20504"/>
                  <a:pt x="12600" y="20612"/>
                  <a:pt x="12807" y="20455"/>
                </a:cubicBezTo>
                <a:cubicBezTo>
                  <a:pt x="13114" y="20269"/>
                  <a:pt x="13415" y="20061"/>
                  <a:pt x="13706" y="19829"/>
                </a:cubicBezTo>
                <a:cubicBezTo>
                  <a:pt x="13996" y="19597"/>
                  <a:pt x="14276" y="19341"/>
                  <a:pt x="14547" y="19063"/>
                </a:cubicBezTo>
                <a:cubicBezTo>
                  <a:pt x="14685" y="18924"/>
                  <a:pt x="14723" y="18686"/>
                  <a:pt x="14638" y="18495"/>
                </a:cubicBezTo>
                <a:cubicBezTo>
                  <a:pt x="14580" y="18365"/>
                  <a:pt x="14481" y="18281"/>
                  <a:pt x="14373" y="18253"/>
                </a:cubicBezTo>
                <a:close/>
                <a:moveTo>
                  <a:pt x="6272" y="20166"/>
                </a:moveTo>
                <a:cubicBezTo>
                  <a:pt x="6117" y="20186"/>
                  <a:pt x="5979" y="20316"/>
                  <a:pt x="5935" y="20510"/>
                </a:cubicBezTo>
                <a:cubicBezTo>
                  <a:pt x="5880" y="20756"/>
                  <a:pt x="5996" y="21012"/>
                  <a:pt x="6197" y="21086"/>
                </a:cubicBezTo>
                <a:cubicBezTo>
                  <a:pt x="6522" y="21210"/>
                  <a:pt x="6854" y="21312"/>
                  <a:pt x="7189" y="21390"/>
                </a:cubicBezTo>
                <a:cubicBezTo>
                  <a:pt x="7522" y="21467"/>
                  <a:pt x="7857" y="21521"/>
                  <a:pt x="8196" y="21551"/>
                </a:cubicBezTo>
                <a:cubicBezTo>
                  <a:pt x="8371" y="21550"/>
                  <a:pt x="8523" y="21400"/>
                  <a:pt x="8562" y="21192"/>
                </a:cubicBezTo>
                <a:cubicBezTo>
                  <a:pt x="8613" y="20926"/>
                  <a:pt x="8473" y="20664"/>
                  <a:pt x="8253" y="20613"/>
                </a:cubicBezTo>
                <a:cubicBezTo>
                  <a:pt x="7944" y="20585"/>
                  <a:pt x="7637" y="20534"/>
                  <a:pt x="7333" y="20463"/>
                </a:cubicBezTo>
                <a:cubicBezTo>
                  <a:pt x="7029" y="20391"/>
                  <a:pt x="6726" y="20299"/>
                  <a:pt x="6428" y="20184"/>
                </a:cubicBezTo>
                <a:cubicBezTo>
                  <a:pt x="6375" y="20164"/>
                  <a:pt x="6323" y="20159"/>
                  <a:pt x="6272" y="20166"/>
                </a:cubicBezTo>
                <a:close/>
                <a:moveTo>
                  <a:pt x="11388" y="20195"/>
                </a:moveTo>
                <a:cubicBezTo>
                  <a:pt x="11330" y="20188"/>
                  <a:pt x="11270" y="20194"/>
                  <a:pt x="11211" y="20221"/>
                </a:cubicBezTo>
                <a:cubicBezTo>
                  <a:pt x="10921" y="20328"/>
                  <a:pt x="10629" y="20412"/>
                  <a:pt x="10333" y="20477"/>
                </a:cubicBezTo>
                <a:cubicBezTo>
                  <a:pt x="10038" y="20543"/>
                  <a:pt x="9740" y="20588"/>
                  <a:pt x="9440" y="20613"/>
                </a:cubicBezTo>
                <a:cubicBezTo>
                  <a:pt x="9241" y="20600"/>
                  <a:pt x="9067" y="20779"/>
                  <a:pt x="9043" y="21020"/>
                </a:cubicBezTo>
                <a:cubicBezTo>
                  <a:pt x="9012" y="21336"/>
                  <a:pt x="9236" y="21600"/>
                  <a:pt x="9494" y="21555"/>
                </a:cubicBezTo>
                <a:cubicBezTo>
                  <a:pt x="9824" y="21527"/>
                  <a:pt x="10152" y="21477"/>
                  <a:pt x="10477" y="21405"/>
                </a:cubicBezTo>
                <a:cubicBezTo>
                  <a:pt x="10803" y="21332"/>
                  <a:pt x="11124" y="21240"/>
                  <a:pt x="11442" y="21122"/>
                </a:cubicBezTo>
                <a:cubicBezTo>
                  <a:pt x="11637" y="21071"/>
                  <a:pt x="11768" y="20846"/>
                  <a:pt x="11740" y="20606"/>
                </a:cubicBezTo>
                <a:cubicBezTo>
                  <a:pt x="11713" y="20378"/>
                  <a:pt x="11561" y="20217"/>
                  <a:pt x="11388" y="20195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chemeClr val="dk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Arial" panose="020b0604020202020204" pitchFamily="34" charset="0"/>
            </a:endParaRPr>
          </a:p>
        </p:txBody>
      </p:sp>
      <p:sp>
        <p:nvSpPr>
          <p:cNvPr id="931" name="Линия"/>
          <p:cNvSpPr/>
          <p:nvPr>
            <p:custDataLst>
              <p:tags r:id="rId14"/>
            </p:custDataLst>
          </p:nvPr>
        </p:nvSpPr>
        <p:spPr>
          <a:xfrm>
            <a:off x="7362435" y="4315944"/>
            <a:ext cx="1" cy="52479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miter lim="400000"/>
            <a:tailEnd type="oval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chemeClr val="dk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矩形 53"/>
          <p:cNvSpPr/>
          <p:nvPr>
            <p:custDataLst>
              <p:tags r:id="rId15"/>
            </p:custDataLst>
          </p:nvPr>
        </p:nvSpPr>
        <p:spPr>
          <a:xfrm>
            <a:off x="6347151" y="4941218"/>
            <a:ext cx="1999575" cy="1187096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pPr marL="0" lvl="0" algn="ctr" defTabSz="4572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kern="100" spc="120">
                <a:solidFill>
                  <a:schemeClr val="dk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Arial" panose="020b0604020202020204" pitchFamily="34" charset="0"/>
              </a:rPr>
              <a:t>休息与运动：保证充足休息，适当进行运动</a:t>
            </a:r>
          </a:p>
        </p:txBody>
      </p:sp>
      <p:sp>
        <p:nvSpPr>
          <p:cNvPr id="22" name="Кружок"/>
          <p:cNvSpPr/>
          <p:nvPr>
            <p:custDataLst>
              <p:tags r:id="rId16"/>
            </p:custDataLst>
          </p:nvPr>
        </p:nvSpPr>
        <p:spPr>
          <a:xfrm>
            <a:off x="9288865" y="3209034"/>
            <a:ext cx="1161572" cy="1161573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chemeClr val="dk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Фигура"/>
          <p:cNvSpPr/>
          <p:nvPr>
            <p:custDataLst>
              <p:tags r:id="rId17"/>
            </p:custDataLst>
          </p:nvPr>
        </p:nvSpPr>
        <p:spPr>
          <a:xfrm flipV="1">
            <a:off x="9155709" y="3076555"/>
            <a:ext cx="1736704" cy="142438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60" extrusionOk="0">
                <a:moveTo>
                  <a:pt x="8863" y="0"/>
                </a:moveTo>
                <a:cubicBezTo>
                  <a:pt x="6596" y="0"/>
                  <a:pt x="4331" y="1054"/>
                  <a:pt x="2601" y="3162"/>
                </a:cubicBezTo>
                <a:cubicBezTo>
                  <a:pt x="868" y="5275"/>
                  <a:pt x="3" y="8045"/>
                  <a:pt x="7" y="10814"/>
                </a:cubicBezTo>
                <a:cubicBezTo>
                  <a:pt x="-34" y="11071"/>
                  <a:pt x="108" y="11320"/>
                  <a:pt x="320" y="11364"/>
                </a:cubicBezTo>
                <a:cubicBezTo>
                  <a:pt x="586" y="11418"/>
                  <a:pt x="818" y="11140"/>
                  <a:pt x="780" y="10814"/>
                </a:cubicBezTo>
                <a:cubicBezTo>
                  <a:pt x="776" y="8287"/>
                  <a:pt x="1566" y="5758"/>
                  <a:pt x="3148" y="3829"/>
                </a:cubicBezTo>
                <a:cubicBezTo>
                  <a:pt x="4727" y="1905"/>
                  <a:pt x="6794" y="942"/>
                  <a:pt x="8863" y="942"/>
                </a:cubicBezTo>
                <a:cubicBezTo>
                  <a:pt x="10932" y="942"/>
                  <a:pt x="12999" y="1905"/>
                  <a:pt x="14578" y="3829"/>
                </a:cubicBezTo>
                <a:cubicBezTo>
                  <a:pt x="16160" y="5758"/>
                  <a:pt x="16950" y="8287"/>
                  <a:pt x="16946" y="10814"/>
                </a:cubicBezTo>
                <a:cubicBezTo>
                  <a:pt x="16911" y="11075"/>
                  <a:pt x="17062" y="11320"/>
                  <a:pt x="17277" y="11353"/>
                </a:cubicBezTo>
                <a:cubicBezTo>
                  <a:pt x="17290" y="11355"/>
                  <a:pt x="17301" y="11349"/>
                  <a:pt x="17313" y="11349"/>
                </a:cubicBezTo>
                <a:lnTo>
                  <a:pt x="17313" y="11356"/>
                </a:lnTo>
                <a:lnTo>
                  <a:pt x="20220" y="11356"/>
                </a:lnTo>
                <a:lnTo>
                  <a:pt x="19252" y="12536"/>
                </a:lnTo>
                <a:cubicBezTo>
                  <a:pt x="19099" y="12723"/>
                  <a:pt x="19099" y="13028"/>
                  <a:pt x="19252" y="13214"/>
                </a:cubicBezTo>
                <a:cubicBezTo>
                  <a:pt x="19405" y="13401"/>
                  <a:pt x="19655" y="13401"/>
                  <a:pt x="19808" y="13214"/>
                </a:cubicBezTo>
                <a:lnTo>
                  <a:pt x="21449" y="11210"/>
                </a:lnTo>
                <a:cubicBezTo>
                  <a:pt x="21527" y="11115"/>
                  <a:pt x="21565" y="10990"/>
                  <a:pt x="21564" y="10865"/>
                </a:cubicBezTo>
                <a:cubicBezTo>
                  <a:pt x="21566" y="10740"/>
                  <a:pt x="21528" y="10610"/>
                  <a:pt x="21449" y="10514"/>
                </a:cubicBezTo>
                <a:lnTo>
                  <a:pt x="19808" y="8513"/>
                </a:lnTo>
                <a:cubicBezTo>
                  <a:pt x="19732" y="8419"/>
                  <a:pt x="19632" y="8373"/>
                  <a:pt x="19532" y="8373"/>
                </a:cubicBezTo>
                <a:cubicBezTo>
                  <a:pt x="19431" y="8373"/>
                  <a:pt x="19329" y="8419"/>
                  <a:pt x="19252" y="8513"/>
                </a:cubicBezTo>
                <a:cubicBezTo>
                  <a:pt x="19099" y="8699"/>
                  <a:pt x="19099" y="9001"/>
                  <a:pt x="19252" y="9187"/>
                </a:cubicBezTo>
                <a:lnTo>
                  <a:pt x="20244" y="10396"/>
                </a:lnTo>
                <a:lnTo>
                  <a:pt x="17704" y="10396"/>
                </a:lnTo>
                <a:cubicBezTo>
                  <a:pt x="17624" y="7769"/>
                  <a:pt x="16771" y="5169"/>
                  <a:pt x="15125" y="3162"/>
                </a:cubicBezTo>
                <a:cubicBezTo>
                  <a:pt x="13395" y="1054"/>
                  <a:pt x="11130" y="0"/>
                  <a:pt x="8863" y="0"/>
                </a:cubicBezTo>
                <a:close/>
                <a:moveTo>
                  <a:pt x="590" y="12199"/>
                </a:moveTo>
                <a:cubicBezTo>
                  <a:pt x="532" y="12191"/>
                  <a:pt x="470" y="12198"/>
                  <a:pt x="410" y="12225"/>
                </a:cubicBezTo>
                <a:cubicBezTo>
                  <a:pt x="220" y="12309"/>
                  <a:pt x="117" y="12561"/>
                  <a:pt x="178" y="12797"/>
                </a:cubicBezTo>
                <a:cubicBezTo>
                  <a:pt x="234" y="13160"/>
                  <a:pt x="306" y="13519"/>
                  <a:pt x="392" y="13874"/>
                </a:cubicBezTo>
                <a:cubicBezTo>
                  <a:pt x="478" y="14229"/>
                  <a:pt x="576" y="14580"/>
                  <a:pt x="693" y="14926"/>
                </a:cubicBezTo>
                <a:cubicBezTo>
                  <a:pt x="753" y="15129"/>
                  <a:pt x="923" y="15251"/>
                  <a:pt x="1098" y="15219"/>
                </a:cubicBezTo>
                <a:cubicBezTo>
                  <a:pt x="1348" y="15173"/>
                  <a:pt x="1499" y="14858"/>
                  <a:pt x="1408" y="14570"/>
                </a:cubicBezTo>
                <a:cubicBezTo>
                  <a:pt x="1301" y="14255"/>
                  <a:pt x="1210" y="13934"/>
                  <a:pt x="1131" y="13610"/>
                </a:cubicBezTo>
                <a:cubicBezTo>
                  <a:pt x="1053" y="13287"/>
                  <a:pt x="987" y="12960"/>
                  <a:pt x="936" y="12628"/>
                </a:cubicBezTo>
                <a:cubicBezTo>
                  <a:pt x="917" y="12394"/>
                  <a:pt x="767" y="12225"/>
                  <a:pt x="590" y="12199"/>
                </a:cubicBezTo>
                <a:close/>
                <a:moveTo>
                  <a:pt x="17121" y="12269"/>
                </a:moveTo>
                <a:cubicBezTo>
                  <a:pt x="16967" y="12292"/>
                  <a:pt x="16833" y="12424"/>
                  <a:pt x="16790" y="12617"/>
                </a:cubicBezTo>
                <a:cubicBezTo>
                  <a:pt x="16740" y="12945"/>
                  <a:pt x="16678" y="13271"/>
                  <a:pt x="16601" y="13592"/>
                </a:cubicBezTo>
                <a:cubicBezTo>
                  <a:pt x="16523" y="13914"/>
                  <a:pt x="16431" y="14230"/>
                  <a:pt x="16327" y="14541"/>
                </a:cubicBezTo>
                <a:cubicBezTo>
                  <a:pt x="16288" y="14720"/>
                  <a:pt x="16342" y="14911"/>
                  <a:pt x="16462" y="15025"/>
                </a:cubicBezTo>
                <a:cubicBezTo>
                  <a:pt x="16649" y="15201"/>
                  <a:pt x="16919" y="15143"/>
                  <a:pt x="17046" y="14900"/>
                </a:cubicBezTo>
                <a:cubicBezTo>
                  <a:pt x="17160" y="14557"/>
                  <a:pt x="17259" y="14210"/>
                  <a:pt x="17343" y="13856"/>
                </a:cubicBezTo>
                <a:cubicBezTo>
                  <a:pt x="17427" y="13503"/>
                  <a:pt x="17496" y="13146"/>
                  <a:pt x="17551" y="12786"/>
                </a:cubicBezTo>
                <a:cubicBezTo>
                  <a:pt x="17572" y="12559"/>
                  <a:pt x="17457" y="12347"/>
                  <a:pt x="17277" y="12284"/>
                </a:cubicBezTo>
                <a:cubicBezTo>
                  <a:pt x="17224" y="12265"/>
                  <a:pt x="17172" y="12261"/>
                  <a:pt x="17121" y="12269"/>
                </a:cubicBezTo>
                <a:close/>
                <a:moveTo>
                  <a:pt x="16213" y="15501"/>
                </a:moveTo>
                <a:cubicBezTo>
                  <a:pt x="16054" y="15485"/>
                  <a:pt x="15895" y="15590"/>
                  <a:pt x="15825" y="15779"/>
                </a:cubicBezTo>
                <a:cubicBezTo>
                  <a:pt x="15703" y="16033"/>
                  <a:pt x="15571" y="16281"/>
                  <a:pt x="15428" y="16523"/>
                </a:cubicBezTo>
                <a:cubicBezTo>
                  <a:pt x="15286" y="16765"/>
                  <a:pt x="15134" y="17001"/>
                  <a:pt x="14971" y="17231"/>
                </a:cubicBezTo>
                <a:cubicBezTo>
                  <a:pt x="14798" y="17435"/>
                  <a:pt x="14815" y="17780"/>
                  <a:pt x="15007" y="17956"/>
                </a:cubicBezTo>
                <a:cubicBezTo>
                  <a:pt x="15183" y="18117"/>
                  <a:pt x="15433" y="18067"/>
                  <a:pt x="15558" y="17846"/>
                </a:cubicBezTo>
                <a:cubicBezTo>
                  <a:pt x="15736" y="17595"/>
                  <a:pt x="15903" y="17338"/>
                  <a:pt x="16060" y="17073"/>
                </a:cubicBezTo>
                <a:cubicBezTo>
                  <a:pt x="16216" y="16808"/>
                  <a:pt x="16362" y="16534"/>
                  <a:pt x="16495" y="16256"/>
                </a:cubicBezTo>
                <a:cubicBezTo>
                  <a:pt x="16634" y="16023"/>
                  <a:pt x="16576" y="15698"/>
                  <a:pt x="16369" y="15560"/>
                </a:cubicBezTo>
                <a:cubicBezTo>
                  <a:pt x="16319" y="15526"/>
                  <a:pt x="16266" y="15506"/>
                  <a:pt x="16213" y="15501"/>
                </a:cubicBezTo>
                <a:close/>
                <a:moveTo>
                  <a:pt x="1474" y="15541"/>
                </a:moveTo>
                <a:cubicBezTo>
                  <a:pt x="1416" y="15556"/>
                  <a:pt x="1359" y="15588"/>
                  <a:pt x="1309" y="15637"/>
                </a:cubicBezTo>
                <a:cubicBezTo>
                  <a:pt x="1143" y="15797"/>
                  <a:pt x="1116" y="16091"/>
                  <a:pt x="1249" y="16293"/>
                </a:cubicBezTo>
                <a:cubicBezTo>
                  <a:pt x="1380" y="16563"/>
                  <a:pt x="1521" y="16827"/>
                  <a:pt x="1672" y="17084"/>
                </a:cubicBezTo>
                <a:cubicBezTo>
                  <a:pt x="1824" y="17341"/>
                  <a:pt x="1987" y="17591"/>
                  <a:pt x="2159" y="17835"/>
                </a:cubicBezTo>
                <a:cubicBezTo>
                  <a:pt x="2320" y="18038"/>
                  <a:pt x="2589" y="18031"/>
                  <a:pt x="2740" y="17817"/>
                </a:cubicBezTo>
                <a:cubicBezTo>
                  <a:pt x="2860" y="17646"/>
                  <a:pt x="2861" y="17393"/>
                  <a:pt x="2743" y="17220"/>
                </a:cubicBezTo>
                <a:cubicBezTo>
                  <a:pt x="2585" y="16997"/>
                  <a:pt x="2438" y="16769"/>
                  <a:pt x="2301" y="16534"/>
                </a:cubicBezTo>
                <a:cubicBezTo>
                  <a:pt x="2163" y="16300"/>
                  <a:pt x="2035" y="16058"/>
                  <a:pt x="1916" y="15812"/>
                </a:cubicBezTo>
                <a:cubicBezTo>
                  <a:pt x="1835" y="15599"/>
                  <a:pt x="1648" y="15497"/>
                  <a:pt x="1474" y="15541"/>
                </a:cubicBezTo>
                <a:close/>
                <a:moveTo>
                  <a:pt x="3296" y="18191"/>
                </a:moveTo>
                <a:cubicBezTo>
                  <a:pt x="3169" y="18222"/>
                  <a:pt x="3054" y="18325"/>
                  <a:pt x="3001" y="18491"/>
                </a:cubicBezTo>
                <a:cubicBezTo>
                  <a:pt x="2934" y="18701"/>
                  <a:pt x="3004" y="18940"/>
                  <a:pt x="3167" y="19048"/>
                </a:cubicBezTo>
                <a:cubicBezTo>
                  <a:pt x="3429" y="19318"/>
                  <a:pt x="3701" y="19568"/>
                  <a:pt x="3981" y="19796"/>
                </a:cubicBezTo>
                <a:cubicBezTo>
                  <a:pt x="4261" y="20023"/>
                  <a:pt x="4548" y="20228"/>
                  <a:pt x="4844" y="20411"/>
                </a:cubicBezTo>
                <a:cubicBezTo>
                  <a:pt x="5045" y="20564"/>
                  <a:pt x="5313" y="20464"/>
                  <a:pt x="5409" y="20199"/>
                </a:cubicBezTo>
                <a:cubicBezTo>
                  <a:pt x="5498" y="19954"/>
                  <a:pt x="5398" y="19668"/>
                  <a:pt x="5193" y="19572"/>
                </a:cubicBezTo>
                <a:cubicBezTo>
                  <a:pt x="4923" y="19405"/>
                  <a:pt x="4660" y="19219"/>
                  <a:pt x="4405" y="19012"/>
                </a:cubicBezTo>
                <a:cubicBezTo>
                  <a:pt x="4150" y="18804"/>
                  <a:pt x="3902" y="18576"/>
                  <a:pt x="3663" y="18330"/>
                </a:cubicBezTo>
                <a:cubicBezTo>
                  <a:pt x="3561" y="18201"/>
                  <a:pt x="3423" y="18160"/>
                  <a:pt x="3296" y="18191"/>
                </a:cubicBezTo>
                <a:close/>
                <a:moveTo>
                  <a:pt x="14373" y="18253"/>
                </a:moveTo>
                <a:cubicBezTo>
                  <a:pt x="14265" y="18225"/>
                  <a:pt x="14147" y="18254"/>
                  <a:pt x="14051" y="18345"/>
                </a:cubicBezTo>
                <a:cubicBezTo>
                  <a:pt x="13803" y="18599"/>
                  <a:pt x="13546" y="18833"/>
                  <a:pt x="13279" y="19045"/>
                </a:cubicBezTo>
                <a:cubicBezTo>
                  <a:pt x="13012" y="19256"/>
                  <a:pt x="12736" y="19446"/>
                  <a:pt x="12455" y="19616"/>
                </a:cubicBezTo>
                <a:cubicBezTo>
                  <a:pt x="12254" y="19709"/>
                  <a:pt x="12155" y="19985"/>
                  <a:pt x="12236" y="20228"/>
                </a:cubicBezTo>
                <a:cubicBezTo>
                  <a:pt x="12327" y="20504"/>
                  <a:pt x="12600" y="20612"/>
                  <a:pt x="12807" y="20455"/>
                </a:cubicBezTo>
                <a:cubicBezTo>
                  <a:pt x="13114" y="20269"/>
                  <a:pt x="13415" y="20061"/>
                  <a:pt x="13706" y="19829"/>
                </a:cubicBezTo>
                <a:cubicBezTo>
                  <a:pt x="13996" y="19597"/>
                  <a:pt x="14276" y="19341"/>
                  <a:pt x="14547" y="19063"/>
                </a:cubicBezTo>
                <a:cubicBezTo>
                  <a:pt x="14685" y="18924"/>
                  <a:pt x="14723" y="18686"/>
                  <a:pt x="14638" y="18495"/>
                </a:cubicBezTo>
                <a:cubicBezTo>
                  <a:pt x="14580" y="18365"/>
                  <a:pt x="14481" y="18281"/>
                  <a:pt x="14373" y="18253"/>
                </a:cubicBezTo>
                <a:close/>
                <a:moveTo>
                  <a:pt x="6272" y="20166"/>
                </a:moveTo>
                <a:cubicBezTo>
                  <a:pt x="6117" y="20186"/>
                  <a:pt x="5979" y="20316"/>
                  <a:pt x="5935" y="20510"/>
                </a:cubicBezTo>
                <a:cubicBezTo>
                  <a:pt x="5880" y="20756"/>
                  <a:pt x="5996" y="21012"/>
                  <a:pt x="6197" y="21086"/>
                </a:cubicBezTo>
                <a:cubicBezTo>
                  <a:pt x="6522" y="21210"/>
                  <a:pt x="6854" y="21312"/>
                  <a:pt x="7189" y="21390"/>
                </a:cubicBezTo>
                <a:cubicBezTo>
                  <a:pt x="7522" y="21467"/>
                  <a:pt x="7857" y="21521"/>
                  <a:pt x="8196" y="21551"/>
                </a:cubicBezTo>
                <a:cubicBezTo>
                  <a:pt x="8371" y="21550"/>
                  <a:pt x="8523" y="21400"/>
                  <a:pt x="8562" y="21192"/>
                </a:cubicBezTo>
                <a:cubicBezTo>
                  <a:pt x="8613" y="20926"/>
                  <a:pt x="8473" y="20664"/>
                  <a:pt x="8253" y="20613"/>
                </a:cubicBezTo>
                <a:cubicBezTo>
                  <a:pt x="7944" y="20585"/>
                  <a:pt x="7637" y="20534"/>
                  <a:pt x="7333" y="20463"/>
                </a:cubicBezTo>
                <a:cubicBezTo>
                  <a:pt x="7029" y="20391"/>
                  <a:pt x="6726" y="20299"/>
                  <a:pt x="6428" y="20184"/>
                </a:cubicBezTo>
                <a:cubicBezTo>
                  <a:pt x="6375" y="20164"/>
                  <a:pt x="6323" y="20159"/>
                  <a:pt x="6272" y="20166"/>
                </a:cubicBezTo>
                <a:close/>
                <a:moveTo>
                  <a:pt x="11388" y="20195"/>
                </a:moveTo>
                <a:cubicBezTo>
                  <a:pt x="11330" y="20188"/>
                  <a:pt x="11270" y="20194"/>
                  <a:pt x="11211" y="20221"/>
                </a:cubicBezTo>
                <a:cubicBezTo>
                  <a:pt x="10921" y="20328"/>
                  <a:pt x="10629" y="20412"/>
                  <a:pt x="10333" y="20477"/>
                </a:cubicBezTo>
                <a:cubicBezTo>
                  <a:pt x="10038" y="20543"/>
                  <a:pt x="9740" y="20588"/>
                  <a:pt x="9440" y="20613"/>
                </a:cubicBezTo>
                <a:cubicBezTo>
                  <a:pt x="9241" y="20600"/>
                  <a:pt x="9067" y="20779"/>
                  <a:pt x="9043" y="21020"/>
                </a:cubicBezTo>
                <a:cubicBezTo>
                  <a:pt x="9012" y="21336"/>
                  <a:pt x="9236" y="21600"/>
                  <a:pt x="9494" y="21555"/>
                </a:cubicBezTo>
                <a:cubicBezTo>
                  <a:pt x="9824" y="21527"/>
                  <a:pt x="10152" y="21477"/>
                  <a:pt x="10477" y="21405"/>
                </a:cubicBezTo>
                <a:cubicBezTo>
                  <a:pt x="10803" y="21332"/>
                  <a:pt x="11124" y="21240"/>
                  <a:pt x="11442" y="21122"/>
                </a:cubicBezTo>
                <a:cubicBezTo>
                  <a:pt x="11637" y="21071"/>
                  <a:pt x="11768" y="20846"/>
                  <a:pt x="11740" y="20606"/>
                </a:cubicBezTo>
                <a:cubicBezTo>
                  <a:pt x="11713" y="20378"/>
                  <a:pt x="11561" y="20217"/>
                  <a:pt x="11388" y="20195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chemeClr val="dk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Линия"/>
          <p:cNvSpPr/>
          <p:nvPr>
            <p:custDataLst>
              <p:tags r:id="rId18"/>
            </p:custDataLst>
          </p:nvPr>
        </p:nvSpPr>
        <p:spPr>
          <a:xfrm>
            <a:off x="9865442" y="2738909"/>
            <a:ext cx="1" cy="524790"/>
          </a:xfrm>
          <a:prstGeom prst="line">
            <a:avLst/>
          </a:prstGeom>
          <a:noFill/>
          <a:ln w="25400" cap="flat">
            <a:solidFill>
              <a:schemeClr val="accent2"/>
            </a:solidFill>
            <a:prstDash val="solid"/>
            <a:miter lim="400000"/>
            <a:headEnd type="oval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chemeClr val="dk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矩形 59"/>
          <p:cNvSpPr/>
          <p:nvPr>
            <p:custDataLst>
              <p:tags r:id="rId19"/>
            </p:custDataLst>
          </p:nvPr>
        </p:nvSpPr>
        <p:spPr>
          <a:xfrm>
            <a:off x="8865654" y="1491424"/>
            <a:ext cx="1999575" cy="1138936"/>
          </a:xfrm>
          <a:prstGeom prst="rect">
            <a:avLst/>
          </a:prstGeom>
        </p:spPr>
        <p:txBody>
          <a:bodyPr wrap="square" lIns="91440" tIns="45720" rIns="91440" bIns="45720" anchor="b">
            <a:normAutofit/>
          </a:bodyPr>
          <a:lstStyle/>
          <a:p>
            <a:pPr marL="0" lvl="0" algn="ctr" defTabSz="4572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kern="100" spc="110">
                <a:solidFill>
                  <a:schemeClr val="dk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Arial" panose="020b0604020202020204" pitchFamily="34" charset="0"/>
              </a:rPr>
              <a:t>心理支持：关注患者心理状况，给予心理疏导</a:t>
            </a:r>
          </a:p>
        </p:txBody>
      </p:sp>
      <p:sp>
        <p:nvSpPr>
          <p:cNvPr id="2" name="矩形 1"/>
          <p:cNvSpPr/>
          <p:nvPr>
            <p:custDataLst>
              <p:tags r:id="rId20"/>
            </p:custDataLst>
          </p:nvPr>
        </p:nvSpPr>
        <p:spPr>
          <a:xfrm>
            <a:off x="1873129" y="3451397"/>
            <a:ext cx="864745" cy="570349"/>
          </a:xfrm>
          <a:prstGeom prst="rect">
            <a:avLst/>
          </a:prstGeom>
        </p:spPr>
        <p:txBody>
          <a:bodyPr wrap="square" lIns="0" tIns="0" rIns="0" bIns="0" anchor="ctr" anchorCtr="0">
            <a:normAutofit fontScale="90000" lnSpcReduction="20000"/>
          </a:bodyPr>
          <a:lstStyle/>
          <a:p>
            <a:pPr lvl="0" algn="ctr" defTabSz="457200">
              <a:lnSpc>
                <a:spcPct val="130000"/>
              </a:lnSpc>
            </a:pPr>
            <a:r>
              <a:rPr lang="en-US" altLang="zh-CN" sz="3600" b="1" kern="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" name="矩形 6"/>
          <p:cNvSpPr/>
          <p:nvPr>
            <p:custDataLst>
              <p:tags r:id="rId21"/>
            </p:custDataLst>
          </p:nvPr>
        </p:nvSpPr>
        <p:spPr>
          <a:xfrm>
            <a:off x="4391544" y="3451397"/>
            <a:ext cx="864745" cy="570349"/>
          </a:xfrm>
          <a:prstGeom prst="rect">
            <a:avLst/>
          </a:prstGeom>
        </p:spPr>
        <p:txBody>
          <a:bodyPr wrap="square" lIns="0" tIns="0" rIns="0" bIns="0" anchor="ctr" anchorCtr="0">
            <a:normAutofit fontScale="90000" lnSpcReduction="20000"/>
          </a:bodyPr>
          <a:lstStyle/>
          <a:p>
            <a:pPr lvl="0" algn="ctr" defTabSz="457200">
              <a:lnSpc>
                <a:spcPct val="130000"/>
              </a:lnSpc>
            </a:pPr>
            <a:r>
              <a:rPr lang="en-US" altLang="zh-CN" sz="3600" b="1" kern="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8" name="矩形 7"/>
          <p:cNvSpPr/>
          <p:nvPr>
            <p:custDataLst>
              <p:tags r:id="rId22"/>
            </p:custDataLst>
          </p:nvPr>
        </p:nvSpPr>
        <p:spPr>
          <a:xfrm>
            <a:off x="6914057" y="3451397"/>
            <a:ext cx="864745" cy="570349"/>
          </a:xfrm>
          <a:prstGeom prst="rect">
            <a:avLst/>
          </a:prstGeom>
        </p:spPr>
        <p:txBody>
          <a:bodyPr wrap="square" lIns="0" tIns="0" rIns="0" bIns="0" anchor="ctr" anchorCtr="0">
            <a:normAutofit fontScale="90000" lnSpcReduction="20000"/>
          </a:bodyPr>
          <a:lstStyle/>
          <a:p>
            <a:pPr lvl="0" algn="ctr" defTabSz="457200">
              <a:lnSpc>
                <a:spcPct val="130000"/>
              </a:lnSpc>
            </a:pPr>
            <a:r>
              <a:rPr lang="en-US" altLang="zh-CN" sz="3600" b="1" kern="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9" name="矩形 8"/>
          <p:cNvSpPr/>
          <p:nvPr>
            <p:custDataLst>
              <p:tags r:id="rId23"/>
            </p:custDataLst>
          </p:nvPr>
        </p:nvSpPr>
        <p:spPr>
          <a:xfrm>
            <a:off x="9437253" y="3451397"/>
            <a:ext cx="864745" cy="570349"/>
          </a:xfrm>
          <a:prstGeom prst="rect">
            <a:avLst/>
          </a:prstGeom>
        </p:spPr>
        <p:txBody>
          <a:bodyPr wrap="square" lIns="0" tIns="0" rIns="0" bIns="0" anchor="ctr" anchorCtr="0">
            <a:normAutofit fontScale="90000" lnSpcReduction="20000"/>
          </a:bodyPr>
          <a:lstStyle/>
          <a:p>
            <a:pPr lvl="0" algn="ctr" defTabSz="457200">
              <a:lnSpc>
                <a:spcPct val="130000"/>
              </a:lnSpc>
            </a:pPr>
            <a:r>
              <a:rPr lang="en-US" altLang="zh-CN" sz="3600" b="1" kern="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Arial" panose="020b0604020202020204" pitchFamily="34" charset="0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饮食护理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53"/>
          <p:cNvSpPr/>
          <p:nvPr>
            <p:custDataLst>
              <p:tags r:id="rId4"/>
            </p:custDataLst>
          </p:nvPr>
        </p:nvSpPr>
        <p:spPr bwMode="auto">
          <a:xfrm>
            <a:off x="6806743" y="1965657"/>
            <a:ext cx="1292838" cy="129470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4" name="矩形 53"/>
          <p:cNvSpPr/>
          <p:nvPr>
            <p:custDataLst>
              <p:tags r:id="rId5"/>
            </p:custDataLst>
          </p:nvPr>
        </p:nvSpPr>
        <p:spPr bwMode="auto">
          <a:xfrm>
            <a:off x="6696380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避免刺激性食物：辛辣、油腻、生冷等食物</a:t>
            </a:r>
          </a:p>
        </p:txBody>
      </p:sp>
      <p:pic>
        <p:nvPicPr>
          <p:cNvPr id="15" name="图形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29143" y="2388990"/>
            <a:ext cx="448037" cy="448037"/>
          </a:xfrm>
          <a:prstGeom prst="rect">
            <a:avLst/>
          </a:prstGeom>
        </p:spPr>
      </p:pic>
      <p:sp>
        <p:nvSpPr>
          <p:cNvPr id="9" name="Oval 40"/>
          <p:cNvSpPr/>
          <p:nvPr>
            <p:custDataLst>
              <p:tags r:id="rId8"/>
            </p:custDataLst>
          </p:nvPr>
        </p:nvSpPr>
        <p:spPr bwMode="auto">
          <a:xfrm>
            <a:off x="1421163" y="1965657"/>
            <a:ext cx="1292838" cy="12947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7" name="矩形 46"/>
          <p:cNvSpPr/>
          <p:nvPr>
            <p:custDataLst>
              <p:tags r:id="rId9"/>
            </p:custDataLst>
          </p:nvPr>
        </p:nvSpPr>
        <p:spPr bwMode="auto">
          <a:xfrm>
            <a:off x="1306465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饮食原则：清淡、易消化、营养丰富</a:t>
            </a:r>
          </a:p>
        </p:txBody>
      </p:sp>
      <p:pic>
        <p:nvPicPr>
          <p:cNvPr id="17" name="图形 16"/>
          <p:cNvPicPr/>
          <p:nvPr>
            <p:custDataLst>
              <p:tags r:id="rId1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66708" y="2312135"/>
            <a:ext cx="601748" cy="601748"/>
          </a:xfrm>
          <a:prstGeom prst="rect">
            <a:avLst/>
          </a:prstGeom>
        </p:spPr>
      </p:pic>
      <p:sp>
        <p:nvSpPr>
          <p:cNvPr id="38" name="Oval 40"/>
          <p:cNvSpPr/>
          <p:nvPr>
            <p:custDataLst>
              <p:tags r:id="rId12"/>
            </p:custDataLst>
          </p:nvPr>
        </p:nvSpPr>
        <p:spPr bwMode="auto">
          <a:xfrm>
            <a:off x="4113953" y="1965657"/>
            <a:ext cx="1292838" cy="12947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5" name="矩形 54"/>
          <p:cNvSpPr/>
          <p:nvPr>
            <p:custDataLst>
              <p:tags r:id="rId13"/>
            </p:custDataLst>
          </p:nvPr>
        </p:nvSpPr>
        <p:spPr bwMode="auto">
          <a:xfrm>
            <a:off x="4001423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食物选择：多选择蔬菜、水果、粗粮等富含纤维的食物</a:t>
            </a:r>
          </a:p>
        </p:txBody>
      </p:sp>
      <p:pic>
        <p:nvPicPr>
          <p:cNvPr id="18" name="图形 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494004" y="2346641"/>
            <a:ext cx="532735" cy="532735"/>
          </a:xfrm>
          <a:prstGeom prst="rect">
            <a:avLst/>
          </a:prstGeom>
        </p:spPr>
      </p:pic>
      <p:sp>
        <p:nvSpPr>
          <p:cNvPr id="83" name="Oval 40"/>
          <p:cNvSpPr/>
          <p:nvPr>
            <p:custDataLst>
              <p:tags r:id="rId16"/>
            </p:custDataLst>
          </p:nvPr>
        </p:nvSpPr>
        <p:spPr bwMode="auto">
          <a:xfrm>
            <a:off x="9495194" y="1965657"/>
            <a:ext cx="1292838" cy="129470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2" name="矩形 51"/>
          <p:cNvSpPr/>
          <p:nvPr>
            <p:custDataLst>
              <p:tags r:id="rId17"/>
            </p:custDataLst>
          </p:nvPr>
        </p:nvSpPr>
        <p:spPr bwMode="auto">
          <a:xfrm>
            <a:off x="9391337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水分补充：保持充足的水分摄入，预防便秘</a:t>
            </a:r>
          </a:p>
        </p:txBody>
      </p:sp>
      <p:pic>
        <p:nvPicPr>
          <p:cNvPr id="19" name="图形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858840" y="2330237"/>
            <a:ext cx="565545" cy="565545"/>
          </a:xfrm>
          <a:prstGeom prst="rect">
            <a:avLst/>
          </a:prstGeom>
        </p:spPr>
      </p:pic>
    </p:spTree>
    <p:custDataLst>
      <p:tags r:id="rId20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心理护理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AutoShape 3"/>
          <p:cNvSpPr>
            <a:spLocks noChangeAspect="1" noChangeArrowheads="1" noTextEdit="1"/>
          </p:cNvSpPr>
          <p:nvPr>
            <p:custDataLst>
              <p:tags r:id="rId4"/>
            </p:custDataLst>
          </p:nvPr>
        </p:nvSpPr>
        <p:spPr bwMode="auto">
          <a:xfrm rot="1800000">
            <a:off x="1761239" y="2674576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Freeform 5"/>
          <p:cNvSpPr/>
          <p:nvPr>
            <p:custDataLst>
              <p:tags r:id="rId5"/>
            </p:custDataLst>
          </p:nvPr>
        </p:nvSpPr>
        <p:spPr bwMode="auto">
          <a:xfrm rot="1800000">
            <a:off x="1977654" y="2786368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Freeform 6"/>
          <p:cNvSpPr/>
          <p:nvPr>
            <p:custDataLst>
              <p:tags r:id="rId6"/>
            </p:custDataLst>
          </p:nvPr>
        </p:nvSpPr>
        <p:spPr bwMode="auto">
          <a:xfrm rot="1800000">
            <a:off x="1712638" y="2940913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Freeform 7"/>
          <p:cNvSpPr/>
          <p:nvPr>
            <p:custDataLst>
              <p:tags r:id="rId7"/>
            </p:custDataLst>
          </p:nvPr>
        </p:nvSpPr>
        <p:spPr bwMode="auto">
          <a:xfrm rot="1800000">
            <a:off x="1733816" y="2951673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Freeform 8"/>
          <p:cNvSpPr/>
          <p:nvPr>
            <p:custDataLst>
              <p:tags r:id="rId8"/>
            </p:custDataLst>
          </p:nvPr>
        </p:nvSpPr>
        <p:spPr bwMode="auto">
          <a:xfrm rot="1800000">
            <a:off x="1789945" y="2966404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Freeform 9"/>
          <p:cNvSpPr/>
          <p:nvPr>
            <p:custDataLst>
              <p:tags r:id="rId9"/>
            </p:custDataLst>
          </p:nvPr>
        </p:nvSpPr>
        <p:spPr bwMode="auto">
          <a:xfrm rot="1800000">
            <a:off x="1778345" y="2954090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Freeform 10"/>
          <p:cNvSpPr/>
          <p:nvPr>
            <p:custDataLst>
              <p:tags r:id="rId10"/>
            </p:custDataLst>
          </p:nvPr>
        </p:nvSpPr>
        <p:spPr bwMode="auto">
          <a:xfrm rot="1800000">
            <a:off x="1794441" y="2963230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Freeform 11"/>
          <p:cNvSpPr/>
          <p:nvPr>
            <p:custDataLst>
              <p:tags r:id="rId11"/>
            </p:custDataLst>
          </p:nvPr>
        </p:nvSpPr>
        <p:spPr bwMode="auto">
          <a:xfrm rot="1800000">
            <a:off x="1833780" y="2972686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Freeform 12"/>
          <p:cNvSpPr/>
          <p:nvPr>
            <p:custDataLst>
              <p:tags r:id="rId12"/>
            </p:custDataLst>
          </p:nvPr>
        </p:nvSpPr>
        <p:spPr bwMode="auto">
          <a:xfrm rot="1800000">
            <a:off x="1851459" y="2958978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Freeform 13"/>
          <p:cNvSpPr/>
          <p:nvPr>
            <p:custDataLst>
              <p:tags r:id="rId13"/>
            </p:custDataLst>
          </p:nvPr>
        </p:nvSpPr>
        <p:spPr bwMode="auto">
          <a:xfrm rot="1800000">
            <a:off x="1885545" y="2968559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Freeform 14"/>
          <p:cNvSpPr/>
          <p:nvPr>
            <p:custDataLst>
              <p:tags r:id="rId14"/>
            </p:custDataLst>
          </p:nvPr>
        </p:nvSpPr>
        <p:spPr bwMode="auto">
          <a:xfrm rot="1800000">
            <a:off x="1855397" y="2880757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Freeform 15"/>
          <p:cNvSpPr/>
          <p:nvPr>
            <p:custDataLst>
              <p:tags r:id="rId15"/>
            </p:custDataLst>
          </p:nvPr>
        </p:nvSpPr>
        <p:spPr bwMode="auto">
          <a:xfrm rot="1800000">
            <a:off x="2289758" y="2928524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Freeform 16"/>
          <p:cNvSpPr/>
          <p:nvPr>
            <p:custDataLst>
              <p:tags r:id="rId16"/>
            </p:custDataLst>
          </p:nvPr>
        </p:nvSpPr>
        <p:spPr bwMode="auto">
          <a:xfrm rot="1800000">
            <a:off x="2132357" y="2861799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Freeform 17"/>
          <p:cNvSpPr/>
          <p:nvPr>
            <p:custDataLst>
              <p:tags r:id="rId17"/>
            </p:custDataLst>
          </p:nvPr>
        </p:nvSpPr>
        <p:spPr bwMode="auto">
          <a:xfrm rot="1800000">
            <a:off x="2073330" y="2664358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Freeform 18"/>
          <p:cNvSpPr/>
          <p:nvPr>
            <p:custDataLst>
              <p:tags r:id="rId18"/>
            </p:custDataLst>
          </p:nvPr>
        </p:nvSpPr>
        <p:spPr bwMode="auto">
          <a:xfrm rot="1800000">
            <a:off x="2031909" y="2700754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" name="Freeform 19"/>
          <p:cNvSpPr/>
          <p:nvPr>
            <p:custDataLst>
              <p:tags r:id="rId19"/>
            </p:custDataLst>
          </p:nvPr>
        </p:nvSpPr>
        <p:spPr bwMode="auto">
          <a:xfrm rot="1800000">
            <a:off x="2005489" y="2747548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4" name="Freeform 20"/>
          <p:cNvSpPr/>
          <p:nvPr>
            <p:custDataLst>
              <p:tags r:id="rId20"/>
            </p:custDataLst>
          </p:nvPr>
        </p:nvSpPr>
        <p:spPr bwMode="auto">
          <a:xfrm rot="1800000">
            <a:off x="2098946" y="2712614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Freeform 21"/>
          <p:cNvSpPr/>
          <p:nvPr>
            <p:custDataLst>
              <p:tags r:id="rId21"/>
            </p:custDataLst>
          </p:nvPr>
        </p:nvSpPr>
        <p:spPr bwMode="auto">
          <a:xfrm rot="1800000">
            <a:off x="2069187" y="2737912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Freeform 22"/>
          <p:cNvSpPr/>
          <p:nvPr>
            <p:custDataLst>
              <p:tags r:id="rId22"/>
            </p:custDataLst>
          </p:nvPr>
        </p:nvSpPr>
        <p:spPr bwMode="auto">
          <a:xfrm rot="1800000">
            <a:off x="2050009" y="2770941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Freeform 23"/>
          <p:cNvSpPr/>
          <p:nvPr>
            <p:custDataLst>
              <p:tags r:id="rId23"/>
            </p:custDataLst>
          </p:nvPr>
        </p:nvSpPr>
        <p:spPr bwMode="auto">
          <a:xfrm rot="1800000">
            <a:off x="2116612" y="2766413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8" name="Freeform 24"/>
          <p:cNvSpPr/>
          <p:nvPr>
            <p:custDataLst>
              <p:tags r:id="rId24"/>
            </p:custDataLst>
          </p:nvPr>
        </p:nvSpPr>
        <p:spPr bwMode="auto">
          <a:xfrm rot="1800000">
            <a:off x="2221667" y="2777422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Freeform 25"/>
          <p:cNvSpPr/>
          <p:nvPr>
            <p:custDataLst>
              <p:tags r:id="rId25"/>
            </p:custDataLst>
          </p:nvPr>
        </p:nvSpPr>
        <p:spPr bwMode="auto">
          <a:xfrm rot="1800000">
            <a:off x="2183998" y="2776989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Freeform 26"/>
          <p:cNvSpPr/>
          <p:nvPr>
            <p:custDataLst>
              <p:tags r:id="rId26"/>
            </p:custDataLst>
          </p:nvPr>
        </p:nvSpPr>
        <p:spPr bwMode="auto">
          <a:xfrm rot="1800000">
            <a:off x="1987869" y="2876330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1" name="Freeform 27"/>
          <p:cNvSpPr/>
          <p:nvPr>
            <p:custDataLst>
              <p:tags r:id="rId27"/>
            </p:custDataLst>
          </p:nvPr>
        </p:nvSpPr>
        <p:spPr bwMode="auto">
          <a:xfrm rot="1800000">
            <a:off x="2031652" y="2912262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Freeform 28"/>
          <p:cNvSpPr/>
          <p:nvPr>
            <p:custDataLst>
              <p:tags r:id="rId28"/>
            </p:custDataLst>
          </p:nvPr>
        </p:nvSpPr>
        <p:spPr bwMode="auto">
          <a:xfrm rot="1800000">
            <a:off x="2087311" y="2967837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Freeform 29"/>
          <p:cNvSpPr/>
          <p:nvPr>
            <p:custDataLst>
              <p:tags r:id="rId29"/>
            </p:custDataLst>
          </p:nvPr>
        </p:nvSpPr>
        <p:spPr bwMode="auto">
          <a:xfrm rot="1800000">
            <a:off x="2120224" y="2983722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30"/>
            </p:custDataLst>
          </p:nvPr>
        </p:nvSpPr>
        <p:spPr>
          <a:xfrm>
            <a:off x="1306195" y="2238011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35" name="文本框 75"/>
          <p:cNvSpPr txBox="1"/>
          <p:nvPr>
            <p:custDataLst>
              <p:tags r:id="rId31"/>
            </p:custDataLst>
          </p:nvPr>
        </p:nvSpPr>
        <p:spPr>
          <a:xfrm>
            <a:off x="2622821" y="2238011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建立良好的护患关系：与患者保持良好的沟通，了解患者的心理需求，给予关心和支持</a:t>
            </a:r>
          </a:p>
        </p:txBody>
      </p:sp>
      <p:sp>
        <p:nvSpPr>
          <p:cNvPr id="69" name="AutoShape 3"/>
          <p:cNvSpPr>
            <a:spLocks noChangeAspect="1" noChangeArrowheads="1" noTextEdit="1"/>
          </p:cNvSpPr>
          <p:nvPr>
            <p:custDataLst>
              <p:tags r:id="rId32"/>
            </p:custDataLst>
          </p:nvPr>
        </p:nvSpPr>
        <p:spPr bwMode="auto">
          <a:xfrm rot="1800000">
            <a:off x="1761239" y="4716414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Freeform 5"/>
          <p:cNvSpPr/>
          <p:nvPr>
            <p:custDataLst>
              <p:tags r:id="rId33"/>
            </p:custDataLst>
          </p:nvPr>
        </p:nvSpPr>
        <p:spPr bwMode="auto">
          <a:xfrm rot="1800000">
            <a:off x="1977654" y="4828206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1" name="Freeform 6"/>
          <p:cNvSpPr/>
          <p:nvPr>
            <p:custDataLst>
              <p:tags r:id="rId34"/>
            </p:custDataLst>
          </p:nvPr>
        </p:nvSpPr>
        <p:spPr bwMode="auto">
          <a:xfrm rot="1800000">
            <a:off x="1712638" y="4982751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Freeform 7"/>
          <p:cNvSpPr/>
          <p:nvPr>
            <p:custDataLst>
              <p:tags r:id="rId35"/>
            </p:custDataLst>
          </p:nvPr>
        </p:nvSpPr>
        <p:spPr bwMode="auto">
          <a:xfrm rot="1800000">
            <a:off x="1733816" y="4993511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3" name="Freeform 8"/>
          <p:cNvSpPr/>
          <p:nvPr>
            <p:custDataLst>
              <p:tags r:id="rId36"/>
            </p:custDataLst>
          </p:nvPr>
        </p:nvSpPr>
        <p:spPr bwMode="auto">
          <a:xfrm rot="1800000">
            <a:off x="1789945" y="5008241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Freeform 9"/>
          <p:cNvSpPr/>
          <p:nvPr>
            <p:custDataLst>
              <p:tags r:id="rId37"/>
            </p:custDataLst>
          </p:nvPr>
        </p:nvSpPr>
        <p:spPr bwMode="auto">
          <a:xfrm rot="1800000">
            <a:off x="1778345" y="4995928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Freeform 10"/>
          <p:cNvSpPr/>
          <p:nvPr>
            <p:custDataLst>
              <p:tags r:id="rId38"/>
            </p:custDataLst>
          </p:nvPr>
        </p:nvSpPr>
        <p:spPr bwMode="auto">
          <a:xfrm rot="1800000">
            <a:off x="1794441" y="5005068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Freeform 11"/>
          <p:cNvSpPr/>
          <p:nvPr>
            <p:custDataLst>
              <p:tags r:id="rId39"/>
            </p:custDataLst>
          </p:nvPr>
        </p:nvSpPr>
        <p:spPr bwMode="auto">
          <a:xfrm rot="1800000">
            <a:off x="1833780" y="5014523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Freeform 12"/>
          <p:cNvSpPr/>
          <p:nvPr>
            <p:custDataLst>
              <p:tags r:id="rId40"/>
            </p:custDataLst>
          </p:nvPr>
        </p:nvSpPr>
        <p:spPr bwMode="auto">
          <a:xfrm rot="1800000">
            <a:off x="1851459" y="5000815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8" name="Freeform 13"/>
          <p:cNvSpPr/>
          <p:nvPr>
            <p:custDataLst>
              <p:tags r:id="rId41"/>
            </p:custDataLst>
          </p:nvPr>
        </p:nvSpPr>
        <p:spPr bwMode="auto">
          <a:xfrm rot="1800000">
            <a:off x="1885545" y="5010397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9" name="Freeform 14"/>
          <p:cNvSpPr/>
          <p:nvPr>
            <p:custDataLst>
              <p:tags r:id="rId42"/>
            </p:custDataLst>
          </p:nvPr>
        </p:nvSpPr>
        <p:spPr bwMode="auto">
          <a:xfrm rot="1800000">
            <a:off x="1855397" y="4922594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Freeform 15"/>
          <p:cNvSpPr/>
          <p:nvPr>
            <p:custDataLst>
              <p:tags r:id="rId43"/>
            </p:custDataLst>
          </p:nvPr>
        </p:nvSpPr>
        <p:spPr bwMode="auto">
          <a:xfrm rot="1800000">
            <a:off x="2289758" y="4970361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1" name="Freeform 16"/>
          <p:cNvSpPr/>
          <p:nvPr>
            <p:custDataLst>
              <p:tags r:id="rId44"/>
            </p:custDataLst>
          </p:nvPr>
        </p:nvSpPr>
        <p:spPr bwMode="auto">
          <a:xfrm rot="1800000">
            <a:off x="2132357" y="4903637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2" name="Freeform 17"/>
          <p:cNvSpPr/>
          <p:nvPr>
            <p:custDataLst>
              <p:tags r:id="rId45"/>
            </p:custDataLst>
          </p:nvPr>
        </p:nvSpPr>
        <p:spPr bwMode="auto">
          <a:xfrm rot="1800000">
            <a:off x="2073330" y="4706196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3" name="Freeform 18"/>
          <p:cNvSpPr/>
          <p:nvPr>
            <p:custDataLst>
              <p:tags r:id="rId46"/>
            </p:custDataLst>
          </p:nvPr>
        </p:nvSpPr>
        <p:spPr bwMode="auto">
          <a:xfrm rot="1800000">
            <a:off x="2031909" y="4742592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Freeform 19"/>
          <p:cNvSpPr/>
          <p:nvPr>
            <p:custDataLst>
              <p:tags r:id="rId47"/>
            </p:custDataLst>
          </p:nvPr>
        </p:nvSpPr>
        <p:spPr bwMode="auto">
          <a:xfrm rot="1800000">
            <a:off x="2005489" y="4789386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Freeform 20"/>
          <p:cNvSpPr/>
          <p:nvPr>
            <p:custDataLst>
              <p:tags r:id="rId48"/>
            </p:custDataLst>
          </p:nvPr>
        </p:nvSpPr>
        <p:spPr bwMode="auto">
          <a:xfrm rot="1800000">
            <a:off x="2098946" y="4754452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6" name="Freeform 21"/>
          <p:cNvSpPr/>
          <p:nvPr>
            <p:custDataLst>
              <p:tags r:id="rId49"/>
            </p:custDataLst>
          </p:nvPr>
        </p:nvSpPr>
        <p:spPr bwMode="auto">
          <a:xfrm rot="1800000">
            <a:off x="2069187" y="4779750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Freeform 22"/>
          <p:cNvSpPr/>
          <p:nvPr>
            <p:custDataLst>
              <p:tags r:id="rId50"/>
            </p:custDataLst>
          </p:nvPr>
        </p:nvSpPr>
        <p:spPr bwMode="auto">
          <a:xfrm rot="1800000">
            <a:off x="2050009" y="4812779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8" name="Freeform 23"/>
          <p:cNvSpPr/>
          <p:nvPr>
            <p:custDataLst>
              <p:tags r:id="rId51"/>
            </p:custDataLst>
          </p:nvPr>
        </p:nvSpPr>
        <p:spPr bwMode="auto">
          <a:xfrm rot="1800000">
            <a:off x="2116612" y="4808250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9" name="Freeform 24"/>
          <p:cNvSpPr/>
          <p:nvPr>
            <p:custDataLst>
              <p:tags r:id="rId52"/>
            </p:custDataLst>
          </p:nvPr>
        </p:nvSpPr>
        <p:spPr bwMode="auto">
          <a:xfrm rot="1800000">
            <a:off x="2221667" y="4819259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0" name="Freeform 25"/>
          <p:cNvSpPr/>
          <p:nvPr>
            <p:custDataLst>
              <p:tags r:id="rId53"/>
            </p:custDataLst>
          </p:nvPr>
        </p:nvSpPr>
        <p:spPr bwMode="auto">
          <a:xfrm rot="1800000">
            <a:off x="2183998" y="4818827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1" name="Freeform 26"/>
          <p:cNvSpPr/>
          <p:nvPr>
            <p:custDataLst>
              <p:tags r:id="rId54"/>
            </p:custDataLst>
          </p:nvPr>
        </p:nvSpPr>
        <p:spPr bwMode="auto">
          <a:xfrm rot="1800000">
            <a:off x="1987869" y="4918167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2" name="Freeform 27"/>
          <p:cNvSpPr/>
          <p:nvPr>
            <p:custDataLst>
              <p:tags r:id="rId55"/>
            </p:custDataLst>
          </p:nvPr>
        </p:nvSpPr>
        <p:spPr bwMode="auto">
          <a:xfrm rot="1800000">
            <a:off x="2031652" y="4954099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3" name="Freeform 28"/>
          <p:cNvSpPr/>
          <p:nvPr>
            <p:custDataLst>
              <p:tags r:id="rId56"/>
            </p:custDataLst>
          </p:nvPr>
        </p:nvSpPr>
        <p:spPr bwMode="auto">
          <a:xfrm rot="1800000">
            <a:off x="2087311" y="5009675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4" name="Freeform 29"/>
          <p:cNvSpPr/>
          <p:nvPr>
            <p:custDataLst>
              <p:tags r:id="rId57"/>
            </p:custDataLst>
          </p:nvPr>
        </p:nvSpPr>
        <p:spPr bwMode="auto">
          <a:xfrm rot="1800000">
            <a:off x="2120224" y="5025560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文本框 67"/>
          <p:cNvSpPr txBox="1"/>
          <p:nvPr>
            <p:custDataLst>
              <p:tags r:id="rId58"/>
            </p:custDataLst>
          </p:nvPr>
        </p:nvSpPr>
        <p:spPr>
          <a:xfrm>
            <a:off x="1306195" y="4279848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66" name="文本框 75"/>
          <p:cNvSpPr txBox="1"/>
          <p:nvPr>
            <p:custDataLst>
              <p:tags r:id="rId59"/>
            </p:custDataLst>
          </p:nvPr>
        </p:nvSpPr>
        <p:spPr>
          <a:xfrm>
            <a:off x="2622821" y="4279848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减轻心理压力：引导患者正确认识疾病，减轻心理负担</a:t>
            </a:r>
          </a:p>
        </p:txBody>
      </p:sp>
      <p:sp>
        <p:nvSpPr>
          <p:cNvPr id="131" name="AutoShape 3"/>
          <p:cNvSpPr>
            <a:spLocks noChangeAspect="1" noChangeArrowheads="1" noTextEdit="1"/>
          </p:cNvSpPr>
          <p:nvPr>
            <p:custDataLst>
              <p:tags r:id="rId60"/>
            </p:custDataLst>
          </p:nvPr>
        </p:nvSpPr>
        <p:spPr bwMode="auto">
          <a:xfrm rot="1800000">
            <a:off x="6635065" y="2676604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2" name="Freeform 5"/>
          <p:cNvSpPr/>
          <p:nvPr>
            <p:custDataLst>
              <p:tags r:id="rId61"/>
            </p:custDataLst>
          </p:nvPr>
        </p:nvSpPr>
        <p:spPr bwMode="auto">
          <a:xfrm rot="1800000">
            <a:off x="6851480" y="2788396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3" name="Freeform 6"/>
          <p:cNvSpPr/>
          <p:nvPr>
            <p:custDataLst>
              <p:tags r:id="rId62"/>
            </p:custDataLst>
          </p:nvPr>
        </p:nvSpPr>
        <p:spPr bwMode="auto">
          <a:xfrm rot="1800000">
            <a:off x="6586463" y="2942941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4" name="Freeform 7"/>
          <p:cNvSpPr/>
          <p:nvPr>
            <p:custDataLst>
              <p:tags r:id="rId63"/>
            </p:custDataLst>
          </p:nvPr>
        </p:nvSpPr>
        <p:spPr bwMode="auto">
          <a:xfrm rot="1800000">
            <a:off x="6607641" y="2953701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5" name="Freeform 8"/>
          <p:cNvSpPr/>
          <p:nvPr>
            <p:custDataLst>
              <p:tags r:id="rId64"/>
            </p:custDataLst>
          </p:nvPr>
        </p:nvSpPr>
        <p:spPr bwMode="auto">
          <a:xfrm rot="1800000">
            <a:off x="6663771" y="2968432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 9"/>
          <p:cNvSpPr/>
          <p:nvPr>
            <p:custDataLst>
              <p:tags r:id="rId65"/>
            </p:custDataLst>
          </p:nvPr>
        </p:nvSpPr>
        <p:spPr bwMode="auto">
          <a:xfrm rot="1800000">
            <a:off x="6652171" y="2956118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7" name="Freeform 10"/>
          <p:cNvSpPr/>
          <p:nvPr>
            <p:custDataLst>
              <p:tags r:id="rId66"/>
            </p:custDataLst>
          </p:nvPr>
        </p:nvSpPr>
        <p:spPr bwMode="auto">
          <a:xfrm rot="1800000">
            <a:off x="6668267" y="2965258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8" name="Freeform 11"/>
          <p:cNvSpPr/>
          <p:nvPr>
            <p:custDataLst>
              <p:tags r:id="rId67"/>
            </p:custDataLst>
          </p:nvPr>
        </p:nvSpPr>
        <p:spPr bwMode="auto">
          <a:xfrm rot="1800000">
            <a:off x="6707606" y="2974714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9" name="Freeform 12"/>
          <p:cNvSpPr/>
          <p:nvPr>
            <p:custDataLst>
              <p:tags r:id="rId68"/>
            </p:custDataLst>
          </p:nvPr>
        </p:nvSpPr>
        <p:spPr bwMode="auto">
          <a:xfrm rot="1800000">
            <a:off x="6725284" y="2961006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0" name="Freeform 13"/>
          <p:cNvSpPr/>
          <p:nvPr>
            <p:custDataLst>
              <p:tags r:id="rId69"/>
            </p:custDataLst>
          </p:nvPr>
        </p:nvSpPr>
        <p:spPr bwMode="auto">
          <a:xfrm rot="1800000">
            <a:off x="6759370" y="2970587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14"/>
          <p:cNvSpPr/>
          <p:nvPr>
            <p:custDataLst>
              <p:tags r:id="rId70"/>
            </p:custDataLst>
          </p:nvPr>
        </p:nvSpPr>
        <p:spPr bwMode="auto">
          <a:xfrm rot="1800000">
            <a:off x="6729222" y="2882785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15"/>
          <p:cNvSpPr/>
          <p:nvPr>
            <p:custDataLst>
              <p:tags r:id="rId71"/>
            </p:custDataLst>
          </p:nvPr>
        </p:nvSpPr>
        <p:spPr bwMode="auto">
          <a:xfrm rot="1800000">
            <a:off x="7163583" y="2930552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16"/>
          <p:cNvSpPr/>
          <p:nvPr>
            <p:custDataLst>
              <p:tags r:id="rId72"/>
            </p:custDataLst>
          </p:nvPr>
        </p:nvSpPr>
        <p:spPr bwMode="auto">
          <a:xfrm rot="1800000">
            <a:off x="7006183" y="2863827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17"/>
          <p:cNvSpPr/>
          <p:nvPr>
            <p:custDataLst>
              <p:tags r:id="rId73"/>
            </p:custDataLst>
          </p:nvPr>
        </p:nvSpPr>
        <p:spPr bwMode="auto">
          <a:xfrm rot="1800000">
            <a:off x="6947156" y="2666386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18"/>
          <p:cNvSpPr/>
          <p:nvPr>
            <p:custDataLst>
              <p:tags r:id="rId74"/>
            </p:custDataLst>
          </p:nvPr>
        </p:nvSpPr>
        <p:spPr bwMode="auto">
          <a:xfrm rot="1800000">
            <a:off x="6905734" y="2702782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Freeform 19"/>
          <p:cNvSpPr/>
          <p:nvPr>
            <p:custDataLst>
              <p:tags r:id="rId75"/>
            </p:custDataLst>
          </p:nvPr>
        </p:nvSpPr>
        <p:spPr bwMode="auto">
          <a:xfrm rot="1800000">
            <a:off x="6879314" y="2749576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7" name="Freeform 20"/>
          <p:cNvSpPr/>
          <p:nvPr>
            <p:custDataLst>
              <p:tags r:id="rId76"/>
            </p:custDataLst>
          </p:nvPr>
        </p:nvSpPr>
        <p:spPr bwMode="auto">
          <a:xfrm rot="1800000">
            <a:off x="6972771" y="2714642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8" name="Freeform 21"/>
          <p:cNvSpPr/>
          <p:nvPr>
            <p:custDataLst>
              <p:tags r:id="rId77"/>
            </p:custDataLst>
          </p:nvPr>
        </p:nvSpPr>
        <p:spPr bwMode="auto">
          <a:xfrm rot="1800000">
            <a:off x="6943012" y="2739940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9" name="Freeform 22"/>
          <p:cNvSpPr/>
          <p:nvPr>
            <p:custDataLst>
              <p:tags r:id="rId78"/>
            </p:custDataLst>
          </p:nvPr>
        </p:nvSpPr>
        <p:spPr bwMode="auto">
          <a:xfrm rot="1800000">
            <a:off x="6923835" y="2772969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0" name="Freeform 23"/>
          <p:cNvSpPr/>
          <p:nvPr>
            <p:custDataLst>
              <p:tags r:id="rId79"/>
            </p:custDataLst>
          </p:nvPr>
        </p:nvSpPr>
        <p:spPr bwMode="auto">
          <a:xfrm rot="1800000">
            <a:off x="6990437" y="2768441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1" name="Freeform 24"/>
          <p:cNvSpPr/>
          <p:nvPr>
            <p:custDataLst>
              <p:tags r:id="rId80"/>
            </p:custDataLst>
          </p:nvPr>
        </p:nvSpPr>
        <p:spPr bwMode="auto">
          <a:xfrm rot="1800000">
            <a:off x="7095493" y="2779450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5"/>
          <p:cNvSpPr/>
          <p:nvPr>
            <p:custDataLst>
              <p:tags r:id="rId81"/>
            </p:custDataLst>
          </p:nvPr>
        </p:nvSpPr>
        <p:spPr bwMode="auto">
          <a:xfrm rot="1800000">
            <a:off x="7057824" y="2779017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6"/>
          <p:cNvSpPr/>
          <p:nvPr>
            <p:custDataLst>
              <p:tags r:id="rId82"/>
            </p:custDataLst>
          </p:nvPr>
        </p:nvSpPr>
        <p:spPr bwMode="auto">
          <a:xfrm rot="1800000">
            <a:off x="6861694" y="2878358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7"/>
          <p:cNvSpPr/>
          <p:nvPr>
            <p:custDataLst>
              <p:tags r:id="rId83"/>
            </p:custDataLst>
          </p:nvPr>
        </p:nvSpPr>
        <p:spPr bwMode="auto">
          <a:xfrm rot="1800000">
            <a:off x="6905478" y="2914290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28"/>
          <p:cNvSpPr/>
          <p:nvPr>
            <p:custDataLst>
              <p:tags r:id="rId84"/>
            </p:custDataLst>
          </p:nvPr>
        </p:nvSpPr>
        <p:spPr bwMode="auto">
          <a:xfrm rot="1800000">
            <a:off x="6961137" y="2969865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29"/>
          <p:cNvSpPr/>
          <p:nvPr>
            <p:custDataLst>
              <p:tags r:id="rId85"/>
            </p:custDataLst>
          </p:nvPr>
        </p:nvSpPr>
        <p:spPr bwMode="auto">
          <a:xfrm rot="1800000">
            <a:off x="6994050" y="2985750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0" name="文本框 129"/>
          <p:cNvSpPr txBox="1"/>
          <p:nvPr>
            <p:custDataLst>
              <p:tags r:id="rId86"/>
            </p:custDataLst>
          </p:nvPr>
        </p:nvSpPr>
        <p:spPr>
          <a:xfrm>
            <a:off x="6180020" y="2240039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28" name="文本框 75"/>
          <p:cNvSpPr txBox="1"/>
          <p:nvPr>
            <p:custDataLst>
              <p:tags r:id="rId87"/>
            </p:custDataLst>
          </p:nvPr>
        </p:nvSpPr>
        <p:spPr>
          <a:xfrm>
            <a:off x="7496646" y="2240039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提供心理支持：鼓励患者积极面对疾病，增强战胜疾病的信心</a:t>
            </a:r>
          </a:p>
        </p:txBody>
      </p:sp>
      <p:sp>
        <p:nvSpPr>
          <p:cNvPr id="162" name="AutoShape 3"/>
          <p:cNvSpPr>
            <a:spLocks noChangeAspect="1" noChangeArrowheads="1" noTextEdit="1"/>
          </p:cNvSpPr>
          <p:nvPr>
            <p:custDataLst>
              <p:tags r:id="rId88"/>
            </p:custDataLst>
          </p:nvPr>
        </p:nvSpPr>
        <p:spPr bwMode="auto">
          <a:xfrm rot="1800000">
            <a:off x="6635065" y="4717032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5"/>
          <p:cNvSpPr/>
          <p:nvPr>
            <p:custDataLst>
              <p:tags r:id="rId89"/>
            </p:custDataLst>
          </p:nvPr>
        </p:nvSpPr>
        <p:spPr bwMode="auto">
          <a:xfrm rot="1800000">
            <a:off x="6851480" y="4828824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6"/>
          <p:cNvSpPr/>
          <p:nvPr>
            <p:custDataLst>
              <p:tags r:id="rId90"/>
            </p:custDataLst>
          </p:nvPr>
        </p:nvSpPr>
        <p:spPr bwMode="auto">
          <a:xfrm rot="1800000">
            <a:off x="6586463" y="4983369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7"/>
          <p:cNvSpPr/>
          <p:nvPr>
            <p:custDataLst>
              <p:tags r:id="rId91"/>
            </p:custDataLst>
          </p:nvPr>
        </p:nvSpPr>
        <p:spPr bwMode="auto">
          <a:xfrm rot="1800000">
            <a:off x="6607641" y="4994129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8"/>
          <p:cNvSpPr/>
          <p:nvPr>
            <p:custDataLst>
              <p:tags r:id="rId92"/>
            </p:custDataLst>
          </p:nvPr>
        </p:nvSpPr>
        <p:spPr bwMode="auto">
          <a:xfrm rot="1800000">
            <a:off x="6663771" y="5008860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9"/>
          <p:cNvSpPr/>
          <p:nvPr>
            <p:custDataLst>
              <p:tags r:id="rId93"/>
            </p:custDataLst>
          </p:nvPr>
        </p:nvSpPr>
        <p:spPr bwMode="auto">
          <a:xfrm rot="1800000">
            <a:off x="6652171" y="4996547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Freeform 10"/>
          <p:cNvSpPr/>
          <p:nvPr>
            <p:custDataLst>
              <p:tags r:id="rId94"/>
            </p:custDataLst>
          </p:nvPr>
        </p:nvSpPr>
        <p:spPr bwMode="auto">
          <a:xfrm rot="1800000">
            <a:off x="6668267" y="5005686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9" name="Freeform 11"/>
          <p:cNvSpPr/>
          <p:nvPr>
            <p:custDataLst>
              <p:tags r:id="rId95"/>
            </p:custDataLst>
          </p:nvPr>
        </p:nvSpPr>
        <p:spPr bwMode="auto">
          <a:xfrm rot="1800000">
            <a:off x="6707606" y="5015142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0" name="Freeform 12"/>
          <p:cNvSpPr/>
          <p:nvPr>
            <p:custDataLst>
              <p:tags r:id="rId96"/>
            </p:custDataLst>
          </p:nvPr>
        </p:nvSpPr>
        <p:spPr bwMode="auto">
          <a:xfrm rot="1800000">
            <a:off x="6725284" y="5001434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1" name="Freeform 13"/>
          <p:cNvSpPr/>
          <p:nvPr>
            <p:custDataLst>
              <p:tags r:id="rId97"/>
            </p:custDataLst>
          </p:nvPr>
        </p:nvSpPr>
        <p:spPr bwMode="auto">
          <a:xfrm rot="1800000">
            <a:off x="6759370" y="5011015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2" name="Freeform 14"/>
          <p:cNvSpPr/>
          <p:nvPr>
            <p:custDataLst>
              <p:tags r:id="rId98"/>
            </p:custDataLst>
          </p:nvPr>
        </p:nvSpPr>
        <p:spPr bwMode="auto">
          <a:xfrm rot="1800000">
            <a:off x="6729222" y="4923213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3" name="Freeform 15"/>
          <p:cNvSpPr/>
          <p:nvPr>
            <p:custDataLst>
              <p:tags r:id="rId99"/>
            </p:custDataLst>
          </p:nvPr>
        </p:nvSpPr>
        <p:spPr bwMode="auto">
          <a:xfrm rot="1800000">
            <a:off x="7163583" y="4970980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16"/>
          <p:cNvSpPr/>
          <p:nvPr>
            <p:custDataLst>
              <p:tags r:id="rId100"/>
            </p:custDataLst>
          </p:nvPr>
        </p:nvSpPr>
        <p:spPr bwMode="auto">
          <a:xfrm rot="1800000">
            <a:off x="7006183" y="4904255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17"/>
          <p:cNvSpPr/>
          <p:nvPr>
            <p:custDataLst>
              <p:tags r:id="rId101"/>
            </p:custDataLst>
          </p:nvPr>
        </p:nvSpPr>
        <p:spPr bwMode="auto">
          <a:xfrm rot="1800000">
            <a:off x="6947156" y="4706814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18"/>
          <p:cNvSpPr/>
          <p:nvPr>
            <p:custDataLst>
              <p:tags r:id="rId102"/>
            </p:custDataLst>
          </p:nvPr>
        </p:nvSpPr>
        <p:spPr bwMode="auto">
          <a:xfrm rot="1800000">
            <a:off x="6905734" y="4743210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19"/>
          <p:cNvSpPr/>
          <p:nvPr>
            <p:custDataLst>
              <p:tags r:id="rId103"/>
            </p:custDataLst>
          </p:nvPr>
        </p:nvSpPr>
        <p:spPr bwMode="auto">
          <a:xfrm rot="1800000">
            <a:off x="6879314" y="4790004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20"/>
          <p:cNvSpPr/>
          <p:nvPr>
            <p:custDataLst>
              <p:tags r:id="rId104"/>
            </p:custDataLst>
          </p:nvPr>
        </p:nvSpPr>
        <p:spPr bwMode="auto">
          <a:xfrm rot="1800000">
            <a:off x="6972771" y="4755071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Freeform 21"/>
          <p:cNvSpPr/>
          <p:nvPr>
            <p:custDataLst>
              <p:tags r:id="rId105"/>
            </p:custDataLst>
          </p:nvPr>
        </p:nvSpPr>
        <p:spPr bwMode="auto">
          <a:xfrm rot="1800000">
            <a:off x="6943012" y="4780368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0" name="Freeform 22"/>
          <p:cNvSpPr/>
          <p:nvPr>
            <p:custDataLst>
              <p:tags r:id="rId106"/>
            </p:custDataLst>
          </p:nvPr>
        </p:nvSpPr>
        <p:spPr bwMode="auto">
          <a:xfrm rot="1800000">
            <a:off x="6923835" y="4813397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1" name="Freeform 23"/>
          <p:cNvSpPr/>
          <p:nvPr>
            <p:custDataLst>
              <p:tags r:id="rId107"/>
            </p:custDataLst>
          </p:nvPr>
        </p:nvSpPr>
        <p:spPr bwMode="auto">
          <a:xfrm rot="1800000">
            <a:off x="6990437" y="4808869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2" name="Freeform 24"/>
          <p:cNvSpPr/>
          <p:nvPr>
            <p:custDataLst>
              <p:tags r:id="rId108"/>
            </p:custDataLst>
          </p:nvPr>
        </p:nvSpPr>
        <p:spPr bwMode="auto">
          <a:xfrm rot="1800000">
            <a:off x="7095493" y="4819878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3" name="Freeform 25"/>
          <p:cNvSpPr/>
          <p:nvPr>
            <p:custDataLst>
              <p:tags r:id="rId109"/>
            </p:custDataLst>
          </p:nvPr>
        </p:nvSpPr>
        <p:spPr bwMode="auto">
          <a:xfrm rot="1800000">
            <a:off x="7057824" y="4819445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4" name="Freeform 26"/>
          <p:cNvSpPr/>
          <p:nvPr>
            <p:custDataLst>
              <p:tags r:id="rId110"/>
            </p:custDataLst>
          </p:nvPr>
        </p:nvSpPr>
        <p:spPr bwMode="auto">
          <a:xfrm rot="1800000">
            <a:off x="6861694" y="4918786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111"/>
            </p:custDataLst>
          </p:nvPr>
        </p:nvSpPr>
        <p:spPr bwMode="auto">
          <a:xfrm rot="1800000">
            <a:off x="6905478" y="4954718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112"/>
            </p:custDataLst>
          </p:nvPr>
        </p:nvSpPr>
        <p:spPr bwMode="auto">
          <a:xfrm rot="1800000">
            <a:off x="6961137" y="5010293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113"/>
            </p:custDataLst>
          </p:nvPr>
        </p:nvSpPr>
        <p:spPr bwMode="auto">
          <a:xfrm rot="1800000">
            <a:off x="6994050" y="5026178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1" name="文本框 160"/>
          <p:cNvSpPr txBox="1"/>
          <p:nvPr>
            <p:custDataLst>
              <p:tags r:id="rId114"/>
            </p:custDataLst>
          </p:nvPr>
        </p:nvSpPr>
        <p:spPr>
          <a:xfrm>
            <a:off x="6180020" y="4280467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59" name="文本框 75"/>
          <p:cNvSpPr txBox="1"/>
          <p:nvPr>
            <p:custDataLst>
              <p:tags r:id="rId115"/>
            </p:custDataLst>
          </p:nvPr>
        </p:nvSpPr>
        <p:spPr>
          <a:xfrm>
            <a:off x="7496646" y="4280467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提供心理辅导：针对患者的心理问题，提供专业的心理辅导和治疗</a:t>
            </a:r>
          </a:p>
        </p:txBody>
      </p:sp>
    </p:spTree>
    <p:custDataLst>
      <p:tags r:id="rId116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9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5445">
                <a:solidFill>
                  <a:schemeClr val="accent2">
                    <a:lumMod val="75000"/>
                  </a:schemeClr>
                </a:solidFill>
              </a:rPr>
              <a:t>放射性直肠炎预防</a:t>
            </a:r>
          </a:p>
        </p:txBody>
      </p:sp>
      <p:sp>
        <p:nvSpPr>
          <p:cNvPr id="4" name="文本占位符 3"/>
          <p:cNvSpPr/>
          <p:nvPr>
            <p:ph type="body" idx="8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4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预防措施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线连接符 6"/>
          <p:cNvCxnSpPr/>
          <p:nvPr>
            <p:custDataLst>
              <p:tags r:id="rId4"/>
            </p:custDataLst>
          </p:nvPr>
        </p:nvCxnSpPr>
        <p:spPr>
          <a:xfrm>
            <a:off x="1306146" y="3782271"/>
            <a:ext cx="9586058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>
            <p:custDataLst>
              <p:tags r:id="rId5"/>
            </p:custDataLst>
          </p:nvPr>
        </p:nvSpPr>
        <p:spPr>
          <a:xfrm>
            <a:off x="2505719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形状"/>
          <p:cNvSpPr/>
          <p:nvPr>
            <p:custDataLst>
              <p:tags r:id="rId6"/>
            </p:custDataLst>
          </p:nvPr>
        </p:nvSpPr>
        <p:spPr>
          <a:xfrm>
            <a:off x="2763804" y="3519150"/>
            <a:ext cx="526242" cy="526242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 flipH="1">
            <a:off x="4588198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形状"/>
          <p:cNvSpPr/>
          <p:nvPr>
            <p:custDataLst>
              <p:tags r:id="rId8"/>
            </p:custDataLst>
          </p:nvPr>
        </p:nvSpPr>
        <p:spPr>
          <a:xfrm flipH="1">
            <a:off x="4846283" y="3519150"/>
            <a:ext cx="526242" cy="526242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0800"/>
                </a:moveTo>
                <a:cubicBezTo>
                  <a:pt x="14186" y="10800"/>
                  <a:pt x="13745" y="11240"/>
                  <a:pt x="13745" y="11782"/>
                </a:cubicBezTo>
                <a:cubicBezTo>
                  <a:pt x="13745" y="12324"/>
                  <a:pt x="14186" y="12764"/>
                  <a:pt x="14727" y="12764"/>
                </a:cubicBezTo>
                <a:cubicBezTo>
                  <a:pt x="15269" y="12764"/>
                  <a:pt x="15709" y="12324"/>
                  <a:pt x="15709" y="11782"/>
                </a:cubicBezTo>
                <a:cubicBezTo>
                  <a:pt x="15709" y="11240"/>
                  <a:pt x="15269" y="10800"/>
                  <a:pt x="14727" y="10800"/>
                </a:cubicBezTo>
                <a:moveTo>
                  <a:pt x="20618" y="0"/>
                </a:moveTo>
                <a:lnTo>
                  <a:pt x="4909" y="0"/>
                </a:lnTo>
                <a:cubicBezTo>
                  <a:pt x="4367" y="0"/>
                  <a:pt x="3927" y="440"/>
                  <a:pt x="3927" y="982"/>
                </a:cubicBezTo>
                <a:lnTo>
                  <a:pt x="3927" y="5891"/>
                </a:lnTo>
                <a:cubicBezTo>
                  <a:pt x="3927" y="6162"/>
                  <a:pt x="4147" y="6382"/>
                  <a:pt x="4418" y="6382"/>
                </a:cubicBezTo>
                <a:cubicBezTo>
                  <a:pt x="4690" y="6382"/>
                  <a:pt x="4909" y="6162"/>
                  <a:pt x="4909" y="5891"/>
                </a:cubicBezTo>
                <a:lnTo>
                  <a:pt x="4909" y="982"/>
                </a:lnTo>
                <a:lnTo>
                  <a:pt x="20618" y="982"/>
                </a:lnTo>
                <a:lnTo>
                  <a:pt x="20618" y="12764"/>
                </a:lnTo>
                <a:lnTo>
                  <a:pt x="19145" y="12764"/>
                </a:lnTo>
                <a:cubicBezTo>
                  <a:pt x="18874" y="12764"/>
                  <a:pt x="18655" y="12984"/>
                  <a:pt x="18655" y="13255"/>
                </a:cubicBezTo>
                <a:cubicBezTo>
                  <a:pt x="18655" y="13526"/>
                  <a:pt x="18874" y="13745"/>
                  <a:pt x="19145" y="13745"/>
                </a:cubicBezTo>
                <a:lnTo>
                  <a:pt x="20618" y="13745"/>
                </a:lnTo>
                <a:lnTo>
                  <a:pt x="20618" y="16691"/>
                </a:ln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20618" y="17673"/>
                </a:lnTo>
                <a:cubicBezTo>
                  <a:pt x="21160" y="17673"/>
                  <a:pt x="21600" y="17234"/>
                  <a:pt x="21600" y="16691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14727" y="13745"/>
                </a:moveTo>
                <a:cubicBezTo>
                  <a:pt x="14456" y="13745"/>
                  <a:pt x="14236" y="13966"/>
                  <a:pt x="14236" y="14236"/>
                </a:cubicBezTo>
                <a:cubicBezTo>
                  <a:pt x="14236" y="14508"/>
                  <a:pt x="14456" y="14727"/>
                  <a:pt x="14727" y="14727"/>
                </a:cubicBezTo>
                <a:cubicBezTo>
                  <a:pt x="14999" y="14727"/>
                  <a:pt x="15218" y="14508"/>
                  <a:pt x="15218" y="14236"/>
                </a:cubicBezTo>
                <a:cubicBezTo>
                  <a:pt x="15218" y="13966"/>
                  <a:pt x="14999" y="13745"/>
                  <a:pt x="14727" y="13745"/>
                </a:cubicBezTo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0800"/>
                </a:lnTo>
                <a:cubicBezTo>
                  <a:pt x="982" y="10258"/>
                  <a:pt x="1422" y="9818"/>
                  <a:pt x="1964" y="9818"/>
                </a:cubicBezTo>
                <a:lnTo>
                  <a:pt x="3927" y="9818"/>
                </a:lnTo>
                <a:cubicBezTo>
                  <a:pt x="5891" y="9818"/>
                  <a:pt x="5891" y="7855"/>
                  <a:pt x="7364" y="7855"/>
                </a:cubicBezTo>
                <a:lnTo>
                  <a:pt x="8836" y="7855"/>
                </a:lnTo>
                <a:lnTo>
                  <a:pt x="10309" y="7855"/>
                </a:lnTo>
                <a:cubicBezTo>
                  <a:pt x="11782" y="7855"/>
                  <a:pt x="11782" y="9818"/>
                  <a:pt x="13745" y="9818"/>
                </a:cubicBezTo>
                <a:lnTo>
                  <a:pt x="15709" y="9818"/>
                </a:lnTo>
                <a:cubicBezTo>
                  <a:pt x="16251" y="9818"/>
                  <a:pt x="16691" y="10258"/>
                  <a:pt x="16691" y="10800"/>
                </a:cubicBezTo>
                <a:cubicBezTo>
                  <a:pt x="16691" y="10800"/>
                  <a:pt x="16691" y="19636"/>
                  <a:pt x="16691" y="19636"/>
                </a:cubicBezTo>
                <a:close/>
                <a:moveTo>
                  <a:pt x="15709" y="8836"/>
                </a:moveTo>
                <a:lnTo>
                  <a:pt x="13745" y="8836"/>
                </a:lnTo>
                <a:cubicBezTo>
                  <a:pt x="12273" y="8836"/>
                  <a:pt x="12273" y="6873"/>
                  <a:pt x="10309" y="6873"/>
                </a:cubicBezTo>
                <a:lnTo>
                  <a:pt x="7364" y="6873"/>
                </a:lnTo>
                <a:cubicBezTo>
                  <a:pt x="5400" y="6873"/>
                  <a:pt x="5400" y="8836"/>
                  <a:pt x="3927" y="8836"/>
                </a:cubicBezTo>
                <a:lnTo>
                  <a:pt x="1964" y="8836"/>
                </a:lnTo>
                <a:cubicBezTo>
                  <a:pt x="879" y="8836"/>
                  <a:pt x="0" y="9716"/>
                  <a:pt x="0" y="10800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10800"/>
                </a:lnTo>
                <a:cubicBezTo>
                  <a:pt x="17673" y="9716"/>
                  <a:pt x="16794" y="8836"/>
                  <a:pt x="15709" y="8836"/>
                </a:cubicBezTo>
                <a:moveTo>
                  <a:pt x="8836" y="17673"/>
                </a:moveTo>
                <a:cubicBezTo>
                  <a:pt x="7210" y="17673"/>
                  <a:pt x="5891" y="16354"/>
                  <a:pt x="5891" y="14727"/>
                </a:cubicBezTo>
                <a:cubicBezTo>
                  <a:pt x="5891" y="13101"/>
                  <a:pt x="7210" y="11782"/>
                  <a:pt x="8836" y="11782"/>
                </a:cubicBezTo>
                <a:cubicBezTo>
                  <a:pt x="10463" y="11782"/>
                  <a:pt x="11782" y="13101"/>
                  <a:pt x="11782" y="14727"/>
                </a:cubicBezTo>
                <a:cubicBezTo>
                  <a:pt x="11782" y="16354"/>
                  <a:pt x="10463" y="17673"/>
                  <a:pt x="8836" y="17673"/>
                </a:cubicBezTo>
                <a:moveTo>
                  <a:pt x="8836" y="10800"/>
                </a:moveTo>
                <a:cubicBezTo>
                  <a:pt x="6668" y="10800"/>
                  <a:pt x="4909" y="12558"/>
                  <a:pt x="4909" y="14727"/>
                </a:cubicBezTo>
                <a:cubicBezTo>
                  <a:pt x="4909" y="16896"/>
                  <a:pt x="6668" y="18655"/>
                  <a:pt x="8836" y="18655"/>
                </a:cubicBezTo>
                <a:cubicBezTo>
                  <a:pt x="11005" y="18655"/>
                  <a:pt x="12764" y="16896"/>
                  <a:pt x="12764" y="14727"/>
                </a:cubicBezTo>
                <a:cubicBezTo>
                  <a:pt x="12764" y="12558"/>
                  <a:pt x="11005" y="10800"/>
                  <a:pt x="8836" y="10800"/>
                </a:cubicBezTo>
                <a:moveTo>
                  <a:pt x="8836" y="15709"/>
                </a:moveTo>
                <a:cubicBezTo>
                  <a:pt x="8295" y="15709"/>
                  <a:pt x="7855" y="15269"/>
                  <a:pt x="7855" y="14727"/>
                </a:cubicBezTo>
                <a:cubicBezTo>
                  <a:pt x="7855" y="14186"/>
                  <a:pt x="8295" y="13745"/>
                  <a:pt x="8836" y="13745"/>
                </a:cubicBezTo>
                <a:cubicBezTo>
                  <a:pt x="9378" y="13745"/>
                  <a:pt x="9818" y="14186"/>
                  <a:pt x="9818" y="14727"/>
                </a:cubicBezTo>
                <a:cubicBezTo>
                  <a:pt x="9818" y="15269"/>
                  <a:pt x="9378" y="15709"/>
                  <a:pt x="8836" y="15709"/>
                </a:cubicBezTo>
                <a:moveTo>
                  <a:pt x="8836" y="12764"/>
                </a:moveTo>
                <a:cubicBezTo>
                  <a:pt x="7752" y="12764"/>
                  <a:pt x="6873" y="13643"/>
                  <a:pt x="6873" y="14727"/>
                </a:cubicBezTo>
                <a:cubicBezTo>
                  <a:pt x="6873" y="15812"/>
                  <a:pt x="7752" y="16691"/>
                  <a:pt x="8836" y="16691"/>
                </a:cubicBezTo>
                <a:cubicBezTo>
                  <a:pt x="9921" y="16691"/>
                  <a:pt x="10800" y="15812"/>
                  <a:pt x="10800" y="14727"/>
                </a:cubicBezTo>
                <a:cubicBezTo>
                  <a:pt x="10800" y="13643"/>
                  <a:pt x="9921" y="12764"/>
                  <a:pt x="8836" y="12764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椭圆 6"/>
          <p:cNvSpPr/>
          <p:nvPr>
            <p:custDataLst>
              <p:tags r:id="rId9"/>
            </p:custDataLst>
          </p:nvPr>
        </p:nvSpPr>
        <p:spPr>
          <a:xfrm>
            <a:off x="6663861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形状"/>
          <p:cNvSpPr/>
          <p:nvPr>
            <p:custDataLst>
              <p:tags r:id="rId10"/>
            </p:custDataLst>
          </p:nvPr>
        </p:nvSpPr>
        <p:spPr>
          <a:xfrm>
            <a:off x="6921946" y="3519150"/>
            <a:ext cx="526242" cy="526242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2" y="19636"/>
                </a:moveTo>
                <a:lnTo>
                  <a:pt x="11291" y="19636"/>
                </a:lnTo>
                <a:cubicBezTo>
                  <a:pt x="11562" y="19636"/>
                  <a:pt x="11782" y="19416"/>
                  <a:pt x="11782" y="19146"/>
                </a:cubicBezTo>
                <a:cubicBezTo>
                  <a:pt x="11782" y="18874"/>
                  <a:pt x="11562" y="18655"/>
                  <a:pt x="11291" y="18655"/>
                </a:cubicBezTo>
                <a:lnTo>
                  <a:pt x="6382" y="18655"/>
                </a:lnTo>
                <a:cubicBezTo>
                  <a:pt x="6111" y="18655"/>
                  <a:pt x="5891" y="18874"/>
                  <a:pt x="5891" y="19146"/>
                </a:cubicBezTo>
                <a:cubicBezTo>
                  <a:pt x="5891" y="19416"/>
                  <a:pt x="6111" y="19636"/>
                  <a:pt x="6382" y="19636"/>
                </a:cubicBezTo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7673"/>
                </a:lnTo>
                <a:lnTo>
                  <a:pt x="20618" y="17673"/>
                </a:lnTo>
                <a:cubicBezTo>
                  <a:pt x="20618" y="17673"/>
                  <a:pt x="20618" y="19636"/>
                  <a:pt x="20618" y="19636"/>
                </a:cubicBezTo>
                <a:close/>
                <a:moveTo>
                  <a:pt x="2822" y="10800"/>
                </a:moveTo>
                <a:lnTo>
                  <a:pt x="18778" y="10800"/>
                </a:lnTo>
                <a:lnTo>
                  <a:pt x="20461" y="16691"/>
                </a:lnTo>
                <a:lnTo>
                  <a:pt x="1139" y="16691"/>
                </a:lnTo>
                <a:cubicBezTo>
                  <a:pt x="1139" y="16691"/>
                  <a:pt x="2822" y="10800"/>
                  <a:pt x="2822" y="10800"/>
                </a:cubicBezTo>
                <a:close/>
                <a:moveTo>
                  <a:pt x="21600" y="17182"/>
                </a:moveTo>
                <a:cubicBezTo>
                  <a:pt x="21600" y="17118"/>
                  <a:pt x="21586" y="17057"/>
                  <a:pt x="21563" y="17000"/>
                </a:cubicBezTo>
                <a:lnTo>
                  <a:pt x="21565" y="17000"/>
                </a:lnTo>
                <a:lnTo>
                  <a:pt x="19602" y="10127"/>
                </a:lnTo>
                <a:lnTo>
                  <a:pt x="19599" y="10128"/>
                </a:lnTo>
                <a:cubicBezTo>
                  <a:pt x="19527" y="9947"/>
                  <a:pt x="19352" y="9818"/>
                  <a:pt x="19145" y="9818"/>
                </a:cubicBezTo>
                <a:lnTo>
                  <a:pt x="18164" y="9818"/>
                </a:lnTo>
                <a:lnTo>
                  <a:pt x="18164" y="3927"/>
                </a:lnTo>
                <a:cubicBezTo>
                  <a:pt x="18164" y="3656"/>
                  <a:pt x="17944" y="3436"/>
                  <a:pt x="17673" y="3436"/>
                </a:cubicBezTo>
                <a:cubicBezTo>
                  <a:pt x="17402" y="3436"/>
                  <a:pt x="17182" y="3656"/>
                  <a:pt x="17182" y="3927"/>
                </a:cubicBezTo>
                <a:lnTo>
                  <a:pt x="17182" y="9818"/>
                </a:lnTo>
                <a:lnTo>
                  <a:pt x="4418" y="9818"/>
                </a:lnTo>
                <a:lnTo>
                  <a:pt x="4418" y="3927"/>
                </a:lnTo>
                <a:cubicBezTo>
                  <a:pt x="4418" y="3656"/>
                  <a:pt x="4198" y="3436"/>
                  <a:pt x="3927" y="3436"/>
                </a:cubicBezTo>
                <a:cubicBezTo>
                  <a:pt x="3656" y="3436"/>
                  <a:pt x="3436" y="3656"/>
                  <a:pt x="3436" y="3927"/>
                </a:cubicBezTo>
                <a:lnTo>
                  <a:pt x="3436" y="9818"/>
                </a:lnTo>
                <a:lnTo>
                  <a:pt x="2455" y="9818"/>
                </a:lnTo>
                <a:cubicBezTo>
                  <a:pt x="2248" y="9818"/>
                  <a:pt x="2073" y="9947"/>
                  <a:pt x="2001" y="10128"/>
                </a:cubicBezTo>
                <a:lnTo>
                  <a:pt x="1998" y="10127"/>
                </a:lnTo>
                <a:lnTo>
                  <a:pt x="35" y="17000"/>
                </a:lnTo>
                <a:lnTo>
                  <a:pt x="37" y="17001"/>
                </a:lnTo>
                <a:cubicBezTo>
                  <a:pt x="14" y="17057"/>
                  <a:pt x="0" y="17118"/>
                  <a:pt x="0" y="17182"/>
                </a:cubicBezTo>
                <a:lnTo>
                  <a:pt x="0" y="18164"/>
                </a:lnTo>
                <a:lnTo>
                  <a:pt x="68" y="18164"/>
                </a:lnTo>
                <a:cubicBezTo>
                  <a:pt x="25" y="18320"/>
                  <a:pt x="0" y="18484"/>
                  <a:pt x="0" y="18655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8655"/>
                </a:lnTo>
                <a:cubicBezTo>
                  <a:pt x="21600" y="18484"/>
                  <a:pt x="21575" y="18320"/>
                  <a:pt x="21532" y="18164"/>
                </a:cubicBezTo>
                <a:lnTo>
                  <a:pt x="21600" y="18164"/>
                </a:lnTo>
                <a:cubicBezTo>
                  <a:pt x="21600" y="18164"/>
                  <a:pt x="21600" y="17182"/>
                  <a:pt x="21600" y="17182"/>
                </a:cubicBezTo>
                <a:close/>
                <a:moveTo>
                  <a:pt x="4418" y="19636"/>
                </a:moveTo>
                <a:cubicBezTo>
                  <a:pt x="4689" y="19636"/>
                  <a:pt x="4909" y="19416"/>
                  <a:pt x="4909" y="19146"/>
                </a:cubicBezTo>
                <a:cubicBezTo>
                  <a:pt x="4909" y="18874"/>
                  <a:pt x="4689" y="18655"/>
                  <a:pt x="4418" y="18655"/>
                </a:cubicBezTo>
                <a:cubicBezTo>
                  <a:pt x="4147" y="18655"/>
                  <a:pt x="3927" y="18874"/>
                  <a:pt x="3927" y="19146"/>
                </a:cubicBezTo>
                <a:cubicBezTo>
                  <a:pt x="3927" y="19416"/>
                  <a:pt x="4147" y="19636"/>
                  <a:pt x="4418" y="19636"/>
                </a:cubicBezTo>
                <a:moveTo>
                  <a:pt x="2455" y="19636"/>
                </a:moveTo>
                <a:cubicBezTo>
                  <a:pt x="2725" y="19636"/>
                  <a:pt x="2945" y="19416"/>
                  <a:pt x="2945" y="19146"/>
                </a:cubicBezTo>
                <a:cubicBezTo>
                  <a:pt x="2945" y="18874"/>
                  <a:pt x="2725" y="18655"/>
                  <a:pt x="2455" y="18655"/>
                </a:cubicBezTo>
                <a:cubicBezTo>
                  <a:pt x="2184" y="18655"/>
                  <a:pt x="1964" y="18874"/>
                  <a:pt x="1964" y="19146"/>
                </a:cubicBezTo>
                <a:cubicBezTo>
                  <a:pt x="1964" y="19416"/>
                  <a:pt x="2184" y="19636"/>
                  <a:pt x="2455" y="19636"/>
                </a:cubicBezTo>
                <a:moveTo>
                  <a:pt x="12003" y="3573"/>
                </a:moveTo>
                <a:lnTo>
                  <a:pt x="12664" y="2838"/>
                </a:lnTo>
                <a:cubicBezTo>
                  <a:pt x="12214" y="2308"/>
                  <a:pt x="11550" y="1964"/>
                  <a:pt x="10800" y="1964"/>
                </a:cubicBezTo>
                <a:cubicBezTo>
                  <a:pt x="9997" y="1964"/>
                  <a:pt x="9290" y="2355"/>
                  <a:pt x="8842" y="2952"/>
                </a:cubicBezTo>
                <a:lnTo>
                  <a:pt x="9546" y="3655"/>
                </a:lnTo>
                <a:cubicBezTo>
                  <a:pt x="9805" y="3231"/>
                  <a:pt x="10267" y="2945"/>
                  <a:pt x="10800" y="2945"/>
                </a:cubicBezTo>
                <a:cubicBezTo>
                  <a:pt x="11298" y="2945"/>
                  <a:pt x="11736" y="3194"/>
                  <a:pt x="12003" y="3573"/>
                </a:cubicBezTo>
                <a:moveTo>
                  <a:pt x="10309" y="4418"/>
                </a:moveTo>
                <a:cubicBezTo>
                  <a:pt x="10309" y="4690"/>
                  <a:pt x="10529" y="4909"/>
                  <a:pt x="10800" y="4909"/>
                </a:cubicBezTo>
                <a:cubicBezTo>
                  <a:pt x="11071" y="4909"/>
                  <a:pt x="11291" y="4690"/>
                  <a:pt x="11291" y="4418"/>
                </a:cubicBezTo>
                <a:cubicBezTo>
                  <a:pt x="11291" y="4147"/>
                  <a:pt x="11071" y="3927"/>
                  <a:pt x="10800" y="3927"/>
                </a:cubicBezTo>
                <a:cubicBezTo>
                  <a:pt x="10529" y="3927"/>
                  <a:pt x="10309" y="4147"/>
                  <a:pt x="10309" y="4418"/>
                </a:cubicBezTo>
                <a:moveTo>
                  <a:pt x="10800" y="982"/>
                </a:moveTo>
                <a:cubicBezTo>
                  <a:pt x="11802" y="982"/>
                  <a:pt x="12701" y="1414"/>
                  <a:pt x="13330" y="2098"/>
                </a:cubicBezTo>
                <a:lnTo>
                  <a:pt x="13989" y="1366"/>
                </a:lnTo>
                <a:cubicBezTo>
                  <a:pt x="13185" y="525"/>
                  <a:pt x="12055" y="0"/>
                  <a:pt x="10800" y="0"/>
                </a:cubicBezTo>
                <a:cubicBezTo>
                  <a:pt x="9455" y="0"/>
                  <a:pt x="8252" y="603"/>
                  <a:pt x="7442" y="1551"/>
                </a:cubicBezTo>
                <a:lnTo>
                  <a:pt x="8138" y="2246"/>
                </a:lnTo>
                <a:cubicBezTo>
                  <a:pt x="8768" y="1475"/>
                  <a:pt x="9726" y="982"/>
                  <a:pt x="10800" y="982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11"/>
            </p:custDataLst>
          </p:nvPr>
        </p:nvSpPr>
        <p:spPr>
          <a:xfrm>
            <a:off x="8724812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形状"/>
          <p:cNvSpPr/>
          <p:nvPr>
            <p:custDataLst>
              <p:tags r:id="rId12"/>
            </p:custDataLst>
          </p:nvPr>
        </p:nvSpPr>
        <p:spPr>
          <a:xfrm>
            <a:off x="8966475" y="3549469"/>
            <a:ext cx="559085" cy="465603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6495"/>
                </a:moveTo>
                <a:lnTo>
                  <a:pt x="19636" y="15723"/>
                </a:lnTo>
                <a:lnTo>
                  <a:pt x="19636" y="5877"/>
                </a:lnTo>
                <a:lnTo>
                  <a:pt x="20618" y="5105"/>
                </a:lnTo>
                <a:cubicBezTo>
                  <a:pt x="20618" y="5105"/>
                  <a:pt x="20618" y="16495"/>
                  <a:pt x="20618" y="16495"/>
                </a:cubicBezTo>
                <a:close/>
                <a:moveTo>
                  <a:pt x="18655" y="14952"/>
                </a:moveTo>
                <a:lnTo>
                  <a:pt x="16691" y="13409"/>
                </a:lnTo>
                <a:lnTo>
                  <a:pt x="16691" y="8191"/>
                </a:lnTo>
                <a:lnTo>
                  <a:pt x="18655" y="6648"/>
                </a:lnTo>
                <a:cubicBezTo>
                  <a:pt x="18655" y="6648"/>
                  <a:pt x="18655" y="14952"/>
                  <a:pt x="18655" y="14952"/>
                </a:cubicBezTo>
                <a:close/>
                <a:moveTo>
                  <a:pt x="15709" y="6171"/>
                </a:moveTo>
                <a:lnTo>
                  <a:pt x="982" y="6171"/>
                </a:lnTo>
                <a:lnTo>
                  <a:pt x="982" y="3086"/>
                </a:lnTo>
                <a:cubicBezTo>
                  <a:pt x="982" y="2234"/>
                  <a:pt x="1422" y="1543"/>
                  <a:pt x="1964" y="1543"/>
                </a:cubicBezTo>
                <a:lnTo>
                  <a:pt x="14727" y="1543"/>
                </a:lnTo>
                <a:cubicBezTo>
                  <a:pt x="15269" y="1543"/>
                  <a:pt x="15709" y="2234"/>
                  <a:pt x="15709" y="3086"/>
                </a:cubicBezTo>
                <a:cubicBezTo>
                  <a:pt x="15709" y="3086"/>
                  <a:pt x="15709" y="6171"/>
                  <a:pt x="15709" y="6171"/>
                </a:cubicBezTo>
                <a:close/>
                <a:moveTo>
                  <a:pt x="15709" y="18514"/>
                </a:moveTo>
                <a:cubicBezTo>
                  <a:pt x="15709" y="19367"/>
                  <a:pt x="15269" y="20057"/>
                  <a:pt x="14727" y="20057"/>
                </a:cubicBezTo>
                <a:lnTo>
                  <a:pt x="1964" y="20057"/>
                </a:lnTo>
                <a:cubicBezTo>
                  <a:pt x="1422" y="20057"/>
                  <a:pt x="982" y="19367"/>
                  <a:pt x="982" y="18514"/>
                </a:cubicBezTo>
                <a:lnTo>
                  <a:pt x="982" y="7714"/>
                </a:lnTo>
                <a:lnTo>
                  <a:pt x="15709" y="7714"/>
                </a:lnTo>
                <a:cubicBezTo>
                  <a:pt x="15709" y="7714"/>
                  <a:pt x="15709" y="18514"/>
                  <a:pt x="15709" y="18514"/>
                </a:cubicBezTo>
                <a:close/>
                <a:moveTo>
                  <a:pt x="21109" y="3086"/>
                </a:moveTo>
                <a:cubicBezTo>
                  <a:pt x="21030" y="3086"/>
                  <a:pt x="20958" y="3122"/>
                  <a:pt x="20892" y="3175"/>
                </a:cubicBezTo>
                <a:lnTo>
                  <a:pt x="20890" y="3167"/>
                </a:lnTo>
                <a:lnTo>
                  <a:pt x="16691" y="6467"/>
                </a:lnTo>
                <a:lnTo>
                  <a:pt x="16691" y="3086"/>
                </a:lnTo>
                <a:cubicBezTo>
                  <a:pt x="16691" y="1382"/>
                  <a:pt x="15812" y="0"/>
                  <a:pt x="14727" y="0"/>
                </a:cubicBezTo>
                <a:lnTo>
                  <a:pt x="1964" y="0"/>
                </a:lnTo>
                <a:cubicBezTo>
                  <a:pt x="879" y="0"/>
                  <a:pt x="0" y="1382"/>
                  <a:pt x="0" y="3086"/>
                </a:cubicBezTo>
                <a:lnTo>
                  <a:pt x="0" y="18514"/>
                </a:lnTo>
                <a:cubicBezTo>
                  <a:pt x="0" y="20219"/>
                  <a:pt x="879" y="21600"/>
                  <a:pt x="1964" y="21600"/>
                </a:cubicBezTo>
                <a:lnTo>
                  <a:pt x="14727" y="21600"/>
                </a:lnTo>
                <a:cubicBezTo>
                  <a:pt x="15812" y="21600"/>
                  <a:pt x="16691" y="20219"/>
                  <a:pt x="16691" y="18514"/>
                </a:cubicBezTo>
                <a:lnTo>
                  <a:pt x="16691" y="15134"/>
                </a:lnTo>
                <a:lnTo>
                  <a:pt x="20890" y="18433"/>
                </a:lnTo>
                <a:lnTo>
                  <a:pt x="20892" y="18426"/>
                </a:lnTo>
                <a:cubicBezTo>
                  <a:pt x="20958" y="18478"/>
                  <a:pt x="21030" y="18514"/>
                  <a:pt x="21109" y="18514"/>
                </a:cubicBezTo>
                <a:cubicBezTo>
                  <a:pt x="21380" y="18514"/>
                  <a:pt x="21600" y="18169"/>
                  <a:pt x="21600" y="17743"/>
                </a:cubicBezTo>
                <a:lnTo>
                  <a:pt x="21600" y="3857"/>
                </a:lnTo>
                <a:cubicBezTo>
                  <a:pt x="21600" y="3432"/>
                  <a:pt x="21380" y="3086"/>
                  <a:pt x="21109" y="3086"/>
                </a:cubicBezTo>
                <a:moveTo>
                  <a:pt x="12273" y="3086"/>
                </a:moveTo>
                <a:cubicBezTo>
                  <a:pt x="12002" y="3086"/>
                  <a:pt x="11782" y="3432"/>
                  <a:pt x="11782" y="3857"/>
                </a:cubicBezTo>
                <a:cubicBezTo>
                  <a:pt x="11782" y="4284"/>
                  <a:pt x="12002" y="4629"/>
                  <a:pt x="12273" y="4629"/>
                </a:cubicBezTo>
                <a:cubicBezTo>
                  <a:pt x="12544" y="4629"/>
                  <a:pt x="12764" y="4284"/>
                  <a:pt x="12764" y="3857"/>
                </a:cubicBezTo>
                <a:cubicBezTo>
                  <a:pt x="12764" y="3432"/>
                  <a:pt x="12544" y="3086"/>
                  <a:pt x="12273" y="3086"/>
                </a:cubicBezTo>
                <a:moveTo>
                  <a:pt x="14236" y="3086"/>
                </a:moveTo>
                <a:cubicBezTo>
                  <a:pt x="13966" y="3086"/>
                  <a:pt x="13745" y="3432"/>
                  <a:pt x="13745" y="3857"/>
                </a:cubicBezTo>
                <a:cubicBezTo>
                  <a:pt x="13745" y="4284"/>
                  <a:pt x="13966" y="4629"/>
                  <a:pt x="14236" y="4629"/>
                </a:cubicBezTo>
                <a:cubicBezTo>
                  <a:pt x="14507" y="4629"/>
                  <a:pt x="14727" y="4284"/>
                  <a:pt x="14727" y="3857"/>
                </a:cubicBezTo>
                <a:cubicBezTo>
                  <a:pt x="14727" y="3432"/>
                  <a:pt x="14507" y="3086"/>
                  <a:pt x="14236" y="3086"/>
                </a:cubicBezTo>
                <a:moveTo>
                  <a:pt x="5400" y="10800"/>
                </a:moveTo>
                <a:cubicBezTo>
                  <a:pt x="6214" y="10800"/>
                  <a:pt x="6873" y="11837"/>
                  <a:pt x="6873" y="13114"/>
                </a:cubicBezTo>
                <a:cubicBezTo>
                  <a:pt x="6873" y="14393"/>
                  <a:pt x="6214" y="15429"/>
                  <a:pt x="5400" y="15429"/>
                </a:cubicBezTo>
                <a:cubicBezTo>
                  <a:pt x="4586" y="15429"/>
                  <a:pt x="3927" y="14393"/>
                  <a:pt x="3927" y="13114"/>
                </a:cubicBezTo>
                <a:cubicBezTo>
                  <a:pt x="3927" y="11837"/>
                  <a:pt x="4586" y="10800"/>
                  <a:pt x="5400" y="10800"/>
                </a:cubicBezTo>
                <a:moveTo>
                  <a:pt x="11291" y="10800"/>
                </a:moveTo>
                <a:cubicBezTo>
                  <a:pt x="12104" y="10800"/>
                  <a:pt x="12764" y="11837"/>
                  <a:pt x="12764" y="13114"/>
                </a:cubicBezTo>
                <a:cubicBezTo>
                  <a:pt x="12764" y="14393"/>
                  <a:pt x="12104" y="15429"/>
                  <a:pt x="11291" y="15429"/>
                </a:cubicBezTo>
                <a:cubicBezTo>
                  <a:pt x="10477" y="15429"/>
                  <a:pt x="9818" y="14393"/>
                  <a:pt x="9818" y="13114"/>
                </a:cubicBezTo>
                <a:cubicBezTo>
                  <a:pt x="9818" y="11837"/>
                  <a:pt x="10477" y="10800"/>
                  <a:pt x="11291" y="10800"/>
                </a:cubicBezTo>
                <a:moveTo>
                  <a:pt x="5400" y="16971"/>
                </a:moveTo>
                <a:lnTo>
                  <a:pt x="11291" y="16971"/>
                </a:lnTo>
                <a:cubicBezTo>
                  <a:pt x="12647" y="16971"/>
                  <a:pt x="13745" y="15245"/>
                  <a:pt x="13745" y="13114"/>
                </a:cubicBezTo>
                <a:cubicBezTo>
                  <a:pt x="13745" y="10984"/>
                  <a:pt x="12647" y="9257"/>
                  <a:pt x="11291" y="9257"/>
                </a:cubicBezTo>
                <a:cubicBezTo>
                  <a:pt x="9935" y="9257"/>
                  <a:pt x="8836" y="10984"/>
                  <a:pt x="8836" y="13114"/>
                </a:cubicBezTo>
                <a:cubicBezTo>
                  <a:pt x="8836" y="13987"/>
                  <a:pt x="9028" y="14782"/>
                  <a:pt x="9338" y="15429"/>
                </a:cubicBezTo>
                <a:lnTo>
                  <a:pt x="7352" y="15429"/>
                </a:lnTo>
                <a:cubicBezTo>
                  <a:pt x="7663" y="14782"/>
                  <a:pt x="7855" y="13987"/>
                  <a:pt x="7855" y="13114"/>
                </a:cubicBezTo>
                <a:cubicBezTo>
                  <a:pt x="7855" y="10984"/>
                  <a:pt x="6755" y="9257"/>
                  <a:pt x="5400" y="9257"/>
                </a:cubicBezTo>
                <a:cubicBezTo>
                  <a:pt x="4044" y="9257"/>
                  <a:pt x="2945" y="10984"/>
                  <a:pt x="2945" y="13114"/>
                </a:cubicBezTo>
                <a:cubicBezTo>
                  <a:pt x="2945" y="15245"/>
                  <a:pt x="4044" y="16971"/>
                  <a:pt x="5400" y="16971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文本框 31"/>
          <p:cNvSpPr txBox="1"/>
          <p:nvPr>
            <p:custDataLst>
              <p:tags r:id="rId13"/>
            </p:custDataLst>
          </p:nvPr>
        </p:nvSpPr>
        <p:spPr>
          <a:xfrm flipH="1">
            <a:off x="4127725" y="1949193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避免长期服用刺激性药物，如泻药、抗生素等</a:t>
            </a:r>
          </a:p>
        </p:txBody>
      </p:sp>
      <p:sp>
        <p:nvSpPr>
          <p:cNvPr id="34" name="文本框 33"/>
          <p:cNvSpPr txBox="1"/>
          <p:nvPr>
            <p:custDataLst>
              <p:tags r:id="rId14"/>
            </p:custDataLst>
          </p:nvPr>
        </p:nvSpPr>
        <p:spPr>
          <a:xfrm>
            <a:off x="2045245" y="4626565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保持良好的生活习惯，如饮食规律、作息规律等</a:t>
            </a:r>
          </a:p>
        </p:txBody>
      </p:sp>
      <p:sp>
        <p:nvSpPr>
          <p:cNvPr id="36" name="文本框 35"/>
          <p:cNvSpPr txBox="1"/>
          <p:nvPr>
            <p:custDataLst>
              <p:tags r:id="rId15"/>
            </p:custDataLst>
          </p:nvPr>
        </p:nvSpPr>
        <p:spPr>
          <a:xfrm>
            <a:off x="6203387" y="4666750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定期进行身体检查，及时发现并治疗相关疾病</a:t>
            </a:r>
          </a:p>
        </p:txBody>
      </p:sp>
      <p:sp>
        <p:nvSpPr>
          <p:cNvPr id="38" name="文本框 37"/>
          <p:cNvSpPr txBox="1"/>
          <p:nvPr>
            <p:custDataLst>
              <p:tags r:id="rId16"/>
            </p:custDataLst>
          </p:nvPr>
        </p:nvSpPr>
        <p:spPr>
          <a:xfrm>
            <a:off x="8264339" y="1931971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保持良好的心理状态，避免焦虑、抑郁等不良情绪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定期检查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>
            <p:custDataLst>
              <p:tags r:id="rId4"/>
            </p:custDataLst>
          </p:nvPr>
        </p:nvSpPr>
        <p:spPr>
          <a:xfrm>
            <a:off x="3699539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文本框 31"/>
          <p:cNvSpPr txBox="1"/>
          <p:nvPr>
            <p:custDataLst>
              <p:tags r:id="rId5"/>
            </p:custDataLst>
          </p:nvPr>
        </p:nvSpPr>
        <p:spPr>
          <a:xfrm>
            <a:off x="3754494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定期进行影像学检查，如CT、MRI等，了解直肠炎病变程度</a:t>
            </a: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4300420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L 形 37"/>
          <p:cNvSpPr/>
          <p:nvPr>
            <p:custDataLst>
              <p:tags r:id="rId7"/>
            </p:custDataLst>
          </p:nvPr>
        </p:nvSpPr>
        <p:spPr>
          <a:xfrm rot="5400000">
            <a:off x="3673616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L 形 38"/>
          <p:cNvSpPr/>
          <p:nvPr>
            <p:custDataLst>
              <p:tags r:id="rId8"/>
            </p:custDataLst>
          </p:nvPr>
        </p:nvSpPr>
        <p:spPr>
          <a:xfrm rot="16200000" flipH="1">
            <a:off x="5674826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L 形 40"/>
          <p:cNvSpPr/>
          <p:nvPr>
            <p:custDataLst>
              <p:tags r:id="rId9"/>
            </p:custDataLst>
          </p:nvPr>
        </p:nvSpPr>
        <p:spPr>
          <a:xfrm rot="5400000" flipH="1">
            <a:off x="3673616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L 形 47"/>
          <p:cNvSpPr/>
          <p:nvPr>
            <p:custDataLst>
              <p:tags r:id="rId10"/>
            </p:custDataLst>
          </p:nvPr>
        </p:nvSpPr>
        <p:spPr>
          <a:xfrm rot="16200000">
            <a:off x="5674826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11"/>
            </p:custDataLst>
          </p:nvPr>
        </p:nvSpPr>
        <p:spPr>
          <a:xfrm>
            <a:off x="6353993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1"/>
          <p:cNvSpPr txBox="1"/>
          <p:nvPr>
            <p:custDataLst>
              <p:tags r:id="rId12"/>
            </p:custDataLst>
          </p:nvPr>
        </p:nvSpPr>
        <p:spPr>
          <a:xfrm>
            <a:off x="6408948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定期进行粪便检查，了解肠道菌群情况</a:t>
            </a:r>
          </a:p>
        </p:txBody>
      </p:sp>
      <p:sp>
        <p:nvSpPr>
          <p:cNvPr id="53" name="圆角矩形 52"/>
          <p:cNvSpPr/>
          <p:nvPr>
            <p:custDataLst>
              <p:tags r:id="rId13"/>
            </p:custDataLst>
          </p:nvPr>
        </p:nvSpPr>
        <p:spPr>
          <a:xfrm>
            <a:off x="6954874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54" name="L 形 53"/>
          <p:cNvSpPr/>
          <p:nvPr>
            <p:custDataLst>
              <p:tags r:id="rId14"/>
            </p:custDataLst>
          </p:nvPr>
        </p:nvSpPr>
        <p:spPr>
          <a:xfrm rot="5400000">
            <a:off x="6328070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L 形 54"/>
          <p:cNvSpPr/>
          <p:nvPr>
            <p:custDataLst>
              <p:tags r:id="rId15"/>
            </p:custDataLst>
          </p:nvPr>
        </p:nvSpPr>
        <p:spPr>
          <a:xfrm rot="16200000" flipH="1">
            <a:off x="8329280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1" name="L 形 60"/>
          <p:cNvSpPr/>
          <p:nvPr>
            <p:custDataLst>
              <p:tags r:id="rId16"/>
            </p:custDataLst>
          </p:nvPr>
        </p:nvSpPr>
        <p:spPr>
          <a:xfrm rot="5400000" flipH="1">
            <a:off x="6328070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L 形 61"/>
          <p:cNvSpPr/>
          <p:nvPr>
            <p:custDataLst>
              <p:tags r:id="rId17"/>
            </p:custDataLst>
          </p:nvPr>
        </p:nvSpPr>
        <p:spPr>
          <a:xfrm rot="16200000">
            <a:off x="8329280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矩形 71"/>
          <p:cNvSpPr/>
          <p:nvPr>
            <p:custDataLst>
              <p:tags r:id="rId18"/>
            </p:custDataLst>
          </p:nvPr>
        </p:nvSpPr>
        <p:spPr>
          <a:xfrm>
            <a:off x="3699539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3" name="文本框 72"/>
          <p:cNvSpPr txBox="1"/>
          <p:nvPr>
            <p:custDataLst>
              <p:tags r:id="rId19"/>
            </p:custDataLst>
          </p:nvPr>
        </p:nvSpPr>
        <p:spPr>
          <a:xfrm>
            <a:off x="3754494" y="1542568"/>
            <a:ext cx="2031279" cy="147550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定期进行直肠镜检查，了解直肠炎病情</a:t>
            </a:r>
          </a:p>
        </p:txBody>
      </p:sp>
      <p:sp>
        <p:nvSpPr>
          <p:cNvPr id="74" name="圆角矩形 73"/>
          <p:cNvSpPr/>
          <p:nvPr>
            <p:custDataLst>
              <p:tags r:id="rId20"/>
            </p:custDataLst>
          </p:nvPr>
        </p:nvSpPr>
        <p:spPr>
          <a:xfrm>
            <a:off x="4300420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75" name="L 形 74"/>
          <p:cNvSpPr/>
          <p:nvPr>
            <p:custDataLst>
              <p:tags r:id="rId21"/>
            </p:custDataLst>
          </p:nvPr>
        </p:nvSpPr>
        <p:spPr>
          <a:xfrm rot="5400000">
            <a:off x="3673616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L 形 75"/>
          <p:cNvSpPr/>
          <p:nvPr>
            <p:custDataLst>
              <p:tags r:id="rId22"/>
            </p:custDataLst>
          </p:nvPr>
        </p:nvSpPr>
        <p:spPr>
          <a:xfrm rot="16200000" flipH="1">
            <a:off x="5674826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L 形 76"/>
          <p:cNvSpPr/>
          <p:nvPr>
            <p:custDataLst>
              <p:tags r:id="rId23"/>
            </p:custDataLst>
          </p:nvPr>
        </p:nvSpPr>
        <p:spPr>
          <a:xfrm rot="5400000" flipH="1">
            <a:off x="3673616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8" name="L 形 77"/>
          <p:cNvSpPr/>
          <p:nvPr>
            <p:custDataLst>
              <p:tags r:id="rId24"/>
            </p:custDataLst>
          </p:nvPr>
        </p:nvSpPr>
        <p:spPr>
          <a:xfrm rot="16200000">
            <a:off x="5674826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矩形 79"/>
          <p:cNvSpPr/>
          <p:nvPr>
            <p:custDataLst>
              <p:tags r:id="rId25"/>
            </p:custDataLst>
          </p:nvPr>
        </p:nvSpPr>
        <p:spPr>
          <a:xfrm>
            <a:off x="6353993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1" name="文本框 80"/>
          <p:cNvSpPr txBox="1"/>
          <p:nvPr>
            <p:custDataLst>
              <p:tags r:id="rId26"/>
            </p:custDataLst>
          </p:nvPr>
        </p:nvSpPr>
        <p:spPr>
          <a:xfrm>
            <a:off x="6408948" y="1542568"/>
            <a:ext cx="2031279" cy="147550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定期进行血液检查，监测血常规指标</a:t>
            </a:r>
          </a:p>
        </p:txBody>
      </p:sp>
      <p:sp>
        <p:nvSpPr>
          <p:cNvPr id="82" name="圆角矩形 81"/>
          <p:cNvSpPr/>
          <p:nvPr>
            <p:custDataLst>
              <p:tags r:id="rId27"/>
            </p:custDataLst>
          </p:nvPr>
        </p:nvSpPr>
        <p:spPr>
          <a:xfrm>
            <a:off x="6954874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3" name="L 形 82"/>
          <p:cNvSpPr/>
          <p:nvPr>
            <p:custDataLst>
              <p:tags r:id="rId28"/>
            </p:custDataLst>
          </p:nvPr>
        </p:nvSpPr>
        <p:spPr>
          <a:xfrm rot="5400000">
            <a:off x="6328070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L 形 83"/>
          <p:cNvSpPr/>
          <p:nvPr>
            <p:custDataLst>
              <p:tags r:id="rId29"/>
            </p:custDataLst>
          </p:nvPr>
        </p:nvSpPr>
        <p:spPr>
          <a:xfrm rot="16200000" flipH="1">
            <a:off x="8329280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L 形 84"/>
          <p:cNvSpPr/>
          <p:nvPr>
            <p:custDataLst>
              <p:tags r:id="rId30"/>
            </p:custDataLst>
          </p:nvPr>
        </p:nvSpPr>
        <p:spPr>
          <a:xfrm rot="5400000" flipH="1">
            <a:off x="6328070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L 形 86"/>
          <p:cNvSpPr/>
          <p:nvPr>
            <p:custDataLst>
              <p:tags r:id="rId31"/>
            </p:custDataLst>
          </p:nvPr>
        </p:nvSpPr>
        <p:spPr>
          <a:xfrm rot="16200000">
            <a:off x="8329280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7" name="肘形连接符 96"/>
          <p:cNvCxnSpPr>
            <a:stCxn id="74" idx="2"/>
            <a:endCxn id="82" idx="2"/>
          </p:cNvCxnSpPr>
          <p:nvPr>
            <p:custDataLst>
              <p:tags r:id="rId32"/>
            </p:custDataLst>
          </p:nvPr>
        </p:nvCxnSpPr>
        <p:spPr>
          <a:xfrm rot="5400000" flipV="1">
            <a:off x="6097361" y="2136191"/>
            <a:ext cx="2592" cy="2654454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等腰三角形 116"/>
          <p:cNvSpPr/>
          <p:nvPr>
            <p:custDataLst>
              <p:tags r:id="rId33"/>
            </p:custDataLst>
          </p:nvPr>
        </p:nvSpPr>
        <p:spPr>
          <a:xfrm rot="5400000">
            <a:off x="4768579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8" name="等腰三角形 117"/>
          <p:cNvSpPr/>
          <p:nvPr>
            <p:custDataLst>
              <p:tags r:id="rId34"/>
            </p:custDataLst>
          </p:nvPr>
        </p:nvSpPr>
        <p:spPr>
          <a:xfrm rot="10800000">
            <a:off x="7385056" y="3655112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0" name="等腰三角形 119"/>
          <p:cNvSpPr/>
          <p:nvPr>
            <p:custDataLst>
              <p:tags r:id="rId35"/>
            </p:custDataLst>
          </p:nvPr>
        </p:nvSpPr>
        <p:spPr>
          <a:xfrm rot="16200000">
            <a:off x="7346043" y="3952831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1" name="等腰三角形 120"/>
          <p:cNvSpPr/>
          <p:nvPr>
            <p:custDataLst>
              <p:tags r:id="rId36"/>
            </p:custDataLst>
          </p:nvPr>
        </p:nvSpPr>
        <p:spPr>
          <a:xfrm rot="10800000">
            <a:off x="4730602" y="3976553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63" name="肘形连接符 96"/>
          <p:cNvCxnSpPr>
            <a:stCxn id="33" idx="0"/>
            <a:endCxn id="120" idx="0"/>
          </p:cNvCxnSpPr>
          <p:nvPr>
            <p:custDataLst>
              <p:tags r:id="rId37"/>
            </p:custDataLst>
          </p:nvPr>
        </p:nvCxnSpPr>
        <p:spPr>
          <a:xfrm rot="16200000">
            <a:off x="5972175" y="2792095"/>
            <a:ext cx="172085" cy="2576195"/>
          </a:xfrm>
          <a:prstGeom prst="bentConnector2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82" idx="2"/>
            <a:endCxn id="53" idx="0"/>
          </p:cNvCxnSpPr>
          <p:nvPr>
            <p:custDataLst>
              <p:tags r:id="rId38"/>
            </p:custDataLst>
          </p:nvPr>
        </p:nvCxnSpPr>
        <p:spPr>
          <a:xfrm flipH="1">
            <a:off x="7425223" y="3463417"/>
            <a:ext cx="0" cy="702945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9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健康教育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箭头: 五边形 14"/>
          <p:cNvSpPr/>
          <p:nvPr>
            <p:custDataLst>
              <p:tags r:id="rId4"/>
            </p:custDataLst>
          </p:nvPr>
        </p:nvSpPr>
        <p:spPr>
          <a:xfrm flipH="1">
            <a:off x="1306086" y="1957398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箭头: 五边形 15"/>
          <p:cNvSpPr/>
          <p:nvPr>
            <p:custDataLst>
              <p:tags r:id="rId5"/>
            </p:custDataLst>
          </p:nvPr>
        </p:nvSpPr>
        <p:spPr>
          <a:xfrm>
            <a:off x="2592573" y="1957398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58"/>
          <p:cNvSpPr txBox="1"/>
          <p:nvPr>
            <p:custDataLst>
              <p:tags r:id="rId6"/>
            </p:custDataLst>
          </p:nvPr>
        </p:nvSpPr>
        <p:spPr>
          <a:xfrm>
            <a:off x="1671591" y="217776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8" name="文本框 61"/>
          <p:cNvSpPr txBox="1"/>
          <p:nvPr>
            <p:custDataLst>
              <p:tags r:id="rId7"/>
            </p:custDataLst>
          </p:nvPr>
        </p:nvSpPr>
        <p:spPr>
          <a:xfrm>
            <a:off x="2763547" y="207366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保持良好的生活习惯：如饮食规律、作息规律、适当运动等</a:t>
            </a:r>
          </a:p>
        </p:txBody>
      </p:sp>
      <p:sp>
        <p:nvSpPr>
          <p:cNvPr id="27" name="箭头: 五边形 26"/>
          <p:cNvSpPr/>
          <p:nvPr>
            <p:custDataLst>
              <p:tags r:id="rId8"/>
            </p:custDataLst>
          </p:nvPr>
        </p:nvSpPr>
        <p:spPr>
          <a:xfrm flipH="1">
            <a:off x="6429454" y="1957398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箭头: 五边形 27"/>
          <p:cNvSpPr/>
          <p:nvPr>
            <p:custDataLst>
              <p:tags r:id="rId9"/>
            </p:custDataLst>
          </p:nvPr>
        </p:nvSpPr>
        <p:spPr>
          <a:xfrm>
            <a:off x="7715941" y="1957398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58"/>
          <p:cNvSpPr txBox="1"/>
          <p:nvPr>
            <p:custDataLst>
              <p:tags r:id="rId10"/>
            </p:custDataLst>
          </p:nvPr>
        </p:nvSpPr>
        <p:spPr>
          <a:xfrm>
            <a:off x="6794959" y="217776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0" name="文本框 61"/>
          <p:cNvSpPr txBox="1"/>
          <p:nvPr>
            <p:custDataLst>
              <p:tags r:id="rId11"/>
            </p:custDataLst>
          </p:nvPr>
        </p:nvSpPr>
        <p:spPr>
          <a:xfrm>
            <a:off x="7886915" y="207366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避免长期服用刺激性药物：如抗生素、激素等</a:t>
            </a:r>
          </a:p>
        </p:txBody>
      </p:sp>
      <p:sp>
        <p:nvSpPr>
          <p:cNvPr id="39" name="箭头: 五边形 38"/>
          <p:cNvSpPr/>
          <p:nvPr>
            <p:custDataLst>
              <p:tags r:id="rId12"/>
            </p:custDataLst>
          </p:nvPr>
        </p:nvSpPr>
        <p:spPr>
          <a:xfrm flipH="1">
            <a:off x="1306086" y="3279600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箭头: 五边形 39"/>
          <p:cNvSpPr/>
          <p:nvPr>
            <p:custDataLst>
              <p:tags r:id="rId13"/>
            </p:custDataLst>
          </p:nvPr>
        </p:nvSpPr>
        <p:spPr>
          <a:xfrm>
            <a:off x="2592573" y="3279600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58"/>
          <p:cNvSpPr txBox="1"/>
          <p:nvPr>
            <p:custDataLst>
              <p:tags r:id="rId14"/>
            </p:custDataLst>
          </p:nvPr>
        </p:nvSpPr>
        <p:spPr>
          <a:xfrm>
            <a:off x="1671591" y="3499967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42" name="文本框 61"/>
          <p:cNvSpPr txBox="1"/>
          <p:nvPr>
            <p:custDataLst>
              <p:tags r:id="rId15"/>
            </p:custDataLst>
          </p:nvPr>
        </p:nvSpPr>
        <p:spPr>
          <a:xfrm>
            <a:off x="2763547" y="3395862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定期进行体检：及时发现并治疗疾病</a:t>
            </a:r>
          </a:p>
        </p:txBody>
      </p:sp>
      <p:sp>
        <p:nvSpPr>
          <p:cNvPr id="35" name="箭头: 五边形 34"/>
          <p:cNvSpPr/>
          <p:nvPr>
            <p:custDataLst>
              <p:tags r:id="rId16"/>
            </p:custDataLst>
          </p:nvPr>
        </p:nvSpPr>
        <p:spPr>
          <a:xfrm flipH="1">
            <a:off x="6429454" y="3279600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箭头: 五边形 35"/>
          <p:cNvSpPr/>
          <p:nvPr>
            <p:custDataLst>
              <p:tags r:id="rId17"/>
            </p:custDataLst>
          </p:nvPr>
        </p:nvSpPr>
        <p:spPr>
          <a:xfrm>
            <a:off x="7715941" y="3279600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58"/>
          <p:cNvSpPr txBox="1"/>
          <p:nvPr>
            <p:custDataLst>
              <p:tags r:id="rId18"/>
            </p:custDataLst>
          </p:nvPr>
        </p:nvSpPr>
        <p:spPr>
          <a:xfrm>
            <a:off x="6794959" y="3499967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文本框 61"/>
          <p:cNvSpPr txBox="1"/>
          <p:nvPr>
            <p:custDataLst>
              <p:tags r:id="rId19"/>
            </p:custDataLst>
          </p:nvPr>
        </p:nvSpPr>
        <p:spPr>
          <a:xfrm>
            <a:off x="7886915" y="3395862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保持良好的心理状态：避免焦虑、抑郁等不良情绪</a:t>
            </a:r>
          </a:p>
        </p:txBody>
      </p:sp>
      <p:sp>
        <p:nvSpPr>
          <p:cNvPr id="50" name="箭头: 五边形 49"/>
          <p:cNvSpPr/>
          <p:nvPr>
            <p:custDataLst>
              <p:tags r:id="rId20"/>
            </p:custDataLst>
          </p:nvPr>
        </p:nvSpPr>
        <p:spPr>
          <a:xfrm flipH="1">
            <a:off x="1306086" y="4601801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箭头: 五边形 50"/>
          <p:cNvSpPr/>
          <p:nvPr>
            <p:custDataLst>
              <p:tags r:id="rId21"/>
            </p:custDataLst>
          </p:nvPr>
        </p:nvSpPr>
        <p:spPr>
          <a:xfrm>
            <a:off x="2592573" y="4601801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8"/>
          <p:cNvSpPr txBox="1"/>
          <p:nvPr>
            <p:custDataLst>
              <p:tags r:id="rId22"/>
            </p:custDataLst>
          </p:nvPr>
        </p:nvSpPr>
        <p:spPr>
          <a:xfrm>
            <a:off x="1671591" y="4822168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53" name="文本框 61"/>
          <p:cNvSpPr txBox="1"/>
          <p:nvPr>
            <p:custDataLst>
              <p:tags r:id="rId23"/>
            </p:custDataLst>
          </p:nvPr>
        </p:nvSpPr>
        <p:spPr>
          <a:xfrm>
            <a:off x="2763547" y="4718064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增强自身免疫力：如合理饮食、适当运动等</a:t>
            </a:r>
          </a:p>
        </p:txBody>
      </p:sp>
      <p:sp>
        <p:nvSpPr>
          <p:cNvPr id="46" name="箭头: 五边形 45"/>
          <p:cNvSpPr/>
          <p:nvPr>
            <p:custDataLst>
              <p:tags r:id="rId24"/>
            </p:custDataLst>
          </p:nvPr>
        </p:nvSpPr>
        <p:spPr>
          <a:xfrm flipH="1">
            <a:off x="6429454" y="4601801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箭头: 五边形 46"/>
          <p:cNvSpPr/>
          <p:nvPr>
            <p:custDataLst>
              <p:tags r:id="rId25"/>
            </p:custDataLst>
          </p:nvPr>
        </p:nvSpPr>
        <p:spPr>
          <a:xfrm>
            <a:off x="7715941" y="4601801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文本框 58"/>
          <p:cNvSpPr txBox="1"/>
          <p:nvPr>
            <p:custDataLst>
              <p:tags r:id="rId26"/>
            </p:custDataLst>
          </p:nvPr>
        </p:nvSpPr>
        <p:spPr>
          <a:xfrm>
            <a:off x="6794959" y="4822168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49" name="文本框 61"/>
          <p:cNvSpPr txBox="1"/>
          <p:nvPr>
            <p:custDataLst>
              <p:tags r:id="rId27"/>
            </p:custDataLst>
          </p:nvPr>
        </p:nvSpPr>
        <p:spPr>
          <a:xfrm>
            <a:off x="7886915" y="4718064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避免接触放射性物质：如X射线、伽马射线等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THANK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8"/>
  <p:tag name="KSO_WM_UNIT_INDEX" val="8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3*i*9"/>
  <p:tag name="KSO_WM_UNIT_INDEX" val="9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6*i*7"/>
  <p:tag name="KSO_WM_UNIT_INDEX" val="7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6*i*8"/>
  <p:tag name="KSO_WM_UNIT_INDEX" val="8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"/>
  <p:tag name="KSO_WM_UNIT_TYPE" val="a"/>
  <p:tag name="KSO_WM_UNIT_VALUE" val="10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9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313"/>
  <p:tag name="KSO_WM_TEMPLATE_MASTER_TYPE" val="1"/>
  <p:tag name="KSO_WM_TEMPLATE_SUBCATEGORY" val="29"/>
  <p:tag name="KSO_WM_TEMPLATE_THUMBS_INDEX" val="1、9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YPE" val="a"/>
  <p:tag name="KSO_WM_UNIT_VALUE" val="10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8"/>
  <p:tag name="KSO_WM_UNIT_INDEX" val="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3*i*9"/>
  <p:tag name="KSO_WM_UNIT_INDEX" val="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6*i*7"/>
  <p:tag name="KSO_WM_UNIT_INDEX" val="7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6*i*8"/>
  <p:tag name="KSO_WM_UNIT_INDEX" val="8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"/>
  <p:tag name="KSO_WM_UNIT_TYPE" val="a"/>
  <p:tag name="KSO_WM_UNIT_VALUE" val="10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1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1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1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1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1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1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2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2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2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2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2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2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3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3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3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3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3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3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3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3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3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4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4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4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4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4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4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4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4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5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5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5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5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9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313"/>
  <p:tag name="KSO_WM_TEMPLATE_MASTER_TYPE" val="1"/>
  <p:tag name="KSO_WM_TEMPLATE_SUBCATEGORY" val="29"/>
  <p:tag name="KSO_WM_TEMPLATE_THUMBS_INDEX" val="1、9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8"/>
  <p:tag name="KSO_WM_UNIT_INDEX" val="8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3*i*9"/>
  <p:tag name="KSO_WM_UNIT_INDEX" val="9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6*i*7"/>
  <p:tag name="KSO_WM_UNIT_INDEX" val="7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6*i*8"/>
  <p:tag name="KSO_WM_UNIT_INDEX" val="8"/>
  <p:tag name="KSO_WM_UNIT_LAYERLEVEL" val="1"/>
  <p:tag name="KSO_WM_UNIT_TYPE" val="i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"/>
  <p:tag name="KSO_WM_UNIT_TYPE" val="a"/>
  <p:tag name="KSO_WM_UNIT_VALUE" val="10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6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6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4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46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47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47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47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4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4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47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4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4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47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4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8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8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9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9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0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9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313"/>
  <p:tag name="KSO_WM_TEMPLATE_MASTER_TYPE" val="1"/>
  <p:tag name="KSO_WM_TEMPLATE_SUBCATEGORY" val="29"/>
  <p:tag name="KSO_WM_TEMPLATE_THUMBS_INDEX" val="1、9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YPE" val="a"/>
  <p:tag name="KSO_WM_UNIT_VALUE" val="10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8"/>
  <p:tag name="KSO_WM_UNIT_INDEX" val="8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3*i*9"/>
  <p:tag name="KSO_WM_UNIT_INDEX" val="9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6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6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"/>
  <p:tag name="KSO_WM_UNIT_TYPE" val="a"/>
  <p:tag name="KSO_WM_UNIT_VALUE" val="10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0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1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1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1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1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1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1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1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1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1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2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2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2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2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2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2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2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2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3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3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3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3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3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3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3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3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3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4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4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4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4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4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64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4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9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313"/>
  <p:tag name="KSO_WM_TEMPLATE_MASTER_TYPE" val="1"/>
  <p:tag name="KSO_WM_TEMPLATE_SUBCATEGORY" val="29"/>
  <p:tag name="KSO_WM_TEMPLATE_THUMBS_INDEX" val="1、9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custom20230313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657.xml><?xml version="1.0" encoding="utf-8"?>
<p:tagLst xmlns:p="http://schemas.openxmlformats.org/presentationml/2006/main">
  <p:tag name="KSO_WM_BEAUTIFY_FLAG" val="#wm#"/>
  <p:tag name="KSO_WM_SLIDE_CONTENT_AREA" val="{&quot;left&quot;:&quot;82.85&quot;,&quot;top&quot;:&quot;134.25&quot;,&quot;width&quot;:&quot;522.85&quot;,&quot;height&quot;:&quot;252.35&quot;}"/>
  <p:tag name="KSO_WM_SLIDE_ID" val="custom2023031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313"/>
  <p:tag name="KSO_WM_TEMPLATE_MASTER_TYPE" val="1"/>
  <p:tag name="KSO_WM_TEMPLATE_SUBCATEGORY" val="0"/>
  <p:tag name="KSO_WM_TEMPLATE_THUMBS_INDEX" val="1、9"/>
</p:tagLst>
</file>

<file path=ppt/tags/tag6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EXT_LINE_FILL_TYPE" val="2"/>
  <p:tag name="KSO_WM_UNIT_TEXT_LINE_FORE_SCHEMECOLOR_INDEX" val="5"/>
  <p:tag name="KSO_WM_UNIT_TEXT_LINE_FORE_SCHEMECOLOR_INDEX_BRIGHTNESS" val="0"/>
  <p:tag name="KSO_WM_UNIT_TYPE" val="a"/>
  <p:tag name="KSO_WM_UNIT_USESOURCEFORMAT_APPLY" val="1"/>
  <p:tag name="KSO_WM_UNIT_VALUE" val="10"/>
</p:tagLst>
</file>

<file path=ppt/tags/tag6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custom20230313_4*l_h_i*1_1_2"/>
  <p:tag name="KSO_WM_UNIT_INDEX" val="1_1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4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6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4*l_h_i*1_1_1"/>
  <p:tag name="KSO_WM_UNIT_INDEX" val="1_1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4*l_h_f*1_1_1"/>
  <p:tag name="KSO_WM_UNIT_INDEX" val="1_1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7"/>
</p:tagLst>
</file>

<file path=ppt/tags/tag6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custom20230313_4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4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6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4*l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4*l_h_f*1_2_1"/>
  <p:tag name="KSO_WM_UNIT_INDEX" val="1_2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7"/>
</p:tagLst>
</file>

<file path=ppt/tags/tag6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custom20230313_4*l_h_i*1_3_2"/>
  <p:tag name="KSO_WM_UNIT_INDEX" val="1_3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4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6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4*l_h_i*1_3_1"/>
  <p:tag name="KSO_WM_UNIT_INDEX" val="1_3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4*l_h_f*1_3_1"/>
  <p:tag name="KSO_WM_UNIT_INDEX" val="1_3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7"/>
</p:tagLst>
</file>

<file path=ppt/tags/tag6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custom20230313_4*l_h_i*1_4_2"/>
  <p:tag name="KSO_WM_UNIT_INDEX" val="1_4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4*l_h_i*1_4_1"/>
  <p:tag name="KSO_WM_UNIT_INDEX" val="1_4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4*l_h_f*1_4_1"/>
  <p:tag name="KSO_WM_UNIT_INDEX" val="1_4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7"/>
</p:tagLst>
</file>

<file path=ppt/tags/tag67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13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313"/>
  <p:tag name="KSO_WM_TEMPLATE_MASTER_TYPE" val="1"/>
  <p:tag name="KSO_WM_TEMPLATE_SUBCATEGORY" val="0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677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1"/>
  <p:tag name="KSO_WM_TEMPLATE_SUBCATEGORY" val="0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2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2"/>
  <p:tag name="KSO_WM_UNIT_COMPATIBLE" val="0"/>
  <p:tag name="KSO_WM_UNIT_DIAGRAM_ISNUMVISUAL" val="0"/>
  <p:tag name="KSO_WM_UNIT_DIAGRAM_ISREFERUNIT" val="0"/>
  <p:tag name="KSO_WM_UNIT_HIGHLIGHT" val="0"/>
  <p:tag name="KSO_WM_UNIT_ID" val="diagram20228772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6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2_3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2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2"/>
  <p:tag name="KSO_WM_UNIT_COMPATIBLE" val="0"/>
  <p:tag name="KSO_WM_UNIT_DIAGRAM_ISNUMVISUAL" val="0"/>
  <p:tag name="KSO_WM_UNIT_DIAGRAM_ISREFERUNIT" val="0"/>
  <p:tag name="KSO_WM_UNIT_HIGHLIGHT" val="0"/>
  <p:tag name="KSO_WM_UNIT_ID" val="diagram20228772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6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2_3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2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2"/>
  <p:tag name="KSO_WM_UNIT_COMPATIBLE" val="0"/>
  <p:tag name="KSO_WM_UNIT_DIAGRAM_ISNUMVISUAL" val="0"/>
  <p:tag name="KSO_WM_UNIT_DIAGRAM_ISREFERUNIT" val="0"/>
  <p:tag name="KSO_WM_UNIT_HIGHLIGHT" val="0"/>
  <p:tag name="KSO_WM_UNIT_ID" val="diagram20228772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6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2_3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2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2"/>
  <p:tag name="KSO_WM_UNIT_COMPATIBLE" val="0"/>
  <p:tag name="KSO_WM_UNIT_DIAGRAM_ISNUMVISUAL" val="0"/>
  <p:tag name="KSO_WM_UNIT_DIAGRAM_ISREFERUNIT" val="0"/>
  <p:tag name="KSO_WM_UNIT_HIGHLIGHT" val="0"/>
  <p:tag name="KSO_WM_UNIT_ID" val="diagram20228772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6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2_3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9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2:05&quot;,&quot;maxSize&quot;:{&quot;size1&quot;:22.2},&quot;minSize&quot;:{&quot;size1&quot;:13.5},&quot;normalSize&quot;:{&quot;size1&quot;:13.5},&quot;subLayout&quot;:[{&quot;id&quot;:&quot;2023-09-02T18:02:05&quot;,&quot;margin&quot;:{&quot;bottom&quot;:0.025999998673796654,&quot;left&quot;:2.117000102996826,&quot;right&quot;:1.2699999809265137,&quot;top&quot;:0.4230000376701355},&quot;type&quot;:0},{&quot;id&quot;:&quot;2023-09-02T18:02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6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4_1"/>
  <p:tag name="KSO_WM_UNIT_INDEX" val="1_4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6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6*l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6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6*l_h_i*1_5_1"/>
  <p:tag name="KSO_WM_UNIT_INDEX" val="1_5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6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7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6*l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6*l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7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6*l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6*l_h_f*1_6_1"/>
  <p:tag name="KSO_WM_UNIT_INDEX" val="1_6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7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6*l_h_i*1_6_1"/>
  <p:tag name="KSO_WM_UNIT_INDEX" val="1_6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0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2:14&quot;,&quot;maxSize&quot;:{&quot;size1&quot;:22.2},&quot;minSize&quot;:{&quot;size1&quot;:13.5},&quot;normalSize&quot;:{&quot;size1&quot;:13.5},&quot;subLayout&quot;:[{&quot;id&quot;:&quot;2023-09-02T18:02:14&quot;,&quot;margin&quot;:{&quot;bottom&quot;:0.025999998673796654,&quot;left&quot;:2.117000102996826,&quot;right&quot;:1.2699999809265137,&quot;top&quot;:0.4230000376701355},&quot;type&quot;:0},{&quot;id&quot;:&quot;2023-09-02T18:02:1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7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7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7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7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1"/>
</p:tagLst>
</file>

<file path=ppt/tags/tag7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7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7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1"/>
</p:tagLst>
</file>

<file path=ppt/tags/tag7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7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7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7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1"/>
</p:tagLst>
</file>

<file path=ppt/tags/tag7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7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7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7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1"/>
</p:tagLst>
</file>

<file path=ppt/tags/tag7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7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7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7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1"/>
</p:tagLst>
</file>

<file path=ppt/tags/tag7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72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2:20&quot;,&quot;maxSize&quot;:{&quot;size1&quot;:22.2},&quot;minSize&quot;:{&quot;size1&quot;:13.5},&quot;normalSize&quot;:{&quot;size1&quot;:13.5},&quot;subLayout&quot;:[{&quot;id&quot;:&quot;2023-09-02T18:02:20&quot;,&quot;margin&quot;:{&quot;bottom&quot;:0.025999998673796654,&quot;left&quot;:2.117000102996826,&quot;right&quot;:1.2699999809265137,&quot;top&quot;:0.4230000376701355},&quot;type&quot;:0},{&quot;id&quot;:&quot;2023-09-02T18:02:2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731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1"/>
  <p:tag name="KSO_WM_TEMPLATE_SUBCATEGORY" val="0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73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73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73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73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3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1_1"/>
  <p:tag name="KSO_WM_UNIT_INDEX" val="1_1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73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73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74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4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2_1"/>
  <p:tag name="KSO_WM_UNIT_INDEX" val="1_2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74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74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74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4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3_1"/>
  <p:tag name="KSO_WM_UNIT_INDEX" val="1_3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74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4"/>
</p:tagLst>
</file>

<file path=ppt/tags/tag74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74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4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4_1"/>
  <p:tag name="KSO_WM_UNIT_INDEX" val="1_4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0"/>
</p:tagLst>
</file>

<file path=ppt/tags/tag75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2:28&quot;,&quot;maxSize&quot;:{&quot;size1&quot;:22.2},&quot;minSize&quot;:{&quot;size1&quot;:13.5},&quot;normalSize&quot;:{&quot;size1&quot;:13.5},&quot;subLayout&quot;:[{&quot;id&quot;:&quot;2023-09-02T18:02:28&quot;,&quot;margin&quot;:{&quot;bottom&quot;:0.025999998673796654,&quot;left&quot;:2.117000102996826,&quot;right&quot;:1.2699999809265137,&quot;top&quot;:0.4230000376701355},&quot;type&quot;:0},{&quot;id&quot;:&quot;2023-09-02T18:02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7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7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753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6"/>
</p:tagLst>
</file>

<file path=ppt/tags/tag754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33"/>
</p:tagLst>
</file>

<file path=ppt/tags/tag755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756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757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8"/>
</p:tagLst>
</file>

<file path=ppt/tags/tag758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59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6"/>
</p:tagLst>
</file>

<file path=ppt/tags/tag760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33"/>
</p:tagLst>
</file>

<file path=ppt/tags/tag761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762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763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8"/>
</p:tagLst>
</file>

<file path=ppt/tags/tag764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65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6"/>
</p:tagLst>
</file>

<file path=ppt/tags/tag766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33"/>
</p:tagLst>
</file>

<file path=ppt/tags/tag767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768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769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8"/>
</p:tagLst>
</file>

<file path=ppt/tags/tag770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71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6"/>
</p:tagLst>
</file>

<file path=ppt/tags/tag772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33"/>
</p:tagLst>
</file>

<file path=ppt/tags/tag773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-0.25"/>
  <p:tag name="KSO_WM_UNIT_FILL_TYPE" val="1"/>
  <p:tag name="KSO_WM_UNIT_HIGHLIGHT" val="0"/>
  <p:tag name="KSO_WM_UNIT_ID" val="diagram20219117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774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7_3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775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8"/>
</p:tagLst>
</file>

<file path=ppt/tags/tag776.xml><?xml version="1.0" encoding="utf-8"?>
<p:tagLst xmlns:p="http://schemas.openxmlformats.org/presentationml/2006/main">
  <p:tag name="KSO_WM_ASSEMBLE_CHIP_INDEX" val="7ca601e86f804f6aad91d81895d9b7b9"/>
  <p:tag name="KSO_WM_BEAUTIFY_FLAG" val="#wm#"/>
  <p:tag name="KSO_WM_CHIP_GROUPID" val="60b9de2cd573a1aeab43bc8f"/>
  <p:tag name="KSO_WM_CHIP_XID" val="60b9de2cd573a1aeab43bc90"/>
  <p:tag name="KSO_WM_DIAGRAM_GROUP_CODE" val="l1-1"/>
  <p:tag name="KSO_WM_TAG_VERSION" val="1.0"/>
  <p:tag name="KSO_WM_TEMPLATE_CATEGORY" val="diagram"/>
  <p:tag name="KSO_WM_TEMPLATE_INDEX" val="20219117"/>
  <p:tag name="KSO_WM_UNIT_COMPATIBLE" val="0"/>
  <p:tag name="KSO_WM_UNIT_DIAGRAM_ISNUMVISUAL" val="0"/>
  <p:tag name="KSO_WM_UNIT_DIAGRAM_ISREFERUNIT" val="0"/>
  <p:tag name="KSO_WM_UNIT_HIGHLIGHT" val="0"/>
  <p:tag name="KSO_WM_UNIT_ID" val="diagram20219117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7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2:33&quot;,&quot;maxSize&quot;:{&quot;size1&quot;:22.2},&quot;minSize&quot;:{&quot;size1&quot;:13.5},&quot;normalSize&quot;:{&quot;size1&quot;:13.5},&quot;subLayout&quot;:[{&quot;id&quot;:&quot;2023-09-02T18:02:33&quot;,&quot;margin&quot;:{&quot;bottom&quot;:0.025999998673796654,&quot;left&quot;:2.117000102996826,&quot;right&quot;:1.2699999809265137,&quot;top&quot;:0.4230000376701355},&quot;type&quot;:0},{&quot;id&quot;:&quot;2023-09-02T18:02:3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7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7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78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78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78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8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78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78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78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8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78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78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79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9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79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79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79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79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79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2:38&quot;,&quot;maxSize&quot;:{&quot;size1&quot;:22.2},&quot;minSize&quot;:{&quot;size1&quot;:13.5},&quot;normalSize&quot;:{&quot;size1&quot;:13.5},&quot;subLayout&quot;:[{&quot;id&quot;:&quot;2023-09-02T18:02:38&quot;,&quot;margin&quot;:{&quot;bottom&quot;:0.025999998673796654,&quot;left&quot;:2.117000102996826,&quot;right&quot;:1.2699999809265137,&quot;top&quot;:0.4230000376701355},&quot;type&quot;:0},{&quot;id&quot;:&quot;2023-09-02T18:02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7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7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799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1"/>
  <p:tag name="KSO_WM_TEMPLATE_SUBCATEGORY" val="0"/>
</p:tagLst>
</file>

<file path=ppt/tags/tag80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1_2*m_h_i*1_1_1"/>
  <p:tag name="KSO_WM_UNIT_INDEX" val="1_1_1"/>
  <p:tag name="KSO_WM_UNIT_LAYERLEVEL" val="1_1_1"/>
  <p:tag name="KSO_WM_UNIT_TEXT_FILL_FORE_SCHEMECOLOR_INDEX" val="13"/>
  <p:tag name="KSO_WM_UNIT_TEXT_FILL_FORE_SCHEMECOLOR_INDEX_BRIGHTNESS" val="0.1"/>
  <p:tag name="KSO_WM_UNIT_TEXT_FILL_TYPE" val="1"/>
  <p:tag name="KSO_WM_UNIT_TYPE" val="m_h_i"/>
  <p:tag name="KSO_WM_UNIT_USESOURCEFORMAT_APPLY" val="1"/>
</p:tagLst>
</file>

<file path=ppt/tags/tag8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1_2*m_h_i*1_1_2"/>
  <p:tag name="KSO_WM_UNIT_INDEX" val="1_1_2"/>
  <p:tag name="KSO_WM_UNIT_LAYERLEVEL" val="1_1_1"/>
  <p:tag name="KSO_WM_UNIT_TEXT_FILL_FORE_SCHEMECOLOR_INDEX" val="13"/>
  <p:tag name="KSO_WM_UNIT_TEXT_FILL_FORE_SCHEMECOLOR_INDEX_BRIGHTNESS" val="0.1"/>
  <p:tag name="KSO_WM_UNIT_TEXT_FILL_TYPE" val="1"/>
  <p:tag name="KSO_WM_UNIT_TYPE" val="m_h_i"/>
  <p:tag name="KSO_WM_UNIT_USESOURCEFORMAT_APPLY" val="1"/>
</p:tagLst>
</file>

<file path=ppt/tags/tag8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HIGHLIGHT" val="0"/>
  <p:tag name="KSO_WM_UNIT_ID" val="diagram20206151_2*m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.1"/>
  <p:tag name="KSO_WM_UNIT_TEXT_FILL_TYPE" val="1"/>
  <p:tag name="KSO_WM_UNIT_TYPE" val="m_h_i"/>
  <p:tag name="KSO_WM_UNIT_USESOURCEFORMAT_APPLY" val="1"/>
</p:tagLst>
</file>

<file path=ppt/tags/tag8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HIGHLIGHT" val="0"/>
  <p:tag name="KSO_WM_UNIT_ID" val="diagram20206151_2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"/>
  <p:tag name="KSO_WM_UNIT_TEXT_FILL_TYPE" val="1"/>
  <p:tag name="KSO_WM_UNIT_TYPE" val="m_h_f"/>
  <p:tag name="KSO_WM_UNIT_USESOURCEFORMAT_APPLY" val="1"/>
  <p:tag name="KSO_WM_UNIT_VALUE" val="18"/>
</p:tagLst>
</file>

<file path=ppt/tags/tag8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151_2*m_h_i*1_2_1"/>
  <p:tag name="KSO_WM_UNIT_INDEX" val="1_2_1"/>
  <p:tag name="KSO_WM_UNIT_LAYERLEVEL" val="1_1_1"/>
  <p:tag name="KSO_WM_UNIT_TEXT_FILL_FORE_SCHEMECOLOR_INDEX" val="13"/>
  <p:tag name="KSO_WM_UNIT_TEXT_FILL_FORE_SCHEMECOLOR_INDEX_BRIGHTNESS" val="0.1"/>
  <p:tag name="KSO_WM_UNIT_TEXT_FILL_TYPE" val="1"/>
  <p:tag name="KSO_WM_UNIT_TYPE" val="m_h_i"/>
  <p:tag name="KSO_WM_UNIT_USESOURCEFORMAT_APPLY" val="1"/>
</p:tagLst>
</file>

<file path=ppt/tags/tag8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151_2*m_h_i*1_2_2"/>
  <p:tag name="KSO_WM_UNIT_INDEX" val="1_2_2"/>
  <p:tag name="KSO_WM_UNIT_LAYERLEVEL" val="1_1_1"/>
  <p:tag name="KSO_WM_UNIT_TEXT_FILL_FORE_SCHEMECOLOR_INDEX" val="13"/>
  <p:tag name="KSO_WM_UNIT_TEXT_FILL_FORE_SCHEMECOLOR_INDEX_BRIGHTNESS" val="0.1"/>
  <p:tag name="KSO_WM_UNIT_TEXT_FILL_TYPE" val="1"/>
  <p:tag name="KSO_WM_UNIT_TYPE" val="m_h_i"/>
  <p:tag name="KSO_WM_UNIT_USESOURCEFORMAT_APPLY" val="1"/>
</p:tagLst>
</file>

<file path=ppt/tags/tag8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HIGHLIGHT" val="0"/>
  <p:tag name="KSO_WM_UNIT_ID" val="diagram20206151_2*m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.1"/>
  <p:tag name="KSO_WM_UNIT_TEXT_FILL_TYPE" val="1"/>
  <p:tag name="KSO_WM_UNIT_TYPE" val="m_h_i"/>
  <p:tag name="KSO_WM_UNIT_USESOURCEFORMAT_APPLY" val="1"/>
</p:tagLst>
</file>

<file path=ppt/tags/tag8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HIGHLIGHT" val="0"/>
  <p:tag name="KSO_WM_UNIT_ID" val="diagram20206151_2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"/>
  <p:tag name="KSO_WM_UNIT_TEXT_FILL_TYPE" val="1"/>
  <p:tag name="KSO_WM_UNIT_TYPE" val="m_h_f"/>
  <p:tag name="KSO_WM_UNIT_USESOURCEFORMAT_APPLY" val="1"/>
  <p:tag name="KSO_WM_UNIT_VALUE" val="18"/>
</p:tagLst>
</file>

<file path=ppt/tags/tag8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1_2*m_h_i*1_3_1"/>
  <p:tag name="KSO_WM_UNIT_INDEX" val="1_3_1"/>
  <p:tag name="KSO_WM_UNIT_LAYERLEVEL" val="1_1_1"/>
  <p:tag name="KSO_WM_UNIT_TEXT_FILL_FORE_SCHEMECOLOR_INDEX" val="13"/>
  <p:tag name="KSO_WM_UNIT_TEXT_FILL_FORE_SCHEMECOLOR_INDEX_BRIGHTNESS" val="0.1"/>
  <p:tag name="KSO_WM_UNIT_TEXT_FILL_TYPE" val="1"/>
  <p:tag name="KSO_WM_UNIT_TYPE" val="m_h_i"/>
  <p:tag name="KSO_WM_UNIT_USESOURCEFORMAT_APPLY" val="1"/>
</p:tagLst>
</file>

<file path=ppt/tags/tag8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1_2*m_h_i*1_3_2"/>
  <p:tag name="KSO_WM_UNIT_INDEX" val="1_3_2"/>
  <p:tag name="KSO_WM_UNIT_LAYERLEVEL" val="1_1_1"/>
  <p:tag name="KSO_WM_UNIT_TEXT_FILL_FORE_SCHEMECOLOR_INDEX" val="13"/>
  <p:tag name="KSO_WM_UNIT_TEXT_FILL_FORE_SCHEMECOLOR_INDEX_BRIGHTNESS" val="0.1"/>
  <p:tag name="KSO_WM_UNIT_TEXT_FILL_TYPE" val="1"/>
  <p:tag name="KSO_WM_UNIT_TYPE" val="m_h_i"/>
  <p:tag name="KSO_WM_UNIT_USESOURCEFORMAT_APPLY" val="1"/>
</p:tagLst>
</file>

<file path=ppt/tags/tag8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HIGHLIGHT" val="0"/>
  <p:tag name="KSO_WM_UNIT_ID" val="diagram20206151_2*m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.1"/>
  <p:tag name="KSO_WM_UNIT_TEXT_FILL_TYPE" val="1"/>
  <p:tag name="KSO_WM_UNIT_TYPE" val="m_h_i"/>
  <p:tag name="KSO_WM_UNIT_USESOURCEFORMAT_APPLY" val="1"/>
</p:tagLst>
</file>

<file path=ppt/tags/tag8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HIGHLIGHT" val="0"/>
  <p:tag name="KSO_WM_UNIT_ID" val="diagram20206151_2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"/>
  <p:tag name="KSO_WM_UNIT_TEXT_FILL_TYPE" val="1"/>
  <p:tag name="KSO_WM_UNIT_TYPE" val="m_h_f"/>
  <p:tag name="KSO_WM_UNIT_USESOURCEFORMAT_APPLY" val="1"/>
  <p:tag name="KSO_WM_UNIT_VALUE" val="18"/>
</p:tagLst>
</file>

<file path=ppt/tags/tag8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151_2*m_h_i*1_4_1"/>
  <p:tag name="KSO_WM_UNIT_INDEX" val="1_4_1"/>
  <p:tag name="KSO_WM_UNIT_LAYERLEVEL" val="1_1_1"/>
  <p:tag name="KSO_WM_UNIT_TEXT_FILL_FORE_SCHEMECOLOR_INDEX" val="13"/>
  <p:tag name="KSO_WM_UNIT_TEXT_FILL_FORE_SCHEMECOLOR_INDEX_BRIGHTNESS" val="0.1"/>
  <p:tag name="KSO_WM_UNIT_TEXT_FILL_TYPE" val="1"/>
  <p:tag name="KSO_WM_UNIT_TYPE" val="m_h_i"/>
  <p:tag name="KSO_WM_UNIT_USESOURCEFORMAT_APPLY" val="1"/>
</p:tagLst>
</file>

<file path=ppt/tags/tag8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151_2*m_h_i*1_4_2"/>
  <p:tag name="KSO_WM_UNIT_INDEX" val="1_4_2"/>
  <p:tag name="KSO_WM_UNIT_LAYERLEVEL" val="1_1_1"/>
  <p:tag name="KSO_WM_UNIT_TEXT_FILL_FORE_SCHEMECOLOR_INDEX" val="13"/>
  <p:tag name="KSO_WM_UNIT_TEXT_FILL_FORE_SCHEMECOLOR_INDEX_BRIGHTNESS" val="0.1"/>
  <p:tag name="KSO_WM_UNIT_TEXT_FILL_TYPE" val="1"/>
  <p:tag name="KSO_WM_UNIT_TYPE" val="m_h_i"/>
  <p:tag name="KSO_WM_UNIT_USESOURCEFORMAT_APPLY" val="1"/>
</p:tagLst>
</file>

<file path=ppt/tags/tag8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HIGHLIGHT" val="0"/>
  <p:tag name="KSO_WM_UNIT_ID" val="diagram20206151_2*m_h_i*1_4_3"/>
  <p:tag name="KSO_WM_UNIT_INDEX" val="1_4_3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.1"/>
  <p:tag name="KSO_WM_UNIT_TEXT_FILL_TYPE" val="1"/>
  <p:tag name="KSO_WM_UNIT_TYPE" val="m_h_i"/>
  <p:tag name="KSO_WM_UNIT_USESOURCEFORMAT_APPLY" val="1"/>
</p:tagLst>
</file>

<file path=ppt/tags/tag8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HIGHLIGHT" val="0"/>
  <p:tag name="KSO_WM_UNIT_ID" val="diagram20206151_2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"/>
  <p:tag name="KSO_WM_UNIT_TEXT_FILL_TYPE" val="1"/>
  <p:tag name="KSO_WM_UNIT_TYPE" val="m_h_f"/>
  <p:tag name="KSO_WM_UNIT_USESOURCEFORMAT_APPLY" val="1"/>
  <p:tag name="KSO_WM_UNIT_VALUE" val="18"/>
</p:tagLst>
</file>

<file path=ppt/tags/tag8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HIGHLIGHT" val="0"/>
  <p:tag name="KSO_WM_UNIT_ID" val="diagram20206151_2*m_h_i*1_1_4"/>
  <p:tag name="KSO_WM_UNIT_INDEX" val="1_1_4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8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HIGHLIGHT" val="0"/>
  <p:tag name="KSO_WM_UNIT_ID" val="diagram20206151_2*m_h_i*1_2_4"/>
  <p:tag name="KSO_WM_UNIT_INDEX" val="1_2_4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8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HIGHLIGHT" val="0"/>
  <p:tag name="KSO_WM_UNIT_ID" val="diagram20206151_2*m_h_i*1_3_4"/>
  <p:tag name="KSO_WM_UNIT_INDEX" val="1_3_4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8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1"/>
  <p:tag name="KSO_WM_UNIT_COMPATIBLE" val="0"/>
  <p:tag name="KSO_WM_UNIT_DIAGRAM_ISNUMVISUAL" val="0"/>
  <p:tag name="KSO_WM_UNIT_DIAGRAM_ISREFERUNIT" val="0"/>
  <p:tag name="KSO_WM_UNIT_HIGHLIGHT" val="0"/>
  <p:tag name="KSO_WM_UNIT_ID" val="diagram20206151_2*m_h_i*1_4_4"/>
  <p:tag name="KSO_WM_UNIT_INDEX" val="1_4_4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82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2:44&quot;,&quot;maxSize&quot;:{&quot;size1&quot;:22.2},&quot;minSize&quot;:{&quot;size1&quot;:13.5},&quot;normalSize&quot;:{&quot;size1&quot;:13.5},&quot;subLayout&quot;:[{&quot;id&quot;:&quot;2023-09-02T18:02:44&quot;,&quot;margin&quot;:{&quot;bottom&quot;:0.025999998673796654,&quot;left&quot;:2.117000102996826,&quot;right&quot;:1.2699999809265137,&quot;top&quot;:0.4230000376701355},&quot;type&quot;:0},{&quot;id&quot;:&quot;2023-09-02T18:02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8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233_3*l_h_i*1_3_1"/>
  <p:tag name="KSO_WM_UNIT_INDEX" val="1_3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8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3_1"/>
  <p:tag name="KSO_WM_UNIT_INDEX" val="1_3_1"/>
  <p:tag name="KSO_WM_UNIT_LAYERLEVEL" val="1_1_1"/>
  <p:tag name="KSO_WM_UNIT_TYPE" val="l_h_x"/>
  <p:tag name="KSO_WM_UNIT_USESOURCEFORMAT_APPLY" val="1"/>
  <p:tag name="KSO_WM_UNIT_VALUE" val="176*176"/>
</p:tagLst>
</file>

<file path=ppt/tags/tag8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233_3*l_h_i*1_1_1"/>
  <p:tag name="KSO_WM_UNIT_INDEX" val="1_1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8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1_1"/>
  <p:tag name="KSO_WM_UNIT_INDEX" val="1_1_1"/>
  <p:tag name="KSO_WM_UNIT_LAYERLEVEL" val="1_1_1"/>
  <p:tag name="KSO_WM_UNIT_TYPE" val="l_h_x"/>
  <p:tag name="KSO_WM_UNIT_USESOURCEFORMAT_APPLY" val="1"/>
  <p:tag name="KSO_WM_UNIT_VALUE" val="236*236"/>
</p:tagLst>
</file>

<file path=ppt/tags/tag8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233_3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8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2_1"/>
  <p:tag name="KSO_WM_UNIT_INDEX" val="1_2_1"/>
  <p:tag name="KSO_WM_UNIT_LAYERLEVEL" val="1_1_1"/>
  <p:tag name="KSO_WM_UNIT_TYPE" val="l_h_x"/>
  <p:tag name="KSO_WM_UNIT_USESOURCEFORMAT_APPLY" val="1"/>
  <p:tag name="KSO_WM_UNIT_VALUE" val="209*209"/>
</p:tagLst>
</file>

<file path=ppt/tags/tag8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0233_3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8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4_1"/>
  <p:tag name="KSO_WM_UNIT_INDEX" val="1_4_1"/>
  <p:tag name="KSO_WM_UNIT_LAYERLEVEL" val="1_1_1"/>
  <p:tag name="KSO_WM_UNIT_TYPE" val="l_h_x"/>
  <p:tag name="KSO_WM_UNIT_USESOURCEFORMAT_APPLY" val="1"/>
  <p:tag name="KSO_WM_UNIT_VALUE" val="222*222"/>
</p:tagLst>
</file>

<file path=ppt/tags/tag83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2:50&quot;,&quot;maxSize&quot;:{&quot;size1&quot;:22.2},&quot;minSize&quot;:{&quot;size1&quot;:13.5},&quot;normalSize&quot;:{&quot;size1&quot;:13.5},&quot;subLayout&quot;:[{&quot;id&quot;:&quot;2023-09-02T18:02:50&quot;,&quot;margin&quot;:{&quot;bottom&quot;:0.025999998673796654,&quot;left&quot;:2.117000102996826,&quot;right&quot;:1.2699999809265137,&quot;top&quot;:0.4230000376701355},&quot;type&quot;:0},{&quot;id&quot;:&quot;2023-09-02T18:02:5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83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26"/>
  <p:tag name="KSO_WM_UNIT_INDEX" val="1_1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25"/>
  <p:tag name="KSO_WM_UNIT_INDEX" val="1_1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11"/>
  <p:tag name="KSO_WM_UNIT_INDEX" val="1_1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27"/>
  <p:tag name="KSO_WM_UNIT_INDEX" val="1_1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13"/>
  <p:tag name="KSO_WM_UNIT_INDEX" val="1_1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16"/>
  <p:tag name="KSO_WM_UNIT_INDEX" val="1_1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22"/>
  <p:tag name="KSO_WM_UNIT_INDEX" val="1_1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8"/>
  <p:tag name="KSO_WM_UNIT_INDEX" val="1_1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9"/>
  <p:tag name="KSO_WM_UNIT_INDEX" val="1_1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10"/>
  <p:tag name="KSO_WM_UNIT_INDEX" val="1_1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21"/>
  <p:tag name="KSO_WM_UNIT_INDEX" val="1_1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23"/>
  <p:tag name="KSO_WM_UNIT_INDEX" val="1_1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24"/>
  <p:tag name="KSO_WM_UNIT_INDEX" val="1_1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17"/>
  <p:tag name="KSO_WM_UNIT_INDEX" val="1_1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8"/>
  <p:tag name="KSO_WM_UNIT_INDEX" val="1_1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20"/>
  <p:tag name="KSO_WM_UNIT_INDEX" val="1_1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12"/>
  <p:tag name="KSO_WM_UNIT_INDEX" val="1_1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1_15"/>
  <p:tag name="KSO_WM_UNIT_INDEX" val="1_1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4"/>
  <p:tag name="KSO_WM_UNIT_INDEX" val="1_1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0"/>
</p:tagLst>
</file>

<file path=ppt/tags/tag8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26"/>
  <p:tag name="KSO_WM_UNIT_INDEX" val="1_3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25"/>
  <p:tag name="KSO_WM_UNIT_INDEX" val="1_3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11"/>
  <p:tag name="KSO_WM_UNIT_INDEX" val="1_3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27"/>
  <p:tag name="KSO_WM_UNIT_INDEX" val="1_3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13"/>
  <p:tag name="KSO_WM_UNIT_INDEX" val="1_3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16"/>
  <p:tag name="KSO_WM_UNIT_INDEX" val="1_3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22"/>
  <p:tag name="KSO_WM_UNIT_INDEX" val="1_3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8"/>
  <p:tag name="KSO_WM_UNIT_INDEX" val="1_3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9"/>
  <p:tag name="KSO_WM_UNIT_INDEX" val="1_3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10"/>
  <p:tag name="KSO_WM_UNIT_INDEX" val="1_3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21"/>
  <p:tag name="KSO_WM_UNIT_INDEX" val="1_3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23"/>
  <p:tag name="KSO_WM_UNIT_INDEX" val="1_3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24"/>
  <p:tag name="KSO_WM_UNIT_INDEX" val="1_3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17"/>
  <p:tag name="KSO_WM_UNIT_INDEX" val="1_3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8"/>
  <p:tag name="KSO_WM_UNIT_INDEX" val="1_3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20"/>
  <p:tag name="KSO_WM_UNIT_INDEX" val="1_3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12"/>
  <p:tag name="KSO_WM_UNIT_INDEX" val="1_3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3_15"/>
  <p:tag name="KSO_WM_UNIT_INDEX" val="1_3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4"/>
  <p:tag name="KSO_WM_UNIT_INDEX" val="1_3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3_1"/>
  <p:tag name="KSO_WM_UNIT_INDEX" val="1_3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0"/>
</p:tagLst>
</file>

<file path=ppt/tags/tag8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8"/>
  <p:tag name="KSO_WM_UNIT_INDEX" val="1_2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19"/>
  <p:tag name="KSO_WM_UNIT_INDEX" val="1_2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10"/>
  <p:tag name="KSO_WM_UNIT_INDEX" val="1_2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21"/>
  <p:tag name="KSO_WM_UNIT_INDEX" val="1_2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3"/>
  <p:tag name="KSO_WM_UNIT_INDEX" val="1_2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4"/>
  <p:tag name="KSO_WM_UNIT_INDEX" val="1_2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6"/>
  <p:tag name="KSO_WM_UNIT_INDEX" val="1_2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7"/>
  <p:tag name="KSO_WM_UNIT_INDEX" val="1_2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8"/>
  <p:tag name="KSO_WM_UNIT_INDEX" val="1_2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20"/>
  <p:tag name="KSO_WM_UNIT_INDEX" val="1_2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12"/>
  <p:tag name="KSO_WM_UNIT_INDEX" val="1_2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15"/>
  <p:tag name="KSO_WM_UNIT_INDEX" val="1_2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5"/>
  <p:tag name="KSO_WM_UNIT_INDEX" val="1_2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1"/>
  <p:tag name="KSO_WM_UNIT_INDEX" val="1_2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7"/>
  <p:tag name="KSO_WM_UNIT_INDEX" val="1_2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13"/>
  <p:tag name="KSO_WM_UNIT_INDEX" val="1_2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2_16"/>
  <p:tag name="KSO_WM_UNIT_INDEX" val="1_2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2_22"/>
  <p:tag name="KSO_WM_UNIT_INDEX" val="1_2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4"/>
  <p:tag name="KSO_WM_UNIT_INDEX" val="1_2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2_1"/>
  <p:tag name="KSO_WM_UNIT_INDEX" val="1_2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0"/>
</p:tagLst>
</file>

<file path=ppt/tags/tag9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8"/>
  <p:tag name="KSO_WM_UNIT_INDEX" val="1_4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19"/>
  <p:tag name="KSO_WM_UNIT_INDEX" val="1_4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10"/>
  <p:tag name="KSO_WM_UNIT_INDEX" val="1_4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21"/>
  <p:tag name="KSO_WM_UNIT_INDEX" val="1_4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3"/>
  <p:tag name="KSO_WM_UNIT_INDEX" val="1_4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4"/>
  <p:tag name="KSO_WM_UNIT_INDEX" val="1_4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6"/>
  <p:tag name="KSO_WM_UNIT_INDEX" val="1_4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7"/>
  <p:tag name="KSO_WM_UNIT_INDEX" val="1_4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8"/>
  <p:tag name="KSO_WM_UNIT_INDEX" val="1_4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20"/>
  <p:tag name="KSO_WM_UNIT_INDEX" val="1_4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12"/>
  <p:tag name="KSO_WM_UNIT_INDEX" val="1_4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15"/>
  <p:tag name="KSO_WM_UNIT_INDEX" val="1_4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5"/>
  <p:tag name="KSO_WM_UNIT_INDEX" val="1_4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1"/>
  <p:tag name="KSO_WM_UNIT_INDEX" val="1_4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7"/>
  <p:tag name="KSO_WM_UNIT_INDEX" val="1_4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13"/>
  <p:tag name="KSO_WM_UNIT_INDEX" val="1_4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4_16"/>
  <p:tag name="KSO_WM_UNIT_INDEX" val="1_4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4_22"/>
  <p:tag name="KSO_WM_UNIT_INDEX" val="1_4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4"/>
  <p:tag name="KSO_WM_UNIT_INDEX" val="1_4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4_1"/>
  <p:tag name="KSO_WM_UNIT_INDEX" val="1_4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0"/>
</p:tagLst>
</file>

<file path=ppt/tags/tag95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marginOverLayout&quot;:{&quot;left&quot;:-0.035,&quot;top&quot;:-0.035,&quot;right&quot;:-0.035,&quot;bottom&quot;:-0.035},&quot;normalSize&quot;:{&quot;size1&quot;:13.5},&quot;minSize&quot;:{&quot;size1&quot;:13.5},&quot;maxSize&quot;:{&quot;size1&quot;:22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2.117,&quot;top&quot;:0.423,&quot;right&quot;:1.27,&quot;bottom&quot;:0.026},&quot;marginOverLayout&quot;:{&quot;left&quot;:-0.035,&quot;top&quot;:-0.035,&quot;right&quot;:-0.035,&quot;bottom&quot;:-0.035},&quot;edge&quot;:{&quot;left&quot;:true,&quot;top&quot;:true,&quot;right&quot;:true,&quot;bottom&quot;:false},&quot;IsEmpty&quot;:false},{&quot;direction&quot;:0,&quot;horizontalAlign&quot;:-1,&quot;verticalAlign&quot;:-1,&quot;type&quot;:0,&quot;diagramDirection&quot;:0,&quot;canSetOverLayout&quot;:0,&quot;isOverLayout&quot;:0,&quot;margin&quot;:{&quot;left&quot;:1.279,&quot;top&quot;:0.397,&quot;right&quot;:1.261,&quot;bottom&quot;:0.847},&quot;marginOverLayout&quot;:{&quot;left&quot;:-0.035,&quot;top&quot;:-0.035,&quot;right&quot;:-0.035,&quot;bottom&quot;:-0.035},&quot;edge&quot;:{&quot;left&quot;:true,&quot;top&quot;:false,&quot;right&quot;:true,&quot;bottom&quot;:true},&quot;IsEmpty&quot;:false}],&quot;IsEmpty&quot;:false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9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9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955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1"/>
  <p:tag name="KSO_WM_TEMPLATE_SUBCATEGORY" val="0"/>
</p:tagLst>
</file>

<file path=ppt/tags/tag9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l_i"/>
  <p:tag name="KSO_WM_UNIT_USESOURCEFORMAT_APPLY" val="1"/>
</p:tagLst>
</file>

<file path=ppt/tags/tag9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1_1"/>
  <p:tag name="KSO_WM_UNIT_INDEX" val="1_1_1"/>
  <p:tag name="KSO_WM_UNIT_LAYERLEVEL" val="1_1_1"/>
  <p:tag name="KSO_WM_UNIT_TYPE" val="l_h_x"/>
  <p:tag name="KSO_WM_UNIT_USESOURCEFORMAT_APPLY" val="1"/>
  <p:tag name="KSO_WM_UNIT_VALUE" val="155*155"/>
</p:tagLst>
</file>

<file path=ppt/tags/tag9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2_1"/>
  <p:tag name="KSO_WM_UNIT_INDEX" val="1_2_1"/>
  <p:tag name="KSO_WM_UNIT_LAYERLEVEL" val="1_1_1"/>
  <p:tag name="KSO_WM_UNIT_TYPE" val="l_h_x"/>
  <p:tag name="KSO_WM_UNIT_USESOURCEFORMAT_APPLY" val="1"/>
  <p:tag name="KSO_WM_UNIT_VALUE" val="155*155"/>
</p:tagLst>
</file>

<file path=ppt/tags/tag9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3_1"/>
  <p:tag name="KSO_WM_UNIT_INDEX" val="1_3_1"/>
  <p:tag name="KSO_WM_UNIT_LAYERLEVEL" val="1_1_1"/>
  <p:tag name="KSO_WM_UNIT_TYPE" val="l_h_x"/>
  <p:tag name="KSO_WM_UNIT_USESOURCEFORMAT_APPLY" val="1"/>
  <p:tag name="KSO_WM_UNIT_VALUE" val="155*155"/>
</p:tagLst>
</file>

<file path=ppt/tags/tag9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4_1"/>
  <p:tag name="KSO_WM_UNIT_INDEX" val="1_4_1"/>
  <p:tag name="KSO_WM_UNIT_LAYERLEVEL" val="1_1_1"/>
  <p:tag name="KSO_WM_UNIT_TYPE" val="l_h_x"/>
  <p:tag name="KSO_WM_UNIT_USESOURCEFORMAT_APPLY" val="1"/>
  <p:tag name="KSO_WM_UNIT_VALUE" val="137*165"/>
</p:tagLst>
</file>

<file path=ppt/tags/tag9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9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9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9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97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3:01&quot;,&quot;maxSize&quot;:{&quot;size1&quot;:22.2},&quot;minSize&quot;:{&quot;size1&quot;:13.5},&quot;normalSize&quot;:{&quot;size1&quot;:13.5},&quot;subLayout&quot;:[{&quot;id&quot;:&quot;2023-09-02T18:03:01&quot;,&quot;margin&quot;:{&quot;bottom&quot;:0.025999998673796654,&quot;left&quot;:2.117000102996826,&quot;right&quot;:1.2699999809265137,&quot;top&quot;:0.4230000376701355},&quot;type&quot;:0},{&quot;id&quot;:&quot;2023-09-02T18:03:0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9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9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1"/>
  <p:tag name="KSO_WM_UNIT_INDEX" val="1_4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9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1"/>
  <p:tag name="KSO_WM_UNIT_INDEX" val="1_3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9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1"/>
  <p:tag name="KSO_WM_UNIT_INDEX" val="1_1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9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1"/>
  <p:tag name="KSO_WM_UNIT_INDEX" val="1_2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2_7"/>
  <p:tag name="KSO_WM_UNIT_INDEX" val="1_2_7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1"/>
</p:tagLst>
</file>

<file path=ppt/tags/tag10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1_7"/>
  <p:tag name="KSO_WM_UNIT_INDEX" val="1_1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2_8"/>
  <p:tag name="KSO_WM_UNIT_INDEX" val="1_2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3_7"/>
  <p:tag name="KSO_WM_UNIT_INDEX" val="1_3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4_7"/>
  <p:tag name="KSO_WM_UNIT_INDEX" val="1_4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4_8"/>
  <p:tag name="KSO_WM_UNIT_INDEX" val="1_4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1"/>
</p:tagLst>
</file>

<file path=ppt/tags/tag10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3_8"/>
  <p:tag name="KSO_WM_UNIT_INDEX" val="1_3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1"/>
</p:tagLst>
</file>

<file path=ppt/tags/tag100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3:06&quot;,&quot;maxSize&quot;:{&quot;size1&quot;:22.2},&quot;minSize&quot;:{&quot;size1&quot;:13.5},&quot;normalSize&quot;:{&quot;size1&quot;:13.5},&quot;subLayout&quot;:[{&quot;id&quot;:&quot;2023-09-02T18:03:06&quot;,&quot;margin&quot;:{&quot;bottom&quot;:0.025999998673796654,&quot;left&quot;:2.117000102996826,&quot;right&quot;:1.2699999809265137,&quot;top&quot;:0.4230000376701355},&quot;type&quot;:0},{&quot;id&quot;:&quot;2023-09-02T18:03:0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10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0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0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1_1"/>
  <p:tag name="KSO_WM_UNIT_INDEX" val="1_1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10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2_1"/>
  <p:tag name="KSO_WM_UNIT_INDEX" val="1_2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10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3_1"/>
  <p:tag name="KSO_WM_UNIT_INDEX" val="1_3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10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4_1"/>
  <p:tag name="KSO_WM_UNIT_INDEX" val="1_4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10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5_1"/>
  <p:tag name="KSO_WM_UNIT_INDEX" val="1_5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10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6_1"/>
  <p:tag name="KSO_WM_UNIT_INDEX" val="1_6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103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3:12&quot;,&quot;maxSize&quot;:{&quot;size1&quot;:22.2},&quot;minSize&quot;:{&quot;size1&quot;:13.5},&quot;normalSize&quot;:{&quot;size1&quot;:13.5},&quot;subLayout&quot;:[{&quot;id&quot;:&quot;2023-09-02T18:03:12&quot;,&quot;margin&quot;:{&quot;bottom&quot;:0.025999998673796654,&quot;left&quot;:2.117000102996826,&quot;right&quot;:1.2699999809265137,&quot;top&quot;:0.4230000376701355},&quot;type&quot;:0},{&quot;id&quot;:&quot;2023-09-02T18:03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10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"/>
  <p:tag name="KSO_WM_UNIT_TYPE" val="a"/>
  <p:tag name="KSO_WM_UNIT_VALUE" val="10"/>
</p:tagLst>
</file>

<file path=ppt/tags/tag1038.xml><?xml version="1.0" encoding="utf-8"?>
<p:tagLst xmlns:p="http://schemas.openxmlformats.org/presentationml/2006/main">
  <p:tag name="KSO_WM_BEAUTIFY_FLAG" val="#wm#"/>
  <p:tag name="KSO_WM_SLIDE_CONTENT_AREA" val="{&quot;left&quot;:&quot;82.85&quot;,&quot;top&quot;:&quot;134.25&quot;,&quot;width&quot;:&quot;522.85&quot;,&quot;height&quot;:&quot;252.35&quot;}"/>
  <p:tag name="KSO_WM_SLIDE_ID" val="custom20230313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313"/>
  <p:tag name="KSO_WM_TEMPLATE_MASTER_TYPE" val="1"/>
  <p:tag name="KSO_WM_TEMPLATE_SUBCATEGORY" val="0"/>
</p:tagLst>
</file>

<file path=ppt/tags/tag1039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54">
      <a:dk1>
        <a:srgbClr val="000000"/>
      </a:dk1>
      <a:lt1>
        <a:srgbClr val="FFFFFF"/>
      </a:lt1>
      <a:dk2>
        <a:srgbClr val="FCE6F5"/>
      </a:dk2>
      <a:lt2>
        <a:srgbClr val="FFFFFF"/>
      </a:lt2>
      <a:accent1>
        <a:srgbClr val="F187CD"/>
      </a:accent1>
      <a:accent2>
        <a:srgbClr val="E480C2"/>
      </a:accent2>
      <a:accent3>
        <a:srgbClr val="D778B7"/>
      </a:accent3>
      <a:accent4>
        <a:srgbClr val="CB71AC"/>
      </a:accent4>
      <a:accent5>
        <a:srgbClr val="BE69A1"/>
      </a:accent5>
      <a:accent6>
        <a:srgbClr val="B16296"/>
      </a:accent6>
      <a:hlink>
        <a:srgbClr val="0563C1"/>
      </a:hlink>
      <a:folHlink>
        <a:srgbClr val="954F72"/>
      </a:folHlink>
    </a:clrScheme>
    <a:fontScheme name="自定义 95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1_Office 主题">
  <a:themeElements>
    <a:clrScheme name="自定义 154">
      <a:dk1>
        <a:srgbClr val="000000"/>
      </a:dk1>
      <a:lt1>
        <a:srgbClr val="FFFFFF"/>
      </a:lt1>
      <a:dk2>
        <a:srgbClr val="FCE6F5"/>
      </a:dk2>
      <a:lt2>
        <a:srgbClr val="FFFFFF"/>
      </a:lt2>
      <a:accent1>
        <a:srgbClr val="F187CD"/>
      </a:accent1>
      <a:accent2>
        <a:srgbClr val="E480C2"/>
      </a:accent2>
      <a:accent3>
        <a:srgbClr val="D778B7"/>
      </a:accent3>
      <a:accent4>
        <a:srgbClr val="CB71AC"/>
      </a:accent4>
      <a:accent5>
        <a:srgbClr val="BE69A1"/>
      </a:accent5>
      <a:accent6>
        <a:srgbClr val="B16296"/>
      </a:accent6>
      <a:hlink>
        <a:srgbClr val="0563C1"/>
      </a:hlink>
      <a:folHlink>
        <a:srgbClr val="954F72"/>
      </a:folHlink>
    </a:clrScheme>
    <a:fontScheme name="自定义 95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2_Office 主题">
  <a:themeElements>
    <a:clrScheme name="自定义 154">
      <a:dk1>
        <a:srgbClr val="000000"/>
      </a:dk1>
      <a:lt1>
        <a:srgbClr val="FFFFFF"/>
      </a:lt1>
      <a:dk2>
        <a:srgbClr val="FCE6F5"/>
      </a:dk2>
      <a:lt2>
        <a:srgbClr val="FFFFFF"/>
      </a:lt2>
      <a:accent1>
        <a:srgbClr val="F187CD"/>
      </a:accent1>
      <a:accent2>
        <a:srgbClr val="E480C2"/>
      </a:accent2>
      <a:accent3>
        <a:srgbClr val="D778B7"/>
      </a:accent3>
      <a:accent4>
        <a:srgbClr val="CB71AC"/>
      </a:accent4>
      <a:accent5>
        <a:srgbClr val="BE69A1"/>
      </a:accent5>
      <a:accent6>
        <a:srgbClr val="B16296"/>
      </a:accent6>
      <a:hlink>
        <a:srgbClr val="0563C1"/>
      </a:hlink>
      <a:folHlink>
        <a:srgbClr val="954F72"/>
      </a:folHlink>
    </a:clrScheme>
    <a:fontScheme name="自定义 95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3_Office 主题">
  <a:themeElements>
    <a:clrScheme name="自定义 154">
      <a:dk1>
        <a:srgbClr val="000000"/>
      </a:dk1>
      <a:lt1>
        <a:srgbClr val="FFFFFF"/>
      </a:lt1>
      <a:dk2>
        <a:srgbClr val="FCE6F5"/>
      </a:dk2>
      <a:lt2>
        <a:srgbClr val="FFFFFF"/>
      </a:lt2>
      <a:accent1>
        <a:srgbClr val="F187CD"/>
      </a:accent1>
      <a:accent2>
        <a:srgbClr val="E480C2"/>
      </a:accent2>
      <a:accent3>
        <a:srgbClr val="D778B7"/>
      </a:accent3>
      <a:accent4>
        <a:srgbClr val="CB71AC"/>
      </a:accent4>
      <a:accent5>
        <a:srgbClr val="BE69A1"/>
      </a:accent5>
      <a:accent6>
        <a:srgbClr val="B16296"/>
      </a:accent6>
      <a:hlink>
        <a:srgbClr val="0563C1"/>
      </a:hlink>
      <a:folHlink>
        <a:srgbClr val="954F72"/>
      </a:folHlink>
    </a:clrScheme>
    <a:fontScheme name="自定义 95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128</Paragraphs>
  <Slides>19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放射性直肠炎治疗护理</vt:lpstr>
      <vt:lpstr>目录</vt:lpstr>
      <vt:lpstr>放射性直肠炎概述</vt:lpstr>
      <vt:lpstr>Slide 4</vt:lpstr>
      <vt:lpstr>Slide 5</vt:lpstr>
      <vt:lpstr>Slide 6</vt:lpstr>
      <vt:lpstr>放射性直肠炎治疗方法</vt:lpstr>
      <vt:lpstr>Slide 8</vt:lpstr>
      <vt:lpstr>Slide 9</vt:lpstr>
      <vt:lpstr>Slide 10</vt:lpstr>
      <vt:lpstr>放射性直肠炎护理措施</vt:lpstr>
      <vt:lpstr>Slide 12</vt:lpstr>
      <vt:lpstr>Slide 13</vt:lpstr>
      <vt:lpstr>Slide 14</vt:lpstr>
      <vt:lpstr>放射性直肠炎预防</vt:lpstr>
      <vt:lpstr>Slide 16</vt:lpstr>
      <vt:lpstr>Slide 17</vt:lpstr>
      <vt:lpstr>Slide 18</vt:lpstr>
      <vt:lpstr>THANK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2023-09-03T13:05:25Z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A0845C1AEF8B4CE4836F7401AB1BD210_11</vt:lpwstr>
  </property>
  <property fmtid="{D5CDD505-2E9C-101B-9397-08002B2CF9AE}" pid="3" name="KSOProductBuildVer">
    <vt:lpwstr>2052-12.1.0.15120</vt:lpwstr>
  </property>
</Properties>
</file>