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630" r:id="rId1"/>
    <p:sldMasterId id="2147491667" r:id="rId2"/>
  </p:sldMasterIdLst>
  <p:notesMasterIdLst>
    <p:notesMasterId r:id="rId3"/>
  </p:notesMasterIdLst>
  <p:sldIdLst>
    <p:sldId id="3943" r:id="rId4"/>
    <p:sldId id="3948" r:id="rId5"/>
    <p:sldId id="3952" r:id="rId6"/>
    <p:sldId id="3955" r:id="rId7"/>
    <p:sldId id="3961" r:id="rId9"/>
    <p:sldId id="3964" r:id="rId10"/>
    <p:sldId id="3967" r:id="rId11"/>
    <p:sldId id="3970" r:id="rId12"/>
    <p:sldId id="3973" r:id="rId13"/>
    <p:sldId id="3979" r:id="rId15"/>
    <p:sldId id="3982" r:id="rId16"/>
    <p:sldId id="3985" r:id="rId17"/>
    <p:sldId id="3988" r:id="rId18"/>
    <p:sldId id="3991" r:id="rId19"/>
    <p:sldId id="3997" r:id="rId21"/>
    <p:sldId id="4000" r:id="rId22"/>
    <p:sldId id="4003" r:id="rId23"/>
    <p:sldId id="4006" r:id="rId24"/>
    <p:sldId id="4009" r:id="rId25"/>
    <p:sldId id="4015" r:id="rId27"/>
    <p:sldId id="4018" r:id="rId28"/>
    <p:sldId id="4021" r:id="rId29"/>
    <p:sldId id="4024" r:id="rId30"/>
    <p:sldId id="4027" r:id="rId31"/>
    <p:sldId id="4033" r:id="rId33"/>
    <p:sldId id="4036" r:id="rId34"/>
    <p:sldId id="4039" r:id="rId35"/>
    <p:sldId id="4042" r:id="rId36"/>
    <p:sldId id="4045" r:id="rId37"/>
    <p:sldId id="4051" r:id="rId39"/>
    <p:sldId id="4054" r:id="rId40"/>
    <p:sldId id="4057" r:id="rId41"/>
    <p:sldId id="4060" r:id="rId42"/>
    <p:sldId id="4063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31" r:id="rId1"/>
    <p:sldLayoutId id="2147491632" r:id="rId2"/>
    <p:sldLayoutId id="2147491633" r:id="rId3"/>
    <p:sldLayoutId id="2147491634" r:id="rId4"/>
    <p:sldLayoutId id="2147491635" r:id="rId5"/>
    <p:sldLayoutId id="2147491636" r:id="rId6"/>
    <p:sldLayoutId id="2147491637" r:id="rId7"/>
    <p:sldLayoutId id="2147491638" r:id="rId8"/>
    <p:sldLayoutId id="2147491639" r:id="rId9"/>
    <p:sldLayoutId id="2147491640" r:id="rId10"/>
    <p:sldLayoutId id="21474916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68" r:id="rId1"/>
    <p:sldLayoutId id="2147491669" r:id="rId2"/>
    <p:sldLayoutId id="2147491670" r:id="rId3"/>
    <p:sldLayoutId id="2147491671" r:id="rId4"/>
    <p:sldLayoutId id="2147491672" r:id="rId5"/>
    <p:sldLayoutId id="2147491673" r:id="rId6"/>
    <p:sldLayoutId id="2147491674" r:id="rId7"/>
    <p:sldLayoutId id="2147491675" r:id="rId8"/>
    <p:sldLayoutId id="2147491676" r:id="rId9"/>
    <p:sldLayoutId id="2147491677" r:id="rId10"/>
    <p:sldLayoutId id="21474916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tags" Target="../tags/tag748.xml"/><Relationship Id="rId16" Type="http://schemas.openxmlformats.org/officeDocument/2006/relationships/tags" Target="../tags/tag749.xml"/><Relationship Id="rId17" Type="http://schemas.openxmlformats.org/officeDocument/2006/relationships/tags" Target="../tags/tag750.xml"/><Relationship Id="rId18" Type="http://schemas.openxmlformats.org/officeDocument/2006/relationships/tags" Target="../tags/tag751.xml"/><Relationship Id="rId19" Type="http://schemas.openxmlformats.org/officeDocument/2006/relationships/tags" Target="../tags/tag752.xml"/><Relationship Id="rId20" Type="http://schemas.openxmlformats.org/officeDocument/2006/relationships/tags" Target="../tags/tag7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tags" Target="../tags/tag770.xml"/><Relationship Id="rId14" Type="http://schemas.openxmlformats.org/officeDocument/2006/relationships/tags" Target="../tags/tag771.xml"/><Relationship Id="rId15" Type="http://schemas.openxmlformats.org/officeDocument/2006/relationships/tags" Target="../tags/tag772.xml"/><Relationship Id="rId16" Type="http://schemas.openxmlformats.org/officeDocument/2006/relationships/tags" Target="../tags/tag773.xml"/><Relationship Id="rId17" Type="http://schemas.openxmlformats.org/officeDocument/2006/relationships/tags" Target="../tags/tag774.xml"/><Relationship Id="rId18" Type="http://schemas.openxmlformats.org/officeDocument/2006/relationships/tags" Target="../tags/tag775.xml"/><Relationship Id="rId19" Type="http://schemas.openxmlformats.org/officeDocument/2006/relationships/tags" Target="../tags/tag776.xml"/><Relationship Id="rId20" Type="http://schemas.openxmlformats.org/officeDocument/2006/relationships/tags" Target="../tags/tag777.xml"/><Relationship Id="rId21" Type="http://schemas.openxmlformats.org/officeDocument/2006/relationships/tags" Target="../tags/tag778.xml"/><Relationship Id="rId22" Type="http://schemas.openxmlformats.org/officeDocument/2006/relationships/tags" Target="../tags/tag779.xml"/><Relationship Id="rId23" Type="http://schemas.openxmlformats.org/officeDocument/2006/relationships/tags" Target="../tags/tag780.xml"/><Relationship Id="rId24" Type="http://schemas.openxmlformats.org/officeDocument/2006/relationships/tags" Target="../tags/tag781.xml"/><Relationship Id="rId25" Type="http://schemas.openxmlformats.org/officeDocument/2006/relationships/tags" Target="../tags/tag782.xml"/><Relationship Id="rId26" Type="http://schemas.openxmlformats.org/officeDocument/2006/relationships/tags" Target="../tags/tag783.xml"/><Relationship Id="rId27" Type="http://schemas.openxmlformats.org/officeDocument/2006/relationships/tags" Target="../tags/tag784.xml"/><Relationship Id="rId28" Type="http://schemas.openxmlformats.org/officeDocument/2006/relationships/tags" Target="../tags/tag785.xml"/><Relationship Id="rId29" Type="http://schemas.openxmlformats.org/officeDocument/2006/relationships/tags" Target="../tags/tag786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tags" Target="../tags/tag790.xml"/><Relationship Id="rId5" Type="http://schemas.openxmlformats.org/officeDocument/2006/relationships/tags" Target="../tags/tag791.xml"/><Relationship Id="rId6" Type="http://schemas.openxmlformats.org/officeDocument/2006/relationships/tags" Target="../tags/tag792.xml"/><Relationship Id="rId7" Type="http://schemas.openxmlformats.org/officeDocument/2006/relationships/tags" Target="../tags/tag793.xml"/><Relationship Id="rId8" Type="http://schemas.openxmlformats.org/officeDocument/2006/relationships/tags" Target="../tags/tag794.xml"/><Relationship Id="rId9" Type="http://schemas.openxmlformats.org/officeDocument/2006/relationships/tags" Target="../tags/tag795.xml"/><Relationship Id="rId10" Type="http://schemas.openxmlformats.org/officeDocument/2006/relationships/tags" Target="../tags/tag796.xml"/><Relationship Id="rId11" Type="http://schemas.openxmlformats.org/officeDocument/2006/relationships/tags" Target="../tags/tag797.xml"/><Relationship Id="rId12" Type="http://schemas.openxmlformats.org/officeDocument/2006/relationships/tags" Target="../tags/tag798.xml"/><Relationship Id="rId13" Type="http://schemas.openxmlformats.org/officeDocument/2006/relationships/tags" Target="../tags/tag799.xml"/><Relationship Id="rId14" Type="http://schemas.openxmlformats.org/officeDocument/2006/relationships/tags" Target="../tags/tag800.xml"/><Relationship Id="rId15" Type="http://schemas.openxmlformats.org/officeDocument/2006/relationships/tags" Target="../tags/tag801.xml"/><Relationship Id="rId16" Type="http://schemas.openxmlformats.org/officeDocument/2006/relationships/tags" Target="../tags/tag802.xml"/><Relationship Id="rId17" Type="http://schemas.openxmlformats.org/officeDocument/2006/relationships/tags" Target="../tags/tag803.xml"/><Relationship Id="rId18" Type="http://schemas.openxmlformats.org/officeDocument/2006/relationships/tags" Target="../tags/tag804.xml"/><Relationship Id="rId19" Type="http://schemas.openxmlformats.org/officeDocument/2006/relationships/tags" Target="../tags/tag805.xml"/><Relationship Id="rId20" Type="http://schemas.openxmlformats.org/officeDocument/2006/relationships/tags" Target="../tags/tag80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807.xml"/><Relationship Id="rId2" Type="http://schemas.openxmlformats.org/officeDocument/2006/relationships/tags" Target="../tags/tag808.xml"/><Relationship Id="rId3" Type="http://schemas.openxmlformats.org/officeDocument/2006/relationships/tags" Target="../tags/tag80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0.xml"/><Relationship Id="rId2" Type="http://schemas.openxmlformats.org/officeDocument/2006/relationships/tags" Target="../tags/tag811.xml"/><Relationship Id="rId3" Type="http://schemas.openxmlformats.org/officeDocument/2006/relationships/tags" Target="../tags/tag812.xml"/><Relationship Id="rId4" Type="http://schemas.openxmlformats.org/officeDocument/2006/relationships/tags" Target="../tags/tag813.xml"/><Relationship Id="rId5" Type="http://schemas.openxmlformats.org/officeDocument/2006/relationships/tags" Target="../tags/tag814.xml"/><Relationship Id="rId6" Type="http://schemas.openxmlformats.org/officeDocument/2006/relationships/tags" Target="../tags/tag815.xml"/><Relationship Id="rId7" Type="http://schemas.openxmlformats.org/officeDocument/2006/relationships/tags" Target="../tags/tag816.xml"/><Relationship Id="rId8" Type="http://schemas.openxmlformats.org/officeDocument/2006/relationships/tags" Target="../tags/tag817.xml"/><Relationship Id="rId9" Type="http://schemas.openxmlformats.org/officeDocument/2006/relationships/tags" Target="../tags/tag818.xml"/><Relationship Id="rId10" Type="http://schemas.openxmlformats.org/officeDocument/2006/relationships/tags" Target="../tags/tag819.xml"/><Relationship Id="rId11" Type="http://schemas.openxmlformats.org/officeDocument/2006/relationships/tags" Target="../tags/tag820.xml"/><Relationship Id="rId12" Type="http://schemas.openxmlformats.org/officeDocument/2006/relationships/tags" Target="../tags/tag821.xml"/><Relationship Id="rId13" Type="http://schemas.openxmlformats.org/officeDocument/2006/relationships/tags" Target="../tags/tag822.xml"/><Relationship Id="rId14" Type="http://schemas.openxmlformats.org/officeDocument/2006/relationships/tags" Target="../tags/tag823.xml"/><Relationship Id="rId15" Type="http://schemas.openxmlformats.org/officeDocument/2006/relationships/tags" Target="../tags/tag824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25.xml"/><Relationship Id="rId2" Type="http://schemas.openxmlformats.org/officeDocument/2006/relationships/tags" Target="../tags/tag826.xml"/><Relationship Id="rId3" Type="http://schemas.openxmlformats.org/officeDocument/2006/relationships/tags" Target="../tags/tag827.xml"/><Relationship Id="rId4" Type="http://schemas.openxmlformats.org/officeDocument/2006/relationships/tags" Target="../tags/tag828.xml"/><Relationship Id="rId5" Type="http://schemas.openxmlformats.org/officeDocument/2006/relationships/tags" Target="../tags/tag829.xml"/><Relationship Id="rId6" Type="http://schemas.openxmlformats.org/officeDocument/2006/relationships/tags" Target="../tags/tag830.xml"/><Relationship Id="rId7" Type="http://schemas.openxmlformats.org/officeDocument/2006/relationships/tags" Target="../tags/tag831.xml"/><Relationship Id="rId8" Type="http://schemas.openxmlformats.org/officeDocument/2006/relationships/tags" Target="../tags/tag832.xml"/><Relationship Id="rId9" Type="http://schemas.openxmlformats.org/officeDocument/2006/relationships/tags" Target="../tags/tag833.xml"/><Relationship Id="rId10" Type="http://schemas.openxmlformats.org/officeDocument/2006/relationships/tags" Target="../tags/tag834.xml"/><Relationship Id="rId11" Type="http://schemas.openxmlformats.org/officeDocument/2006/relationships/tags" Target="../tags/tag835.xml"/><Relationship Id="rId12" Type="http://schemas.openxmlformats.org/officeDocument/2006/relationships/tags" Target="../tags/tag83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7.xml"/><Relationship Id="rId2" Type="http://schemas.openxmlformats.org/officeDocument/2006/relationships/tags" Target="../tags/tag838.xml"/><Relationship Id="rId3" Type="http://schemas.openxmlformats.org/officeDocument/2006/relationships/tags" Target="../tags/tag839.xml"/><Relationship Id="rId4" Type="http://schemas.openxmlformats.org/officeDocument/2006/relationships/tags" Target="../tags/tag840.xml"/><Relationship Id="rId5" Type="http://schemas.openxmlformats.org/officeDocument/2006/relationships/tags" Target="../tags/tag841.xml"/><Relationship Id="rId6" Type="http://schemas.openxmlformats.org/officeDocument/2006/relationships/tags" Target="../tags/tag842.xml"/><Relationship Id="rId7" Type="http://schemas.openxmlformats.org/officeDocument/2006/relationships/tags" Target="../tags/tag843.xml"/><Relationship Id="rId8" Type="http://schemas.openxmlformats.org/officeDocument/2006/relationships/tags" Target="../tags/tag844.xml"/><Relationship Id="rId9" Type="http://schemas.openxmlformats.org/officeDocument/2006/relationships/tags" Target="../tags/tag845.xml"/><Relationship Id="rId10" Type="http://schemas.openxmlformats.org/officeDocument/2006/relationships/tags" Target="../tags/tag846.xml"/><Relationship Id="rId11" Type="http://schemas.openxmlformats.org/officeDocument/2006/relationships/tags" Target="../tags/tag847.xml"/><Relationship Id="rId12" Type="http://schemas.openxmlformats.org/officeDocument/2006/relationships/tags" Target="../tags/tag84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tags" Target="../tags/tag864.xml"/><Relationship Id="rId6" Type="http://schemas.openxmlformats.org/officeDocument/2006/relationships/tags" Target="../tags/tag865.xml"/><Relationship Id="rId7" Type="http://schemas.openxmlformats.org/officeDocument/2006/relationships/tags" Target="../tags/tag866.xml"/><Relationship Id="rId8" Type="http://schemas.openxmlformats.org/officeDocument/2006/relationships/tags" Target="../tags/tag867.xml"/><Relationship Id="rId9" Type="http://schemas.openxmlformats.org/officeDocument/2006/relationships/tags" Target="../tags/tag868.xml"/><Relationship Id="rId10" Type="http://schemas.openxmlformats.org/officeDocument/2006/relationships/tags" Target="../tags/tag869.xml"/><Relationship Id="rId11" Type="http://schemas.openxmlformats.org/officeDocument/2006/relationships/tags" Target="../tags/tag870.xml"/><Relationship Id="rId12" Type="http://schemas.openxmlformats.org/officeDocument/2006/relationships/tags" Target="../tags/tag8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tags" Target="../tags/tag876.xml"/><Relationship Id="rId6" Type="http://schemas.openxmlformats.org/officeDocument/2006/relationships/tags" Target="../tags/tag877.xml"/><Relationship Id="rId7" Type="http://schemas.openxmlformats.org/officeDocument/2006/relationships/tags" Target="../tags/tag878.xml"/><Relationship Id="rId8" Type="http://schemas.openxmlformats.org/officeDocument/2006/relationships/tags" Target="../tags/tag879.xml"/><Relationship Id="rId9" Type="http://schemas.openxmlformats.org/officeDocument/2006/relationships/tags" Target="../tags/tag880.xml"/><Relationship Id="rId10" Type="http://schemas.openxmlformats.org/officeDocument/2006/relationships/tags" Target="../tags/tag881.xml"/><Relationship Id="rId11" Type="http://schemas.openxmlformats.org/officeDocument/2006/relationships/tags" Target="../tags/tag882.xml"/><Relationship Id="rId12" Type="http://schemas.openxmlformats.org/officeDocument/2006/relationships/tags" Target="../tags/tag88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tags" Target="../tags/tag88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tags" Target="../tags/tag899.xml"/><Relationship Id="rId10" Type="http://schemas.openxmlformats.org/officeDocument/2006/relationships/tags" Target="../tags/tag900.xml"/><Relationship Id="rId11" Type="http://schemas.openxmlformats.org/officeDocument/2006/relationships/tags" Target="../tags/tag901.xml"/><Relationship Id="rId12" Type="http://schemas.openxmlformats.org/officeDocument/2006/relationships/tags" Target="../tags/tag90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tags" Target="../tags/tag911.xml"/><Relationship Id="rId10" Type="http://schemas.openxmlformats.org/officeDocument/2006/relationships/tags" Target="../tags/tag912.xml"/><Relationship Id="rId11" Type="http://schemas.openxmlformats.org/officeDocument/2006/relationships/tags" Target="../tags/tag913.xml"/><Relationship Id="rId12" Type="http://schemas.openxmlformats.org/officeDocument/2006/relationships/tags" Target="../tags/tag9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tags" Target="../tags/tag919.xml"/><Relationship Id="rId6" Type="http://schemas.openxmlformats.org/officeDocument/2006/relationships/tags" Target="../tags/tag920.xml"/><Relationship Id="rId7" Type="http://schemas.openxmlformats.org/officeDocument/2006/relationships/tags" Target="../tags/tag921.xml"/><Relationship Id="rId8" Type="http://schemas.openxmlformats.org/officeDocument/2006/relationships/tags" Target="../tags/tag922.xml"/><Relationship Id="rId9" Type="http://schemas.openxmlformats.org/officeDocument/2006/relationships/tags" Target="../tags/tag923.xml"/><Relationship Id="rId10" Type="http://schemas.openxmlformats.org/officeDocument/2006/relationships/tags" Target="../tags/tag924.xml"/><Relationship Id="rId11" Type="http://schemas.openxmlformats.org/officeDocument/2006/relationships/tags" Target="../tags/tag925.xml"/><Relationship Id="rId12" Type="http://schemas.openxmlformats.org/officeDocument/2006/relationships/tags" Target="../tags/tag92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tags" Target="../tags/tag93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1.xml"/><Relationship Id="rId2" Type="http://schemas.openxmlformats.org/officeDocument/2006/relationships/tags" Target="../tags/tag932.xml"/><Relationship Id="rId3" Type="http://schemas.openxmlformats.org/officeDocument/2006/relationships/tags" Target="../tags/tag93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4.xml"/><Relationship Id="rId2" Type="http://schemas.openxmlformats.org/officeDocument/2006/relationships/tags" Target="../tags/tag935.xml"/><Relationship Id="rId3" Type="http://schemas.openxmlformats.org/officeDocument/2006/relationships/tags" Target="../tags/tag936.xml"/><Relationship Id="rId4" Type="http://schemas.openxmlformats.org/officeDocument/2006/relationships/tags" Target="../tags/tag937.xml"/><Relationship Id="rId5" Type="http://schemas.openxmlformats.org/officeDocument/2006/relationships/tags" Target="../tags/tag938.xml"/><Relationship Id="rId6" Type="http://schemas.openxmlformats.org/officeDocument/2006/relationships/tags" Target="../tags/tag939.xml"/><Relationship Id="rId7" Type="http://schemas.openxmlformats.org/officeDocument/2006/relationships/tags" Target="../tags/tag940.xml"/><Relationship Id="rId8" Type="http://schemas.openxmlformats.org/officeDocument/2006/relationships/tags" Target="../tags/tag941.xml"/><Relationship Id="rId9" Type="http://schemas.openxmlformats.org/officeDocument/2006/relationships/tags" Target="../tags/tag942.xml"/><Relationship Id="rId10" Type="http://schemas.openxmlformats.org/officeDocument/2006/relationships/tags" Target="../tags/tag943.xml"/><Relationship Id="rId11" Type="http://schemas.openxmlformats.org/officeDocument/2006/relationships/tags" Target="../tags/tag944.xml"/><Relationship Id="rId12" Type="http://schemas.openxmlformats.org/officeDocument/2006/relationships/tags" Target="../tags/tag94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6.xml"/><Relationship Id="rId2" Type="http://schemas.openxmlformats.org/officeDocument/2006/relationships/tags" Target="../tags/tag947.xml"/><Relationship Id="rId3" Type="http://schemas.openxmlformats.org/officeDocument/2006/relationships/tags" Target="../tags/tag948.xml"/><Relationship Id="rId4" Type="http://schemas.openxmlformats.org/officeDocument/2006/relationships/tags" Target="../tags/tag949.xml"/><Relationship Id="rId5" Type="http://schemas.openxmlformats.org/officeDocument/2006/relationships/tags" Target="../tags/tag950.xml"/><Relationship Id="rId6" Type="http://schemas.openxmlformats.org/officeDocument/2006/relationships/tags" Target="../tags/tag951.xml"/><Relationship Id="rId7" Type="http://schemas.openxmlformats.org/officeDocument/2006/relationships/tags" Target="../tags/tag952.xml"/><Relationship Id="rId8" Type="http://schemas.openxmlformats.org/officeDocument/2006/relationships/tags" Target="../tags/tag953.xml"/><Relationship Id="rId9" Type="http://schemas.openxmlformats.org/officeDocument/2006/relationships/tags" Target="../tags/tag954.xml"/><Relationship Id="rId10" Type="http://schemas.openxmlformats.org/officeDocument/2006/relationships/tags" Target="../tags/tag955.xml"/><Relationship Id="rId11" Type="http://schemas.openxmlformats.org/officeDocument/2006/relationships/tags" Target="../tags/tag956.xml"/><Relationship Id="rId12" Type="http://schemas.openxmlformats.org/officeDocument/2006/relationships/tags" Target="../tags/tag95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58.xml"/><Relationship Id="rId2" Type="http://schemas.openxmlformats.org/officeDocument/2006/relationships/tags" Target="../tags/tag959.xml"/><Relationship Id="rId3" Type="http://schemas.openxmlformats.org/officeDocument/2006/relationships/tags" Target="../tags/tag960.xml"/><Relationship Id="rId4" Type="http://schemas.openxmlformats.org/officeDocument/2006/relationships/tags" Target="../tags/tag961.xml"/><Relationship Id="rId5" Type="http://schemas.openxmlformats.org/officeDocument/2006/relationships/tags" Target="../tags/tag962.xml"/><Relationship Id="rId6" Type="http://schemas.openxmlformats.org/officeDocument/2006/relationships/tags" Target="../tags/tag963.xml"/><Relationship Id="rId7" Type="http://schemas.openxmlformats.org/officeDocument/2006/relationships/tags" Target="../tags/tag964.xml"/><Relationship Id="rId8" Type="http://schemas.openxmlformats.org/officeDocument/2006/relationships/tags" Target="../tags/tag965.xml"/><Relationship Id="rId9" Type="http://schemas.openxmlformats.org/officeDocument/2006/relationships/tags" Target="../tags/tag966.xml"/><Relationship Id="rId10" Type="http://schemas.openxmlformats.org/officeDocument/2006/relationships/tags" Target="../tags/tag967.xml"/><Relationship Id="rId11" Type="http://schemas.openxmlformats.org/officeDocument/2006/relationships/tags" Target="../tags/tag968.xml"/><Relationship Id="rId12" Type="http://schemas.openxmlformats.org/officeDocument/2006/relationships/tags" Target="../tags/tag969.xml"/><Relationship Id="rId13" Type="http://schemas.openxmlformats.org/officeDocument/2006/relationships/tags" Target="../tags/tag970.xml"/><Relationship Id="rId14" Type="http://schemas.openxmlformats.org/officeDocument/2006/relationships/tags" Target="../tags/tag971.xml"/><Relationship Id="rId15" Type="http://schemas.openxmlformats.org/officeDocument/2006/relationships/tags" Target="../tags/tag972.xml"/><Relationship Id="rId16" Type="http://schemas.openxmlformats.org/officeDocument/2006/relationships/tags" Target="../tags/tag973.xml"/><Relationship Id="rId17" Type="http://schemas.openxmlformats.org/officeDocument/2006/relationships/tags" Target="../tags/tag974.xml"/><Relationship Id="rId18" Type="http://schemas.openxmlformats.org/officeDocument/2006/relationships/tags" Target="../tags/tag975.xml"/><Relationship Id="rId19" Type="http://schemas.openxmlformats.org/officeDocument/2006/relationships/tags" Target="../tags/tag976.xml"/><Relationship Id="rId20" Type="http://schemas.openxmlformats.org/officeDocument/2006/relationships/tags" Target="../tags/tag977.xml"/><Relationship Id="rId21" Type="http://schemas.openxmlformats.org/officeDocument/2006/relationships/tags" Target="../tags/tag978.xml"/><Relationship Id="rId22" Type="http://schemas.openxmlformats.org/officeDocument/2006/relationships/tags" Target="../tags/tag979.xml"/><Relationship Id="rId23" Type="http://schemas.openxmlformats.org/officeDocument/2006/relationships/tags" Target="../tags/tag980.xml"/><Relationship Id="rId24" Type="http://schemas.openxmlformats.org/officeDocument/2006/relationships/tags" Target="../tags/tag981.xml"/><Relationship Id="rId25" Type="http://schemas.openxmlformats.org/officeDocument/2006/relationships/tags" Target="../tags/tag982.xml"/><Relationship Id="rId26" Type="http://schemas.openxmlformats.org/officeDocument/2006/relationships/tags" Target="../tags/tag983.xml"/><Relationship Id="rId27" Type="http://schemas.openxmlformats.org/officeDocument/2006/relationships/tags" Target="../tags/tag984.xml"/><Relationship Id="rId28" Type="http://schemas.openxmlformats.org/officeDocument/2006/relationships/tags" Target="../tags/tag985.xml"/><Relationship Id="rId29" Type="http://schemas.openxmlformats.org/officeDocument/2006/relationships/tags" Target="../tags/tag986.xml"/><Relationship Id="rId30" Type="http://schemas.openxmlformats.org/officeDocument/2006/relationships/tags" Target="../tags/tag987.xml"/><Relationship Id="rId31" Type="http://schemas.openxmlformats.org/officeDocument/2006/relationships/tags" Target="../tags/tag988.xml"/><Relationship Id="rId32" Type="http://schemas.openxmlformats.org/officeDocument/2006/relationships/tags" Target="../tags/tag989.xml"/><Relationship Id="rId33" Type="http://schemas.openxmlformats.org/officeDocument/2006/relationships/tags" Target="../tags/tag990.xml"/><Relationship Id="rId34" Type="http://schemas.openxmlformats.org/officeDocument/2006/relationships/tags" Target="../tags/tag991.xml"/><Relationship Id="rId35" Type="http://schemas.openxmlformats.org/officeDocument/2006/relationships/tags" Target="../tags/tag992.xml"/><Relationship Id="rId36" Type="http://schemas.openxmlformats.org/officeDocument/2006/relationships/tags" Target="../tags/tag993.xml"/><Relationship Id="rId37" Type="http://schemas.openxmlformats.org/officeDocument/2006/relationships/tags" Target="../tags/tag994.xml"/><Relationship Id="rId38" Type="http://schemas.openxmlformats.org/officeDocument/2006/relationships/tags" Target="../tags/tag995.xml"/><Relationship Id="rId39" Type="http://schemas.openxmlformats.org/officeDocument/2006/relationships/tags" Target="../tags/tag996.xml"/><Relationship Id="rId40" Type="http://schemas.openxmlformats.org/officeDocument/2006/relationships/tags" Target="../tags/tag997.xml"/><Relationship Id="rId4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98.xml"/><Relationship Id="rId2" Type="http://schemas.openxmlformats.org/officeDocument/2006/relationships/tags" Target="../tags/tag999.xml"/><Relationship Id="rId3" Type="http://schemas.openxmlformats.org/officeDocument/2006/relationships/tags" Target="../tags/tag1000.xml"/><Relationship Id="rId4" Type="http://schemas.openxmlformats.org/officeDocument/2006/relationships/tags" Target="../tags/tag1001.xml"/><Relationship Id="rId5" Type="http://schemas.openxmlformats.org/officeDocument/2006/relationships/tags" Target="../tags/tag1002.xml"/><Relationship Id="rId6" Type="http://schemas.openxmlformats.org/officeDocument/2006/relationships/tags" Target="../tags/tag1003.xml"/><Relationship Id="rId7" Type="http://schemas.openxmlformats.org/officeDocument/2006/relationships/tags" Target="../tags/tag1004.xml"/><Relationship Id="rId8" Type="http://schemas.openxmlformats.org/officeDocument/2006/relationships/tags" Target="../tags/tag1005.xml"/><Relationship Id="rId9" Type="http://schemas.openxmlformats.org/officeDocument/2006/relationships/tags" Target="../tags/tag1006.xml"/><Relationship Id="rId10" Type="http://schemas.openxmlformats.org/officeDocument/2006/relationships/tags" Target="../tags/tag1007.xml"/><Relationship Id="rId11" Type="http://schemas.openxmlformats.org/officeDocument/2006/relationships/tags" Target="../tags/tag1008.xml"/><Relationship Id="rId12" Type="http://schemas.openxmlformats.org/officeDocument/2006/relationships/tags" Target="../tags/tag100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10.xml"/><Relationship Id="rId2" Type="http://schemas.openxmlformats.org/officeDocument/2006/relationships/tags" Target="../tags/tag1011.xml"/><Relationship Id="rId3" Type="http://schemas.openxmlformats.org/officeDocument/2006/relationships/tags" Target="../tags/tag1012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13.xml"/><Relationship Id="rId2" Type="http://schemas.openxmlformats.org/officeDocument/2006/relationships/tags" Target="../tags/tag1014.xml"/><Relationship Id="rId3" Type="http://schemas.openxmlformats.org/officeDocument/2006/relationships/tags" Target="../tags/tag1015.xml"/><Relationship Id="rId4" Type="http://schemas.openxmlformats.org/officeDocument/2006/relationships/tags" Target="../tags/tag1016.xml"/><Relationship Id="rId5" Type="http://schemas.openxmlformats.org/officeDocument/2006/relationships/tags" Target="../tags/tag1017.xml"/><Relationship Id="rId6" Type="http://schemas.openxmlformats.org/officeDocument/2006/relationships/tags" Target="../tags/tag1018.xml"/><Relationship Id="rId7" Type="http://schemas.openxmlformats.org/officeDocument/2006/relationships/tags" Target="../tags/tag1019.xml"/><Relationship Id="rId8" Type="http://schemas.openxmlformats.org/officeDocument/2006/relationships/tags" Target="../tags/tag1020.xml"/><Relationship Id="rId9" Type="http://schemas.openxmlformats.org/officeDocument/2006/relationships/tags" Target="../tags/tag1021.xml"/><Relationship Id="rId10" Type="http://schemas.openxmlformats.org/officeDocument/2006/relationships/tags" Target="../tags/tag1022.xml"/><Relationship Id="rId11" Type="http://schemas.openxmlformats.org/officeDocument/2006/relationships/tags" Target="../tags/tag1023.xml"/><Relationship Id="rId12" Type="http://schemas.openxmlformats.org/officeDocument/2006/relationships/tags" Target="../tags/tag102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25.xml"/><Relationship Id="rId2" Type="http://schemas.openxmlformats.org/officeDocument/2006/relationships/tags" Target="../tags/tag1026.xml"/><Relationship Id="rId3" Type="http://schemas.openxmlformats.org/officeDocument/2006/relationships/tags" Target="../tags/tag1027.xml"/><Relationship Id="rId4" Type="http://schemas.openxmlformats.org/officeDocument/2006/relationships/tags" Target="../tags/tag1028.xml"/><Relationship Id="rId5" Type="http://schemas.openxmlformats.org/officeDocument/2006/relationships/tags" Target="../tags/tag1029.xml"/><Relationship Id="rId6" Type="http://schemas.openxmlformats.org/officeDocument/2006/relationships/tags" Target="../tags/tag1030.xml"/><Relationship Id="rId7" Type="http://schemas.openxmlformats.org/officeDocument/2006/relationships/tags" Target="../tags/tag1031.xml"/><Relationship Id="rId8" Type="http://schemas.openxmlformats.org/officeDocument/2006/relationships/tags" Target="../tags/tag1032.xml"/><Relationship Id="rId9" Type="http://schemas.openxmlformats.org/officeDocument/2006/relationships/tags" Target="../tags/tag1033.xml"/><Relationship Id="rId10" Type="http://schemas.openxmlformats.org/officeDocument/2006/relationships/tags" Target="../tags/tag1034.xml"/><Relationship Id="rId11" Type="http://schemas.openxmlformats.org/officeDocument/2006/relationships/tags" Target="../tags/tag1035.xml"/><Relationship Id="rId12" Type="http://schemas.openxmlformats.org/officeDocument/2006/relationships/tags" Target="../tags/tag1036.xml"/><Relationship Id="rId13" Type="http://schemas.openxmlformats.org/officeDocument/2006/relationships/tags" Target="../tags/tag1037.xml"/><Relationship Id="rId14" Type="http://schemas.openxmlformats.org/officeDocument/2006/relationships/tags" Target="../tags/tag1038.xml"/><Relationship Id="rId15" Type="http://schemas.openxmlformats.org/officeDocument/2006/relationships/tags" Target="../tags/tag1039.xml"/><Relationship Id="rId16" Type="http://schemas.openxmlformats.org/officeDocument/2006/relationships/tags" Target="../tags/tag1040.xml"/><Relationship Id="rId17" Type="http://schemas.openxmlformats.org/officeDocument/2006/relationships/tags" Target="../tags/tag1041.xml"/><Relationship Id="rId18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42.xml"/><Relationship Id="rId2" Type="http://schemas.openxmlformats.org/officeDocument/2006/relationships/tags" Target="../tags/tag1043.xml"/><Relationship Id="rId3" Type="http://schemas.openxmlformats.org/officeDocument/2006/relationships/tags" Target="../tags/tag1044.xml"/><Relationship Id="rId4" Type="http://schemas.openxmlformats.org/officeDocument/2006/relationships/tags" Target="../tags/tag1045.xml"/><Relationship Id="rId5" Type="http://schemas.openxmlformats.org/officeDocument/2006/relationships/tags" Target="../tags/tag1046.xml"/><Relationship Id="rId6" Type="http://schemas.openxmlformats.org/officeDocument/2006/relationships/tags" Target="../tags/tag1047.xml"/><Relationship Id="rId7" Type="http://schemas.openxmlformats.org/officeDocument/2006/relationships/tags" Target="../tags/tag1048.xml"/><Relationship Id="rId8" Type="http://schemas.openxmlformats.org/officeDocument/2006/relationships/tags" Target="../tags/tag1049.xml"/><Relationship Id="rId9" Type="http://schemas.openxmlformats.org/officeDocument/2006/relationships/tags" Target="../tags/tag1050.xml"/><Relationship Id="rId10" Type="http://schemas.openxmlformats.org/officeDocument/2006/relationships/tags" Target="../tags/tag1051.xml"/><Relationship Id="rId11" Type="http://schemas.openxmlformats.org/officeDocument/2006/relationships/tags" Target="../tags/tag1052.xml"/><Relationship Id="rId12" Type="http://schemas.openxmlformats.org/officeDocument/2006/relationships/tags" Target="../tags/tag1053.xml"/><Relationship Id="rId13" Type="http://schemas.openxmlformats.org/officeDocument/2006/relationships/tags" Target="../tags/tag1054.xml"/><Relationship Id="rId14" Type="http://schemas.openxmlformats.org/officeDocument/2006/relationships/tags" Target="../tags/tag1055.xml"/><Relationship Id="rId15" Type="http://schemas.openxmlformats.org/officeDocument/2006/relationships/tags" Target="../tags/tag1056.xml"/><Relationship Id="rId16" Type="http://schemas.openxmlformats.org/officeDocument/2006/relationships/tags" Target="../tags/tag1057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1058.xml"/><Relationship Id="rId2" Type="http://schemas.openxmlformats.org/officeDocument/2006/relationships/tags" Target="../tags/tag1059.xml"/><Relationship Id="rId3" Type="http://schemas.openxmlformats.org/officeDocument/2006/relationships/tags" Target="../tags/tag1060.xml"/><Relationship Id="rId4" Type="http://schemas.openxmlformats.org/officeDocument/2006/relationships/tags" Target="../tags/tag1061.xml"/><Relationship Id="rId5" Type="http://schemas.openxmlformats.org/officeDocument/2006/relationships/tags" Target="../tags/tag1062.xml"/><Relationship Id="rId6" Type="http://schemas.openxmlformats.org/officeDocument/2006/relationships/tags" Target="../tags/tag1063.xml"/><Relationship Id="rId7" Type="http://schemas.openxmlformats.org/officeDocument/2006/relationships/tags" Target="../tags/tag1064.xml"/><Relationship Id="rId8" Type="http://schemas.openxmlformats.org/officeDocument/2006/relationships/tags" Target="../tags/tag1065.xml"/><Relationship Id="rId9" Type="http://schemas.openxmlformats.org/officeDocument/2006/relationships/tags" Target="../tags/tag1066.xml"/><Relationship Id="rId10" Type="http://schemas.openxmlformats.org/officeDocument/2006/relationships/tags" Target="../tags/tag1067.xml"/><Relationship Id="rId11" Type="http://schemas.openxmlformats.org/officeDocument/2006/relationships/tags" Target="../tags/tag1068.xml"/><Relationship Id="rId12" Type="http://schemas.openxmlformats.org/officeDocument/2006/relationships/tags" Target="../tags/tag1069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1070.xml"/><Relationship Id="rId2" Type="http://schemas.openxmlformats.org/officeDocument/2006/relationships/tags" Target="../tags/tag1071.xml"/><Relationship Id="rId3" Type="http://schemas.openxmlformats.org/officeDocument/2006/relationships/tags" Target="../tags/tag107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包装行业工作总结及工作展望2024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包装行业工作总结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包装行业工作展望2024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包装行业人才培养和发展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包装行业技术创新和研发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包装行业品牌建设和市场拓展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包装行业工作总结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行业概况和发展历程</a:t>
            </a:r>
            <a:endParaRPr altLang="en-US" lang="zh-CN"/>
          </a:p>
        </p:txBody>
      </p:sp>
      <p:sp>
        <p:nvSpPr>
          <p:cNvPr id="1051752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4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6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8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包装行业的主要产品和服务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2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4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6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包装行业的定义、分类和作用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0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2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4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包装行业的市场规模和增长趋势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6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8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0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2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包装行业的竞争格局和主要企业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84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6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8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90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包装行业的发展历程和未来趋势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主要工作成果和业绩</a:t>
            </a:r>
            <a:endParaRPr altLang="en-US" lang="zh-CN"/>
          </a:p>
        </p:txBody>
      </p:sp>
      <p:sp>
        <p:nvSpPr>
          <p:cNvPr id="10520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完成包装项目数量和销售额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客户满意度和市场份额提升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创新产品和技术研发成果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团队建设和人才培养成果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遇到的问题和解决方案</a:t>
            </a:r>
            <a:endParaRPr altLang="en-US" lang="zh-CN"/>
          </a:p>
        </p:txBody>
      </p:sp>
      <p:sp>
        <p:nvSpPr>
          <p:cNvPr id="105237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8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8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0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0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0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0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遇到的问题：市场竞争激烈，利润空间缩小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解决方案：推广绿色包装，降低能耗和排放，提高资源利用效率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遇到的问题：环保要求提高，成本增加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解决方案：加强技术创新，提高产品质量和附加值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行业趋势和未来发展方向</a:t>
            </a:r>
            <a:endParaRPr altLang="en-US" lang="zh-CN"/>
          </a:p>
        </p:txBody>
      </p:sp>
      <p:sp>
        <p:nvSpPr>
          <p:cNvPr id="10527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包装行业发展趋势：随着电商、物流等行业的快速发展，包装行业将继续保持增长趋势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创新与技术：包装行业将不断引入新技术和创新理念，提高生产效率和产品质量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市场需求与竞争：包装行业将面临更加激烈的市场竞争，需要不断提高产品质量和服务水平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未来发展方向：随着环保意识的提高，包装行业将更加注重环保和可持续发展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包装行业工作展望2024</a:t>
            </a:r>
            <a:endParaRPr altLang="en-US" lang="zh-CN"/>
          </a:p>
        </p:txBody>
      </p:sp>
      <p:sp>
        <p:nvSpPr>
          <p:cNvPr id="10530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行业发展趋势和机遇</a:t>
            </a:r>
            <a:endParaRPr altLang="en-US" lang="zh-CN"/>
          </a:p>
        </p:txBody>
      </p:sp>
      <p:sp>
        <p:nvSpPr>
          <p:cNvPr id="105376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70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2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跨界合作趋势：包装行业将与其他行业进行跨界合作，拓展业务范围和创造新的市场机会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7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76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8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国际化趋势：随着全球化的加速发展，包装行业将更加注重国际化战略，拓展海外市场和参与国际竞争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8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82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84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绿色环保趋势：随着消费者对环保意识的提高，包装行业将更加注重环保材料和可持续性发展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8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88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90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智能化和自动化趋势：随着技术的不断进步，包装行业将更加注重智能化和自动化技术的应用，提高生产效率和降低成本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9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94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个性化和定制化趋势：随着消费者需求的多样化，包装行业将更加注重个性化和定制化服务，满足消费者的个性化需求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96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工作目标和计划</a:t>
            </a:r>
            <a:endParaRPr altLang="en-US" lang="zh-CN"/>
          </a:p>
        </p:txBody>
      </p:sp>
      <p:sp>
        <p:nvSpPr>
          <p:cNvPr id="10540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提高包装行业的技术水平和创新能力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加强与国际先进包装企业的合作与交流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推动包装行业向绿色、环保、可持续方向发展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1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提升包装行业在国民经济中的地位和作用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创新点和亮点</a:t>
            </a:r>
            <a:endParaRPr altLang="en-US" lang="zh-CN"/>
          </a:p>
        </p:txBody>
      </p:sp>
      <p:sp>
        <p:nvSpPr>
          <p:cNvPr id="10543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数字化转型：利用先进技术提升包装生产效率和品质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4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可持续发展：关注环保和资源利用，推动绿色包装发展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4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个性化定制：满足消费者多样化需求，提升产品附加值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4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智能化生产：引入人工智能和机器人技术，提高生产自动化水平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挑战和应对策略</a:t>
            </a:r>
            <a:endParaRPr altLang="en-US" lang="zh-CN"/>
          </a:p>
        </p:txBody>
      </p:sp>
      <p:sp>
        <p:nvSpPr>
          <p:cNvPr id="10547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7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应对策略：加强研发，提高技术水平，推广可降解、环保的包装材料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挑战：环保要求提高，需要更加环保的包装材料和技术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挑战：市场竞争激烈，需要提高产品质量和服务水平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应对策略：加强品牌建设，提高产品附加值，提供个性化服务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包装行业人才培养和发展</a:t>
            </a:r>
            <a:endParaRPr altLang="en-US" lang="zh-CN"/>
          </a:p>
        </p:txBody>
      </p:sp>
      <p:sp>
        <p:nvSpPr>
          <p:cNvPr id="10550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人才培养现状和需求分析</a:t>
            </a:r>
            <a:endParaRPr altLang="en-US" lang="zh-CN"/>
          </a:p>
        </p:txBody>
      </p:sp>
      <p:sp>
        <p:nvSpPr>
          <p:cNvPr id="10557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包装行业人才现状：当前行业人才储备情况、人才结构、人才素质等方面进行介绍。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人才培养需求分析：结合行业发展趋势和未来需求，分析当前人才培养的不足之处，提出针对性的培养方案和措施。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人才培养模式创新：探讨如何创新人才培养模式，提高人才培养质量和效率，为行业提供更多优秀人才。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人才培养政策建议：提出针对包装行业人才培养的政策建议，为政府和企业提供参考。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54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100000"/>
          </a:bodyPr>
          <a:p>
            <a:r>
              <a:rPr altLang="en-US" lang="zh-CN"/>
              <a:t>人才引进和激励机制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人才培训和发展计划</a:t>
            </a:r>
            <a:endParaRPr altLang="en-US" lang="zh-CN"/>
          </a:p>
        </p:txBody>
      </p:sp>
      <p:sp>
        <p:nvSpPr>
          <p:cNvPr id="10563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3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3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培训目标：提高员工素质，增强企业竞争力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3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人才发展计划：制定职业发展规划，提供晋升机会，激励员工创新发展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3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培训内容：专业技能、行业知识、职业素养等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3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培训方式：线上培训、线下培训、实践操作等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人才流失和应对措施</a:t>
            </a:r>
            <a:endParaRPr altLang="en-US" lang="zh-CN"/>
          </a:p>
        </p:txBody>
      </p:sp>
      <p:sp>
        <p:nvSpPr>
          <p:cNvPr id="10566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人才流失现状：分析人才流失的原因和影响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应对措施：提出针对性的解决方案和发展建议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人才培养计划：制定人才培养计划，提高员工素质和能力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人才激励措施：建立激励机制，吸引和留住优秀人才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包装行业技术创新和研发</a:t>
            </a:r>
            <a:endParaRPr altLang="en-US" lang="zh-CN"/>
          </a:p>
        </p:txBody>
      </p:sp>
      <p:sp>
        <p:nvSpPr>
          <p:cNvPr id="10569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技术创新现状和成果</a:t>
            </a:r>
            <a:endParaRPr altLang="en-US" lang="zh-CN"/>
          </a:p>
        </p:txBody>
      </p:sp>
      <p:sp>
        <p:nvSpPr>
          <p:cNvPr id="10576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6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6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6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6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技术创新对行业发展的影响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未来技术创新趋势预测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包装行业技术创新概述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国内外技术创新案例分析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技术研发方向和重点</a:t>
            </a:r>
            <a:endParaRPr altLang="en-US" lang="zh-CN"/>
          </a:p>
        </p:txBody>
      </p:sp>
      <p:sp>
        <p:nvSpPr>
          <p:cNvPr id="10579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包装材料创新：研发新型环保、轻便、耐用的包装材料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包装技术升级：提高包装生产效率、降低成本、提升产品品质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智能化技术应用：引入人工智能、大数据等先进技术，提升包装行业的智能化水平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绿色包装设计：推广可循环利用、可降解的包装设计理念，减少对环境的影响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技术合作和交流机制</a:t>
            </a:r>
            <a:endParaRPr altLang="en-US" lang="zh-CN"/>
          </a:p>
        </p:txBody>
      </p:sp>
      <p:sp>
        <p:nvSpPr>
          <p:cNvPr id="10583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包装行业技术创新和研发的重要性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技术合作和交流机制的建立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技术合作和交流机制的运作方式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技术合作和交流机制的成果与影响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技术创新挑战和应对策略</a:t>
            </a:r>
            <a:endParaRPr altLang="en-US" lang="zh-CN"/>
          </a:p>
        </p:txBody>
      </p:sp>
      <p:sp>
        <p:nvSpPr>
          <p:cNvPr id="1058612" name="正文"/>
          <p:cNvSpPr txBox="1"/>
          <p:nvPr>
            <p:custDataLst>
              <p:tags r:id="rId1"/>
            </p:custDataLst>
          </p:nvPr>
        </p:nvSpPr>
        <p:spPr>
          <a:xfrm>
            <a:off x="3382396" y="4692296"/>
            <a:ext cx="5421981" cy="15573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a. 加强产学研合作：推动技术创新和研发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b. 引进先进技术：提高生产效率和产品质量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c. 加强人才培养：提高员工素质和技术水平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4" name="标题"/>
          <p:cNvSpPr txBox="1"/>
          <p:nvPr>
            <p:custDataLst>
              <p:tags r:id="rId2"/>
            </p:custDataLst>
          </p:nvPr>
        </p:nvSpPr>
        <p:spPr>
          <a:xfrm>
            <a:off x="3382396" y="3956903"/>
            <a:ext cx="5421981" cy="684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应对策略： a. 加强产学研合作：推动技术创新和研发 b. 引进先进技术：提高生产效率和产品质量 c. 加强人才培养：提高员工素质和技术水平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8616" name="正文"/>
          <p:cNvSpPr txBox="1"/>
          <p:nvPr>
            <p:custDataLst>
              <p:tags r:id="rId3"/>
            </p:custDataLst>
          </p:nvPr>
        </p:nvSpPr>
        <p:spPr>
          <a:xfrm>
            <a:off x="3382396" y="2225793"/>
            <a:ext cx="5421981" cy="15573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a. 包装材料研发：环保、轻量化、可回收等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b. 包装机械智能化：提高生产效率、降低成本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c. 包装设计创新：个性化、定制化、艺术化等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8" name="标题"/>
          <p:cNvSpPr txBox="1"/>
          <p:nvPr>
            <p:custDataLst>
              <p:tags r:id="rId4"/>
            </p:custDataLst>
          </p:nvPr>
        </p:nvSpPr>
        <p:spPr>
          <a:xfrm>
            <a:off x="3382396" y="1490400"/>
            <a:ext cx="5421981" cy="684410"/>
          </a:xfrm>
          <a:prstGeom prst="rect"/>
          <a:noFill/>
        </p:spPr>
        <p:txBody>
          <a:bodyPr anchor="b" bIns="0" lIns="0" rIns="0" rtlCol="0" tIns="0" wrap="square">
            <a:normAutofit fontScale="85556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技术创新挑战： a. 包装材料研发：环保、轻量化、可回收等 b. 包装机械智能化：提高生产效率、降低成本 c. 包装设计创新：个性化、定制化、艺术化等 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包装行业品牌建设和市场拓展</a:t>
            </a:r>
            <a:endParaRPr altLang="en-US" lang="zh-CN"/>
          </a:p>
        </p:txBody>
      </p:sp>
      <p:sp>
        <p:nvSpPr>
          <p:cNvPr id="10589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品牌建设现状和成果</a:t>
            </a:r>
            <a:endParaRPr altLang="en-US" lang="zh-CN"/>
          </a:p>
        </p:txBody>
      </p:sp>
      <p:sp>
        <p:nvSpPr>
          <p:cNvPr id="10596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6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6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6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6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品牌建设的成果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6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品牌建设的未来展望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6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6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品牌建设的现状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市场拓展方向和策略</a:t>
            </a:r>
            <a:endParaRPr altLang="en-US" lang="zh-CN"/>
          </a:p>
        </p:txBody>
      </p:sp>
      <p:sp>
        <p:nvSpPr>
          <p:cNvPr id="10599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拓展目标市场：针对不同地区、不同行业、不同消费群体进行市场拓展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制定营销策略：通过广告宣传、促销活动、社交媒体等多种渠道提高品牌知名度和影响力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加强与合作伙伴的合作：与供应商、经销商等合作伙伴建立良好的合作关系，共同开拓市场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提高产品质量和服务水平：通过提高产品质量和服务水平，满足客户需求，增强客户满意度和忠诚度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市场营销手段和效果评估</a:t>
            </a:r>
            <a:endParaRPr altLang="en-US" lang="zh-CN"/>
          </a:p>
        </p:txBody>
      </p:sp>
      <p:sp>
        <p:nvSpPr>
          <p:cNvPr id="1060266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68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70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60272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25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广告宣传：通过各种媒体进行广告宣传，提高品牌知名度和美誉度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60274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6027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78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80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60282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60284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86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6028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60290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92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94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60296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98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6030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60302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04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06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60308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10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6031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60314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16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318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促销活动：举办促销活动，吸引消费者购买产品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60320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60322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社交媒体营销：利用社交媒体平台进行营销，与消费者互动，提高品牌忠诚度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60324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60326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线下活动：举办线下活动，如展览、研讨会等，增加品牌曝光度  效果评估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60328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效果评估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60330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销售额增长：通过市场营销手段，销售额是否有所增长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60332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60334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品牌知名度提升：品牌知名度是否有所提升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60336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60338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消费者满意度提高：消费者对产品的满意度是否有所提高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60340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60342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市场份额扩大：市场份额是否有所扩大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60344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品牌建设和市场拓展挑战和应对策略</a:t>
            </a:r>
            <a:endParaRPr altLang="en-US" lang="zh-CN"/>
          </a:p>
        </p:txBody>
      </p:sp>
      <p:sp>
        <p:nvSpPr>
          <p:cNvPr id="106063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品牌建设挑战：竞争激烈，品牌形象不够突出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3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3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3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品牌建设应对策略：加强品牌宣传和推广，提高品牌知名度和美誉度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4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4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4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市场拓展挑战：市场需求变化快，拓展难度大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4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4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5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市场拓展应对策略：加强市场调研和分析，制定有针对性的拓展计划和营销策略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包装行业绿色环保和社会责任履行情况</a:t>
            </a:r>
            <a:endParaRPr altLang="en-US" lang="zh-CN"/>
          </a:p>
        </p:txBody>
      </p:sp>
      <p:sp>
        <p:nvSpPr>
          <p:cNvPr id="10609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绿色环保政策和实践成果</a:t>
            </a:r>
            <a:endParaRPr altLang="en-US" lang="zh-CN"/>
          </a:p>
        </p:txBody>
      </p:sp>
      <p:sp>
        <p:nvSpPr>
          <p:cNvPr id="10616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6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6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政策背景：国家对绿色环保的重视和支持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6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6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6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实践成果：包装行业在绿色环保方面的具体实践和成果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6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6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6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未来展望：包装行业在绿色环保方面的未来发展方向和目标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7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7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7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社会责任：包装行业在履行社会责任方面的表现和贡献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节能减排措施和效果评估</a:t>
            </a:r>
            <a:endParaRPr altLang="en-US" lang="zh-CN"/>
          </a:p>
        </p:txBody>
      </p:sp>
      <p:cxnSp>
        <p:nvCxnSpPr>
          <p:cNvPr id="3145743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542058" y="2220362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61992" name="标题"/>
          <p:cNvSpPr txBox="1"/>
          <p:nvPr>
            <p:custDataLst>
              <p:tags r:id="rId2"/>
            </p:custDataLst>
          </p:nvPr>
        </p:nvSpPr>
        <p:spPr>
          <a:xfrm>
            <a:off x="2771897" y="1490400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推广使用环保材料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1994" name="正文"/>
          <p:cNvSpPr txBox="1"/>
          <p:nvPr>
            <p:custDataLst>
              <p:tags r:id="rId3"/>
            </p:custDataLst>
          </p:nvPr>
        </p:nvSpPr>
        <p:spPr>
          <a:xfrm>
            <a:off x="2772539" y="1864690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5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542058" y="301516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61996" name="标题"/>
          <p:cNvSpPr txBox="1"/>
          <p:nvPr>
            <p:custDataLst>
              <p:tags r:id="rId5"/>
            </p:custDataLst>
          </p:nvPr>
        </p:nvSpPr>
        <p:spPr>
          <a:xfrm>
            <a:off x="2771897" y="2285205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优化生产工艺，减少能源消耗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1998" name="正文"/>
          <p:cNvSpPr txBox="1"/>
          <p:nvPr>
            <p:custDataLst>
              <p:tags r:id="rId6"/>
            </p:custDataLst>
          </p:nvPr>
        </p:nvSpPr>
        <p:spPr>
          <a:xfrm>
            <a:off x="2772539" y="2659495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7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542058" y="383372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62000" name="标题"/>
          <p:cNvSpPr txBox="1"/>
          <p:nvPr>
            <p:custDataLst>
              <p:tags r:id="rId8"/>
            </p:custDataLst>
          </p:nvPr>
        </p:nvSpPr>
        <p:spPr>
          <a:xfrm>
            <a:off x="2771897" y="310376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建立能源管理体系，提高能源利用效率  效果评估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2002" name="正文"/>
          <p:cNvSpPr txBox="1"/>
          <p:nvPr>
            <p:custDataLst>
              <p:tags r:id="rId9"/>
            </p:custDataLst>
          </p:nvPr>
        </p:nvSpPr>
        <p:spPr>
          <a:xfrm>
            <a:off x="2772539" y="347805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9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542058" y="4652286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62004" name="标题"/>
          <p:cNvSpPr txBox="1"/>
          <p:nvPr>
            <p:custDataLst>
              <p:tags r:id="rId11"/>
            </p:custDataLst>
          </p:nvPr>
        </p:nvSpPr>
        <p:spPr>
          <a:xfrm>
            <a:off x="2771897" y="392232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减少碳排放量，达到国家减排目标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2006" name="正文"/>
          <p:cNvSpPr txBox="1"/>
          <p:nvPr>
            <p:custDataLst>
              <p:tags r:id="rId12"/>
            </p:custDataLst>
          </p:nvPr>
        </p:nvSpPr>
        <p:spPr>
          <a:xfrm>
            <a:off x="2772539" y="429661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1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542058" y="5447091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62008" name="标题"/>
          <p:cNvSpPr txBox="1"/>
          <p:nvPr>
            <p:custDataLst>
              <p:tags r:id="rId14"/>
            </p:custDataLst>
          </p:nvPr>
        </p:nvSpPr>
        <p:spPr>
          <a:xfrm>
            <a:off x="2771897" y="4717129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提高企业环保形象，增强市场竞争力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2010" name="正文"/>
          <p:cNvSpPr txBox="1"/>
          <p:nvPr>
            <p:custDataLst>
              <p:tags r:id="rId15"/>
            </p:custDataLst>
          </p:nvPr>
        </p:nvSpPr>
        <p:spPr>
          <a:xfrm>
            <a:off x="2772539" y="5091419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012" name="标题"/>
          <p:cNvSpPr txBox="1"/>
          <p:nvPr>
            <p:custDataLst>
              <p:tags r:id="rId16"/>
            </p:custDataLst>
          </p:nvPr>
        </p:nvSpPr>
        <p:spPr>
          <a:xfrm>
            <a:off x="2771897" y="5511933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促进可持续发展，为未来创造更多商机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62014" name="正文"/>
          <p:cNvSpPr txBox="1"/>
          <p:nvPr>
            <p:custDataLst>
              <p:tags r:id="rId17"/>
            </p:custDataLst>
          </p:nvPr>
        </p:nvSpPr>
        <p:spPr>
          <a:xfrm>
            <a:off x="2772539" y="588622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3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社会责任履行情况和成果展示</a:t>
            </a:r>
            <a:endParaRPr altLang="en-US" lang="zh-CN"/>
          </a:p>
        </p:txBody>
      </p:sp>
      <p:sp>
        <p:nvSpPr>
          <p:cNvPr id="10623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可持续发展：包装行业在可持续发展方面的实践和成果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3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绿色环保：包装行业在环保方面的努力和成果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3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社会责任：包装行业在履行社会责任方面的表现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3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3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未来展望：包装行业在履行社会责任方面的未来规划和目标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6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绿色环保和社会责任挑战和应对策略</a:t>
            </a:r>
            <a:endParaRPr altLang="en-US" lang="zh-CN"/>
          </a:p>
        </p:txBody>
      </p:sp>
      <p:sp>
        <p:nvSpPr>
          <p:cNvPr id="10626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6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6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包装行业绿色环保现状及挑战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26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6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6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行业社会责任履行情况及问题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26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6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6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应对策略：技术创新、政策引导、公众参与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26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6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26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未来展望：可持续发展与共赢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2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293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0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5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1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101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7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2023-12-17T09:34:35Z</dcterms:created>
  <dcterms:modified xsi:type="dcterms:W3CDTF">2023-12-17T09:34:35Z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e830f48aabb946ef8f4300d1828e570f_21</vt:lpwstr>
  </property>
</Properties>
</file>