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bin" ContentType="application/vnd.openxmlformats-officedocument.oleObject"/>
  <Default Extension="wav" ContentType="audio/x-wav"/>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2.10-->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341" r:id="rId3"/>
    <p:sldId id="342" r:id="rId4"/>
    <p:sldId id="397" r:id="rId5"/>
    <p:sldId id="336" r:id="rId6"/>
    <p:sldId id="396" r:id="rId7"/>
    <p:sldId id="343" r:id="rId8"/>
    <p:sldId id="344" r:id="rId9"/>
    <p:sldId id="398" r:id="rId10"/>
    <p:sldId id="399" r:id="rId11"/>
    <p:sldId id="321" r:id="rId12"/>
    <p:sldId id="271" r:id="rId13"/>
    <p:sldId id="400" r:id="rId14"/>
    <p:sldId id="401" r:id="rId15"/>
    <p:sldId id="402" r:id="rId16"/>
    <p:sldId id="403" r:id="rId17"/>
    <p:sldId id="404" r:id="rId18"/>
    <p:sldId id="327" r:id="rId19"/>
    <p:sldId id="405" r:id="rId20"/>
    <p:sldId id="332" r:id="rId21"/>
    <p:sldId id="333" r:id="rId22"/>
    <p:sldId id="406" r:id="rId23"/>
    <p:sldId id="407" r:id="rId24"/>
    <p:sldId id="408" r:id="rId25"/>
    <p:sldId id="411" r:id="rId26"/>
    <p:sldId id="409" r:id="rId27"/>
    <p:sldId id="338" r:id="rId28"/>
    <p:sldId id="412" r:id="rId29"/>
    <p:sldId id="334" r:id="rId30"/>
    <p:sldId id="417" r:id="rId31"/>
    <p:sldId id="418" r:id="rId32"/>
    <p:sldId id="413" r:id="rId33"/>
    <p:sldId id="416" r:id="rId34"/>
    <p:sldId id="286" r:id="rId35"/>
    <p:sldId id="419" r:id="rId36"/>
    <p:sldId id="420" r:id="rId37"/>
    <p:sldId id="422" r:id="rId38"/>
    <p:sldId id="421" r:id="rId39"/>
    <p:sldId id="425" r:id="rId40"/>
    <p:sldId id="340" r:id="rId41"/>
    <p:sldId id="423" r:id="rId42"/>
    <p:sldId id="426" r:id="rId43"/>
    <p:sldId id="297" r:id="rId44"/>
    <p:sldId id="298" r:id="rId45"/>
  </p:sldIdLst>
  <p:sldSz cx="9144000" cy="6858000" type="screen4x3"/>
  <p:notesSz cx="6858000" cy="9144000"/>
  <p:custDataLst>
    <p:tags r:id="rId46"/>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4" autoAdjust="0"/>
    <p:restoredTop sz="94660" autoAdjust="0"/>
  </p:normalViewPr>
  <p:slideViewPr>
    <p:cSldViewPr>
      <p:cViewPr varScale="1">
        <p:scale>
          <a:sx n="66" d="100"/>
          <a:sy n="66" d="100"/>
        </p:scale>
        <p:origin x="-1512" y="-114"/>
      </p:cViewPr>
      <p:guideLst>
        <p:guide orient="horz" pos="2160"/>
        <p:guide pos="2880"/>
      </p:guideLst>
    </p:cSldViewPr>
  </p:slideViewPr>
  <p:notesTextViewPr>
    <p:cViewPr>
      <p:scale>
        <a:sx n="100" d="100"/>
        <a:sy n="100" d="100"/>
      </p:scale>
      <p:origin x="0" y="0"/>
    </p:cViewPr>
  </p:notesTextViewPr>
  <p:notesViewPr>
    <p:cSldViewPr>
      <p:cViewPr>
        <p:scale>
          <a:sx n="1" d="100"/>
          <a:sy n="1" d="100"/>
        </p:scale>
        <p:origin x="0" y="0"/>
      </p:cViewPr>
      <p:guideLst/>
    </p:cSldViewPr>
  </p:notesViewPr>
  <p:gridSpacing cx="76198" cy="7619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tags" Target="tags/tag771.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heme" Target="theme/theme1.xml" /><Relationship Id="rId5" Type="http://schemas.openxmlformats.org/officeDocument/2006/relationships/slide" Target="slides/slide3.xml" /><Relationship Id="rId50" Type="http://schemas.openxmlformats.org/officeDocument/2006/relationships/tableStyles" Target="tableStyles.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66.png" /></Relationships>
</file>

<file path=ppt/notesMasters/_rels/notesMaster1.xml.rels>&#65279;<?xml version="1.0" encoding="utf-8" standalone="yes"?><Relationships xmlns="http://schemas.openxmlformats.org/package/2006/relationships"><Relationship Id="rId1" Type="http://schemas.openxmlformats.org/officeDocument/2006/relationships/tags" Target="../tags/tag54.xml" /><Relationship Id="rId2" Type="http://schemas.openxmlformats.org/officeDocument/2006/relationships/tags" Target="../tags/tag55.xml" /><Relationship Id="rId3" Type="http://schemas.openxmlformats.org/officeDocument/2006/relationships/tags" Target="../tags/tag56.xml" /><Relationship Id="rId4" Type="http://schemas.openxmlformats.org/officeDocument/2006/relationships/tags" Target="../tags/tag57.xml" /><Relationship Id="rId5" Type="http://schemas.openxmlformats.org/officeDocument/2006/relationships/tags" Target="../tags/tag58.xml" /><Relationship Id="rId6" Type="http://schemas.openxmlformats.org/officeDocument/2006/relationships/tags" Target="../tags/tag59.xml" /><Relationship Id="rId7" Type="http://schemas.openxmlformats.org/officeDocument/2006/relationships/tags" Target="../tags/tag60.xml" /><Relationship Id="rId8"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bwMode="auto">
      <p:bgPr>
        <a:solidFill>
          <a:schemeClr val="bg1"/>
        </a:solidFill>
        <a:effectLst/>
      </p:bgPr>
    </p:bg>
    <p:spTree>
      <p:nvGrpSpPr>
        <p:cNvPr id="1" name=""/>
        <p:cNvGrpSpPr/>
        <p:nvPr>
          <p:custDataLst>
            <p:tags r:id="rId1"/>
          </p:custDataLst>
        </p:nvPr>
      </p:nvGrpSpPr>
      <p:grpSpPr>
        <a:xfrm>
          <a:off x="0" y="0"/>
          <a:ext cx="0" cy="0"/>
        </a:xfrm>
      </p:grpSpPr>
      <p:sp>
        <p:nvSpPr>
          <p:cNvPr id="86018" name="页眉占位符 86017"/>
          <p:cNvSpPr>
            <a:spLocks noGrp="1"/>
          </p:cNvSpPr>
          <p:nvPr>
            <p:ph type="hdr" sz="quarter"/>
            <p:custDataLst>
              <p:tags r:id="rId2"/>
            </p:custDataLst>
          </p:nvPr>
        </p:nvSpPr>
        <p:spPr>
          <a:xfrm>
            <a:off x="0" y="0"/>
            <a:ext cx="2971800" cy="457200"/>
          </a:xfrm>
          <a:prstGeom prst="rect">
            <a:avLst/>
          </a:prstGeom>
          <a:noFill/>
          <a:ln w="9525">
            <a:noFill/>
          </a:ln>
        </p:spPr>
        <p:txBody>
          <a:bodyPr/>
          <a:lstStyle>
            <a:lvl1pPr>
              <a:defRPr sz="1200" noProof="1"/>
            </a:lvl1pPr>
          </a:lstStyle>
          <a:p>
            <a:endParaRPr lang="zh-CN" altLang="en-US"/>
          </a:p>
        </p:txBody>
      </p:sp>
      <p:sp>
        <p:nvSpPr>
          <p:cNvPr id="86019" name="日期占位符 86018"/>
          <p:cNvSpPr>
            <a:spLocks noGrp="1"/>
          </p:cNvSpPr>
          <p:nvPr>
            <p:ph type="dt" idx="1"/>
            <p:custDataLst>
              <p:tags r:id="rId3"/>
            </p:custDataLst>
          </p:nvPr>
        </p:nvSpPr>
        <p:spPr>
          <a:xfrm>
            <a:off x="3884613" y="0"/>
            <a:ext cx="2971800" cy="457200"/>
          </a:xfrm>
          <a:prstGeom prst="rect">
            <a:avLst/>
          </a:prstGeom>
          <a:noFill/>
          <a:ln w="9525">
            <a:noFill/>
          </a:ln>
        </p:spPr>
        <p:txBody>
          <a:bodyPr/>
          <a:lstStyle>
            <a:lvl1pPr algn="r">
              <a:defRPr sz="1200" noProof="1"/>
            </a:lvl1pPr>
          </a:lstStyle>
          <a:p>
            <a:endParaRPr lang="zh-CN" altLang="en-US"/>
          </a:p>
        </p:txBody>
      </p:sp>
      <p:sp>
        <p:nvSpPr>
          <p:cNvPr id="5124" name="幻灯片图像占位符 86019"/>
          <p:cNvSpPr>
            <a:spLocks noGrp="1" noRot="1" noChangeAspect="1" noChangeArrowheads="1" noTextEdit="1"/>
          </p:cNvSpPr>
          <p:nvPr>
            <p:ph type="sldImg" idx="4294967295"/>
            <p:custDataLst>
              <p:tags r:id="rId4"/>
            </p:custDataLst>
          </p:nvPr>
        </p:nvSpPr>
        <p:spPr bwMode="auto">
          <a:xfrm>
            <a:off x="1143000" y="685800"/>
            <a:ext cx="4572000" cy="3429000"/>
          </a:xfrm>
          <a:prstGeom prst="rect">
            <a:avLst/>
          </a:prstGeom>
          <a:noFill/>
          <a:ln w="9525">
            <a:solidFill>
              <a:srgbClr val="000000"/>
            </a:solidFill>
            <a:miter lim="800000"/>
          </a:ln>
        </p:spPr>
      </p:sp>
      <p:sp>
        <p:nvSpPr>
          <p:cNvPr id="5125" name="文本占位符 86020"/>
          <p:cNvSpPr>
            <a:spLocks noGrp="1" noChangeArrowheads="1"/>
          </p:cNvSpPr>
          <p:nvPr>
            <p:ph type="body" sz="quarter" idx="6"/>
            <p:custDataLst>
              <p:tags r:id="rId5"/>
            </p:custDataLst>
          </p:nvPr>
        </p:nvSpPr>
        <p:spPr bwMode="auto">
          <a:xfrm>
            <a:off x="685800" y="4343400"/>
            <a:ext cx="5486400" cy="4114800"/>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86022" name="页脚占位符 86021"/>
          <p:cNvSpPr>
            <a:spLocks noGrp="1"/>
          </p:cNvSpPr>
          <p:nvPr>
            <p:ph type="ftr" sz="quarter" idx="4"/>
            <p:custDataLst>
              <p:tags r:id="rId6"/>
            </p:custDataLst>
          </p:nvPr>
        </p:nvSpPr>
        <p:spPr>
          <a:xfrm>
            <a:off x="0" y="8685213"/>
            <a:ext cx="2971800" cy="457200"/>
          </a:xfrm>
          <a:prstGeom prst="rect">
            <a:avLst/>
          </a:prstGeom>
          <a:noFill/>
          <a:ln w="9525">
            <a:noFill/>
          </a:ln>
        </p:spPr>
        <p:txBody>
          <a:bodyPr anchor="b"/>
          <a:lstStyle>
            <a:lvl1pPr>
              <a:defRPr sz="1200" noProof="1"/>
            </a:lvl1pPr>
          </a:lstStyle>
          <a:p>
            <a:endParaRPr lang="zh-CN" altLang="en-US"/>
          </a:p>
        </p:txBody>
      </p:sp>
      <p:sp>
        <p:nvSpPr>
          <p:cNvPr id="86023" name="灯片编号占位符 86022"/>
          <p:cNvSpPr>
            <a:spLocks noGrp="1"/>
          </p:cNvSpPr>
          <p:nvPr>
            <p:ph type="sldNum" sz="quarter" idx="5"/>
            <p:custDataLst>
              <p:tags r:id="rId7"/>
            </p:custDataLst>
          </p:nvPr>
        </p:nvSpPr>
        <p:spPr>
          <a:xfrm>
            <a:off x="3884613" y="8685213"/>
            <a:ext cx="2971800" cy="457200"/>
          </a:xfrm>
          <a:prstGeom prst="rect">
            <a:avLst/>
          </a:prstGeom>
          <a:noFill/>
          <a:ln w="9525">
            <a:noFill/>
          </a:ln>
        </p:spPr>
        <p:txBody>
          <a:bodyPr vert="horz" wrap="square" lIns="91440" tIns="45720" rIns="91440" bIns="45720" numCol="1" anchor="b" anchorCtr="0" compatLnSpc="1"/>
          <a:lstStyle>
            <a:lvl1pPr algn="r">
              <a:defRPr sz="1200"/>
            </a:lvl1pPr>
          </a:lstStyle>
          <a:p>
            <a:fld id="{1D23CB23-4616-4F34-98EC-E91190BBDFD5}" type="slidenum">
              <a:rPr lang="zh-CN" altLang="en-US"/>
              <a:t/>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宋体" panose="02010600030101010101" pitchFamily="2" charset="-122"/>
      </a:defRPr>
    </a:lvl1pPr>
    <a:lvl2pPr marL="457200" lvl="1" algn="l" rtl="0" fontAlgn="base">
      <a:spcBef>
        <a:spcPct val="30000"/>
      </a:spcBef>
      <a:spcAft>
        <a:spcPct val="0"/>
      </a:spcAft>
      <a:defRPr sz="1200" kern="1200">
        <a:solidFill>
          <a:schemeClr val="tx1"/>
        </a:solidFill>
        <a:latin typeface="Arial" panose="020b0604020202020204" pitchFamily="34" charset="0"/>
        <a:ea typeface="宋体" panose="02010600030101010101" pitchFamily="2" charset="-122"/>
      </a:defRPr>
    </a:lvl2pPr>
    <a:lvl3pPr marL="914400" lvl="2" algn="l" rtl="0" fontAlgn="base">
      <a:spcBef>
        <a:spcPct val="30000"/>
      </a:spcBef>
      <a:spcAft>
        <a:spcPct val="0"/>
      </a:spcAft>
      <a:defRPr sz="1200" kern="1200">
        <a:solidFill>
          <a:schemeClr val="tx1"/>
        </a:solidFill>
        <a:latin typeface="Arial" panose="020b0604020202020204" pitchFamily="34" charset="0"/>
        <a:ea typeface="宋体" panose="02010600030101010101" pitchFamily="2" charset="-122"/>
      </a:defRPr>
    </a:lvl3pPr>
    <a:lvl4pPr marL="1371600" lvl="3" algn="l" rtl="0" fontAlgn="base">
      <a:spcBef>
        <a:spcPct val="30000"/>
      </a:spcBef>
      <a:spcAft>
        <a:spcPct val="0"/>
      </a:spcAft>
      <a:defRPr sz="1200" kern="1200">
        <a:solidFill>
          <a:schemeClr val="tx1"/>
        </a:solidFill>
        <a:latin typeface="Arial" panose="020b0604020202020204" pitchFamily="34" charset="0"/>
        <a:ea typeface="宋体" panose="02010600030101010101" pitchFamily="2" charset="-122"/>
      </a:defRPr>
    </a:lvl4pPr>
    <a:lvl5pPr marL="1828800" lvl="4" algn="l" rtl="0" fontAlgn="base">
      <a:spcBef>
        <a:spcPct val="30000"/>
      </a:spcBef>
      <a:spcAft>
        <a:spcPct val="0"/>
      </a:spcAft>
      <a:defRPr sz="1200" kern="1200">
        <a:solidFill>
          <a:schemeClr val="tx1"/>
        </a:solidFill>
        <a:latin typeface="Arial" panose="020b0604020202020204" pitchFamily="34"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 Id="rId3" Type="http://schemas.openxmlformats.org/officeDocument/2006/relationships/tags" Target="../tags/tag67.xml" /><Relationship Id="rId4" Type="http://schemas.openxmlformats.org/officeDocument/2006/relationships/tags" Target="../tags/tag68.xml" /><Relationship Id="rId5" Type="http://schemas.openxmlformats.org/officeDocument/2006/relationships/tags" Target="../tags/tag69.xml" /><Relationship Id="rId6" Type="http://schemas.openxmlformats.org/officeDocument/2006/relationships/tags" Target="../tags/tag70.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 Id="rId3" Type="http://schemas.openxmlformats.org/officeDocument/2006/relationships/tags" Target="../tags/tag87.xml" /><Relationship Id="rId4" Type="http://schemas.openxmlformats.org/officeDocument/2006/relationships/tags" Target="../tags/tag88.xml" /><Relationship Id="rId5" Type="http://schemas.openxmlformats.org/officeDocument/2006/relationships/tags" Target="../tags/tag89.xml" /><Relationship Id="rId6" Type="http://schemas.openxmlformats.org/officeDocument/2006/relationships/tags" Target="../tags/tag90.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 Id="rId3" Type="http://schemas.openxmlformats.org/officeDocument/2006/relationships/tags" Target="../tags/tag114.xml" /><Relationship Id="rId4" Type="http://schemas.openxmlformats.org/officeDocument/2006/relationships/tags" Target="../tags/tag115.xml" /><Relationship Id="rId5" Type="http://schemas.openxmlformats.org/officeDocument/2006/relationships/tags" Target="../tags/tag116.xml" /><Relationship Id="rId6" Type="http://schemas.openxmlformats.org/officeDocument/2006/relationships/tags" Target="../tags/tag117.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 Id="rId3" Type="http://schemas.openxmlformats.org/officeDocument/2006/relationships/tags" Target="../tags/tag449.xml" /><Relationship Id="rId4" Type="http://schemas.openxmlformats.org/officeDocument/2006/relationships/tags" Target="../tags/tag450.xml" /><Relationship Id="rId5" Type="http://schemas.openxmlformats.org/officeDocument/2006/relationships/tags" Target="../tags/tag451.xml" /><Relationship Id="rId6" Type="http://schemas.openxmlformats.org/officeDocument/2006/relationships/tags" Target="../tags/tag452.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 Id="rId3" Type="http://schemas.openxmlformats.org/officeDocument/2006/relationships/tags" Target="../tags/tag513.xml" /><Relationship Id="rId4" Type="http://schemas.openxmlformats.org/officeDocument/2006/relationships/tags" Target="../tags/tag514.xml" /><Relationship Id="rId5" Type="http://schemas.openxmlformats.org/officeDocument/2006/relationships/tags" Target="../tags/tag515.xml" /><Relationship Id="rId6" Type="http://schemas.openxmlformats.org/officeDocument/2006/relationships/tags" Target="../tags/tag516.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8193" name="幻灯片图像占位符 1"/>
          <p:cNvSpPr>
            <a:spLocks noGrp="1" noRot="1" noChangeAspect="1" noChangeArrowheads="1" noTextEdit="1"/>
          </p:cNvSpPr>
          <p:nvPr>
            <p:ph type="sldImg" idx="4294967295"/>
            <p:custDataLst>
              <p:tags r:id="rId4"/>
            </p:custDataLst>
          </p:nvPr>
        </p:nvSpPr>
        <p:spPr/>
      </p:sp>
      <p:sp>
        <p:nvSpPr>
          <p:cNvPr id="8194" name="备注占位符 2"/>
          <p:cNvSpPr>
            <a:spLocks noGrp="1" noChangeArrowheads="1"/>
          </p:cNvSpPr>
          <p:nvPr>
            <p:ph type="body" idx="1"/>
            <p:custDataLst>
              <p:tags r:id="rId5"/>
            </p:custDataLst>
          </p:nvPr>
        </p:nvSpPr>
        <p:spPr/>
        <p:txBody>
          <a:bodyPr/>
          <a:lstStyle/>
          <a:p>
            <a:pPr>
              <a:spcBef>
                <a:spcPct val="0"/>
              </a:spcBef>
            </a:pPr>
            <a:endParaRPr lang="zh-CN" altLang="en-US" smtClean="0"/>
          </a:p>
        </p:txBody>
      </p:sp>
      <p:sp>
        <p:nvSpPr>
          <p:cNvPr id="8195" name="灯片编号占位符 3"/>
          <p:cNvSpPr txBox="1">
            <a:spLocks noGrp="1" noChangeArrowheads="1"/>
          </p:cNvSpPr>
          <p:nvPr>
            <p:custDataLst>
              <p:tags r:id="rId6"/>
            </p:custDataLst>
          </p:nvPr>
        </p:nvSpPr>
        <p:spPr bwMode="auto">
          <a:xfrm>
            <a:off x="3884613" y="8685213"/>
            <a:ext cx="2971800" cy="457200"/>
          </a:xfrm>
          <a:prstGeom prst="rect">
            <a:avLst/>
          </a:prstGeom>
          <a:noFill/>
          <a:ln w="9525">
            <a:noFill/>
            <a:miter lim="800000"/>
          </a:ln>
        </p:spPr>
        <p:txBody>
          <a:bodyPr anchor="b"/>
          <a:lstStyle/>
          <a:p>
            <a:pPr algn="r">
              <a:buFontTx/>
              <a:buNone/>
            </a:pPr>
            <a:fld id="{96AD5EA8-8D58-4040-A2AF-C5AD7D4D0DDD}" type="slidenum">
              <a:rPr lang="zh-CN" altLang="en-US" sz="1200">
                <a:latin typeface="Calibri" panose="020f0502020204030204" pitchFamily="34" charset="0"/>
              </a:rPr>
              <a:t>2</a:t>
            </a:fld>
            <a:endParaRPr lang="zh-CN" altLang="en-US" sz="1200">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10241" name="幻灯片图像占位符 111617"/>
          <p:cNvSpPr>
            <a:spLocks noGrp="1" noRot="1" noChangeAspect="1" noChangeArrowheads="1" noTextEdit="1"/>
          </p:cNvSpPr>
          <p:nvPr>
            <p:ph type="sldImg" idx="4294967295"/>
            <p:custDataLst>
              <p:tags r:id="rId4"/>
            </p:custDataLst>
          </p:nvPr>
        </p:nvSpPr>
        <p:spPr/>
      </p:sp>
      <p:sp>
        <p:nvSpPr>
          <p:cNvPr id="10242" name="文本占位符 111618"/>
          <p:cNvSpPr>
            <a:spLocks noGrp="1" noChangeArrowheads="1"/>
          </p:cNvSpPr>
          <p:nvPr>
            <p:ph type="body" idx="6"/>
            <p:custDataLst>
              <p:tags r:id="rId5"/>
            </p:custDataLst>
          </p:nvPr>
        </p:nvSpPr>
        <p:spPr/>
        <p:txBody>
          <a:bodyPr/>
          <a:lstStyle/>
          <a:p>
            <a:endParaRPr lang="zh-CN" altLang="zh-CN" smtClean="0"/>
          </a:p>
        </p:txBody>
      </p:sp>
      <p:sp>
        <p:nvSpPr>
          <p:cNvPr id="10243" name="灯片编号占位符 1"/>
          <p:cNvSpPr>
            <a:spLocks noGrp="1" noChangeArrowheads="1"/>
          </p:cNvSpPr>
          <p:nvPr>
            <p:ph type="sldNum" sz="quarter" idx="5"/>
            <p:custDataLst>
              <p:tags r:id="rId6"/>
            </p:custDataLst>
          </p:nvPr>
        </p:nvSpPr>
        <p:spPr bwMode="auto">
          <a:noFill/>
          <a:ln>
            <a:miter lim="800000"/>
          </a:ln>
        </p:spPr>
        <p:txBody>
          <a:bodyPr/>
          <a:lstStyle/>
          <a:p>
            <a:fld id="{B90F426B-84B0-445B-8598-565EE3F6C396}" type="slidenum">
              <a:rPr lang="zh-CN" altLang="en-US"/>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12289" name="幻灯片图像占位符 111617"/>
          <p:cNvSpPr>
            <a:spLocks noGrp="1" noRot="1" noChangeAspect="1" noChangeArrowheads="1" noTextEdit="1"/>
          </p:cNvSpPr>
          <p:nvPr>
            <p:ph type="sldImg" idx="4294967295"/>
            <p:custDataLst>
              <p:tags r:id="rId4"/>
            </p:custDataLst>
          </p:nvPr>
        </p:nvSpPr>
        <p:spPr/>
      </p:sp>
      <p:sp>
        <p:nvSpPr>
          <p:cNvPr id="12290" name="文本占位符 111618"/>
          <p:cNvSpPr>
            <a:spLocks noGrp="1" noChangeArrowheads="1"/>
          </p:cNvSpPr>
          <p:nvPr>
            <p:ph type="body" idx="6"/>
            <p:custDataLst>
              <p:tags r:id="rId5"/>
            </p:custDataLst>
          </p:nvPr>
        </p:nvSpPr>
        <p:spPr/>
        <p:txBody>
          <a:bodyPr/>
          <a:lstStyle/>
          <a:p>
            <a:endParaRPr lang="zh-CN" altLang="zh-CN" smtClean="0"/>
          </a:p>
        </p:txBody>
      </p:sp>
      <p:sp>
        <p:nvSpPr>
          <p:cNvPr id="12291" name="灯片编号占位符 1"/>
          <p:cNvSpPr>
            <a:spLocks noGrp="1" noChangeArrowheads="1"/>
          </p:cNvSpPr>
          <p:nvPr>
            <p:ph type="sldNum" sz="quarter" idx="5"/>
            <p:custDataLst>
              <p:tags r:id="rId6"/>
            </p:custDataLst>
          </p:nvPr>
        </p:nvSpPr>
        <p:spPr bwMode="auto">
          <a:noFill/>
          <a:ln>
            <a:miter lim="800000"/>
          </a:ln>
        </p:spPr>
        <p:txBody>
          <a:bodyPr/>
          <a:lstStyle/>
          <a:p>
            <a:fld id="{43987056-1D60-4F34-B476-BF3D32042CAA}" type="slidenum">
              <a:rPr lang="zh-CN" altLang="en-US"/>
              <a:t>5</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19457" name="幻灯片图像占位符 87041"/>
          <p:cNvSpPr>
            <a:spLocks noGrp="1" noRot="1" noChangeAspect="1" noChangeArrowheads="1" noTextEdit="1"/>
          </p:cNvSpPr>
          <p:nvPr>
            <p:ph type="sldImg" idx="4294967295"/>
            <p:custDataLst>
              <p:tags r:id="rId4"/>
            </p:custDataLst>
          </p:nvPr>
        </p:nvSpPr>
        <p:spPr/>
      </p:sp>
      <p:sp>
        <p:nvSpPr>
          <p:cNvPr id="19458" name="文本占位符 87042"/>
          <p:cNvSpPr>
            <a:spLocks noGrp="1" noChangeArrowheads="1"/>
          </p:cNvSpPr>
          <p:nvPr>
            <p:ph type="body" idx="6"/>
            <p:custDataLst>
              <p:tags r:id="rId5"/>
            </p:custDataLst>
          </p:nvPr>
        </p:nvSpPr>
        <p:spPr/>
        <p:txBody>
          <a:bodyPr/>
          <a:lstStyle/>
          <a:p>
            <a:endParaRPr lang="zh-CN" altLang="en-US" smtClean="0"/>
          </a:p>
        </p:txBody>
      </p:sp>
      <p:sp>
        <p:nvSpPr>
          <p:cNvPr id="19459" name="灯片编号占位符 1"/>
          <p:cNvSpPr>
            <a:spLocks noGrp="1" noChangeArrowheads="1"/>
          </p:cNvSpPr>
          <p:nvPr>
            <p:ph type="sldNum" sz="quarter" idx="5"/>
            <p:custDataLst>
              <p:tags r:id="rId6"/>
            </p:custDataLst>
          </p:nvPr>
        </p:nvSpPr>
        <p:spPr bwMode="auto">
          <a:noFill/>
          <a:ln>
            <a:miter lim="800000"/>
          </a:ln>
        </p:spPr>
        <p:txBody>
          <a:bodyPr/>
          <a:lstStyle/>
          <a:p>
            <a:fld id="{92B677EF-9399-4D83-8A4D-B9514D3B7123}" type="slidenum">
              <a:rPr lang="zh-CN" altLang="en-US"/>
              <a:t>10</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35841" name="幻灯片图像占位符 97281"/>
          <p:cNvSpPr>
            <a:spLocks noGrp="1" noRot="1" noChangeAspect="1" noChangeArrowheads="1" noTextEdit="1"/>
          </p:cNvSpPr>
          <p:nvPr>
            <p:ph type="sldImg" idx="4294967295"/>
            <p:custDataLst>
              <p:tags r:id="rId4"/>
            </p:custDataLst>
          </p:nvPr>
        </p:nvSpPr>
        <p:spPr/>
      </p:sp>
      <p:sp>
        <p:nvSpPr>
          <p:cNvPr id="35842" name="文本占位符 97282"/>
          <p:cNvSpPr>
            <a:spLocks noGrp="1" noChangeArrowheads="1"/>
          </p:cNvSpPr>
          <p:nvPr>
            <p:ph type="body" idx="6"/>
            <p:custDataLst>
              <p:tags r:id="rId5"/>
            </p:custDataLst>
          </p:nvPr>
        </p:nvSpPr>
        <p:spPr/>
        <p:txBody>
          <a:bodyPr/>
          <a:lstStyle/>
          <a:p>
            <a:r>
              <a:rPr lang="zh-CN" altLang="en-US" smtClean="0"/>
              <a:t>棉花缺钾叶片</a:t>
            </a:r>
            <a:endParaRPr lang="zh-CN" altLang="en-US" smtClean="0"/>
          </a:p>
        </p:txBody>
      </p:sp>
      <p:sp>
        <p:nvSpPr>
          <p:cNvPr id="35843" name="灯片编号占位符 1"/>
          <p:cNvSpPr>
            <a:spLocks noGrp="1" noChangeArrowheads="1"/>
          </p:cNvSpPr>
          <p:nvPr>
            <p:ph type="sldNum" sz="quarter" idx="5"/>
            <p:custDataLst>
              <p:tags r:id="rId6"/>
            </p:custDataLst>
          </p:nvPr>
        </p:nvSpPr>
        <p:spPr bwMode="auto">
          <a:noFill/>
          <a:ln>
            <a:miter lim="800000"/>
          </a:ln>
        </p:spPr>
        <p:txBody>
          <a:bodyPr/>
          <a:lstStyle/>
          <a:p>
            <a:fld id="{1D0CA5F8-06E7-4C51-9C2B-499F8349877F}" type="slidenum">
              <a:rPr lang="zh-CN" altLang="en-US"/>
              <a:t>17</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5.xml" /><Relationship Id="rId2" Type="http://schemas.openxmlformats.org/officeDocument/2006/relationships/tags" Target="../tags/tag6.xml" /><Relationship Id="rId3" Type="http://schemas.openxmlformats.org/officeDocument/2006/relationships/tags" Target="../tags/tag7.xml" /><Relationship Id="rId4" Type="http://schemas.openxmlformats.org/officeDocument/2006/relationships/tags" Target="../tags/tag8.xml" /><Relationship Id="rId5"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9.xml" /><Relationship Id="rId2" Type="http://schemas.openxmlformats.org/officeDocument/2006/relationships/tags" Target="../tags/tag10.xml" /><Relationship Id="rId3" Type="http://schemas.openxmlformats.org/officeDocument/2006/relationships/tags" Target="../tags/tag11.xml" /><Relationship Id="rId4" Type="http://schemas.openxmlformats.org/officeDocument/2006/relationships/tags" Target="../tags/tag12.xml" /><Relationship Id="rId5"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13.xml" /><Relationship Id="rId2" Type="http://schemas.openxmlformats.org/officeDocument/2006/relationships/tags" Target="../tags/tag14.xml" /><Relationship Id="rId3" Type="http://schemas.openxmlformats.org/officeDocument/2006/relationships/tags" Target="../tags/tag15.xml" /><Relationship Id="rId4" Type="http://schemas.openxmlformats.org/officeDocument/2006/relationships/tags" Target="../tags/tag16.xml" /><Relationship Id="rId5"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17.xml" /><Relationship Id="rId2" Type="http://schemas.openxmlformats.org/officeDocument/2006/relationships/tags" Target="../tags/tag18.xml" /><Relationship Id="rId3" Type="http://schemas.openxmlformats.org/officeDocument/2006/relationships/tags" Target="../tags/tag19.xml" /><Relationship Id="rId4" Type="http://schemas.openxmlformats.org/officeDocument/2006/relationships/tags" Target="../tags/tag20.xml" /><Relationship Id="rId5"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21.xml" /><Relationship Id="rId2" Type="http://schemas.openxmlformats.org/officeDocument/2006/relationships/tags" Target="../tags/tag22.xml" /><Relationship Id="rId3" Type="http://schemas.openxmlformats.org/officeDocument/2006/relationships/tags" Target="../tags/tag23.xml" /><Relationship Id="rId4" Type="http://schemas.openxmlformats.org/officeDocument/2006/relationships/tags" Target="../tags/tag24.xml" /><Relationship Id="rId5"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25.xml" /><Relationship Id="rId2" Type="http://schemas.openxmlformats.org/officeDocument/2006/relationships/tags" Target="../tags/tag26.xml" /><Relationship Id="rId3" Type="http://schemas.openxmlformats.org/officeDocument/2006/relationships/tags" Target="../tags/tag27.xml" /><Relationship Id="rId4" Type="http://schemas.openxmlformats.org/officeDocument/2006/relationships/tags" Target="../tags/tag28.xml" /><Relationship Id="rId5"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29.xml" /><Relationship Id="rId2" Type="http://schemas.openxmlformats.org/officeDocument/2006/relationships/tags" Target="../tags/tag30.xml" /><Relationship Id="rId3" Type="http://schemas.openxmlformats.org/officeDocument/2006/relationships/tags" Target="../tags/tag31.xml" /><Relationship Id="rId4" Type="http://schemas.openxmlformats.org/officeDocument/2006/relationships/tags" Target="../tags/tag32.xml" /><Relationship Id="rId5"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33.xml" /><Relationship Id="rId2" Type="http://schemas.openxmlformats.org/officeDocument/2006/relationships/tags" Target="../tags/tag34.xml" /><Relationship Id="rId3" Type="http://schemas.openxmlformats.org/officeDocument/2006/relationships/tags" Target="../tags/tag35.xml" /><Relationship Id="rId4" Type="http://schemas.openxmlformats.org/officeDocument/2006/relationships/tags" Target="../tags/tag36.xml" /><Relationship Id="rId5"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37.xml" /><Relationship Id="rId2" Type="http://schemas.openxmlformats.org/officeDocument/2006/relationships/tags" Target="../tags/tag38.xml" /><Relationship Id="rId3" Type="http://schemas.openxmlformats.org/officeDocument/2006/relationships/tags" Target="../tags/tag39.xml" /><Relationship Id="rId4" Type="http://schemas.openxmlformats.org/officeDocument/2006/relationships/tags" Target="../tags/tag40.xml" /><Relationship Id="rId5"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41.xml" /><Relationship Id="rId2" Type="http://schemas.openxmlformats.org/officeDocument/2006/relationships/tags" Target="../tags/tag42.xml" /><Relationship Id="rId3" Type="http://schemas.openxmlformats.org/officeDocument/2006/relationships/tags" Target="../tags/tag43.xml" /><Relationship Id="rId4" Type="http://schemas.openxmlformats.org/officeDocument/2006/relationships/tags" Target="../tags/tag44.xml" /><Relationship Id="rId5"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45.xml" /><Relationship Id="rId2" Type="http://schemas.openxmlformats.org/officeDocument/2006/relationships/tags" Target="../tags/tag46.xml" /><Relationship Id="rId3" Type="http://schemas.openxmlformats.org/officeDocument/2006/relationships/tags" Target="../tags/tag47.xml" /><Relationship Id="rId4" Type="http://schemas.openxmlformats.org/officeDocument/2006/relationships/tags" Target="../tags/tag48.xml" /><Relationship Id="rId5"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49.xml" /><Relationship Id="rId2" Type="http://schemas.openxmlformats.org/officeDocument/2006/relationships/tags" Target="../tags/tag50.xml" /><Relationship Id="rId3" Type="http://schemas.openxmlformats.org/officeDocument/2006/relationships/tags" Target="../tags/tag51.xml" /><Relationship Id="rId4" Type="http://schemas.openxmlformats.org/officeDocument/2006/relationships/tags" Target="../tags/tag52.xml" /><Relationship Id="rId5"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custDataLst>
            <p:tags r:id="rId1"/>
          </p:custDataLst>
        </p:nvPr>
      </p:nvGrpSpPr>
      <p:grpSpPr>
        <a:xfrm>
          <a:off x="0" y="0"/>
          <a:ext cx="0" cy="0"/>
        </a:xfrm>
      </p:grpSpPr>
      <p:sp>
        <p:nvSpPr>
          <p:cNvPr id="2" name="日期占位符 81145"/>
          <p:cNvSpPr>
            <a:spLocks noGrp="1"/>
          </p:cNvSpPr>
          <p:nvPr>
            <p:ph type="dt" sz="half" idx="10"/>
            <p:custDataLst>
              <p:tags r:id="rId2"/>
            </p:custDataLst>
          </p:nvPr>
        </p:nvSpPr>
        <p:spPr>
          <a:xfrm>
            <a:off x="298450" y="6245225"/>
            <a:ext cx="2289175" cy="476250"/>
          </a:xfrm>
        </p:spPr>
        <p:txBody>
          <a:bodyPr/>
          <a:lstStyle>
            <a:lvl1pPr>
              <a:defRPr/>
            </a:lvl1pPr>
          </a:lstStyle>
          <a:p>
            <a:fld id="{BB962C8B-B14F-4D97-AF65-F5344CB8AC3E}" type="datetime1">
              <a:rPr lang="zh-CN" altLang="en-US"/>
              <a:t/>
            </a:fld>
            <a:endParaRPr lang="zh-CN" altLang="en-US"/>
          </a:p>
        </p:txBody>
      </p:sp>
      <p:sp>
        <p:nvSpPr>
          <p:cNvPr id="3" name="页脚占位符 81146"/>
          <p:cNvSpPr>
            <a:spLocks noGrp="1"/>
          </p:cNvSpPr>
          <p:nvPr>
            <p:ph type="ftr" sz="quarter" idx="11"/>
            <p:custDataLst>
              <p:tags r:id="rId3"/>
            </p:custDataLst>
          </p:nvPr>
        </p:nvSpPr>
        <p:spPr>
          <a:xfrm>
            <a:off x="3121025" y="6245225"/>
            <a:ext cx="2895600" cy="476250"/>
          </a:xfrm>
        </p:spPr>
        <p:txBody>
          <a:bodyPr/>
          <a:lstStyle>
            <a:lvl1pPr>
              <a:defRPr/>
            </a:lvl1pPr>
          </a:lstStyle>
          <a:p>
            <a:endParaRPr lang="zh-CN" altLang="en-US"/>
          </a:p>
        </p:txBody>
      </p:sp>
      <p:sp>
        <p:nvSpPr>
          <p:cNvPr id="4" name="灯片编号占位符 81147"/>
          <p:cNvSpPr>
            <a:spLocks noGrp="1"/>
          </p:cNvSpPr>
          <p:nvPr>
            <p:ph type="sldNum" sz="quarter" idx="12"/>
            <p:custDataLst>
              <p:tags r:id="rId4"/>
            </p:custDataLst>
          </p:nvPr>
        </p:nvSpPr>
        <p:spPr>
          <a:xfrm>
            <a:off x="6550025" y="6245225"/>
            <a:ext cx="2289175" cy="476250"/>
          </a:xfrm>
        </p:spPr>
        <p:txBody>
          <a:bodyPr/>
          <a:lstStyle>
            <a:lvl1pPr>
              <a:defRPr/>
            </a:lvl1pPr>
          </a:lstStyle>
          <a:p>
            <a:fld id="{BD5C0FB6-7B24-4B46-9FA8-CF497B0621A5}" type="slidenum">
              <a:rPr lang="zh-CN" altLang="en-US"/>
              <a:t/>
            </a:fld>
            <a:endParaRPr lang="zh-CN" altLang="en-US"/>
          </a:p>
        </p:txBody>
      </p:sp>
    </p:spTree>
  </p:cSld>
  <p:clrMapOvr>
    <a:masterClrMapping/>
  </p:clrMapOvr>
  <p:transition spd="med"/>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_内容与标题">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a:xfrm>
            <a:off x="298450" y="6245225"/>
            <a:ext cx="2289175" cy="476250"/>
          </a:xfrm>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custDataLst>
              <p:tags r:id="rId3"/>
            </p:custDataLst>
          </p:nvPr>
        </p:nvSpPr>
        <p:spPr>
          <a:xfrm>
            <a:off x="3121025" y="6245225"/>
            <a:ext cx="2895600" cy="476250"/>
          </a:xfrm>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3"/>
          <p:cNvSpPr>
            <a:spLocks noGrp="1"/>
          </p:cNvSpPr>
          <p:nvPr>
            <p:ph type="sldNum" sz="quarter" idx="12"/>
            <p:custDataLst>
              <p:tags r:id="rId4"/>
            </p:custDataLst>
          </p:nvPr>
        </p:nvSpPr>
        <p:spPr>
          <a:xfrm>
            <a:off x="6550025" y="6245225"/>
            <a:ext cx="2289175" cy="47625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F362963-EB39-4484-8798-F24902B1C5C8}" type="slidenum">
              <a:rPr kumimoji="0" lang="zh-CN" altLang="en-US" sz="1200" b="0" i="0" u="none" strike="noStrike" kern="1200" cap="none" spc="0" normalizeH="0" baseline="0" noProof="1" smtClean="0">
                <a:ln>
                  <a:noFill/>
                </a:ln>
                <a:solidFill>
                  <a:schemeClr val="tx1">
                    <a:tint val="75000"/>
                  </a:schemeClr>
                </a:solidFill>
                <a:effectLst/>
                <a:uLnTx/>
                <a:uFillTx/>
                <a:latin typeface="+mn-lt"/>
                <a:ea typeface="+mn-ea"/>
                <a:cs typeface="+mn-cs"/>
              </a:rPr>
              <a:t/>
            </a:fld>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2_内容与标题">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a:xfrm>
            <a:off x="298450" y="6245225"/>
            <a:ext cx="2289175" cy="476250"/>
          </a:xfrm>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custDataLst>
              <p:tags r:id="rId3"/>
            </p:custDataLst>
          </p:nvPr>
        </p:nvSpPr>
        <p:spPr>
          <a:xfrm>
            <a:off x="3121025" y="6245225"/>
            <a:ext cx="2895600" cy="476250"/>
          </a:xfrm>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3"/>
          <p:cNvSpPr>
            <a:spLocks noGrp="1"/>
          </p:cNvSpPr>
          <p:nvPr>
            <p:ph type="sldNum" sz="quarter" idx="12"/>
            <p:custDataLst>
              <p:tags r:id="rId4"/>
            </p:custDataLst>
          </p:nvPr>
        </p:nvSpPr>
        <p:spPr>
          <a:xfrm>
            <a:off x="6550025" y="6245225"/>
            <a:ext cx="2289175" cy="47625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F362963-EB39-4484-8798-F24902B1C5C8}" type="slidenum">
              <a:rPr kumimoji="0" lang="zh-CN" altLang="en-US" sz="1200" b="0" i="0" u="none" strike="noStrike" kern="1200" cap="none" spc="0" normalizeH="0" baseline="0" noProof="1" smtClean="0">
                <a:ln>
                  <a:noFill/>
                </a:ln>
                <a:solidFill>
                  <a:schemeClr val="tx1">
                    <a:tint val="75000"/>
                  </a:schemeClr>
                </a:solidFill>
                <a:effectLst/>
                <a:uLnTx/>
                <a:uFillTx/>
                <a:latin typeface="+mn-lt"/>
                <a:ea typeface="+mn-ea"/>
                <a:cs typeface="+mn-cs"/>
              </a:rPr>
              <a:t/>
            </a:fld>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3_内容与标题">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a:xfrm>
            <a:off x="298450" y="6245225"/>
            <a:ext cx="2289175" cy="476250"/>
          </a:xfrm>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custDataLst>
              <p:tags r:id="rId3"/>
            </p:custDataLst>
          </p:nvPr>
        </p:nvSpPr>
        <p:spPr>
          <a:xfrm>
            <a:off x="3121025" y="6245225"/>
            <a:ext cx="2895600" cy="476250"/>
          </a:xfrm>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3"/>
          <p:cNvSpPr>
            <a:spLocks noGrp="1"/>
          </p:cNvSpPr>
          <p:nvPr>
            <p:ph type="sldNum" sz="quarter" idx="12"/>
            <p:custDataLst>
              <p:tags r:id="rId4"/>
            </p:custDataLst>
          </p:nvPr>
        </p:nvSpPr>
        <p:spPr>
          <a:xfrm>
            <a:off x="6550025" y="6245225"/>
            <a:ext cx="2289175" cy="47625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F362963-EB39-4484-8798-F24902B1C5C8}" type="slidenum">
              <a:rPr kumimoji="0" lang="zh-CN" altLang="en-US" sz="1200" b="0" i="0" u="none" strike="noStrike" kern="1200" cap="none" spc="0" normalizeH="0" baseline="0" noProof="1" smtClean="0">
                <a:ln>
                  <a:noFill/>
                </a:ln>
                <a:solidFill>
                  <a:schemeClr val="tx1">
                    <a:tint val="75000"/>
                  </a:schemeClr>
                </a:solidFill>
                <a:effectLst/>
                <a:uLnTx/>
                <a:uFillTx/>
                <a:latin typeface="+mn-lt"/>
                <a:ea typeface="+mn-ea"/>
                <a:cs typeface="+mn-cs"/>
              </a:rPr>
              <a:t/>
            </a:fld>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4_内容与标题">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a:xfrm>
            <a:off x="298450" y="6245225"/>
            <a:ext cx="2289175" cy="476250"/>
          </a:xfrm>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custDataLst>
              <p:tags r:id="rId3"/>
            </p:custDataLst>
          </p:nvPr>
        </p:nvSpPr>
        <p:spPr>
          <a:xfrm>
            <a:off x="3121025" y="6245225"/>
            <a:ext cx="2895600" cy="476250"/>
          </a:xfrm>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3"/>
          <p:cNvSpPr>
            <a:spLocks noGrp="1"/>
          </p:cNvSpPr>
          <p:nvPr>
            <p:ph type="sldNum" sz="quarter" idx="12"/>
            <p:custDataLst>
              <p:tags r:id="rId4"/>
            </p:custDataLst>
          </p:nvPr>
        </p:nvSpPr>
        <p:spPr>
          <a:xfrm>
            <a:off x="6550025" y="6245225"/>
            <a:ext cx="2289175" cy="47625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F362963-EB39-4484-8798-F24902B1C5C8}" type="slidenum">
              <a:rPr kumimoji="0" lang="zh-CN" altLang="en-US" sz="1200" b="0" i="0" u="none" strike="noStrike" kern="1200" cap="none" spc="0" normalizeH="0" baseline="0" noProof="1" smtClean="0">
                <a:ln>
                  <a:noFill/>
                </a:ln>
                <a:solidFill>
                  <a:schemeClr val="tx1">
                    <a:tint val="75000"/>
                  </a:schemeClr>
                </a:solidFill>
                <a:effectLst/>
                <a:uLnTx/>
                <a:uFillTx/>
                <a:latin typeface="+mn-lt"/>
                <a:ea typeface="+mn-ea"/>
                <a:cs typeface="+mn-cs"/>
              </a:rPr>
              <a:t/>
            </a:fld>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5_内容与标题">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a:xfrm>
            <a:off x="298450" y="6245225"/>
            <a:ext cx="2289175" cy="476250"/>
          </a:xfrm>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custDataLst>
              <p:tags r:id="rId3"/>
            </p:custDataLst>
          </p:nvPr>
        </p:nvSpPr>
        <p:spPr>
          <a:xfrm>
            <a:off x="3121025" y="6245225"/>
            <a:ext cx="2895600" cy="476250"/>
          </a:xfrm>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3"/>
          <p:cNvSpPr>
            <a:spLocks noGrp="1"/>
          </p:cNvSpPr>
          <p:nvPr>
            <p:ph type="sldNum" sz="quarter" idx="12"/>
            <p:custDataLst>
              <p:tags r:id="rId4"/>
            </p:custDataLst>
          </p:nvPr>
        </p:nvSpPr>
        <p:spPr>
          <a:xfrm>
            <a:off x="6550025" y="6245225"/>
            <a:ext cx="2289175" cy="47625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F362963-EB39-4484-8798-F24902B1C5C8}" type="slidenum">
              <a:rPr kumimoji="0" lang="zh-CN" altLang="en-US" sz="1200" b="0" i="0" u="none" strike="noStrike" kern="1200" cap="none" spc="0" normalizeH="0" baseline="0" noProof="1" smtClean="0">
                <a:ln>
                  <a:noFill/>
                </a:ln>
                <a:solidFill>
                  <a:schemeClr val="tx1">
                    <a:tint val="75000"/>
                  </a:schemeClr>
                </a:solidFill>
                <a:effectLst/>
                <a:uLnTx/>
                <a:uFillTx/>
                <a:latin typeface="+mn-lt"/>
                <a:ea typeface="+mn-ea"/>
                <a:cs typeface="+mn-cs"/>
              </a:rPr>
              <a:t/>
            </a:fld>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6_内容与标题">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a:xfrm>
            <a:off x="298450" y="6245225"/>
            <a:ext cx="2289175" cy="476250"/>
          </a:xfrm>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custDataLst>
              <p:tags r:id="rId3"/>
            </p:custDataLst>
          </p:nvPr>
        </p:nvSpPr>
        <p:spPr>
          <a:xfrm>
            <a:off x="3121025" y="6245225"/>
            <a:ext cx="2895600" cy="476250"/>
          </a:xfrm>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3"/>
          <p:cNvSpPr>
            <a:spLocks noGrp="1"/>
          </p:cNvSpPr>
          <p:nvPr>
            <p:ph type="sldNum" sz="quarter" idx="12"/>
            <p:custDataLst>
              <p:tags r:id="rId4"/>
            </p:custDataLst>
          </p:nvPr>
        </p:nvSpPr>
        <p:spPr>
          <a:xfrm>
            <a:off x="6550025" y="6245225"/>
            <a:ext cx="2289175" cy="47625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F362963-EB39-4484-8798-F24902B1C5C8}" type="slidenum">
              <a:rPr kumimoji="0" lang="zh-CN" altLang="en-US" sz="1200" b="0" i="0" u="none" strike="noStrike" kern="1200" cap="none" spc="0" normalizeH="0" baseline="0" noProof="1" smtClean="0">
                <a:ln>
                  <a:noFill/>
                </a:ln>
                <a:solidFill>
                  <a:schemeClr val="tx1">
                    <a:tint val="75000"/>
                  </a:schemeClr>
                </a:solidFill>
                <a:effectLst/>
                <a:uLnTx/>
                <a:uFillTx/>
                <a:latin typeface="+mn-lt"/>
                <a:ea typeface="+mn-ea"/>
                <a:cs typeface="+mn-cs"/>
              </a:rPr>
              <a:t/>
            </a:fld>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7_内容与标题">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a:xfrm>
            <a:off x="298450" y="6245225"/>
            <a:ext cx="2289175" cy="476250"/>
          </a:xfrm>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custDataLst>
              <p:tags r:id="rId3"/>
            </p:custDataLst>
          </p:nvPr>
        </p:nvSpPr>
        <p:spPr>
          <a:xfrm>
            <a:off x="3121025" y="6245225"/>
            <a:ext cx="2895600" cy="476250"/>
          </a:xfrm>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3"/>
          <p:cNvSpPr>
            <a:spLocks noGrp="1"/>
          </p:cNvSpPr>
          <p:nvPr>
            <p:ph type="sldNum" sz="quarter" idx="12"/>
            <p:custDataLst>
              <p:tags r:id="rId4"/>
            </p:custDataLst>
          </p:nvPr>
        </p:nvSpPr>
        <p:spPr>
          <a:xfrm>
            <a:off x="6550025" y="6245225"/>
            <a:ext cx="2289175" cy="47625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F362963-EB39-4484-8798-F24902B1C5C8}" type="slidenum">
              <a:rPr kumimoji="0" lang="zh-CN" altLang="en-US" sz="1200" b="0" i="0" u="none" strike="noStrike" kern="1200" cap="none" spc="0" normalizeH="0" baseline="0" noProof="1" smtClean="0">
                <a:ln>
                  <a:noFill/>
                </a:ln>
                <a:solidFill>
                  <a:schemeClr val="tx1">
                    <a:tint val="75000"/>
                  </a:schemeClr>
                </a:solidFill>
                <a:effectLst/>
                <a:uLnTx/>
                <a:uFillTx/>
                <a:latin typeface="+mn-lt"/>
                <a:ea typeface="+mn-ea"/>
                <a:cs typeface="+mn-cs"/>
              </a:rPr>
              <a:t/>
            </a:fld>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8_内容与标题">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a:xfrm>
            <a:off x="298450" y="6245225"/>
            <a:ext cx="2289175" cy="476250"/>
          </a:xfrm>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custDataLst>
              <p:tags r:id="rId3"/>
            </p:custDataLst>
          </p:nvPr>
        </p:nvSpPr>
        <p:spPr>
          <a:xfrm>
            <a:off x="3121025" y="6245225"/>
            <a:ext cx="2895600" cy="476250"/>
          </a:xfrm>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3"/>
          <p:cNvSpPr>
            <a:spLocks noGrp="1"/>
          </p:cNvSpPr>
          <p:nvPr>
            <p:ph type="sldNum" sz="quarter" idx="12"/>
            <p:custDataLst>
              <p:tags r:id="rId4"/>
            </p:custDataLst>
          </p:nvPr>
        </p:nvSpPr>
        <p:spPr>
          <a:xfrm>
            <a:off x="6550025" y="6245225"/>
            <a:ext cx="2289175" cy="47625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F362963-EB39-4484-8798-F24902B1C5C8}" type="slidenum">
              <a:rPr kumimoji="0" lang="zh-CN" altLang="en-US" sz="1200" b="0" i="0" u="none" strike="noStrike" kern="1200" cap="none" spc="0" normalizeH="0" baseline="0" noProof="1" smtClean="0">
                <a:ln>
                  <a:noFill/>
                </a:ln>
                <a:solidFill>
                  <a:schemeClr val="tx1">
                    <a:tint val="75000"/>
                  </a:schemeClr>
                </a:solidFill>
                <a:effectLst/>
                <a:uLnTx/>
                <a:uFillTx/>
                <a:latin typeface="+mn-lt"/>
                <a:ea typeface="+mn-ea"/>
                <a:cs typeface="+mn-cs"/>
              </a:rPr>
              <a:t/>
            </a:fld>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1_内容与标题">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a:xfrm>
            <a:off x="298450" y="6245225"/>
            <a:ext cx="2289175" cy="476250"/>
          </a:xfrm>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custDataLst>
              <p:tags r:id="rId3"/>
            </p:custDataLst>
          </p:nvPr>
        </p:nvSpPr>
        <p:spPr>
          <a:xfrm>
            <a:off x="3121025" y="6245225"/>
            <a:ext cx="2895600" cy="476250"/>
          </a:xfrm>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3"/>
          <p:cNvSpPr>
            <a:spLocks noGrp="1"/>
          </p:cNvSpPr>
          <p:nvPr>
            <p:ph type="sldNum" sz="quarter" idx="12"/>
            <p:custDataLst>
              <p:tags r:id="rId4"/>
            </p:custDataLst>
          </p:nvPr>
        </p:nvSpPr>
        <p:spPr>
          <a:xfrm>
            <a:off x="6550025" y="6245225"/>
            <a:ext cx="2289175" cy="47625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F362963-EB39-4484-8798-F24902B1C5C8}" type="slidenum">
              <a:rPr kumimoji="0" lang="zh-CN" altLang="en-US" sz="1200" b="0" i="0" u="none" strike="noStrike" kern="1200" cap="none" spc="0" normalizeH="0" baseline="0" noProof="1" smtClean="0">
                <a:ln>
                  <a:noFill/>
                </a:ln>
                <a:solidFill>
                  <a:schemeClr val="tx1">
                    <a:tint val="75000"/>
                  </a:schemeClr>
                </a:solidFill>
                <a:effectLst/>
                <a:uLnTx/>
                <a:uFillTx/>
                <a:latin typeface="+mn-lt"/>
                <a:ea typeface="+mn-ea"/>
                <a:cs typeface="+mn-cs"/>
              </a:rPr>
              <a:t/>
            </a:fld>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9_内容与标题">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a:xfrm>
            <a:off x="298450" y="6245225"/>
            <a:ext cx="2289175" cy="476250"/>
          </a:xfrm>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custDataLst>
              <p:tags r:id="rId3"/>
            </p:custDataLst>
          </p:nvPr>
        </p:nvSpPr>
        <p:spPr>
          <a:xfrm>
            <a:off x="3121025" y="6245225"/>
            <a:ext cx="2895600" cy="476250"/>
          </a:xfrm>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3"/>
          <p:cNvSpPr>
            <a:spLocks noGrp="1"/>
          </p:cNvSpPr>
          <p:nvPr>
            <p:ph type="sldNum" sz="quarter" idx="12"/>
            <p:custDataLst>
              <p:tags r:id="rId4"/>
            </p:custDataLst>
          </p:nvPr>
        </p:nvSpPr>
        <p:spPr>
          <a:xfrm>
            <a:off x="6550025" y="6245225"/>
            <a:ext cx="2289175" cy="47625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F362963-EB39-4484-8798-F24902B1C5C8}" type="slidenum">
              <a:rPr kumimoji="0" lang="zh-CN" altLang="en-US" sz="1200" b="0" i="0" u="none" strike="noStrike" kern="1200" cap="none" spc="0" normalizeH="0" baseline="0" noProof="1" smtClean="0">
                <a:ln>
                  <a:noFill/>
                </a:ln>
                <a:solidFill>
                  <a:schemeClr val="tx1">
                    <a:tint val="75000"/>
                  </a:schemeClr>
                </a:solidFill>
                <a:effectLst/>
                <a:uLnTx/>
                <a:uFillTx/>
                <a:latin typeface="+mn-lt"/>
                <a:ea typeface="+mn-ea"/>
                <a:cs typeface="+mn-cs"/>
              </a:rPr>
              <a:t/>
            </a:fld>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0_内容与标题">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a:xfrm>
            <a:off x="298450" y="6245225"/>
            <a:ext cx="2289175" cy="476250"/>
          </a:xfrm>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custDataLst>
              <p:tags r:id="rId3"/>
            </p:custDataLst>
          </p:nvPr>
        </p:nvSpPr>
        <p:spPr>
          <a:xfrm>
            <a:off x="3121025" y="6245225"/>
            <a:ext cx="2895600" cy="476250"/>
          </a:xfrm>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3"/>
          <p:cNvSpPr>
            <a:spLocks noGrp="1"/>
          </p:cNvSpPr>
          <p:nvPr>
            <p:ph type="sldNum" sz="quarter" idx="12"/>
            <p:custDataLst>
              <p:tags r:id="rId4"/>
            </p:custDataLst>
          </p:nvPr>
        </p:nvSpPr>
        <p:spPr>
          <a:xfrm>
            <a:off x="6550025" y="6245225"/>
            <a:ext cx="2289175" cy="47625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F362963-EB39-4484-8798-F24902B1C5C8}" type="slidenum">
              <a:rPr kumimoji="0" lang="zh-CN" altLang="en-US" sz="1200" b="0" i="0" u="none" strike="noStrike" kern="1200" cap="none" spc="0" normalizeH="0" baseline="0" noProof="1" smtClean="0">
                <a:ln>
                  <a:noFill/>
                </a:ln>
                <a:solidFill>
                  <a:schemeClr val="tx1">
                    <a:tint val="75000"/>
                  </a:schemeClr>
                </a:solidFill>
                <a:effectLst/>
                <a:uLnTx/>
                <a:uFillTx/>
                <a:latin typeface="+mn-lt"/>
                <a:ea typeface="+mn-ea"/>
                <a:cs typeface="+mn-cs"/>
              </a:rPr>
              <a:t/>
            </a:fld>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2_内容与标题">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a:xfrm>
            <a:off x="298450" y="6245225"/>
            <a:ext cx="2289175" cy="476250"/>
          </a:xfrm>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custDataLst>
              <p:tags r:id="rId3"/>
            </p:custDataLst>
          </p:nvPr>
        </p:nvSpPr>
        <p:spPr>
          <a:xfrm>
            <a:off x="3121025" y="6245225"/>
            <a:ext cx="2895600" cy="476250"/>
          </a:xfrm>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pitchFamily="34" charset="-122"/>
              <a:cs typeface="+mn-cs"/>
            </a:endParaRPr>
          </a:p>
        </p:txBody>
      </p:sp>
      <p:sp>
        <p:nvSpPr>
          <p:cNvPr id="4" name="灯片编号占位符 3"/>
          <p:cNvSpPr>
            <a:spLocks noGrp="1"/>
          </p:cNvSpPr>
          <p:nvPr>
            <p:ph type="sldNum" sz="quarter" idx="12"/>
            <p:custDataLst>
              <p:tags r:id="rId4"/>
            </p:custDataLst>
          </p:nvPr>
        </p:nvSpPr>
        <p:spPr>
          <a:xfrm>
            <a:off x="6550025" y="6245225"/>
            <a:ext cx="2289175" cy="47625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F362963-EB39-4484-8798-F24902B1C5C8}" type="slidenum">
              <a:rPr kumimoji="0" lang="zh-CN" altLang="en-US" sz="1200" b="0" i="0" u="none" strike="noStrike" kern="1200" cap="none" spc="0" normalizeH="0" baseline="0" noProof="1" smtClean="0">
                <a:ln>
                  <a:noFill/>
                </a:ln>
                <a:solidFill>
                  <a:schemeClr val="tx1">
                    <a:tint val="75000"/>
                  </a:schemeClr>
                </a:solidFill>
                <a:effectLst/>
                <a:uLnTx/>
                <a:uFillTx/>
                <a:latin typeface="+mn-lt"/>
                <a:ea typeface="+mn-ea"/>
                <a:cs typeface="+mn-cs"/>
              </a:rPr>
              <a:t/>
            </a:fld>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tags" Target="../tags/tag53.xml" /><Relationship Id="rId15"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bg1"/>
        </a:solidFill>
        <a:effectLst/>
      </p:bgPr>
    </p:bg>
    <p:spTree>
      <p:nvGrpSpPr>
        <p:cNvPr id="1" name=""/>
        <p:cNvGrpSpPr/>
        <p:nvPr>
          <p:custDataLst>
            <p:tags r:id="rId14"/>
          </p:custDataLst>
        </p:nvPr>
      </p:nvGrpSpPr>
      <p:grpSpPr>
        <a:xfrm>
          <a:off x="0" y="0"/>
          <a: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timing/>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lr>
          <a:schemeClr val="hlink"/>
        </a:buClr>
        <a:buFont typeface="Wingdings" panose="05000000000000000000" pitchFamily="2" charset="2"/>
        <a:buChar char="§"/>
        <a:defRPr sz="3200" kern="1200">
          <a:solidFill>
            <a:schemeClr val="tx1"/>
          </a:solidFill>
          <a:latin typeface="+mn-lt"/>
          <a:ea typeface="+mn-ea"/>
          <a:cs typeface="+mn-cs"/>
        </a:defRPr>
      </a:lvl1pPr>
      <a:lvl2pPr marL="742950" lvl="1" indent="-285750" algn="l" rtl="0" fontAlgn="base">
        <a:spcBef>
          <a:spcPct val="20000"/>
        </a:spcBef>
        <a:spcAft>
          <a:spcPct val="0"/>
        </a:spcAft>
        <a:buClr>
          <a:schemeClr val="tx2"/>
        </a:buClr>
        <a:buSzPct val="85000"/>
        <a:buFont typeface="Wingdings" panose="05000000000000000000" pitchFamily="2" charset="2"/>
        <a:buChar char="Ø"/>
        <a:defRPr sz="2800" kern="1200">
          <a:solidFill>
            <a:schemeClr val="tx1"/>
          </a:solidFill>
          <a:latin typeface="+mn-lt"/>
          <a:ea typeface="+mn-ea"/>
          <a:cs typeface="+mn-cs"/>
        </a:defRPr>
      </a:lvl2pPr>
      <a:lvl3pPr marL="1143000" lvl="2" indent="-228600" algn="l" rtl="0" fontAlgn="base">
        <a:spcBef>
          <a:spcPct val="20000"/>
        </a:spcBef>
        <a:spcAft>
          <a:spcPct val="0"/>
        </a:spcAft>
        <a:buClr>
          <a:schemeClr val="hlink"/>
        </a:buClr>
        <a:buSzPct val="95000"/>
        <a:buFont typeface="Wingdings 2" panose="05020102010507070707" pitchFamily="18" charset="2"/>
        <a:buChar char="¡"/>
        <a:defRPr sz="2400" kern="1200">
          <a:solidFill>
            <a:schemeClr val="tx1"/>
          </a:solidFill>
          <a:latin typeface="+mn-lt"/>
          <a:ea typeface="+mn-ea"/>
          <a:cs typeface="+mn-cs"/>
        </a:defRPr>
      </a:lvl3pPr>
      <a:lvl4pPr marL="1600200" lvl="3" indent="-228600" algn="l" rtl="0" fontAlgn="base">
        <a:spcBef>
          <a:spcPct val="20000"/>
        </a:spcBef>
        <a:spcAft>
          <a:spcPct val="0"/>
        </a:spcAft>
        <a:buClr>
          <a:schemeClr val="tx2"/>
        </a:buClr>
        <a:buSzPct val="90000"/>
        <a:buFont typeface="Wingdings" panose="05000000000000000000" pitchFamily="2" charset="2"/>
        <a:buChar char="Ø"/>
        <a:defRPr sz="2000" kern="1200">
          <a:solidFill>
            <a:schemeClr val="tx1"/>
          </a:solidFill>
          <a:latin typeface="+mn-lt"/>
          <a:ea typeface="+mn-ea"/>
          <a:cs typeface="+mn-cs"/>
        </a:defRPr>
      </a:lvl4pPr>
      <a:lvl5pPr marL="2057400" lvl="4" indent="-228600" algn="l" rtl="0" fontAlgn="base">
        <a:spcBef>
          <a:spcPct val="20000"/>
        </a:spcBef>
        <a:spcAft>
          <a:spcPct val="0"/>
        </a:spcAft>
        <a:buClr>
          <a:schemeClr val="hlink"/>
        </a:buClr>
        <a:buFont typeface="Wingdings 2" panose="05020102010507070707" pitchFamily="18" charset="2"/>
        <a:buChar char="¡"/>
        <a:defRPr sz="2000" kern="120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audio" Target="../media/audio11.wav" /><Relationship Id="rId2" Type="http://schemas.openxmlformats.org/officeDocument/2006/relationships/tags" Target="../tags/tag61.xml" /><Relationship Id="rId3" Type="http://schemas.openxmlformats.org/officeDocument/2006/relationships/image" Target="../media/image1.jpeg" /><Relationship Id="rId4" Type="http://schemas.openxmlformats.org/officeDocument/2006/relationships/tags" Target="../tags/tag62.xml" /><Relationship Id="rId5" Type="http://schemas.openxmlformats.org/officeDocument/2006/relationships/image" Target="../media/image2.jpeg" /><Relationship Id="rId6" Type="http://schemas.openxmlformats.org/officeDocument/2006/relationships/tags" Target="../tags/tag63.xml" /><Relationship Id="rId7" Type="http://schemas.openxmlformats.org/officeDocument/2006/relationships/tags" Target="../tags/tag64.xml" /><Relationship Id="rId8" Type="http://schemas.openxmlformats.org/officeDocument/2006/relationships/tags" Target="../tags/tag65.xml" /><Relationship Id="rId9" Type="http://schemas.openxmlformats.org/officeDocument/2006/relationships/tags" Target="../tags/tag66.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tags" Target="../tags/tag71.xml" /><Relationship Id="rId4" Type="http://schemas.openxmlformats.org/officeDocument/2006/relationships/tags" Target="../tags/tag72.xml" /><Relationship Id="rId5" Type="http://schemas.openxmlformats.org/officeDocument/2006/relationships/tags" Target="../tags/tag73.xml" /><Relationship Id="rId6" Type="http://schemas.openxmlformats.org/officeDocument/2006/relationships/tags" Target="../tags/tag7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image" Target="../media/image6.jpeg" /><Relationship Id="rId11" Type="http://schemas.openxmlformats.org/officeDocument/2006/relationships/tags" Target="../tags/tag80.xml" /><Relationship Id="rId12" Type="http://schemas.openxmlformats.org/officeDocument/2006/relationships/tags" Target="../tags/tag81.xml" /><Relationship Id="rId13" Type="http://schemas.openxmlformats.org/officeDocument/2006/relationships/tags" Target="../tags/tag82.xml" /><Relationship Id="rId14" Type="http://schemas.openxmlformats.org/officeDocument/2006/relationships/tags" Target="../tags/tag83.xml" /><Relationship Id="rId15" Type="http://schemas.openxmlformats.org/officeDocument/2006/relationships/tags" Target="../tags/tag84.xml" /><Relationship Id="rId16" Type="http://schemas.openxmlformats.org/officeDocument/2006/relationships/tags" Target="../tags/tag85.xml" /><Relationship Id="rId17" Type="http://schemas.openxmlformats.org/officeDocument/2006/relationships/image" Target="../media/image7.jpeg" /><Relationship Id="rId18" Type="http://schemas.openxmlformats.org/officeDocument/2006/relationships/tags" Target="../tags/tag86.xml" /><Relationship Id="rId2" Type="http://schemas.openxmlformats.org/officeDocument/2006/relationships/tags" Target="../tags/tag75.xml" /><Relationship Id="rId3" Type="http://schemas.openxmlformats.org/officeDocument/2006/relationships/tags" Target="../tags/tag76.xml" /><Relationship Id="rId4" Type="http://schemas.openxmlformats.org/officeDocument/2006/relationships/image" Target="../media/image3.jpeg" /><Relationship Id="rId5" Type="http://schemas.openxmlformats.org/officeDocument/2006/relationships/tags" Target="../tags/tag77.xml" /><Relationship Id="rId6" Type="http://schemas.openxmlformats.org/officeDocument/2006/relationships/image" Target="../media/image4.jpeg" /><Relationship Id="rId7" Type="http://schemas.openxmlformats.org/officeDocument/2006/relationships/tags" Target="../tags/tag78.xml" /><Relationship Id="rId8" Type="http://schemas.openxmlformats.org/officeDocument/2006/relationships/image" Target="../media/image5.jpeg" /><Relationship Id="rId9" Type="http://schemas.openxmlformats.org/officeDocument/2006/relationships/tags" Target="../tags/tag79.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tags" Target="../tags/tag98.xml" /><Relationship Id="rId11" Type="http://schemas.openxmlformats.org/officeDocument/2006/relationships/tags" Target="../tags/tag99.xml" /><Relationship Id="rId12" Type="http://schemas.openxmlformats.org/officeDocument/2006/relationships/tags" Target="../tags/tag100.xml" /><Relationship Id="rId13" Type="http://schemas.openxmlformats.org/officeDocument/2006/relationships/tags" Target="../tags/tag101.xml" /><Relationship Id="rId14" Type="http://schemas.openxmlformats.org/officeDocument/2006/relationships/tags" Target="../tags/tag102.xml" /><Relationship Id="rId15" Type="http://schemas.openxmlformats.org/officeDocument/2006/relationships/image" Target="../media/image8.jpeg" /><Relationship Id="rId16" Type="http://schemas.openxmlformats.org/officeDocument/2006/relationships/tags" Target="../tags/tag103.xml" /><Relationship Id="rId17" Type="http://schemas.openxmlformats.org/officeDocument/2006/relationships/image" Target="../media/image9.png" /><Relationship Id="rId18" Type="http://schemas.openxmlformats.org/officeDocument/2006/relationships/tags" Target="../tags/tag104.xml" /><Relationship Id="rId19" Type="http://schemas.openxmlformats.org/officeDocument/2006/relationships/tags" Target="../tags/tag105.xml" /><Relationship Id="rId2" Type="http://schemas.openxmlformats.org/officeDocument/2006/relationships/notesSlide" Target="../notesSlides/notesSlide2.xml" /><Relationship Id="rId20" Type="http://schemas.openxmlformats.org/officeDocument/2006/relationships/tags" Target="../tags/tag106.xml" /><Relationship Id="rId21" Type="http://schemas.openxmlformats.org/officeDocument/2006/relationships/tags" Target="../tags/tag107.xml" /><Relationship Id="rId22" Type="http://schemas.openxmlformats.org/officeDocument/2006/relationships/tags" Target="../tags/tag108.xml" /><Relationship Id="rId23" Type="http://schemas.openxmlformats.org/officeDocument/2006/relationships/image" Target="../media/image10.png" /><Relationship Id="rId24" Type="http://schemas.openxmlformats.org/officeDocument/2006/relationships/tags" Target="../tags/tag109.xml" /><Relationship Id="rId25" Type="http://schemas.openxmlformats.org/officeDocument/2006/relationships/tags" Target="../tags/tag110.xml" /><Relationship Id="rId26" Type="http://schemas.openxmlformats.org/officeDocument/2006/relationships/image" Target="../media/image11.png" /><Relationship Id="rId27" Type="http://schemas.openxmlformats.org/officeDocument/2006/relationships/tags" Target="../tags/tag111.xml" /><Relationship Id="rId28" Type="http://schemas.openxmlformats.org/officeDocument/2006/relationships/image" Target="../media/image12.png" /><Relationship Id="rId29" Type="http://schemas.openxmlformats.org/officeDocument/2006/relationships/tags" Target="../tags/tag112.xml" /><Relationship Id="rId3" Type="http://schemas.openxmlformats.org/officeDocument/2006/relationships/tags" Target="../tags/tag91.xml" /><Relationship Id="rId30" Type="http://schemas.openxmlformats.org/officeDocument/2006/relationships/image" Target="../media/image13.png" /><Relationship Id="rId31" Type="http://schemas.openxmlformats.org/officeDocument/2006/relationships/tags" Target="../tags/tag113.xml" /><Relationship Id="rId4" Type="http://schemas.openxmlformats.org/officeDocument/2006/relationships/tags" Target="../tags/tag92.xml" /><Relationship Id="rId5" Type="http://schemas.openxmlformats.org/officeDocument/2006/relationships/tags" Target="../tags/tag93.xml" /><Relationship Id="rId6" Type="http://schemas.openxmlformats.org/officeDocument/2006/relationships/tags" Target="../tags/tag94.xml" /><Relationship Id="rId7" Type="http://schemas.openxmlformats.org/officeDocument/2006/relationships/tags" Target="../tags/tag95.xml" /><Relationship Id="rId8" Type="http://schemas.openxmlformats.org/officeDocument/2006/relationships/tags" Target="../tags/tag96.xml" /><Relationship Id="rId9" Type="http://schemas.openxmlformats.org/officeDocument/2006/relationships/tags" Target="../tags/tag9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tags" Target="../tags/tag124.xml" /><Relationship Id="rId11" Type="http://schemas.openxmlformats.org/officeDocument/2006/relationships/tags" Target="../tags/tag125.xml" /><Relationship Id="rId12" Type="http://schemas.openxmlformats.org/officeDocument/2006/relationships/tags" Target="../tags/tag126.xml" /><Relationship Id="rId2" Type="http://schemas.openxmlformats.org/officeDocument/2006/relationships/notesSlide" Target="../notesSlides/notesSlide3.xml" /><Relationship Id="rId3" Type="http://schemas.openxmlformats.org/officeDocument/2006/relationships/tags" Target="../tags/tag118.xml" /><Relationship Id="rId4" Type="http://schemas.openxmlformats.org/officeDocument/2006/relationships/tags" Target="../tags/tag119.xml" /><Relationship Id="rId5" Type="http://schemas.openxmlformats.org/officeDocument/2006/relationships/tags" Target="../tags/tag120.xml" /><Relationship Id="rId6" Type="http://schemas.openxmlformats.org/officeDocument/2006/relationships/tags" Target="../tags/tag121.xml" /><Relationship Id="rId7" Type="http://schemas.openxmlformats.org/officeDocument/2006/relationships/image" Target="../media/image14.png" /><Relationship Id="rId8" Type="http://schemas.openxmlformats.org/officeDocument/2006/relationships/tags" Target="../tags/tag122.xml" /><Relationship Id="rId9" Type="http://schemas.openxmlformats.org/officeDocument/2006/relationships/tags" Target="../tags/tag12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tags" Target="../tags/tag135.xml" /><Relationship Id="rId100" Type="http://schemas.openxmlformats.org/officeDocument/2006/relationships/tags" Target="../tags/tag225.xml" /><Relationship Id="rId101" Type="http://schemas.openxmlformats.org/officeDocument/2006/relationships/tags" Target="../tags/tag226.xml" /><Relationship Id="rId102" Type="http://schemas.openxmlformats.org/officeDocument/2006/relationships/tags" Target="../tags/tag227.xml" /><Relationship Id="rId103" Type="http://schemas.openxmlformats.org/officeDocument/2006/relationships/tags" Target="../tags/tag228.xml" /><Relationship Id="rId104" Type="http://schemas.openxmlformats.org/officeDocument/2006/relationships/tags" Target="../tags/tag229.xml" /><Relationship Id="rId105" Type="http://schemas.openxmlformats.org/officeDocument/2006/relationships/tags" Target="../tags/tag230.xml" /><Relationship Id="rId106" Type="http://schemas.openxmlformats.org/officeDocument/2006/relationships/tags" Target="../tags/tag231.xml" /><Relationship Id="rId107" Type="http://schemas.openxmlformats.org/officeDocument/2006/relationships/tags" Target="../tags/tag232.xml" /><Relationship Id="rId108" Type="http://schemas.openxmlformats.org/officeDocument/2006/relationships/tags" Target="../tags/tag233.xml" /><Relationship Id="rId109" Type="http://schemas.openxmlformats.org/officeDocument/2006/relationships/tags" Target="../tags/tag234.xml" /><Relationship Id="rId11" Type="http://schemas.openxmlformats.org/officeDocument/2006/relationships/tags" Target="../tags/tag136.xml" /><Relationship Id="rId110" Type="http://schemas.openxmlformats.org/officeDocument/2006/relationships/tags" Target="../tags/tag235.xml" /><Relationship Id="rId111" Type="http://schemas.openxmlformats.org/officeDocument/2006/relationships/tags" Target="../tags/tag236.xml" /><Relationship Id="rId112" Type="http://schemas.openxmlformats.org/officeDocument/2006/relationships/tags" Target="../tags/tag237.xml" /><Relationship Id="rId113" Type="http://schemas.openxmlformats.org/officeDocument/2006/relationships/tags" Target="../tags/tag238.xml" /><Relationship Id="rId114" Type="http://schemas.openxmlformats.org/officeDocument/2006/relationships/tags" Target="../tags/tag239.xml" /><Relationship Id="rId115" Type="http://schemas.openxmlformats.org/officeDocument/2006/relationships/tags" Target="../tags/tag240.xml" /><Relationship Id="rId116" Type="http://schemas.openxmlformats.org/officeDocument/2006/relationships/tags" Target="../tags/tag241.xml" /><Relationship Id="rId117" Type="http://schemas.openxmlformats.org/officeDocument/2006/relationships/tags" Target="../tags/tag242.xml" /><Relationship Id="rId118" Type="http://schemas.openxmlformats.org/officeDocument/2006/relationships/tags" Target="../tags/tag243.xml" /><Relationship Id="rId119" Type="http://schemas.openxmlformats.org/officeDocument/2006/relationships/tags" Target="../tags/tag244.xml" /><Relationship Id="rId12" Type="http://schemas.openxmlformats.org/officeDocument/2006/relationships/tags" Target="../tags/tag137.xml" /><Relationship Id="rId120" Type="http://schemas.openxmlformats.org/officeDocument/2006/relationships/tags" Target="../tags/tag245.xml" /><Relationship Id="rId121" Type="http://schemas.openxmlformats.org/officeDocument/2006/relationships/tags" Target="../tags/tag246.xml" /><Relationship Id="rId122" Type="http://schemas.openxmlformats.org/officeDocument/2006/relationships/tags" Target="../tags/tag247.xml" /><Relationship Id="rId123" Type="http://schemas.openxmlformats.org/officeDocument/2006/relationships/tags" Target="../tags/tag248.xml" /><Relationship Id="rId124" Type="http://schemas.openxmlformats.org/officeDocument/2006/relationships/tags" Target="../tags/tag249.xml" /><Relationship Id="rId125" Type="http://schemas.openxmlformats.org/officeDocument/2006/relationships/tags" Target="../tags/tag250.xml" /><Relationship Id="rId126" Type="http://schemas.openxmlformats.org/officeDocument/2006/relationships/tags" Target="../tags/tag251.xml" /><Relationship Id="rId127" Type="http://schemas.openxmlformats.org/officeDocument/2006/relationships/tags" Target="../tags/tag252.xml" /><Relationship Id="rId128" Type="http://schemas.openxmlformats.org/officeDocument/2006/relationships/tags" Target="../tags/tag253.xml" /><Relationship Id="rId129" Type="http://schemas.openxmlformats.org/officeDocument/2006/relationships/tags" Target="../tags/tag254.xml" /><Relationship Id="rId13" Type="http://schemas.openxmlformats.org/officeDocument/2006/relationships/tags" Target="../tags/tag138.xml" /><Relationship Id="rId130" Type="http://schemas.openxmlformats.org/officeDocument/2006/relationships/tags" Target="../tags/tag255.xml" /><Relationship Id="rId131" Type="http://schemas.openxmlformats.org/officeDocument/2006/relationships/tags" Target="../tags/tag256.xml" /><Relationship Id="rId132" Type="http://schemas.openxmlformats.org/officeDocument/2006/relationships/tags" Target="../tags/tag257.xml" /><Relationship Id="rId133" Type="http://schemas.openxmlformats.org/officeDocument/2006/relationships/tags" Target="../tags/tag258.xml" /><Relationship Id="rId134" Type="http://schemas.openxmlformats.org/officeDocument/2006/relationships/tags" Target="../tags/tag259.xml" /><Relationship Id="rId135" Type="http://schemas.openxmlformats.org/officeDocument/2006/relationships/tags" Target="../tags/tag260.xml" /><Relationship Id="rId136" Type="http://schemas.openxmlformats.org/officeDocument/2006/relationships/tags" Target="../tags/tag261.xml" /><Relationship Id="rId137" Type="http://schemas.openxmlformats.org/officeDocument/2006/relationships/tags" Target="../tags/tag262.xml" /><Relationship Id="rId138" Type="http://schemas.openxmlformats.org/officeDocument/2006/relationships/tags" Target="../tags/tag263.xml" /><Relationship Id="rId139" Type="http://schemas.openxmlformats.org/officeDocument/2006/relationships/tags" Target="../tags/tag264.xml" /><Relationship Id="rId14" Type="http://schemas.openxmlformats.org/officeDocument/2006/relationships/tags" Target="../tags/tag139.xml" /><Relationship Id="rId140" Type="http://schemas.openxmlformats.org/officeDocument/2006/relationships/tags" Target="../tags/tag265.xml" /><Relationship Id="rId141" Type="http://schemas.openxmlformats.org/officeDocument/2006/relationships/tags" Target="../tags/tag266.xml" /><Relationship Id="rId142" Type="http://schemas.openxmlformats.org/officeDocument/2006/relationships/tags" Target="../tags/tag267.xml" /><Relationship Id="rId143" Type="http://schemas.openxmlformats.org/officeDocument/2006/relationships/tags" Target="../tags/tag268.xml" /><Relationship Id="rId144" Type="http://schemas.openxmlformats.org/officeDocument/2006/relationships/tags" Target="../tags/tag269.xml" /><Relationship Id="rId145" Type="http://schemas.openxmlformats.org/officeDocument/2006/relationships/tags" Target="../tags/tag270.xml" /><Relationship Id="rId146" Type="http://schemas.openxmlformats.org/officeDocument/2006/relationships/tags" Target="../tags/tag271.xml" /><Relationship Id="rId147" Type="http://schemas.openxmlformats.org/officeDocument/2006/relationships/tags" Target="../tags/tag272.xml" /><Relationship Id="rId148" Type="http://schemas.openxmlformats.org/officeDocument/2006/relationships/tags" Target="../tags/tag273.xml" /><Relationship Id="rId149" Type="http://schemas.openxmlformats.org/officeDocument/2006/relationships/tags" Target="../tags/tag274.xml" /><Relationship Id="rId15" Type="http://schemas.openxmlformats.org/officeDocument/2006/relationships/tags" Target="../tags/tag140.xml" /><Relationship Id="rId150" Type="http://schemas.openxmlformats.org/officeDocument/2006/relationships/tags" Target="../tags/tag275.xml" /><Relationship Id="rId151" Type="http://schemas.openxmlformats.org/officeDocument/2006/relationships/tags" Target="../tags/tag276.xml" /><Relationship Id="rId152" Type="http://schemas.openxmlformats.org/officeDocument/2006/relationships/tags" Target="../tags/tag277.xml" /><Relationship Id="rId153" Type="http://schemas.openxmlformats.org/officeDocument/2006/relationships/tags" Target="../tags/tag278.xml" /><Relationship Id="rId154" Type="http://schemas.openxmlformats.org/officeDocument/2006/relationships/tags" Target="../tags/tag279.xml" /><Relationship Id="rId155" Type="http://schemas.openxmlformats.org/officeDocument/2006/relationships/tags" Target="../tags/tag280.xml" /><Relationship Id="rId156" Type="http://schemas.openxmlformats.org/officeDocument/2006/relationships/tags" Target="../tags/tag281.xml" /><Relationship Id="rId157" Type="http://schemas.openxmlformats.org/officeDocument/2006/relationships/tags" Target="../tags/tag282.xml" /><Relationship Id="rId158" Type="http://schemas.openxmlformats.org/officeDocument/2006/relationships/tags" Target="../tags/tag283.xml" /><Relationship Id="rId159" Type="http://schemas.openxmlformats.org/officeDocument/2006/relationships/tags" Target="../tags/tag284.xml" /><Relationship Id="rId16" Type="http://schemas.openxmlformats.org/officeDocument/2006/relationships/tags" Target="../tags/tag141.xml" /><Relationship Id="rId160" Type="http://schemas.openxmlformats.org/officeDocument/2006/relationships/tags" Target="../tags/tag285.xml" /><Relationship Id="rId161" Type="http://schemas.openxmlformats.org/officeDocument/2006/relationships/tags" Target="../tags/tag286.xml" /><Relationship Id="rId162" Type="http://schemas.openxmlformats.org/officeDocument/2006/relationships/tags" Target="../tags/tag287.xml" /><Relationship Id="rId17" Type="http://schemas.openxmlformats.org/officeDocument/2006/relationships/tags" Target="../tags/tag142.xml" /><Relationship Id="rId18" Type="http://schemas.openxmlformats.org/officeDocument/2006/relationships/tags" Target="../tags/tag143.xml" /><Relationship Id="rId19" Type="http://schemas.openxmlformats.org/officeDocument/2006/relationships/tags" Target="../tags/tag144.xml" /><Relationship Id="rId2" Type="http://schemas.openxmlformats.org/officeDocument/2006/relationships/tags" Target="../tags/tag127.xml" /><Relationship Id="rId20" Type="http://schemas.openxmlformats.org/officeDocument/2006/relationships/tags" Target="../tags/tag145.xml" /><Relationship Id="rId21" Type="http://schemas.openxmlformats.org/officeDocument/2006/relationships/tags" Target="../tags/tag146.xml" /><Relationship Id="rId22" Type="http://schemas.openxmlformats.org/officeDocument/2006/relationships/tags" Target="../tags/tag147.xml" /><Relationship Id="rId23" Type="http://schemas.openxmlformats.org/officeDocument/2006/relationships/tags" Target="../tags/tag148.xml" /><Relationship Id="rId24" Type="http://schemas.openxmlformats.org/officeDocument/2006/relationships/tags" Target="../tags/tag149.xml" /><Relationship Id="rId25" Type="http://schemas.openxmlformats.org/officeDocument/2006/relationships/tags" Target="../tags/tag150.xml" /><Relationship Id="rId26" Type="http://schemas.openxmlformats.org/officeDocument/2006/relationships/tags" Target="../tags/tag151.xml" /><Relationship Id="rId27" Type="http://schemas.openxmlformats.org/officeDocument/2006/relationships/tags" Target="../tags/tag152.xml" /><Relationship Id="rId28" Type="http://schemas.openxmlformats.org/officeDocument/2006/relationships/tags" Target="../tags/tag153.xml" /><Relationship Id="rId29" Type="http://schemas.openxmlformats.org/officeDocument/2006/relationships/tags" Target="../tags/tag154.xml" /><Relationship Id="rId3" Type="http://schemas.openxmlformats.org/officeDocument/2006/relationships/tags" Target="../tags/tag128.xml" /><Relationship Id="rId30" Type="http://schemas.openxmlformats.org/officeDocument/2006/relationships/tags" Target="../tags/tag155.xml" /><Relationship Id="rId31" Type="http://schemas.openxmlformats.org/officeDocument/2006/relationships/tags" Target="../tags/tag156.xml" /><Relationship Id="rId32" Type="http://schemas.openxmlformats.org/officeDocument/2006/relationships/tags" Target="../tags/tag157.xml" /><Relationship Id="rId33" Type="http://schemas.openxmlformats.org/officeDocument/2006/relationships/tags" Target="../tags/tag158.xml" /><Relationship Id="rId34" Type="http://schemas.openxmlformats.org/officeDocument/2006/relationships/tags" Target="../tags/tag159.xml" /><Relationship Id="rId35" Type="http://schemas.openxmlformats.org/officeDocument/2006/relationships/tags" Target="../tags/tag160.xml" /><Relationship Id="rId36" Type="http://schemas.openxmlformats.org/officeDocument/2006/relationships/tags" Target="../tags/tag161.xml" /><Relationship Id="rId37" Type="http://schemas.openxmlformats.org/officeDocument/2006/relationships/tags" Target="../tags/tag162.xml" /><Relationship Id="rId38" Type="http://schemas.openxmlformats.org/officeDocument/2006/relationships/tags" Target="../tags/tag163.xml" /><Relationship Id="rId39" Type="http://schemas.openxmlformats.org/officeDocument/2006/relationships/tags" Target="../tags/tag164.xml" /><Relationship Id="rId4" Type="http://schemas.openxmlformats.org/officeDocument/2006/relationships/tags" Target="../tags/tag129.xml" /><Relationship Id="rId40" Type="http://schemas.openxmlformats.org/officeDocument/2006/relationships/tags" Target="../tags/tag165.xml" /><Relationship Id="rId41" Type="http://schemas.openxmlformats.org/officeDocument/2006/relationships/tags" Target="../tags/tag166.xml" /><Relationship Id="rId42" Type="http://schemas.openxmlformats.org/officeDocument/2006/relationships/tags" Target="../tags/tag167.xml" /><Relationship Id="rId43" Type="http://schemas.openxmlformats.org/officeDocument/2006/relationships/tags" Target="../tags/tag168.xml" /><Relationship Id="rId44" Type="http://schemas.openxmlformats.org/officeDocument/2006/relationships/tags" Target="../tags/tag169.xml" /><Relationship Id="rId45" Type="http://schemas.openxmlformats.org/officeDocument/2006/relationships/tags" Target="../tags/tag170.xml" /><Relationship Id="rId46" Type="http://schemas.openxmlformats.org/officeDocument/2006/relationships/tags" Target="../tags/tag171.xml" /><Relationship Id="rId47" Type="http://schemas.openxmlformats.org/officeDocument/2006/relationships/tags" Target="../tags/tag172.xml" /><Relationship Id="rId48" Type="http://schemas.openxmlformats.org/officeDocument/2006/relationships/tags" Target="../tags/tag173.xml" /><Relationship Id="rId49" Type="http://schemas.openxmlformats.org/officeDocument/2006/relationships/tags" Target="../tags/tag174.xml" /><Relationship Id="rId5" Type="http://schemas.openxmlformats.org/officeDocument/2006/relationships/tags" Target="../tags/tag130.xml" /><Relationship Id="rId50" Type="http://schemas.openxmlformats.org/officeDocument/2006/relationships/tags" Target="../tags/tag175.xml" /><Relationship Id="rId51" Type="http://schemas.openxmlformats.org/officeDocument/2006/relationships/tags" Target="../tags/tag176.xml" /><Relationship Id="rId52" Type="http://schemas.openxmlformats.org/officeDocument/2006/relationships/tags" Target="../tags/tag177.xml" /><Relationship Id="rId53" Type="http://schemas.openxmlformats.org/officeDocument/2006/relationships/tags" Target="../tags/tag178.xml" /><Relationship Id="rId54" Type="http://schemas.openxmlformats.org/officeDocument/2006/relationships/tags" Target="../tags/tag179.xml" /><Relationship Id="rId55" Type="http://schemas.openxmlformats.org/officeDocument/2006/relationships/tags" Target="../tags/tag180.xml" /><Relationship Id="rId56" Type="http://schemas.openxmlformats.org/officeDocument/2006/relationships/tags" Target="../tags/tag181.xml" /><Relationship Id="rId57" Type="http://schemas.openxmlformats.org/officeDocument/2006/relationships/tags" Target="../tags/tag182.xml" /><Relationship Id="rId58" Type="http://schemas.openxmlformats.org/officeDocument/2006/relationships/tags" Target="../tags/tag183.xml" /><Relationship Id="rId59" Type="http://schemas.openxmlformats.org/officeDocument/2006/relationships/tags" Target="../tags/tag184.xml" /><Relationship Id="rId6" Type="http://schemas.openxmlformats.org/officeDocument/2006/relationships/tags" Target="../tags/tag131.xml" /><Relationship Id="rId60" Type="http://schemas.openxmlformats.org/officeDocument/2006/relationships/tags" Target="../tags/tag185.xml" /><Relationship Id="rId61" Type="http://schemas.openxmlformats.org/officeDocument/2006/relationships/tags" Target="../tags/tag186.xml" /><Relationship Id="rId62" Type="http://schemas.openxmlformats.org/officeDocument/2006/relationships/tags" Target="../tags/tag187.xml" /><Relationship Id="rId63" Type="http://schemas.openxmlformats.org/officeDocument/2006/relationships/tags" Target="../tags/tag188.xml" /><Relationship Id="rId64" Type="http://schemas.openxmlformats.org/officeDocument/2006/relationships/tags" Target="../tags/tag189.xml" /><Relationship Id="rId65" Type="http://schemas.openxmlformats.org/officeDocument/2006/relationships/tags" Target="../tags/tag190.xml" /><Relationship Id="rId66" Type="http://schemas.openxmlformats.org/officeDocument/2006/relationships/tags" Target="../tags/tag191.xml" /><Relationship Id="rId67" Type="http://schemas.openxmlformats.org/officeDocument/2006/relationships/tags" Target="../tags/tag192.xml" /><Relationship Id="rId68" Type="http://schemas.openxmlformats.org/officeDocument/2006/relationships/tags" Target="../tags/tag193.xml" /><Relationship Id="rId69" Type="http://schemas.openxmlformats.org/officeDocument/2006/relationships/tags" Target="../tags/tag194.xml" /><Relationship Id="rId7" Type="http://schemas.openxmlformats.org/officeDocument/2006/relationships/tags" Target="../tags/tag132.xml" /><Relationship Id="rId70" Type="http://schemas.openxmlformats.org/officeDocument/2006/relationships/tags" Target="../tags/tag195.xml" /><Relationship Id="rId71" Type="http://schemas.openxmlformats.org/officeDocument/2006/relationships/tags" Target="../tags/tag196.xml" /><Relationship Id="rId72" Type="http://schemas.openxmlformats.org/officeDocument/2006/relationships/tags" Target="../tags/tag197.xml" /><Relationship Id="rId73" Type="http://schemas.openxmlformats.org/officeDocument/2006/relationships/tags" Target="../tags/tag198.xml" /><Relationship Id="rId74" Type="http://schemas.openxmlformats.org/officeDocument/2006/relationships/tags" Target="../tags/tag199.xml" /><Relationship Id="rId75" Type="http://schemas.openxmlformats.org/officeDocument/2006/relationships/tags" Target="../tags/tag200.xml" /><Relationship Id="rId76" Type="http://schemas.openxmlformats.org/officeDocument/2006/relationships/tags" Target="../tags/tag201.xml" /><Relationship Id="rId77" Type="http://schemas.openxmlformats.org/officeDocument/2006/relationships/tags" Target="../tags/tag202.xml" /><Relationship Id="rId78" Type="http://schemas.openxmlformats.org/officeDocument/2006/relationships/tags" Target="../tags/tag203.xml" /><Relationship Id="rId79" Type="http://schemas.openxmlformats.org/officeDocument/2006/relationships/tags" Target="../tags/tag204.xml" /><Relationship Id="rId8" Type="http://schemas.openxmlformats.org/officeDocument/2006/relationships/tags" Target="../tags/tag133.xml" /><Relationship Id="rId80" Type="http://schemas.openxmlformats.org/officeDocument/2006/relationships/tags" Target="../tags/tag205.xml" /><Relationship Id="rId81" Type="http://schemas.openxmlformats.org/officeDocument/2006/relationships/tags" Target="../tags/tag206.xml" /><Relationship Id="rId82" Type="http://schemas.openxmlformats.org/officeDocument/2006/relationships/tags" Target="../tags/tag207.xml" /><Relationship Id="rId83" Type="http://schemas.openxmlformats.org/officeDocument/2006/relationships/tags" Target="../tags/tag208.xml" /><Relationship Id="rId84" Type="http://schemas.openxmlformats.org/officeDocument/2006/relationships/tags" Target="../tags/tag209.xml" /><Relationship Id="rId85" Type="http://schemas.openxmlformats.org/officeDocument/2006/relationships/tags" Target="../tags/tag210.xml" /><Relationship Id="rId86" Type="http://schemas.openxmlformats.org/officeDocument/2006/relationships/tags" Target="../tags/tag211.xml" /><Relationship Id="rId87" Type="http://schemas.openxmlformats.org/officeDocument/2006/relationships/tags" Target="../tags/tag212.xml" /><Relationship Id="rId88" Type="http://schemas.openxmlformats.org/officeDocument/2006/relationships/tags" Target="../tags/tag213.xml" /><Relationship Id="rId89" Type="http://schemas.openxmlformats.org/officeDocument/2006/relationships/tags" Target="../tags/tag214.xml" /><Relationship Id="rId9" Type="http://schemas.openxmlformats.org/officeDocument/2006/relationships/tags" Target="../tags/tag134.xml" /><Relationship Id="rId90" Type="http://schemas.openxmlformats.org/officeDocument/2006/relationships/tags" Target="../tags/tag215.xml" /><Relationship Id="rId91" Type="http://schemas.openxmlformats.org/officeDocument/2006/relationships/tags" Target="../tags/tag216.xml" /><Relationship Id="rId92" Type="http://schemas.openxmlformats.org/officeDocument/2006/relationships/tags" Target="../tags/tag217.xml" /><Relationship Id="rId93" Type="http://schemas.openxmlformats.org/officeDocument/2006/relationships/tags" Target="../tags/tag218.xml" /><Relationship Id="rId94" Type="http://schemas.openxmlformats.org/officeDocument/2006/relationships/tags" Target="../tags/tag219.xml" /><Relationship Id="rId95" Type="http://schemas.openxmlformats.org/officeDocument/2006/relationships/tags" Target="../tags/tag220.xml" /><Relationship Id="rId96" Type="http://schemas.openxmlformats.org/officeDocument/2006/relationships/tags" Target="../tags/tag221.xml" /><Relationship Id="rId97" Type="http://schemas.openxmlformats.org/officeDocument/2006/relationships/tags" Target="../tags/tag222.xml" /><Relationship Id="rId98" Type="http://schemas.openxmlformats.org/officeDocument/2006/relationships/tags" Target="../tags/tag223.xml" /><Relationship Id="rId99" Type="http://schemas.openxmlformats.org/officeDocument/2006/relationships/tags" Target="../tags/tag22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tags" Target="../tags/tag296.xml" /><Relationship Id="rId100" Type="http://schemas.openxmlformats.org/officeDocument/2006/relationships/tags" Target="../tags/tag386.xml" /><Relationship Id="rId101" Type="http://schemas.openxmlformats.org/officeDocument/2006/relationships/tags" Target="../tags/tag387.xml" /><Relationship Id="rId102" Type="http://schemas.openxmlformats.org/officeDocument/2006/relationships/tags" Target="../tags/tag388.xml" /><Relationship Id="rId103" Type="http://schemas.openxmlformats.org/officeDocument/2006/relationships/tags" Target="../tags/tag389.xml" /><Relationship Id="rId104" Type="http://schemas.openxmlformats.org/officeDocument/2006/relationships/tags" Target="../tags/tag390.xml" /><Relationship Id="rId105" Type="http://schemas.openxmlformats.org/officeDocument/2006/relationships/tags" Target="../tags/tag391.xml" /><Relationship Id="rId106" Type="http://schemas.openxmlformats.org/officeDocument/2006/relationships/tags" Target="../tags/tag392.xml" /><Relationship Id="rId107" Type="http://schemas.openxmlformats.org/officeDocument/2006/relationships/tags" Target="../tags/tag393.xml" /><Relationship Id="rId108" Type="http://schemas.openxmlformats.org/officeDocument/2006/relationships/tags" Target="../tags/tag394.xml" /><Relationship Id="rId109" Type="http://schemas.openxmlformats.org/officeDocument/2006/relationships/tags" Target="../tags/tag395.xml" /><Relationship Id="rId11" Type="http://schemas.openxmlformats.org/officeDocument/2006/relationships/tags" Target="../tags/tag297.xml" /><Relationship Id="rId110" Type="http://schemas.openxmlformats.org/officeDocument/2006/relationships/tags" Target="../tags/tag396.xml" /><Relationship Id="rId111" Type="http://schemas.openxmlformats.org/officeDocument/2006/relationships/tags" Target="../tags/tag397.xml" /><Relationship Id="rId112" Type="http://schemas.openxmlformats.org/officeDocument/2006/relationships/tags" Target="../tags/tag398.xml" /><Relationship Id="rId113" Type="http://schemas.openxmlformats.org/officeDocument/2006/relationships/tags" Target="../tags/tag399.xml" /><Relationship Id="rId114" Type="http://schemas.openxmlformats.org/officeDocument/2006/relationships/tags" Target="../tags/tag400.xml" /><Relationship Id="rId115" Type="http://schemas.openxmlformats.org/officeDocument/2006/relationships/tags" Target="../tags/tag401.xml" /><Relationship Id="rId116" Type="http://schemas.openxmlformats.org/officeDocument/2006/relationships/tags" Target="../tags/tag402.xml" /><Relationship Id="rId117" Type="http://schemas.openxmlformats.org/officeDocument/2006/relationships/tags" Target="../tags/tag403.xml" /><Relationship Id="rId118" Type="http://schemas.openxmlformats.org/officeDocument/2006/relationships/tags" Target="../tags/tag404.xml" /><Relationship Id="rId119" Type="http://schemas.openxmlformats.org/officeDocument/2006/relationships/tags" Target="../tags/tag405.xml" /><Relationship Id="rId12" Type="http://schemas.openxmlformats.org/officeDocument/2006/relationships/tags" Target="../tags/tag298.xml" /><Relationship Id="rId120" Type="http://schemas.openxmlformats.org/officeDocument/2006/relationships/tags" Target="../tags/tag406.xml" /><Relationship Id="rId121" Type="http://schemas.openxmlformats.org/officeDocument/2006/relationships/tags" Target="../tags/tag407.xml" /><Relationship Id="rId122" Type="http://schemas.openxmlformats.org/officeDocument/2006/relationships/tags" Target="../tags/tag408.xml" /><Relationship Id="rId123" Type="http://schemas.openxmlformats.org/officeDocument/2006/relationships/tags" Target="../tags/tag409.xml" /><Relationship Id="rId124" Type="http://schemas.openxmlformats.org/officeDocument/2006/relationships/tags" Target="../tags/tag410.xml" /><Relationship Id="rId125" Type="http://schemas.openxmlformats.org/officeDocument/2006/relationships/tags" Target="../tags/tag411.xml" /><Relationship Id="rId126" Type="http://schemas.openxmlformats.org/officeDocument/2006/relationships/tags" Target="../tags/tag412.xml" /><Relationship Id="rId127" Type="http://schemas.openxmlformats.org/officeDocument/2006/relationships/tags" Target="../tags/tag413.xml" /><Relationship Id="rId128" Type="http://schemas.openxmlformats.org/officeDocument/2006/relationships/tags" Target="../tags/tag414.xml" /><Relationship Id="rId129" Type="http://schemas.openxmlformats.org/officeDocument/2006/relationships/tags" Target="../tags/tag415.xml" /><Relationship Id="rId13" Type="http://schemas.openxmlformats.org/officeDocument/2006/relationships/tags" Target="../tags/tag299.xml" /><Relationship Id="rId130" Type="http://schemas.openxmlformats.org/officeDocument/2006/relationships/tags" Target="../tags/tag416.xml" /><Relationship Id="rId131" Type="http://schemas.openxmlformats.org/officeDocument/2006/relationships/tags" Target="../tags/tag417.xml" /><Relationship Id="rId132" Type="http://schemas.openxmlformats.org/officeDocument/2006/relationships/tags" Target="../tags/tag418.xml" /><Relationship Id="rId133" Type="http://schemas.openxmlformats.org/officeDocument/2006/relationships/tags" Target="../tags/tag419.xml" /><Relationship Id="rId14" Type="http://schemas.openxmlformats.org/officeDocument/2006/relationships/tags" Target="../tags/tag300.xml" /><Relationship Id="rId15" Type="http://schemas.openxmlformats.org/officeDocument/2006/relationships/tags" Target="../tags/tag301.xml" /><Relationship Id="rId16" Type="http://schemas.openxmlformats.org/officeDocument/2006/relationships/tags" Target="../tags/tag302.xml" /><Relationship Id="rId17" Type="http://schemas.openxmlformats.org/officeDocument/2006/relationships/tags" Target="../tags/tag303.xml" /><Relationship Id="rId18" Type="http://schemas.openxmlformats.org/officeDocument/2006/relationships/tags" Target="../tags/tag304.xml" /><Relationship Id="rId19" Type="http://schemas.openxmlformats.org/officeDocument/2006/relationships/tags" Target="../tags/tag305.xml" /><Relationship Id="rId2" Type="http://schemas.openxmlformats.org/officeDocument/2006/relationships/tags" Target="../tags/tag288.xml" /><Relationship Id="rId20" Type="http://schemas.openxmlformats.org/officeDocument/2006/relationships/tags" Target="../tags/tag306.xml" /><Relationship Id="rId21" Type="http://schemas.openxmlformats.org/officeDocument/2006/relationships/tags" Target="../tags/tag307.xml" /><Relationship Id="rId22" Type="http://schemas.openxmlformats.org/officeDocument/2006/relationships/tags" Target="../tags/tag308.xml" /><Relationship Id="rId23" Type="http://schemas.openxmlformats.org/officeDocument/2006/relationships/tags" Target="../tags/tag309.xml" /><Relationship Id="rId24" Type="http://schemas.openxmlformats.org/officeDocument/2006/relationships/tags" Target="../tags/tag310.xml" /><Relationship Id="rId25" Type="http://schemas.openxmlformats.org/officeDocument/2006/relationships/tags" Target="../tags/tag311.xml" /><Relationship Id="rId26" Type="http://schemas.openxmlformats.org/officeDocument/2006/relationships/tags" Target="../tags/tag312.xml" /><Relationship Id="rId27" Type="http://schemas.openxmlformats.org/officeDocument/2006/relationships/tags" Target="../tags/tag313.xml" /><Relationship Id="rId28" Type="http://schemas.openxmlformats.org/officeDocument/2006/relationships/tags" Target="../tags/tag314.xml" /><Relationship Id="rId29" Type="http://schemas.openxmlformats.org/officeDocument/2006/relationships/tags" Target="../tags/tag315.xml" /><Relationship Id="rId3" Type="http://schemas.openxmlformats.org/officeDocument/2006/relationships/tags" Target="../tags/tag289.xml" /><Relationship Id="rId30" Type="http://schemas.openxmlformats.org/officeDocument/2006/relationships/tags" Target="../tags/tag316.xml" /><Relationship Id="rId31" Type="http://schemas.openxmlformats.org/officeDocument/2006/relationships/tags" Target="../tags/tag317.xml" /><Relationship Id="rId32" Type="http://schemas.openxmlformats.org/officeDocument/2006/relationships/tags" Target="../tags/tag318.xml" /><Relationship Id="rId33" Type="http://schemas.openxmlformats.org/officeDocument/2006/relationships/tags" Target="../tags/tag319.xml" /><Relationship Id="rId34" Type="http://schemas.openxmlformats.org/officeDocument/2006/relationships/tags" Target="../tags/tag320.xml" /><Relationship Id="rId35" Type="http://schemas.openxmlformats.org/officeDocument/2006/relationships/tags" Target="../tags/tag321.xml" /><Relationship Id="rId36" Type="http://schemas.openxmlformats.org/officeDocument/2006/relationships/tags" Target="../tags/tag322.xml" /><Relationship Id="rId37" Type="http://schemas.openxmlformats.org/officeDocument/2006/relationships/tags" Target="../tags/tag323.xml" /><Relationship Id="rId38" Type="http://schemas.openxmlformats.org/officeDocument/2006/relationships/tags" Target="../tags/tag324.xml" /><Relationship Id="rId39" Type="http://schemas.openxmlformats.org/officeDocument/2006/relationships/tags" Target="../tags/tag325.xml" /><Relationship Id="rId4" Type="http://schemas.openxmlformats.org/officeDocument/2006/relationships/tags" Target="../tags/tag290.xml" /><Relationship Id="rId40" Type="http://schemas.openxmlformats.org/officeDocument/2006/relationships/tags" Target="../tags/tag326.xml" /><Relationship Id="rId41" Type="http://schemas.openxmlformats.org/officeDocument/2006/relationships/tags" Target="../tags/tag327.xml" /><Relationship Id="rId42" Type="http://schemas.openxmlformats.org/officeDocument/2006/relationships/tags" Target="../tags/tag328.xml" /><Relationship Id="rId43" Type="http://schemas.openxmlformats.org/officeDocument/2006/relationships/tags" Target="../tags/tag329.xml" /><Relationship Id="rId44" Type="http://schemas.openxmlformats.org/officeDocument/2006/relationships/tags" Target="../tags/tag330.xml" /><Relationship Id="rId45" Type="http://schemas.openxmlformats.org/officeDocument/2006/relationships/tags" Target="../tags/tag331.xml" /><Relationship Id="rId46" Type="http://schemas.openxmlformats.org/officeDocument/2006/relationships/tags" Target="../tags/tag332.xml" /><Relationship Id="rId47" Type="http://schemas.openxmlformats.org/officeDocument/2006/relationships/tags" Target="../tags/tag333.xml" /><Relationship Id="rId48" Type="http://schemas.openxmlformats.org/officeDocument/2006/relationships/tags" Target="../tags/tag334.xml" /><Relationship Id="rId49" Type="http://schemas.openxmlformats.org/officeDocument/2006/relationships/tags" Target="../tags/tag335.xml" /><Relationship Id="rId5" Type="http://schemas.openxmlformats.org/officeDocument/2006/relationships/tags" Target="../tags/tag291.xml" /><Relationship Id="rId50" Type="http://schemas.openxmlformats.org/officeDocument/2006/relationships/tags" Target="../tags/tag336.xml" /><Relationship Id="rId51" Type="http://schemas.openxmlformats.org/officeDocument/2006/relationships/tags" Target="../tags/tag337.xml" /><Relationship Id="rId52" Type="http://schemas.openxmlformats.org/officeDocument/2006/relationships/tags" Target="../tags/tag338.xml" /><Relationship Id="rId53" Type="http://schemas.openxmlformats.org/officeDocument/2006/relationships/tags" Target="../tags/tag339.xml" /><Relationship Id="rId54" Type="http://schemas.openxmlformats.org/officeDocument/2006/relationships/tags" Target="../tags/tag340.xml" /><Relationship Id="rId55" Type="http://schemas.openxmlformats.org/officeDocument/2006/relationships/tags" Target="../tags/tag341.xml" /><Relationship Id="rId56" Type="http://schemas.openxmlformats.org/officeDocument/2006/relationships/tags" Target="../tags/tag342.xml" /><Relationship Id="rId57" Type="http://schemas.openxmlformats.org/officeDocument/2006/relationships/tags" Target="../tags/tag343.xml" /><Relationship Id="rId58" Type="http://schemas.openxmlformats.org/officeDocument/2006/relationships/tags" Target="../tags/tag344.xml" /><Relationship Id="rId59" Type="http://schemas.openxmlformats.org/officeDocument/2006/relationships/tags" Target="../tags/tag345.xml" /><Relationship Id="rId6" Type="http://schemas.openxmlformats.org/officeDocument/2006/relationships/tags" Target="../tags/tag292.xml" /><Relationship Id="rId60" Type="http://schemas.openxmlformats.org/officeDocument/2006/relationships/tags" Target="../tags/tag346.xml" /><Relationship Id="rId61" Type="http://schemas.openxmlformats.org/officeDocument/2006/relationships/tags" Target="../tags/tag347.xml" /><Relationship Id="rId62" Type="http://schemas.openxmlformats.org/officeDocument/2006/relationships/tags" Target="../tags/tag348.xml" /><Relationship Id="rId63" Type="http://schemas.openxmlformats.org/officeDocument/2006/relationships/tags" Target="../tags/tag349.xml" /><Relationship Id="rId64" Type="http://schemas.openxmlformats.org/officeDocument/2006/relationships/tags" Target="../tags/tag350.xml" /><Relationship Id="rId65" Type="http://schemas.openxmlformats.org/officeDocument/2006/relationships/tags" Target="../tags/tag351.xml" /><Relationship Id="rId66" Type="http://schemas.openxmlformats.org/officeDocument/2006/relationships/tags" Target="../tags/tag352.xml" /><Relationship Id="rId67" Type="http://schemas.openxmlformats.org/officeDocument/2006/relationships/tags" Target="../tags/tag353.xml" /><Relationship Id="rId68" Type="http://schemas.openxmlformats.org/officeDocument/2006/relationships/tags" Target="../tags/tag354.xml" /><Relationship Id="rId69" Type="http://schemas.openxmlformats.org/officeDocument/2006/relationships/tags" Target="../tags/tag355.xml" /><Relationship Id="rId7" Type="http://schemas.openxmlformats.org/officeDocument/2006/relationships/tags" Target="../tags/tag293.xml" /><Relationship Id="rId70" Type="http://schemas.openxmlformats.org/officeDocument/2006/relationships/tags" Target="../tags/tag356.xml" /><Relationship Id="rId71" Type="http://schemas.openxmlformats.org/officeDocument/2006/relationships/tags" Target="../tags/tag357.xml" /><Relationship Id="rId72" Type="http://schemas.openxmlformats.org/officeDocument/2006/relationships/tags" Target="../tags/tag358.xml" /><Relationship Id="rId73" Type="http://schemas.openxmlformats.org/officeDocument/2006/relationships/tags" Target="../tags/tag359.xml" /><Relationship Id="rId74" Type="http://schemas.openxmlformats.org/officeDocument/2006/relationships/tags" Target="../tags/tag360.xml" /><Relationship Id="rId75" Type="http://schemas.openxmlformats.org/officeDocument/2006/relationships/tags" Target="../tags/tag361.xml" /><Relationship Id="rId76" Type="http://schemas.openxmlformats.org/officeDocument/2006/relationships/tags" Target="../tags/tag362.xml" /><Relationship Id="rId77" Type="http://schemas.openxmlformats.org/officeDocument/2006/relationships/tags" Target="../tags/tag363.xml" /><Relationship Id="rId78" Type="http://schemas.openxmlformats.org/officeDocument/2006/relationships/tags" Target="../tags/tag364.xml" /><Relationship Id="rId79" Type="http://schemas.openxmlformats.org/officeDocument/2006/relationships/tags" Target="../tags/tag365.xml" /><Relationship Id="rId8" Type="http://schemas.openxmlformats.org/officeDocument/2006/relationships/tags" Target="../tags/tag294.xml" /><Relationship Id="rId80" Type="http://schemas.openxmlformats.org/officeDocument/2006/relationships/tags" Target="../tags/tag366.xml" /><Relationship Id="rId81" Type="http://schemas.openxmlformats.org/officeDocument/2006/relationships/tags" Target="../tags/tag367.xml" /><Relationship Id="rId82" Type="http://schemas.openxmlformats.org/officeDocument/2006/relationships/tags" Target="../tags/tag368.xml" /><Relationship Id="rId83" Type="http://schemas.openxmlformats.org/officeDocument/2006/relationships/tags" Target="../tags/tag369.xml" /><Relationship Id="rId84" Type="http://schemas.openxmlformats.org/officeDocument/2006/relationships/tags" Target="../tags/tag370.xml" /><Relationship Id="rId85" Type="http://schemas.openxmlformats.org/officeDocument/2006/relationships/tags" Target="../tags/tag371.xml" /><Relationship Id="rId86" Type="http://schemas.openxmlformats.org/officeDocument/2006/relationships/tags" Target="../tags/tag372.xml" /><Relationship Id="rId87" Type="http://schemas.openxmlformats.org/officeDocument/2006/relationships/tags" Target="../tags/tag373.xml" /><Relationship Id="rId88" Type="http://schemas.openxmlformats.org/officeDocument/2006/relationships/tags" Target="../tags/tag374.xml" /><Relationship Id="rId89" Type="http://schemas.openxmlformats.org/officeDocument/2006/relationships/tags" Target="../tags/tag375.xml" /><Relationship Id="rId9" Type="http://schemas.openxmlformats.org/officeDocument/2006/relationships/tags" Target="../tags/tag295.xml" /><Relationship Id="rId90" Type="http://schemas.openxmlformats.org/officeDocument/2006/relationships/tags" Target="../tags/tag376.xml" /><Relationship Id="rId91" Type="http://schemas.openxmlformats.org/officeDocument/2006/relationships/tags" Target="../tags/tag377.xml" /><Relationship Id="rId92" Type="http://schemas.openxmlformats.org/officeDocument/2006/relationships/tags" Target="../tags/tag378.xml" /><Relationship Id="rId93" Type="http://schemas.openxmlformats.org/officeDocument/2006/relationships/tags" Target="../tags/tag379.xml" /><Relationship Id="rId94" Type="http://schemas.openxmlformats.org/officeDocument/2006/relationships/tags" Target="../tags/tag380.xml" /><Relationship Id="rId95" Type="http://schemas.openxmlformats.org/officeDocument/2006/relationships/tags" Target="../tags/tag381.xml" /><Relationship Id="rId96" Type="http://schemas.openxmlformats.org/officeDocument/2006/relationships/tags" Target="../tags/tag382.xml" /><Relationship Id="rId97" Type="http://schemas.openxmlformats.org/officeDocument/2006/relationships/tags" Target="../tags/tag383.xml" /><Relationship Id="rId98" Type="http://schemas.openxmlformats.org/officeDocument/2006/relationships/tags" Target="../tags/tag384.xml" /><Relationship Id="rId99" Type="http://schemas.openxmlformats.org/officeDocument/2006/relationships/tags" Target="../tags/tag38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3.xml" /><Relationship Id="rId10" Type="http://schemas.openxmlformats.org/officeDocument/2006/relationships/image" Target="../media/image18.png" /><Relationship Id="rId11" Type="http://schemas.openxmlformats.org/officeDocument/2006/relationships/tags" Target="../tags/tag425.xml" /><Relationship Id="rId12" Type="http://schemas.openxmlformats.org/officeDocument/2006/relationships/image" Target="../media/image19.jpeg" /><Relationship Id="rId13" Type="http://schemas.openxmlformats.org/officeDocument/2006/relationships/tags" Target="../tags/tag426.xml" /><Relationship Id="rId14" Type="http://schemas.openxmlformats.org/officeDocument/2006/relationships/tags" Target="../tags/tag427.xml" /><Relationship Id="rId15" Type="http://schemas.openxmlformats.org/officeDocument/2006/relationships/tags" Target="../tags/tag428.xml" /><Relationship Id="rId16" Type="http://schemas.openxmlformats.org/officeDocument/2006/relationships/tags" Target="../tags/tag429.xml" /><Relationship Id="rId17" Type="http://schemas.openxmlformats.org/officeDocument/2006/relationships/tags" Target="../tags/tag430.xml" /><Relationship Id="rId18" Type="http://schemas.openxmlformats.org/officeDocument/2006/relationships/tags" Target="../tags/tag431.xml" /><Relationship Id="rId19" Type="http://schemas.openxmlformats.org/officeDocument/2006/relationships/tags" Target="../tags/tag432.xml" /><Relationship Id="rId2" Type="http://schemas.openxmlformats.org/officeDocument/2006/relationships/tags" Target="../tags/tag420.xml" /><Relationship Id="rId20" Type="http://schemas.openxmlformats.org/officeDocument/2006/relationships/tags" Target="../tags/tag433.xml" /><Relationship Id="rId21" Type="http://schemas.openxmlformats.org/officeDocument/2006/relationships/tags" Target="../tags/tag434.xml" /><Relationship Id="rId22" Type="http://schemas.openxmlformats.org/officeDocument/2006/relationships/tags" Target="../tags/tag435.xml" /><Relationship Id="rId23" Type="http://schemas.openxmlformats.org/officeDocument/2006/relationships/tags" Target="../tags/tag436.xml" /><Relationship Id="rId24" Type="http://schemas.openxmlformats.org/officeDocument/2006/relationships/tags" Target="../tags/tag437.xml" /><Relationship Id="rId25" Type="http://schemas.openxmlformats.org/officeDocument/2006/relationships/tags" Target="../tags/tag438.xml" /><Relationship Id="rId26" Type="http://schemas.openxmlformats.org/officeDocument/2006/relationships/tags" Target="../tags/tag439.xml" /><Relationship Id="rId27" Type="http://schemas.openxmlformats.org/officeDocument/2006/relationships/tags" Target="../tags/tag440.xml" /><Relationship Id="rId28" Type="http://schemas.openxmlformats.org/officeDocument/2006/relationships/tags" Target="../tags/tag441.xml" /><Relationship Id="rId3" Type="http://schemas.openxmlformats.org/officeDocument/2006/relationships/tags" Target="../tags/tag421.xml" /><Relationship Id="rId4" Type="http://schemas.openxmlformats.org/officeDocument/2006/relationships/image" Target="../media/image15.png" /><Relationship Id="rId5" Type="http://schemas.openxmlformats.org/officeDocument/2006/relationships/tags" Target="../tags/tag422.xml" /><Relationship Id="rId6" Type="http://schemas.openxmlformats.org/officeDocument/2006/relationships/image" Target="../media/image16.png" /><Relationship Id="rId7" Type="http://schemas.openxmlformats.org/officeDocument/2006/relationships/tags" Target="../tags/tag423.xml" /><Relationship Id="rId8" Type="http://schemas.openxmlformats.org/officeDocument/2006/relationships/image" Target="../media/image17.png" /><Relationship Id="rId9" Type="http://schemas.openxmlformats.org/officeDocument/2006/relationships/tags" Target="../tags/tag42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3.xml" /><Relationship Id="rId10" Type="http://schemas.openxmlformats.org/officeDocument/2006/relationships/tags" Target="../tags/tag448.xml" /><Relationship Id="rId2" Type="http://schemas.openxmlformats.org/officeDocument/2006/relationships/tags" Target="../tags/tag442.xml" /><Relationship Id="rId3" Type="http://schemas.openxmlformats.org/officeDocument/2006/relationships/tags" Target="../tags/tag443.xml" /><Relationship Id="rId4" Type="http://schemas.openxmlformats.org/officeDocument/2006/relationships/tags" Target="../tags/tag444.xml" /><Relationship Id="rId5" Type="http://schemas.openxmlformats.org/officeDocument/2006/relationships/tags" Target="../tags/tag445.xml" /><Relationship Id="rId6" Type="http://schemas.openxmlformats.org/officeDocument/2006/relationships/image" Target="../media/image20.png" /><Relationship Id="rId7" Type="http://schemas.openxmlformats.org/officeDocument/2006/relationships/tags" Target="../tags/tag446.xml" /><Relationship Id="rId8" Type="http://schemas.openxmlformats.org/officeDocument/2006/relationships/image" Target="../media/image21.png" /><Relationship Id="rId9" Type="http://schemas.openxmlformats.org/officeDocument/2006/relationships/tags" Target="../tags/tag447.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image" Target="../media/image24.jpeg" /><Relationship Id="rId11" Type="http://schemas.openxmlformats.org/officeDocument/2006/relationships/tags" Target="../tags/tag458.xml" /><Relationship Id="rId2" Type="http://schemas.openxmlformats.org/officeDocument/2006/relationships/notesSlide" Target="../notesSlides/notesSlide4.xml" /><Relationship Id="rId3" Type="http://schemas.openxmlformats.org/officeDocument/2006/relationships/tags" Target="../tags/tag453.xml" /><Relationship Id="rId4" Type="http://schemas.openxmlformats.org/officeDocument/2006/relationships/image" Target="../media/image22.jpeg" /><Relationship Id="rId5" Type="http://schemas.openxmlformats.org/officeDocument/2006/relationships/tags" Target="../tags/tag454.xml" /><Relationship Id="rId6" Type="http://schemas.openxmlformats.org/officeDocument/2006/relationships/tags" Target="../tags/tag455.xml" /><Relationship Id="rId7" Type="http://schemas.openxmlformats.org/officeDocument/2006/relationships/image" Target="../media/image23.jpeg" /><Relationship Id="rId8" Type="http://schemas.openxmlformats.org/officeDocument/2006/relationships/tags" Target="../tags/tag456.xml" /><Relationship Id="rId9" Type="http://schemas.openxmlformats.org/officeDocument/2006/relationships/tags" Target="../tags/tag45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tags" Target="../tags/tag465.xml" /><Relationship Id="rId2" Type="http://schemas.openxmlformats.org/officeDocument/2006/relationships/tags" Target="../tags/tag459.xml" /><Relationship Id="rId3" Type="http://schemas.openxmlformats.org/officeDocument/2006/relationships/image" Target="../media/image25.jpeg" /><Relationship Id="rId4" Type="http://schemas.openxmlformats.org/officeDocument/2006/relationships/tags" Target="../tags/tag460.xml" /><Relationship Id="rId5" Type="http://schemas.openxmlformats.org/officeDocument/2006/relationships/tags" Target="../tags/tag461.xml" /><Relationship Id="rId6" Type="http://schemas.openxmlformats.org/officeDocument/2006/relationships/tags" Target="../tags/tag462.xml" /><Relationship Id="rId7" Type="http://schemas.openxmlformats.org/officeDocument/2006/relationships/tags" Target="../tags/tag463.xml" /><Relationship Id="rId8" Type="http://schemas.openxmlformats.org/officeDocument/2006/relationships/tags" Target="../tags/tag464.xml" /><Relationship Id="rId9" Type="http://schemas.openxmlformats.org/officeDocument/2006/relationships/image" Target="../media/image26.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4.xml" /><Relationship Id="rId10" Type="http://schemas.openxmlformats.org/officeDocument/2006/relationships/image" Target="../media/image29.png" /><Relationship Id="rId11" Type="http://schemas.openxmlformats.org/officeDocument/2006/relationships/image" Target="../media/image30.svg" /><Relationship Id="rId12" Type="http://schemas.openxmlformats.org/officeDocument/2006/relationships/tags" Target="../tags/tag472.xml" /><Relationship Id="rId13" Type="http://schemas.openxmlformats.org/officeDocument/2006/relationships/tags" Target="../tags/tag473.xml" /><Relationship Id="rId14" Type="http://schemas.openxmlformats.org/officeDocument/2006/relationships/tags" Target="../tags/tag474.xml" /><Relationship Id="rId2" Type="http://schemas.openxmlformats.org/officeDocument/2006/relationships/tags" Target="../tags/tag466.xml" /><Relationship Id="rId3" Type="http://schemas.openxmlformats.org/officeDocument/2006/relationships/image" Target="../media/image27.jpeg" /><Relationship Id="rId4" Type="http://schemas.openxmlformats.org/officeDocument/2006/relationships/tags" Target="../tags/tag467.xml" /><Relationship Id="rId5" Type="http://schemas.openxmlformats.org/officeDocument/2006/relationships/image" Target="../media/image28.jpeg" /><Relationship Id="rId6" Type="http://schemas.openxmlformats.org/officeDocument/2006/relationships/tags" Target="../tags/tag468.xml" /><Relationship Id="rId7" Type="http://schemas.openxmlformats.org/officeDocument/2006/relationships/tags" Target="../tags/tag469.xml" /><Relationship Id="rId8" Type="http://schemas.openxmlformats.org/officeDocument/2006/relationships/tags" Target="../tags/tag470.xml" /><Relationship Id="rId9" Type="http://schemas.openxmlformats.org/officeDocument/2006/relationships/tags" Target="../tags/tag47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4.xml" /><Relationship Id="rId10" Type="http://schemas.openxmlformats.org/officeDocument/2006/relationships/tags" Target="../tags/tag480.xml" /><Relationship Id="rId11" Type="http://schemas.openxmlformats.org/officeDocument/2006/relationships/tags" Target="../tags/tag481.xml" /><Relationship Id="rId12" Type="http://schemas.openxmlformats.org/officeDocument/2006/relationships/tags" Target="../tags/tag482.xml" /><Relationship Id="rId13" Type="http://schemas.openxmlformats.org/officeDocument/2006/relationships/tags" Target="../tags/tag483.xml" /><Relationship Id="rId14" Type="http://schemas.openxmlformats.org/officeDocument/2006/relationships/tags" Target="../tags/tag484.xml" /><Relationship Id="rId15" Type="http://schemas.openxmlformats.org/officeDocument/2006/relationships/tags" Target="../tags/tag485.xml" /><Relationship Id="rId2" Type="http://schemas.openxmlformats.org/officeDocument/2006/relationships/tags" Target="../tags/tag475.xml" /><Relationship Id="rId3" Type="http://schemas.openxmlformats.org/officeDocument/2006/relationships/tags" Target="../tags/tag476.xml" /><Relationship Id="rId4" Type="http://schemas.openxmlformats.org/officeDocument/2006/relationships/image" Target="../media/image31.jpeg" /><Relationship Id="rId5" Type="http://schemas.openxmlformats.org/officeDocument/2006/relationships/tags" Target="../tags/tag477.xml" /><Relationship Id="rId6" Type="http://schemas.openxmlformats.org/officeDocument/2006/relationships/image" Target="../media/image32.jpeg" /><Relationship Id="rId7" Type="http://schemas.openxmlformats.org/officeDocument/2006/relationships/tags" Target="../tags/tag478.xml" /><Relationship Id="rId8" Type="http://schemas.openxmlformats.org/officeDocument/2006/relationships/image" Target="../media/image33.jpeg" /><Relationship Id="rId9" Type="http://schemas.openxmlformats.org/officeDocument/2006/relationships/tags" Target="../tags/tag479.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4.xml" /><Relationship Id="rId10" Type="http://schemas.openxmlformats.org/officeDocument/2006/relationships/image" Target="../media/image36.png" /><Relationship Id="rId11" Type="http://schemas.openxmlformats.org/officeDocument/2006/relationships/tags" Target="../tags/tag492.xml" /><Relationship Id="rId12" Type="http://schemas.openxmlformats.org/officeDocument/2006/relationships/tags" Target="../tags/tag493.xml" /><Relationship Id="rId13" Type="http://schemas.openxmlformats.org/officeDocument/2006/relationships/image" Target="../media/image37.png" /><Relationship Id="rId14" Type="http://schemas.openxmlformats.org/officeDocument/2006/relationships/tags" Target="../tags/tag494.xml" /><Relationship Id="rId15" Type="http://schemas.openxmlformats.org/officeDocument/2006/relationships/tags" Target="../tags/tag495.xml" /><Relationship Id="rId2" Type="http://schemas.openxmlformats.org/officeDocument/2006/relationships/tags" Target="../tags/tag486.xml" /><Relationship Id="rId3" Type="http://schemas.openxmlformats.org/officeDocument/2006/relationships/tags" Target="../tags/tag487.xml" /><Relationship Id="rId4" Type="http://schemas.openxmlformats.org/officeDocument/2006/relationships/tags" Target="../tags/tag488.xml" /><Relationship Id="rId5" Type="http://schemas.openxmlformats.org/officeDocument/2006/relationships/tags" Target="../tags/tag489.xml" /><Relationship Id="rId6" Type="http://schemas.openxmlformats.org/officeDocument/2006/relationships/image" Target="../media/image34.png" /><Relationship Id="rId7" Type="http://schemas.openxmlformats.org/officeDocument/2006/relationships/tags" Target="../tags/tag490.xml" /><Relationship Id="rId8" Type="http://schemas.openxmlformats.org/officeDocument/2006/relationships/image" Target="../media/image35.jpeg" /><Relationship Id="rId9" Type="http://schemas.openxmlformats.org/officeDocument/2006/relationships/tags" Target="../tags/tag491.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4.xml" /><Relationship Id="rId10" Type="http://schemas.openxmlformats.org/officeDocument/2006/relationships/tags" Target="../tags/tag502.xml" /><Relationship Id="rId11" Type="http://schemas.openxmlformats.org/officeDocument/2006/relationships/tags" Target="../tags/tag503.xml" /><Relationship Id="rId12" Type="http://schemas.openxmlformats.org/officeDocument/2006/relationships/image" Target="../media/image40.jpeg" /><Relationship Id="rId13" Type="http://schemas.openxmlformats.org/officeDocument/2006/relationships/tags" Target="../tags/tag504.xml" /><Relationship Id="rId14" Type="http://schemas.openxmlformats.org/officeDocument/2006/relationships/tags" Target="../tags/tag505.xml" /><Relationship Id="rId15" Type="http://schemas.openxmlformats.org/officeDocument/2006/relationships/tags" Target="../tags/tag506.xml" /><Relationship Id="rId2" Type="http://schemas.openxmlformats.org/officeDocument/2006/relationships/tags" Target="../tags/tag496.xml" /><Relationship Id="rId3" Type="http://schemas.openxmlformats.org/officeDocument/2006/relationships/tags" Target="../tags/tag497.xml" /><Relationship Id="rId4" Type="http://schemas.openxmlformats.org/officeDocument/2006/relationships/image" Target="../media/image38.jpeg" /><Relationship Id="rId5" Type="http://schemas.openxmlformats.org/officeDocument/2006/relationships/tags" Target="../tags/tag498.xml" /><Relationship Id="rId6" Type="http://schemas.openxmlformats.org/officeDocument/2006/relationships/image" Target="../media/image39.jpeg" /><Relationship Id="rId7" Type="http://schemas.openxmlformats.org/officeDocument/2006/relationships/tags" Target="../tags/tag499.xml" /><Relationship Id="rId8" Type="http://schemas.openxmlformats.org/officeDocument/2006/relationships/tags" Target="../tags/tag500.xml" /><Relationship Id="rId9" Type="http://schemas.openxmlformats.org/officeDocument/2006/relationships/tags" Target="../tags/tag501.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ags" Target="../tags/tag507.xml" /><Relationship Id="rId3" Type="http://schemas.openxmlformats.org/officeDocument/2006/relationships/tags" Target="../tags/tag508.xml" /><Relationship Id="rId4" Type="http://schemas.openxmlformats.org/officeDocument/2006/relationships/tags" Target="../tags/tag509.xml" /><Relationship Id="rId5" Type="http://schemas.openxmlformats.org/officeDocument/2006/relationships/image" Target="../media/image41.png" /><Relationship Id="rId6" Type="http://schemas.openxmlformats.org/officeDocument/2006/relationships/tags" Target="../tags/tag510.xml" /><Relationship Id="rId7" Type="http://schemas.openxmlformats.org/officeDocument/2006/relationships/image" Target="../media/image42.jpeg" /><Relationship Id="rId8" Type="http://schemas.openxmlformats.org/officeDocument/2006/relationships/tags" Target="../tags/tag511.xml" /><Relationship Id="rId9" Type="http://schemas.openxmlformats.org/officeDocument/2006/relationships/tags" Target="../tags/tag51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image" Target="../media/image45.jpeg" /><Relationship Id="rId11" Type="http://schemas.openxmlformats.org/officeDocument/2006/relationships/tags" Target="../tags/tag522.xml" /><Relationship Id="rId12" Type="http://schemas.openxmlformats.org/officeDocument/2006/relationships/slide" Target="slide2.xml" TargetMode="Internal" /><Relationship Id="rId13" Type="http://schemas.openxmlformats.org/officeDocument/2006/relationships/tags" Target="../tags/tag523.xml" /><Relationship Id="rId2" Type="http://schemas.openxmlformats.org/officeDocument/2006/relationships/notesSlide" Target="../notesSlides/notesSlide5.xml" /><Relationship Id="rId3" Type="http://schemas.openxmlformats.org/officeDocument/2006/relationships/tags" Target="../tags/tag517.xml" /><Relationship Id="rId4" Type="http://schemas.openxmlformats.org/officeDocument/2006/relationships/image" Target="../media/image43.jpeg" /><Relationship Id="rId5" Type="http://schemas.openxmlformats.org/officeDocument/2006/relationships/tags" Target="../tags/tag518.xml" /><Relationship Id="rId6" Type="http://schemas.openxmlformats.org/officeDocument/2006/relationships/tags" Target="../tags/tag519.xml" /><Relationship Id="rId7" Type="http://schemas.openxmlformats.org/officeDocument/2006/relationships/image" Target="../media/image44.png" /><Relationship Id="rId8" Type="http://schemas.openxmlformats.org/officeDocument/2006/relationships/tags" Target="../tags/tag520.xml" /><Relationship Id="rId9" Type="http://schemas.openxmlformats.org/officeDocument/2006/relationships/tags" Target="../tags/tag521.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6.xml" /><Relationship Id="rId10" Type="http://schemas.openxmlformats.org/officeDocument/2006/relationships/tags" Target="../tags/tag529.xml" /><Relationship Id="rId11" Type="http://schemas.openxmlformats.org/officeDocument/2006/relationships/tags" Target="../tags/tag530.xml" /><Relationship Id="rId12" Type="http://schemas.openxmlformats.org/officeDocument/2006/relationships/tags" Target="../tags/tag531.xml" /><Relationship Id="rId13" Type="http://schemas.openxmlformats.org/officeDocument/2006/relationships/tags" Target="../tags/tag532.xml" /><Relationship Id="rId14" Type="http://schemas.openxmlformats.org/officeDocument/2006/relationships/tags" Target="../tags/tag533.xml" /><Relationship Id="rId15" Type="http://schemas.openxmlformats.org/officeDocument/2006/relationships/tags" Target="../tags/tag534.xml" /><Relationship Id="rId16" Type="http://schemas.openxmlformats.org/officeDocument/2006/relationships/tags" Target="../tags/tag535.xml" /><Relationship Id="rId17" Type="http://schemas.openxmlformats.org/officeDocument/2006/relationships/image" Target="../media/image49.png" /><Relationship Id="rId18" Type="http://schemas.openxmlformats.org/officeDocument/2006/relationships/tags" Target="../tags/tag536.xml" /><Relationship Id="rId19" Type="http://schemas.openxmlformats.org/officeDocument/2006/relationships/tags" Target="../tags/tag537.xml" /><Relationship Id="rId2" Type="http://schemas.openxmlformats.org/officeDocument/2006/relationships/tags" Target="../tags/tag524.xml" /><Relationship Id="rId20" Type="http://schemas.openxmlformats.org/officeDocument/2006/relationships/tags" Target="../tags/tag538.xml" /><Relationship Id="rId21" Type="http://schemas.openxmlformats.org/officeDocument/2006/relationships/tags" Target="../tags/tag539.xml" /><Relationship Id="rId3" Type="http://schemas.openxmlformats.org/officeDocument/2006/relationships/tags" Target="../tags/tag525.xml" /><Relationship Id="rId4" Type="http://schemas.openxmlformats.org/officeDocument/2006/relationships/tags" Target="../tags/tag526.xml" /><Relationship Id="rId5" Type="http://schemas.openxmlformats.org/officeDocument/2006/relationships/image" Target="../media/image46.jpeg" /><Relationship Id="rId6" Type="http://schemas.openxmlformats.org/officeDocument/2006/relationships/tags" Target="../tags/tag527.xml" /><Relationship Id="rId7" Type="http://schemas.openxmlformats.org/officeDocument/2006/relationships/image" Target="../media/image47.png" /><Relationship Id="rId8" Type="http://schemas.openxmlformats.org/officeDocument/2006/relationships/tags" Target="../tags/tag528.xml" /><Relationship Id="rId9" Type="http://schemas.openxmlformats.org/officeDocument/2006/relationships/image" Target="../media/image48.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540.xml" /><Relationship Id="rId3" Type="http://schemas.openxmlformats.org/officeDocument/2006/relationships/tags" Target="../tags/tag541.xml" /><Relationship Id="rId4" Type="http://schemas.openxmlformats.org/officeDocument/2006/relationships/tags" Target="../tags/tag542.xml" /><Relationship Id="rId5" Type="http://schemas.openxmlformats.org/officeDocument/2006/relationships/tags" Target="../tags/tag54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544.xml" /><Relationship Id="rId3" Type="http://schemas.openxmlformats.org/officeDocument/2006/relationships/tags" Target="../tags/tag545.xml" /><Relationship Id="rId4" Type="http://schemas.openxmlformats.org/officeDocument/2006/relationships/tags" Target="../tags/tag546.xml" /><Relationship Id="rId5" Type="http://schemas.openxmlformats.org/officeDocument/2006/relationships/tags" Target="../tags/tag547.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548.xml" /><Relationship Id="rId3" Type="http://schemas.openxmlformats.org/officeDocument/2006/relationships/tags" Target="../tags/tag549.xml" /><Relationship Id="rId4" Type="http://schemas.openxmlformats.org/officeDocument/2006/relationships/tags" Target="../tags/tag550.xml" /><Relationship Id="rId5" Type="http://schemas.openxmlformats.org/officeDocument/2006/relationships/tags" Target="../tags/tag551.xml" /><Relationship Id="rId6" Type="http://schemas.openxmlformats.org/officeDocument/2006/relationships/image" Target="../media/image50.jpeg" /><Relationship Id="rId7" Type="http://schemas.openxmlformats.org/officeDocument/2006/relationships/tags" Target="../tags/tag552.xml" /><Relationship Id="rId8" Type="http://schemas.openxmlformats.org/officeDocument/2006/relationships/image" Target="../media/image51.png" /><Relationship Id="rId9" Type="http://schemas.openxmlformats.org/officeDocument/2006/relationships/tags" Target="../tags/tag55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image" Target="../media/image53.jpeg" /><Relationship Id="rId11" Type="http://schemas.openxmlformats.org/officeDocument/2006/relationships/tags" Target="../tags/tag561.xml" /><Relationship Id="rId12" Type="http://schemas.openxmlformats.org/officeDocument/2006/relationships/tags" Target="../tags/tag562.xml" /><Relationship Id="rId13" Type="http://schemas.openxmlformats.org/officeDocument/2006/relationships/tags" Target="../tags/tag563.xml" /><Relationship Id="rId2" Type="http://schemas.openxmlformats.org/officeDocument/2006/relationships/tags" Target="../tags/tag554.xml" /><Relationship Id="rId3" Type="http://schemas.openxmlformats.org/officeDocument/2006/relationships/tags" Target="../tags/tag555.xml" /><Relationship Id="rId4" Type="http://schemas.openxmlformats.org/officeDocument/2006/relationships/image" Target="../media/image52.png" /><Relationship Id="rId5" Type="http://schemas.openxmlformats.org/officeDocument/2006/relationships/tags" Target="../tags/tag556.xml" /><Relationship Id="rId6" Type="http://schemas.openxmlformats.org/officeDocument/2006/relationships/tags" Target="../tags/tag557.xml" /><Relationship Id="rId7" Type="http://schemas.openxmlformats.org/officeDocument/2006/relationships/tags" Target="../tags/tag558.xml" /><Relationship Id="rId8" Type="http://schemas.openxmlformats.org/officeDocument/2006/relationships/tags" Target="../tags/tag559.xml" /><Relationship Id="rId9" Type="http://schemas.openxmlformats.org/officeDocument/2006/relationships/tags" Target="../tags/tag560.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564.xml" /><Relationship Id="rId3" Type="http://schemas.openxmlformats.org/officeDocument/2006/relationships/tags" Target="../tags/tag565.xml" /><Relationship Id="rId4" Type="http://schemas.openxmlformats.org/officeDocument/2006/relationships/image" Target="../media/image54.jpeg" /><Relationship Id="rId5" Type="http://schemas.openxmlformats.org/officeDocument/2006/relationships/tags" Target="../tags/tag566.xml" /><Relationship Id="rId6" Type="http://schemas.openxmlformats.org/officeDocument/2006/relationships/tags" Target="../tags/tag567.xml" /><Relationship Id="rId7" Type="http://schemas.openxmlformats.org/officeDocument/2006/relationships/image" Target="../media/image55.png" /><Relationship Id="rId8" Type="http://schemas.openxmlformats.org/officeDocument/2006/relationships/tags" Target="../tags/tag568.xml" /><Relationship Id="rId9" Type="http://schemas.openxmlformats.org/officeDocument/2006/relationships/tags" Target="../tags/tag569.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74.xml" /><Relationship Id="rId11" Type="http://schemas.openxmlformats.org/officeDocument/2006/relationships/tags" Target="../tags/tag575.xml" /><Relationship Id="rId12" Type="http://schemas.openxmlformats.org/officeDocument/2006/relationships/tags" Target="../tags/tag576.xml" /><Relationship Id="rId13" Type="http://schemas.openxmlformats.org/officeDocument/2006/relationships/tags" Target="../tags/tag577.xml" /><Relationship Id="rId14" Type="http://schemas.openxmlformats.org/officeDocument/2006/relationships/tags" Target="../tags/tag578.xml" /><Relationship Id="rId15" Type="http://schemas.openxmlformats.org/officeDocument/2006/relationships/tags" Target="../tags/tag579.xml" /><Relationship Id="rId16" Type="http://schemas.openxmlformats.org/officeDocument/2006/relationships/tags" Target="../tags/tag580.xml" /><Relationship Id="rId17" Type="http://schemas.openxmlformats.org/officeDocument/2006/relationships/tags" Target="../tags/tag581.xml" /><Relationship Id="rId18" Type="http://schemas.openxmlformats.org/officeDocument/2006/relationships/tags" Target="../tags/tag582.xml" /><Relationship Id="rId2" Type="http://schemas.openxmlformats.org/officeDocument/2006/relationships/tags" Target="../tags/tag570.xml" /><Relationship Id="rId3" Type="http://schemas.openxmlformats.org/officeDocument/2006/relationships/image" Target="../media/image56.jpeg" /><Relationship Id="rId4" Type="http://schemas.openxmlformats.org/officeDocument/2006/relationships/tags" Target="../tags/tag571.xml" /><Relationship Id="rId5" Type="http://schemas.openxmlformats.org/officeDocument/2006/relationships/image" Target="../media/image57.jpeg" /><Relationship Id="rId6" Type="http://schemas.openxmlformats.org/officeDocument/2006/relationships/tags" Target="../tags/tag572.xml" /><Relationship Id="rId7" Type="http://schemas.openxmlformats.org/officeDocument/2006/relationships/image" Target="../media/image58.jpeg" /><Relationship Id="rId8" Type="http://schemas.openxmlformats.org/officeDocument/2006/relationships/tags" Target="../tags/tag573.xml" /><Relationship Id="rId9" Type="http://schemas.openxmlformats.org/officeDocument/2006/relationships/image" Target="../media/image59.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tags" Target="../tags/tag589.xml" /><Relationship Id="rId11" Type="http://schemas.openxmlformats.org/officeDocument/2006/relationships/image" Target="../media/image62.png" /><Relationship Id="rId12" Type="http://schemas.openxmlformats.org/officeDocument/2006/relationships/tags" Target="../tags/tag590.xml" /><Relationship Id="rId2" Type="http://schemas.openxmlformats.org/officeDocument/2006/relationships/tags" Target="../tags/tag583.xml" /><Relationship Id="rId3" Type="http://schemas.openxmlformats.org/officeDocument/2006/relationships/tags" Target="../tags/tag584.xml" /><Relationship Id="rId4" Type="http://schemas.openxmlformats.org/officeDocument/2006/relationships/tags" Target="../tags/tag585.xml" /><Relationship Id="rId5" Type="http://schemas.openxmlformats.org/officeDocument/2006/relationships/tags" Target="../tags/tag586.xml" /><Relationship Id="rId6" Type="http://schemas.openxmlformats.org/officeDocument/2006/relationships/image" Target="../media/image60.jpeg" /><Relationship Id="rId7" Type="http://schemas.openxmlformats.org/officeDocument/2006/relationships/tags" Target="../tags/tag587.xml" /><Relationship Id="rId8" Type="http://schemas.openxmlformats.org/officeDocument/2006/relationships/tags" Target="../tags/tag588.xml" /><Relationship Id="rId9" Type="http://schemas.openxmlformats.org/officeDocument/2006/relationships/image" Target="../media/image61.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591.xml" /><Relationship Id="rId3" Type="http://schemas.openxmlformats.org/officeDocument/2006/relationships/tags" Target="../tags/tag592.xml" /><Relationship Id="rId4" Type="http://schemas.openxmlformats.org/officeDocument/2006/relationships/image" Target="../media/image63.png" /><Relationship Id="rId5" Type="http://schemas.openxmlformats.org/officeDocument/2006/relationships/tags" Target="../tags/tag593.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tags" Target="../tags/tag594.xml" /><Relationship Id="rId3" Type="http://schemas.openxmlformats.org/officeDocument/2006/relationships/tags" Target="../tags/tag595.xml" /><Relationship Id="rId4" Type="http://schemas.openxmlformats.org/officeDocument/2006/relationships/tags" Target="../tags/tag596.xml" /><Relationship Id="rId5" Type="http://schemas.openxmlformats.org/officeDocument/2006/relationships/image" Target="../media/image64.jpeg" /><Relationship Id="rId6" Type="http://schemas.openxmlformats.org/officeDocument/2006/relationships/tags" Target="../tags/tag597.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oleObject" Target="../embeddings/oleObject1.bin" TargetMode="Internal" /><Relationship Id="rId11" Type="http://schemas.openxmlformats.org/officeDocument/2006/relationships/image" Target="../media/image66.png" /><Relationship Id="rId12" Type="http://schemas.openxmlformats.org/officeDocument/2006/relationships/tags" Target="../tags/tag604.xml" /><Relationship Id="rId13" Type="http://schemas.openxmlformats.org/officeDocument/2006/relationships/tags" Target="../tags/tag605.xml" /><Relationship Id="rId14" Type="http://schemas.openxmlformats.org/officeDocument/2006/relationships/tags" Target="../tags/tag606.xml" /><Relationship Id="rId15" Type="http://schemas.openxmlformats.org/officeDocument/2006/relationships/tags" Target="../tags/tag607.xml" /><Relationship Id="rId16" Type="http://schemas.openxmlformats.org/officeDocument/2006/relationships/tags" Target="../tags/tag608.xml" /><Relationship Id="rId17" Type="http://schemas.openxmlformats.org/officeDocument/2006/relationships/tags" Target="../tags/tag609.xml" /><Relationship Id="rId18" Type="http://schemas.openxmlformats.org/officeDocument/2006/relationships/vmlDrawing" Target="../drawings/vmlDrawing1.vml" /><Relationship Id="rId2" Type="http://schemas.openxmlformats.org/officeDocument/2006/relationships/tags" Target="../tags/tag598.xml" /><Relationship Id="rId3" Type="http://schemas.openxmlformats.org/officeDocument/2006/relationships/tags" Target="../tags/tag599.xml" /><Relationship Id="rId4" Type="http://schemas.openxmlformats.org/officeDocument/2006/relationships/tags" Target="../tags/tag600.xml" /><Relationship Id="rId5" Type="http://schemas.openxmlformats.org/officeDocument/2006/relationships/image" Target="../media/image22.jpeg" /><Relationship Id="rId6" Type="http://schemas.openxmlformats.org/officeDocument/2006/relationships/tags" Target="../tags/tag601.xml" /><Relationship Id="rId7" Type="http://schemas.openxmlformats.org/officeDocument/2006/relationships/image" Target="../media/image65.jpeg" /><Relationship Id="rId8" Type="http://schemas.openxmlformats.org/officeDocument/2006/relationships/tags" Target="../tags/tag602.xml" /><Relationship Id="rId9" Type="http://schemas.openxmlformats.org/officeDocument/2006/relationships/tags" Target="../tags/tag603.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image" Target="../media/image67.png" /><Relationship Id="rId11" Type="http://schemas.openxmlformats.org/officeDocument/2006/relationships/tags" Target="../tags/tag618.xml" /><Relationship Id="rId12" Type="http://schemas.openxmlformats.org/officeDocument/2006/relationships/image" Target="../media/image68.png" /><Relationship Id="rId13" Type="http://schemas.openxmlformats.org/officeDocument/2006/relationships/tags" Target="../tags/tag619.xml" /><Relationship Id="rId2" Type="http://schemas.openxmlformats.org/officeDocument/2006/relationships/tags" Target="../tags/tag610.xml" /><Relationship Id="rId3" Type="http://schemas.openxmlformats.org/officeDocument/2006/relationships/tags" Target="../tags/tag611.xml" /><Relationship Id="rId4" Type="http://schemas.openxmlformats.org/officeDocument/2006/relationships/tags" Target="../tags/tag612.xml" /><Relationship Id="rId5" Type="http://schemas.openxmlformats.org/officeDocument/2006/relationships/tags" Target="../tags/tag613.xml" /><Relationship Id="rId6" Type="http://schemas.openxmlformats.org/officeDocument/2006/relationships/tags" Target="../tags/tag614.xml" /><Relationship Id="rId7" Type="http://schemas.openxmlformats.org/officeDocument/2006/relationships/tags" Target="../tags/tag615.xml" /><Relationship Id="rId8" Type="http://schemas.openxmlformats.org/officeDocument/2006/relationships/tags" Target="../tags/tag616.xml" /><Relationship Id="rId9" Type="http://schemas.openxmlformats.org/officeDocument/2006/relationships/tags" Target="../tags/tag617.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tags" Target="../tags/tag626.xml" /><Relationship Id="rId11" Type="http://schemas.openxmlformats.org/officeDocument/2006/relationships/tags" Target="../tags/tag627.xml" /><Relationship Id="rId12" Type="http://schemas.openxmlformats.org/officeDocument/2006/relationships/tags" Target="../tags/tag628.xml" /><Relationship Id="rId2" Type="http://schemas.openxmlformats.org/officeDocument/2006/relationships/tags" Target="../tags/tag620.xml" /><Relationship Id="rId3" Type="http://schemas.openxmlformats.org/officeDocument/2006/relationships/tags" Target="../tags/tag621.xml" /><Relationship Id="rId4" Type="http://schemas.openxmlformats.org/officeDocument/2006/relationships/tags" Target="../tags/tag622.xml" /><Relationship Id="rId5" Type="http://schemas.openxmlformats.org/officeDocument/2006/relationships/tags" Target="../tags/tag623.xml" /><Relationship Id="rId6" Type="http://schemas.openxmlformats.org/officeDocument/2006/relationships/tags" Target="../tags/tag624.xml" /><Relationship Id="rId7" Type="http://schemas.openxmlformats.org/officeDocument/2006/relationships/image" Target="../media/image69.png" /><Relationship Id="rId8" Type="http://schemas.openxmlformats.org/officeDocument/2006/relationships/tags" Target="../tags/tag625.xml" /><Relationship Id="rId9" Type="http://schemas.openxmlformats.org/officeDocument/2006/relationships/image" Target="../media/image70.pn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tags" Target="../tags/tag629.xml" /><Relationship Id="rId3" Type="http://schemas.openxmlformats.org/officeDocument/2006/relationships/tags" Target="../tags/tag630.xml" /><Relationship Id="rId4" Type="http://schemas.openxmlformats.org/officeDocument/2006/relationships/tags" Target="../tags/tag631.xml" /><Relationship Id="rId5" Type="http://schemas.openxmlformats.org/officeDocument/2006/relationships/tags" Target="../tags/tag632.xml" /><Relationship Id="rId6" Type="http://schemas.openxmlformats.org/officeDocument/2006/relationships/tags" Target="../tags/tag633.xml" /><Relationship Id="rId7" Type="http://schemas.openxmlformats.org/officeDocument/2006/relationships/tags" Target="../tags/tag634.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tags" Target="../tags/tag635.xml" /><Relationship Id="rId3" Type="http://schemas.openxmlformats.org/officeDocument/2006/relationships/tags" Target="../tags/tag636.xml" /><Relationship Id="rId4" Type="http://schemas.openxmlformats.org/officeDocument/2006/relationships/tags" Target="../tags/tag637.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image" Target="../media/image73.png" /><Relationship Id="rId11" Type="http://schemas.openxmlformats.org/officeDocument/2006/relationships/tags" Target="../tags/tag644.xml" /><Relationship Id="rId12" Type="http://schemas.openxmlformats.org/officeDocument/2006/relationships/image" Target="../media/image74.jpeg" /><Relationship Id="rId13" Type="http://schemas.openxmlformats.org/officeDocument/2006/relationships/tags" Target="../tags/tag645.xml" /><Relationship Id="rId14" Type="http://schemas.openxmlformats.org/officeDocument/2006/relationships/image" Target="../media/image75.png" /><Relationship Id="rId15" Type="http://schemas.openxmlformats.org/officeDocument/2006/relationships/tags" Target="../tags/tag646.xml" /><Relationship Id="rId16" Type="http://schemas.openxmlformats.org/officeDocument/2006/relationships/image" Target="../media/image76.jpeg" /><Relationship Id="rId17" Type="http://schemas.openxmlformats.org/officeDocument/2006/relationships/tags" Target="../tags/tag647.xml" /><Relationship Id="rId18" Type="http://schemas.openxmlformats.org/officeDocument/2006/relationships/tags" Target="../tags/tag648.xml" /><Relationship Id="rId19" Type="http://schemas.openxmlformats.org/officeDocument/2006/relationships/tags" Target="../tags/tag649.xml" /><Relationship Id="rId2" Type="http://schemas.openxmlformats.org/officeDocument/2006/relationships/tags" Target="../tags/tag638.xml" /><Relationship Id="rId20" Type="http://schemas.openxmlformats.org/officeDocument/2006/relationships/tags" Target="../tags/tag650.xml" /><Relationship Id="rId21" Type="http://schemas.openxmlformats.org/officeDocument/2006/relationships/tags" Target="../tags/tag651.xml" /><Relationship Id="rId22" Type="http://schemas.openxmlformats.org/officeDocument/2006/relationships/tags" Target="../tags/tag652.xml" /><Relationship Id="rId23" Type="http://schemas.openxmlformats.org/officeDocument/2006/relationships/tags" Target="../tags/tag653.xml" /><Relationship Id="rId24" Type="http://schemas.openxmlformats.org/officeDocument/2006/relationships/tags" Target="../tags/tag654.xml" /><Relationship Id="rId25" Type="http://schemas.openxmlformats.org/officeDocument/2006/relationships/tags" Target="../tags/tag655.xml" /><Relationship Id="rId26" Type="http://schemas.openxmlformats.org/officeDocument/2006/relationships/tags" Target="../tags/tag656.xml" /><Relationship Id="rId27" Type="http://schemas.openxmlformats.org/officeDocument/2006/relationships/tags" Target="../tags/tag657.xml" /><Relationship Id="rId28" Type="http://schemas.openxmlformats.org/officeDocument/2006/relationships/tags" Target="../tags/tag658.xml" /><Relationship Id="rId29" Type="http://schemas.openxmlformats.org/officeDocument/2006/relationships/tags" Target="../tags/tag659.xml" /><Relationship Id="rId3" Type="http://schemas.openxmlformats.org/officeDocument/2006/relationships/tags" Target="../tags/tag639.xml" /><Relationship Id="rId30" Type="http://schemas.openxmlformats.org/officeDocument/2006/relationships/tags" Target="../tags/tag660.xml" /><Relationship Id="rId31" Type="http://schemas.openxmlformats.org/officeDocument/2006/relationships/tags" Target="../tags/tag661.xml" /><Relationship Id="rId32" Type="http://schemas.openxmlformats.org/officeDocument/2006/relationships/tags" Target="../tags/tag662.xml" /><Relationship Id="rId33" Type="http://schemas.openxmlformats.org/officeDocument/2006/relationships/tags" Target="../tags/tag663.xml" /><Relationship Id="rId34" Type="http://schemas.openxmlformats.org/officeDocument/2006/relationships/tags" Target="../tags/tag664.xml" /><Relationship Id="rId35" Type="http://schemas.openxmlformats.org/officeDocument/2006/relationships/tags" Target="../tags/tag665.xml" /><Relationship Id="rId36" Type="http://schemas.openxmlformats.org/officeDocument/2006/relationships/tags" Target="../tags/tag666.xml" /><Relationship Id="rId37" Type="http://schemas.openxmlformats.org/officeDocument/2006/relationships/tags" Target="../tags/tag667.xml" /><Relationship Id="rId38" Type="http://schemas.openxmlformats.org/officeDocument/2006/relationships/tags" Target="../tags/tag668.xml" /><Relationship Id="rId4" Type="http://schemas.openxmlformats.org/officeDocument/2006/relationships/tags" Target="../tags/tag640.xml" /><Relationship Id="rId5" Type="http://schemas.openxmlformats.org/officeDocument/2006/relationships/tags" Target="../tags/tag641.xml" /><Relationship Id="rId6" Type="http://schemas.openxmlformats.org/officeDocument/2006/relationships/image" Target="../media/image71.jpeg" /><Relationship Id="rId7" Type="http://schemas.openxmlformats.org/officeDocument/2006/relationships/tags" Target="../tags/tag642.xml" /><Relationship Id="rId8" Type="http://schemas.openxmlformats.org/officeDocument/2006/relationships/image" Target="../media/image72.jpeg" /><Relationship Id="rId9" Type="http://schemas.openxmlformats.org/officeDocument/2006/relationships/tags" Target="../tags/tag643.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tags" Target="../tags/tag676.xml" /><Relationship Id="rId11" Type="http://schemas.openxmlformats.org/officeDocument/2006/relationships/tags" Target="../tags/tag677.xml" /><Relationship Id="rId12" Type="http://schemas.openxmlformats.org/officeDocument/2006/relationships/tags" Target="../tags/tag678.xml" /><Relationship Id="rId13" Type="http://schemas.openxmlformats.org/officeDocument/2006/relationships/tags" Target="../tags/tag679.xml" /><Relationship Id="rId14" Type="http://schemas.openxmlformats.org/officeDocument/2006/relationships/tags" Target="../tags/tag680.xml" /><Relationship Id="rId15" Type="http://schemas.openxmlformats.org/officeDocument/2006/relationships/tags" Target="../tags/tag681.xml" /><Relationship Id="rId16" Type="http://schemas.openxmlformats.org/officeDocument/2006/relationships/tags" Target="../tags/tag682.xml" /><Relationship Id="rId17" Type="http://schemas.openxmlformats.org/officeDocument/2006/relationships/image" Target="../media/image78.png" /><Relationship Id="rId18" Type="http://schemas.openxmlformats.org/officeDocument/2006/relationships/tags" Target="../tags/tag683.xml" /><Relationship Id="rId2" Type="http://schemas.openxmlformats.org/officeDocument/2006/relationships/tags" Target="../tags/tag669.xml" /><Relationship Id="rId3" Type="http://schemas.openxmlformats.org/officeDocument/2006/relationships/tags" Target="../tags/tag670.xml" /><Relationship Id="rId4" Type="http://schemas.openxmlformats.org/officeDocument/2006/relationships/image" Target="../media/image77.png" /><Relationship Id="rId5" Type="http://schemas.openxmlformats.org/officeDocument/2006/relationships/tags" Target="../tags/tag671.xml" /><Relationship Id="rId6" Type="http://schemas.openxmlformats.org/officeDocument/2006/relationships/tags" Target="../tags/tag672.xml" /><Relationship Id="rId7" Type="http://schemas.openxmlformats.org/officeDocument/2006/relationships/tags" Target="../tags/tag673.xml" /><Relationship Id="rId8" Type="http://schemas.openxmlformats.org/officeDocument/2006/relationships/tags" Target="../tags/tag674.xml" /><Relationship Id="rId9" Type="http://schemas.openxmlformats.org/officeDocument/2006/relationships/tags" Target="../tags/tag675.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image" Target="../media/image80.jpeg" /><Relationship Id="rId11" Type="http://schemas.openxmlformats.org/officeDocument/2006/relationships/tags" Target="../tags/tag691.xml" /><Relationship Id="rId2" Type="http://schemas.openxmlformats.org/officeDocument/2006/relationships/tags" Target="../tags/tag684.xml" /><Relationship Id="rId3" Type="http://schemas.openxmlformats.org/officeDocument/2006/relationships/tags" Target="../tags/tag685.xml" /><Relationship Id="rId4" Type="http://schemas.openxmlformats.org/officeDocument/2006/relationships/tags" Target="../tags/tag686.xml" /><Relationship Id="rId5" Type="http://schemas.openxmlformats.org/officeDocument/2006/relationships/image" Target="../media/image79.png" /><Relationship Id="rId6" Type="http://schemas.openxmlformats.org/officeDocument/2006/relationships/tags" Target="../tags/tag687.xml" /><Relationship Id="rId7" Type="http://schemas.openxmlformats.org/officeDocument/2006/relationships/tags" Target="../tags/tag688.xml" /><Relationship Id="rId8" Type="http://schemas.openxmlformats.org/officeDocument/2006/relationships/tags" Target="../tags/tag689.xml" /><Relationship Id="rId9" Type="http://schemas.openxmlformats.org/officeDocument/2006/relationships/tags" Target="../tags/tag690.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tags" Target="../tags/tag692.xml" /><Relationship Id="rId3" Type="http://schemas.openxmlformats.org/officeDocument/2006/relationships/tags" Target="../tags/tag693.xml" /><Relationship Id="rId4" Type="http://schemas.openxmlformats.org/officeDocument/2006/relationships/tags" Target="../tags/tag694.xml" /><Relationship Id="rId5" Type="http://schemas.openxmlformats.org/officeDocument/2006/relationships/tags" Target="../tags/tag695.xml" /><Relationship Id="rId6" Type="http://schemas.openxmlformats.org/officeDocument/2006/relationships/tags" Target="../tags/tag696.xml" /><Relationship Id="rId7" Type="http://schemas.openxmlformats.org/officeDocument/2006/relationships/tags" Target="../tags/tag697.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tags" Target="../tags/tag706.xml" /><Relationship Id="rId11" Type="http://schemas.openxmlformats.org/officeDocument/2006/relationships/tags" Target="../tags/tag707.xml" /><Relationship Id="rId12" Type="http://schemas.openxmlformats.org/officeDocument/2006/relationships/tags" Target="../tags/tag708.xml" /><Relationship Id="rId13" Type="http://schemas.openxmlformats.org/officeDocument/2006/relationships/tags" Target="../tags/tag709.xml" /><Relationship Id="rId14" Type="http://schemas.openxmlformats.org/officeDocument/2006/relationships/tags" Target="../tags/tag710.xml" /><Relationship Id="rId15" Type="http://schemas.openxmlformats.org/officeDocument/2006/relationships/tags" Target="../tags/tag711.xml" /><Relationship Id="rId2" Type="http://schemas.openxmlformats.org/officeDocument/2006/relationships/tags" Target="../tags/tag698.xml" /><Relationship Id="rId3" Type="http://schemas.openxmlformats.org/officeDocument/2006/relationships/tags" Target="../tags/tag699.xml" /><Relationship Id="rId4" Type="http://schemas.openxmlformats.org/officeDocument/2006/relationships/tags" Target="../tags/tag700.xml" /><Relationship Id="rId5" Type="http://schemas.openxmlformats.org/officeDocument/2006/relationships/tags" Target="../tags/tag701.xml" /><Relationship Id="rId6" Type="http://schemas.openxmlformats.org/officeDocument/2006/relationships/tags" Target="../tags/tag702.xml" /><Relationship Id="rId7" Type="http://schemas.openxmlformats.org/officeDocument/2006/relationships/tags" Target="../tags/tag703.xml" /><Relationship Id="rId8" Type="http://schemas.openxmlformats.org/officeDocument/2006/relationships/tags" Target="../tags/tag704.xml" /><Relationship Id="rId9" Type="http://schemas.openxmlformats.org/officeDocument/2006/relationships/tags" Target="../tags/tag705.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712.xml" /><Relationship Id="rId3" Type="http://schemas.openxmlformats.org/officeDocument/2006/relationships/tags" Target="../tags/tag713.xml" /><Relationship Id="rId4" Type="http://schemas.openxmlformats.org/officeDocument/2006/relationships/tags" Target="../tags/tag714.xml" /><Relationship Id="rId5" Type="http://schemas.openxmlformats.org/officeDocument/2006/relationships/tags" Target="../tags/tag715.xml" /><Relationship Id="rId6" Type="http://schemas.openxmlformats.org/officeDocument/2006/relationships/tags" Target="../tags/tag716.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tags" Target="../tags/tag725.xml" /><Relationship Id="rId11" Type="http://schemas.openxmlformats.org/officeDocument/2006/relationships/tags" Target="../tags/tag726.xml" /><Relationship Id="rId12" Type="http://schemas.openxmlformats.org/officeDocument/2006/relationships/tags" Target="../tags/tag727.xml" /><Relationship Id="rId13" Type="http://schemas.openxmlformats.org/officeDocument/2006/relationships/tags" Target="../tags/tag728.xml" /><Relationship Id="rId14" Type="http://schemas.openxmlformats.org/officeDocument/2006/relationships/tags" Target="../tags/tag729.xml" /><Relationship Id="rId15" Type="http://schemas.openxmlformats.org/officeDocument/2006/relationships/tags" Target="../tags/tag730.xml" /><Relationship Id="rId16" Type="http://schemas.openxmlformats.org/officeDocument/2006/relationships/tags" Target="../tags/tag731.xml" /><Relationship Id="rId17" Type="http://schemas.openxmlformats.org/officeDocument/2006/relationships/tags" Target="../tags/tag732.xml" /><Relationship Id="rId18" Type="http://schemas.openxmlformats.org/officeDocument/2006/relationships/tags" Target="../tags/tag733.xml" /><Relationship Id="rId19" Type="http://schemas.openxmlformats.org/officeDocument/2006/relationships/tags" Target="../tags/tag734.xml" /><Relationship Id="rId2" Type="http://schemas.openxmlformats.org/officeDocument/2006/relationships/tags" Target="../tags/tag717.xml" /><Relationship Id="rId20" Type="http://schemas.openxmlformats.org/officeDocument/2006/relationships/tags" Target="../tags/tag735.xml" /><Relationship Id="rId21" Type="http://schemas.openxmlformats.org/officeDocument/2006/relationships/tags" Target="../tags/tag736.xml" /><Relationship Id="rId22" Type="http://schemas.openxmlformats.org/officeDocument/2006/relationships/tags" Target="../tags/tag737.xml" /><Relationship Id="rId23" Type="http://schemas.openxmlformats.org/officeDocument/2006/relationships/tags" Target="../tags/tag738.xml" /><Relationship Id="rId24" Type="http://schemas.openxmlformats.org/officeDocument/2006/relationships/tags" Target="../tags/tag739.xml" /><Relationship Id="rId25" Type="http://schemas.openxmlformats.org/officeDocument/2006/relationships/tags" Target="../tags/tag740.xml" /><Relationship Id="rId26" Type="http://schemas.openxmlformats.org/officeDocument/2006/relationships/tags" Target="../tags/tag741.xml" /><Relationship Id="rId27" Type="http://schemas.openxmlformats.org/officeDocument/2006/relationships/tags" Target="../tags/tag742.xml" /><Relationship Id="rId28" Type="http://schemas.openxmlformats.org/officeDocument/2006/relationships/tags" Target="../tags/tag743.xml" /><Relationship Id="rId29" Type="http://schemas.openxmlformats.org/officeDocument/2006/relationships/tags" Target="../tags/tag744.xml" /><Relationship Id="rId3" Type="http://schemas.openxmlformats.org/officeDocument/2006/relationships/tags" Target="../tags/tag718.xml" /><Relationship Id="rId30" Type="http://schemas.openxmlformats.org/officeDocument/2006/relationships/tags" Target="../tags/tag745.xml" /><Relationship Id="rId31" Type="http://schemas.openxmlformats.org/officeDocument/2006/relationships/tags" Target="../tags/tag746.xml" /><Relationship Id="rId32" Type="http://schemas.openxmlformats.org/officeDocument/2006/relationships/tags" Target="../tags/tag747.xml" /><Relationship Id="rId4" Type="http://schemas.openxmlformats.org/officeDocument/2006/relationships/tags" Target="../tags/tag719.xml" /><Relationship Id="rId5" Type="http://schemas.openxmlformats.org/officeDocument/2006/relationships/tags" Target="../tags/tag720.xml" /><Relationship Id="rId6" Type="http://schemas.openxmlformats.org/officeDocument/2006/relationships/tags" Target="../tags/tag721.xml" /><Relationship Id="rId7" Type="http://schemas.openxmlformats.org/officeDocument/2006/relationships/tags" Target="../tags/tag722.xml" /><Relationship Id="rId8" Type="http://schemas.openxmlformats.org/officeDocument/2006/relationships/tags" Target="../tags/tag723.xml" /><Relationship Id="rId9" Type="http://schemas.openxmlformats.org/officeDocument/2006/relationships/tags" Target="../tags/tag724.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748.xml" /><Relationship Id="rId3" Type="http://schemas.openxmlformats.org/officeDocument/2006/relationships/tags" Target="../tags/tag749.xml" /><Relationship Id="rId4" Type="http://schemas.openxmlformats.org/officeDocument/2006/relationships/tags" Target="../tags/tag750.xml" /><Relationship Id="rId5" Type="http://schemas.openxmlformats.org/officeDocument/2006/relationships/tags" Target="../tags/tag751.xml" /><Relationship Id="rId6" Type="http://schemas.openxmlformats.org/officeDocument/2006/relationships/tags" Target="../tags/tag752.xml" /><Relationship Id="rId7" Type="http://schemas.openxmlformats.org/officeDocument/2006/relationships/tags" Target="../tags/tag753.xml" /><Relationship Id="rId8" Type="http://schemas.openxmlformats.org/officeDocument/2006/relationships/tags" Target="../tags/tag754.xml" /><Relationship Id="rId9" Type="http://schemas.openxmlformats.org/officeDocument/2006/relationships/tags" Target="../tags/tag755.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756.xml" /><Relationship Id="rId3" Type="http://schemas.openxmlformats.org/officeDocument/2006/relationships/tags" Target="../tags/tag757.xml" /><Relationship Id="rId4" Type="http://schemas.openxmlformats.org/officeDocument/2006/relationships/tags" Target="../tags/tag758.xml" /><Relationship Id="rId5" Type="http://schemas.openxmlformats.org/officeDocument/2006/relationships/tags" Target="../tags/tag759.xml" /><Relationship Id="rId6" Type="http://schemas.openxmlformats.org/officeDocument/2006/relationships/tags" Target="../tags/tag760.xml" /><Relationship Id="rId7" Type="http://schemas.openxmlformats.org/officeDocument/2006/relationships/tags" Target="../tags/tag761.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762.xml" /><Relationship Id="rId3" Type="http://schemas.openxmlformats.org/officeDocument/2006/relationships/tags" Target="../tags/tag763.xml" /><Relationship Id="rId4" Type="http://schemas.openxmlformats.org/officeDocument/2006/relationships/tags" Target="../tags/tag764.xml" /><Relationship Id="rId5" Type="http://schemas.openxmlformats.org/officeDocument/2006/relationships/tags" Target="../tags/tag765.xml" /><Relationship Id="rId6" Type="http://schemas.openxmlformats.org/officeDocument/2006/relationships/tags" Target="../tags/tag766.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767.xml" /><Relationship Id="rId3" Type="http://schemas.openxmlformats.org/officeDocument/2006/relationships/tags" Target="../tags/tag768.xml" /><Relationship Id="rId4" Type="http://schemas.openxmlformats.org/officeDocument/2006/relationships/tags" Target="../tags/tag769.xml" /><Relationship Id="rId5" Type="http://schemas.openxmlformats.org/officeDocument/2006/relationships/tags" Target="../tags/tag770.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14342" name="图片 14341" descr="69t_17"/>
          <p:cNvPicPr>
            <a:picLocks noChangeAspect="1" noChangeArrowheads="1"/>
          </p:cNvPicPr>
          <p:nvPr>
            <p:custDataLst>
              <p:tags r:id="rId4"/>
            </p:custDataLst>
          </p:nvPr>
        </p:nvPicPr>
        <p:blipFill>
          <a:blip r:embed="rId3"/>
          <a:srcRect l="7253" b="17458"/>
          <a:stretch>
            <a:fillRect/>
          </a:stretch>
        </p:blipFill>
        <p:spPr bwMode="auto">
          <a:xfrm>
            <a:off x="0" y="2286000"/>
            <a:ext cx="7086600" cy="4478338"/>
          </a:xfrm>
          <a:prstGeom prst="rect">
            <a:avLst/>
          </a:prstGeom>
          <a:noFill/>
          <a:ln w="9525">
            <a:noFill/>
            <a:miter lim="800000"/>
          </a:ln>
        </p:spPr>
      </p:pic>
      <p:pic>
        <p:nvPicPr>
          <p:cNvPr id="6146" name="图片 14337" descr="apple"/>
          <p:cNvPicPr>
            <a:picLocks noChangeAspect="1" noChangeArrowheads="1"/>
          </p:cNvPicPr>
          <p:nvPr>
            <p:custDataLst>
              <p:tags r:id="rId6"/>
            </p:custDataLst>
          </p:nvPr>
        </p:nvPicPr>
        <p:blipFill>
          <a:blip r:embed="rId5"/>
          <a:srcRect l="31169"/>
          <a:stretch>
            <a:fillRect/>
          </a:stretch>
        </p:blipFill>
        <p:spPr bwMode="auto">
          <a:xfrm>
            <a:off x="5105400" y="2286000"/>
            <a:ext cx="4038600" cy="4572000"/>
          </a:xfrm>
          <a:prstGeom prst="rect">
            <a:avLst/>
          </a:prstGeom>
          <a:noFill/>
          <a:ln w="9525">
            <a:noFill/>
            <a:miter lim="800000"/>
          </a:ln>
        </p:spPr>
      </p:pic>
      <p:sp>
        <p:nvSpPr>
          <p:cNvPr id="6147" name="矩形 6146"/>
          <p:cNvSpPr>
            <a:spLocks noChangeArrowheads="1" noChangeShapeType="1" noTextEdit="1"/>
          </p:cNvSpPr>
          <p:nvPr>
            <p:custDataLst>
              <p:tags r:id="rId7"/>
            </p:custDataLst>
          </p:nvPr>
        </p:nvSpPr>
        <p:spPr bwMode="auto">
          <a:xfrm>
            <a:off x="1085850" y="476250"/>
            <a:ext cx="7056438" cy="1728788"/>
          </a:xfrm>
          <a:prstGeom prst="rect">
            <a:avLst/>
          </a:prstGeom>
        </p:spPr>
        <p:txBody>
          <a:bodyPr wrap="none" fromWordArt="1">
            <a:prstTxWarp prst="textPlain">
              <a:avLst>
                <a:gd name="adj" fmla="val 50000"/>
              </a:avLst>
            </a:prstTxWarp>
          </a:bodyPr>
          <a:lstStyle/>
          <a:p>
            <a:pPr algn="ctr"/>
            <a:r>
              <a:rPr lang="zh-CN" altLang="en-US" sz="4000">
                <a:ln w="9525">
                  <a:noFill/>
                  <a:rou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隶书" panose="02010509060101010101" charset="-122"/>
              </a:rPr>
              <a:t>第十一单元 盐   化肥</a:t>
            </a:r>
            <a:endParaRPr lang="zh-CN" altLang="en-US" sz="4000">
              <a:ln w="9525">
                <a:noFill/>
                <a:rou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隶书" panose="02010509060101010101" charset="-122"/>
            </a:endParaRPr>
          </a:p>
        </p:txBody>
      </p:sp>
      <p:sp>
        <p:nvSpPr>
          <p:cNvPr id="6148" name="文本框 75778"/>
          <p:cNvSpPr txBox="1">
            <a:spLocks noChangeArrowheads="1"/>
          </p:cNvSpPr>
          <p:nvPr>
            <p:custDataLst>
              <p:tags r:id="rId8"/>
            </p:custDataLst>
          </p:nvPr>
        </p:nvSpPr>
        <p:spPr bwMode="auto">
          <a:xfrm>
            <a:off x="1447800" y="2590800"/>
            <a:ext cx="3752850" cy="701675"/>
          </a:xfrm>
          <a:prstGeom prst="rect">
            <a:avLst/>
          </a:prstGeom>
          <a:noFill/>
          <a:ln w="9525">
            <a:noFill/>
            <a:miter lim="800000"/>
          </a:ln>
        </p:spPr>
        <p:txBody>
          <a:bodyPr wrap="none">
            <a:spAutoFit/>
          </a:bodyPr>
          <a:lstStyle/>
          <a:p>
            <a:pPr>
              <a:buFontTx/>
              <a:buNone/>
            </a:pPr>
            <a:r>
              <a:rPr lang="zh-CN" altLang="en-US" sz="4000" b="1">
                <a:solidFill>
                  <a:srgbClr val="FF0000"/>
                </a:solidFill>
                <a:latin typeface="仿宋" panose="02010609060101010101" pitchFamily="49" charset="-122"/>
                <a:ea typeface="仿宋" panose="02010609060101010101" pitchFamily="49" charset="-122"/>
              </a:rPr>
              <a:t>课题</a:t>
            </a:r>
            <a:r>
              <a:rPr lang="en-US" altLang="zh-CN" sz="4000" b="1">
                <a:solidFill>
                  <a:srgbClr val="FF0000"/>
                </a:solidFill>
                <a:latin typeface="仿宋" panose="02010609060101010101" pitchFamily="49" charset="-122"/>
                <a:ea typeface="仿宋" panose="02010609060101010101" pitchFamily="49" charset="-122"/>
              </a:rPr>
              <a:t>2:</a:t>
            </a:r>
            <a:r>
              <a:rPr lang="zh-CN" altLang="en-US" sz="4000" b="1">
                <a:solidFill>
                  <a:srgbClr val="FF0000"/>
                </a:solidFill>
                <a:latin typeface="仿宋" panose="02010609060101010101" pitchFamily="49" charset="-122"/>
                <a:ea typeface="仿宋" panose="02010609060101010101" pitchFamily="49" charset="-122"/>
              </a:rPr>
              <a:t>化学肥料</a:t>
            </a:r>
            <a:endParaRPr lang="zh-CN" altLang="en-US" sz="4000" b="1">
              <a:solidFill>
                <a:srgbClr val="FF0000"/>
              </a:solidFill>
              <a:latin typeface="仿宋" panose="02010609060101010101" pitchFamily="49" charset="-122"/>
              <a:ea typeface="仿宋" panose="02010609060101010101" pitchFamily="49" charset="-122"/>
            </a:endParaRPr>
          </a:p>
        </p:txBody>
      </p:sp>
      <p:sp>
        <p:nvSpPr>
          <p:cNvPr id="6149" name="WordArt 6"/>
          <p:cNvSpPr>
            <a:spLocks noChangeArrowheads="1" noChangeShapeType="1" noTextEdit="1"/>
          </p:cNvSpPr>
          <p:nvPr>
            <p:custDataLst>
              <p:tags r:id="rId9"/>
            </p:custDataLst>
          </p:nvPr>
        </p:nvSpPr>
        <p:spPr bwMode="auto">
          <a:xfrm>
            <a:off x="609600" y="5029200"/>
            <a:ext cx="5029200" cy="520700"/>
          </a:xfrm>
          <a:prstGeom prst="rect">
            <a:avLst/>
          </a:prstGeom>
        </p:spPr>
        <p:txBody>
          <a:bodyPr spcFirstLastPara="1" wrap="none" fromWordArt="1">
            <a:prstTxWarp prst="textArchUp">
              <a:avLst>
                <a:gd name="adj" fmla="val 10800000"/>
              </a:avLst>
            </a:prstTxWarp>
          </a:bodyPr>
          <a:lstStyle/>
          <a:p>
            <a:pPr algn="ctr"/>
            <a:r>
              <a:rPr lang="zh-CN" altLang="en-US" sz="3600" kern="10">
                <a:ln w="9525">
                  <a:solidFill>
                    <a:srgbClr val="000000"/>
                  </a:solidFill>
                  <a:round/>
                </a:ln>
                <a:solidFill>
                  <a:srgbClr val="000000"/>
                </a:solidFill>
                <a:latin typeface="宋体" panose="02010600030101010101" pitchFamily="2" charset="-122"/>
                <a:ea typeface="宋体" panose="02010600030101010101" pitchFamily="2" charset="-122"/>
              </a:rPr>
              <a:t>庄稼一枝花  全靠肥当家</a:t>
            </a:r>
            <a:endParaRPr lang="zh-CN" altLang="en-US" sz="3600" kern="10">
              <a:ln w="9525">
                <a:solidFill>
                  <a:srgbClr val="000000"/>
                </a:solidFill>
                <a:round/>
              </a:ln>
              <a:solidFill>
                <a:srgbClr val="000000"/>
              </a:solidFill>
              <a:latin typeface="宋体" panose="02010600030101010101" pitchFamily="2" charset="-122"/>
              <a:ea typeface="宋体" panose="02010600030101010101" pitchFamily="2"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4342"/>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10" name="彭丽媛-在希望的田野上.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7169" name="TextBox 1"/>
          <p:cNvSpPr txBox="1">
            <a:spLocks noChangeArrowheads="1"/>
          </p:cNvSpPr>
          <p:nvPr>
            <p:custDataLst>
              <p:tags r:id="rId4"/>
            </p:custDataLst>
          </p:nvPr>
        </p:nvSpPr>
        <p:spPr bwMode="auto">
          <a:xfrm>
            <a:off x="457200" y="457200"/>
            <a:ext cx="4429125" cy="1082675"/>
          </a:xfrm>
          <a:prstGeom prst="rect">
            <a:avLst/>
          </a:prstGeom>
          <a:noFill/>
          <a:ln w="9525">
            <a:noFill/>
            <a:miter lim="800000"/>
          </a:ln>
        </p:spPr>
        <p:txBody>
          <a:bodyPr>
            <a:spAutoFit/>
          </a:bodyPr>
          <a:lstStyle/>
          <a:p>
            <a:pPr>
              <a:buFontTx/>
              <a:buNone/>
            </a:pPr>
            <a:r>
              <a:rPr lang="zh-CN" altLang="en-US" sz="6500">
                <a:solidFill>
                  <a:srgbClr val="FF0000"/>
                </a:solidFill>
                <a:latin typeface="Comic Sans MS" panose="030f0702030302020204" pitchFamily="66" charset="0"/>
                <a:ea typeface="仿宋" panose="02010609060101010101" pitchFamily="49" charset="-122"/>
                <a:sym typeface="宋体" panose="02010600030101010101" pitchFamily="2" charset="-122"/>
              </a:rPr>
              <a:t>学习目标</a:t>
            </a:r>
            <a:endParaRPr lang="zh-CN" altLang="en-US" sz="6500">
              <a:solidFill>
                <a:srgbClr val="FF0000"/>
              </a:solidFill>
              <a:latin typeface="Comic Sans MS" panose="030f0702030302020204" pitchFamily="66" charset="0"/>
              <a:ea typeface="仿宋" panose="02010609060101010101" pitchFamily="49" charset="-122"/>
              <a:sym typeface="宋体" panose="02010600030101010101" pitchFamily="2" charset="-122"/>
            </a:endParaRPr>
          </a:p>
        </p:txBody>
      </p:sp>
      <p:sp>
        <p:nvSpPr>
          <p:cNvPr id="5" name="圆角矩形 4"/>
          <p:cNvSpPr/>
          <p:nvPr>
            <p:custDataLst>
              <p:tags r:id="rId5"/>
            </p:custDataLst>
          </p:nvPr>
        </p:nvSpPr>
        <p:spPr>
          <a:xfrm>
            <a:off x="872914" y="1923276"/>
            <a:ext cx="7157807" cy="2485232"/>
          </a:xfrm>
          <a:prstGeom prst="roundRect">
            <a:avLst/>
          </a:prstGeom>
          <a:noFill/>
          <a:ln w="38100">
            <a:gradFill>
              <a:gsLst>
                <a:gs pos="0">
                  <a:srgbClr val="FE4444"/>
                </a:gs>
                <a:gs pos="100000">
                  <a:srgbClr val="832B2B"/>
                </a:gs>
              </a:gsLst>
            </a:gradFill>
            <a:prstDash val="sysDash"/>
          </a:ln>
          <a:effectLst>
            <a:glow rad="63500">
              <a:schemeClr val="accent5">
                <a:satMod val="175000"/>
                <a:alpha val="40000"/>
              </a:schemeClr>
            </a:glow>
          </a:effectLst>
          <a:scene3d>
            <a:camera prst="orthographicFront"/>
            <a:lightRig rig="threePt" dir="t"/>
          </a:scene3d>
          <a:sp3d>
            <a:bevelT w="101600" prst="riblet"/>
          </a:sp3d>
        </p:spPr>
        <p:style>
          <a:lnRef idx="2">
            <a:schemeClr val="accent5"/>
          </a:lnRef>
          <a:fillRef idx="1">
            <a:schemeClr val="lt1"/>
          </a:fillRef>
          <a:effectRef idx="0">
            <a:schemeClr val="accent5"/>
          </a:effectRef>
          <a:fontRef idx="minor">
            <a:schemeClr val="dk1"/>
          </a:fontRef>
        </p:style>
        <p:txBody>
          <a:bodyPr anchor="ctr"/>
          <a:lstStyle/>
          <a:p>
            <a:pPr algn="ctr" fontAlgn="auto">
              <a:spcBef>
                <a:spcPct val="0"/>
              </a:spcBef>
              <a:spcAft>
                <a:spcPct val="0"/>
              </a:spcAft>
              <a:buFontTx/>
              <a:buNone/>
              <a:defRPr/>
            </a:pPr>
            <a:endParaRPr lang="zh-CN" altLang="en-US">
              <a:latin typeface="Times New Roman" panose="02020603050405020304" pitchFamily="18" charset="0"/>
              <a:cs typeface="Times New Roman" panose="02020603050405020304" pitchFamily="18" charset="0"/>
            </a:endParaRPr>
          </a:p>
        </p:txBody>
      </p:sp>
      <p:sp>
        <p:nvSpPr>
          <p:cNvPr id="76808" name="内容占位符 2"/>
          <p:cNvSpPr/>
          <p:nvPr>
            <p:custDataLst>
              <p:tags r:id="rId6"/>
            </p:custDataLst>
          </p:nvPr>
        </p:nvSpPr>
        <p:spPr>
          <a:xfrm>
            <a:off x="842010" y="2071363"/>
            <a:ext cx="6992938" cy="2195815"/>
          </a:xfrm>
          <a:prstGeom prst="rect">
            <a:avLst/>
          </a:prstGeom>
          <a:noFill/>
          <a:ln w="3175">
            <a:noFill/>
          </a:ln>
        </p:spPr>
        <p:txBody>
          <a:bodyPr/>
          <a:lstStyle>
            <a:lvl1pPr marL="342900" lvl="0" indent="-342900" algn="l" defTabSz="914400" rtl="0" eaLnBrk="1" fontAlgn="base" latinLnBrk="0" hangingPunct="1">
              <a:lnSpc>
                <a:spcPct val="100000"/>
              </a:lnSpc>
              <a:spcBef>
                <a:spcPct val="20000"/>
              </a:spcBef>
              <a:spcAft>
                <a:spcPct val="0"/>
              </a:spcAft>
              <a:buClr>
                <a:schemeClr val="hlink"/>
              </a:buClr>
              <a:buFont typeface="Wingdings" panose="05000000000000000000" pitchFamily="2" charset="2"/>
              <a:buChar char="§"/>
              <a:defRPr sz="32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8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20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5pPr>
          </a:lstStyle>
          <a:p>
            <a:pPr marL="0" indent="0" algn="just">
              <a:lnSpc>
                <a:spcPct val="130000"/>
              </a:lnSpc>
              <a:spcBef>
                <a:spcPts val="600"/>
              </a:spcBef>
              <a:spcAft>
                <a:spcPts val="600"/>
              </a:spcAft>
              <a:buFont typeface="Wingdings" panose="05000000000000000000" pitchFamily="2" charset="2"/>
              <a:buNone/>
            </a:pPr>
            <a:r>
              <a:rPr lang="zh-CN" altLang="en-US" sz="2800" b="1" noProof="1">
                <a:latin typeface="仿宋" panose="02010609060101010101" pitchFamily="49" charset="-122"/>
                <a:ea typeface="仿宋" panose="02010609060101010101" pitchFamily="49" charset="-122"/>
                <a:cs typeface="Times New Roman" panose="02020603050405020304" pitchFamily="18" charset="0"/>
              </a:rPr>
              <a:t>　</a:t>
            </a:r>
            <a:r>
              <a:rPr lang="zh-CN" altLang="en-US" sz="2800" b="1" noProof="1">
                <a:latin typeface="仿宋" panose="02010609060101010101" pitchFamily="49" charset="-122"/>
                <a:ea typeface="仿宋" panose="02010609060101010101" pitchFamily="49" charset="-122"/>
              </a:rPr>
              <a:t>　</a:t>
            </a:r>
            <a:r>
              <a:rPr lang="en-US" altLang="zh-CN" sz="2800" b="1" noProof="1">
                <a:latin typeface="仿宋" panose="02010609060101010101" pitchFamily="49" charset="-122"/>
                <a:ea typeface="仿宋" panose="02010609060101010101" pitchFamily="49" charset="-122"/>
              </a:rPr>
              <a:t>1</a:t>
            </a:r>
            <a:r>
              <a:rPr lang="zh-CN" altLang="en-US" sz="2800" b="1" noProof="1">
                <a:latin typeface="仿宋" panose="02010609060101010101" pitchFamily="49" charset="-122"/>
                <a:ea typeface="仿宋" panose="02010609060101010101" pitchFamily="49" charset="-122"/>
              </a:rPr>
              <a:t>．知道常见化肥的种类和作用。</a:t>
            </a:r>
            <a:endParaRPr lang="zh-CN" altLang="en-US" sz="2800" b="1" noProof="1">
              <a:latin typeface="仿宋" panose="02010609060101010101" pitchFamily="49" charset="-122"/>
              <a:ea typeface="仿宋" panose="02010609060101010101" pitchFamily="49" charset="-122"/>
            </a:endParaRPr>
          </a:p>
          <a:p>
            <a:pPr marL="0" indent="0" algn="just">
              <a:lnSpc>
                <a:spcPct val="130000"/>
              </a:lnSpc>
              <a:spcBef>
                <a:spcPts val="600"/>
              </a:spcBef>
              <a:spcAft>
                <a:spcPts val="600"/>
              </a:spcAft>
              <a:buFont typeface="Wingdings" panose="05000000000000000000" pitchFamily="2" charset="2"/>
              <a:buNone/>
            </a:pPr>
            <a:r>
              <a:rPr lang="zh-CN" altLang="en-US" sz="2800" b="1" noProof="1">
                <a:latin typeface="仿宋" panose="02010609060101010101" pitchFamily="49" charset="-122"/>
                <a:ea typeface="仿宋" panose="02010609060101010101" pitchFamily="49" charset="-122"/>
              </a:rPr>
              <a:t>　　</a:t>
            </a:r>
            <a:r>
              <a:rPr lang="en-US" altLang="zh-CN" sz="2800" b="1" noProof="1">
                <a:latin typeface="仿宋" panose="02010609060101010101" pitchFamily="49" charset="-122"/>
                <a:ea typeface="仿宋" panose="02010609060101010101" pitchFamily="49" charset="-122"/>
              </a:rPr>
              <a:t>2</a:t>
            </a:r>
            <a:r>
              <a:rPr lang="zh-CN" altLang="en-US" sz="2800" b="1" noProof="1">
                <a:latin typeface="仿宋" panose="02010609060101010101" pitchFamily="49" charset="-122"/>
                <a:ea typeface="仿宋" panose="02010609060101010101" pitchFamily="49" charset="-122"/>
              </a:rPr>
              <a:t>．了解化肥、农药对环境的影响。</a:t>
            </a:r>
            <a:endParaRPr lang="zh-CN" altLang="en-US" sz="2800" b="1" noProof="1">
              <a:latin typeface="仿宋" panose="02010609060101010101" pitchFamily="49" charset="-122"/>
              <a:ea typeface="仿宋" panose="02010609060101010101" pitchFamily="49" charset="-122"/>
            </a:endParaRPr>
          </a:p>
          <a:p>
            <a:pPr marL="0" indent="0" algn="just">
              <a:lnSpc>
                <a:spcPct val="130000"/>
              </a:lnSpc>
              <a:spcBef>
                <a:spcPts val="600"/>
              </a:spcBef>
              <a:spcAft>
                <a:spcPts val="600"/>
              </a:spcAft>
              <a:buFont typeface="Wingdings" panose="05000000000000000000" pitchFamily="2" charset="2"/>
              <a:buNone/>
            </a:pPr>
            <a:r>
              <a:rPr lang="zh-CN" altLang="en-US" sz="2800" b="1" noProof="1">
                <a:latin typeface="仿宋" panose="02010609060101010101" pitchFamily="49" charset="-122"/>
                <a:ea typeface="仿宋" panose="02010609060101010101" pitchFamily="49" charset="-122"/>
              </a:rPr>
              <a:t>　　</a:t>
            </a:r>
            <a:r>
              <a:rPr lang="en-US" altLang="zh-CN" sz="2800" b="1" noProof="1">
                <a:latin typeface="仿宋" panose="02010609060101010101" pitchFamily="49" charset="-122"/>
                <a:ea typeface="仿宋" panose="02010609060101010101" pitchFamily="49" charset="-122"/>
              </a:rPr>
              <a:t>3</a:t>
            </a:r>
            <a:r>
              <a:rPr lang="zh-CN" altLang="en-US" sz="2800" b="1" noProof="1">
                <a:latin typeface="仿宋" panose="02010609060101010101" pitchFamily="49" charset="-122"/>
                <a:ea typeface="仿宋" panose="02010609060101010101" pitchFamily="49" charset="-122"/>
              </a:rPr>
              <a:t>．掌握化学肥料的简易鉴别方法。</a:t>
            </a:r>
            <a:endParaRPr lang="en-US" altLang="zh-CN" sz="2800" b="1" noProof="1">
              <a:latin typeface="仿宋" panose="02010609060101010101" pitchFamily="49" charset="-122"/>
              <a:ea typeface="仿宋" panose="02010609060101010101" pitchFamily="49" charset="-122"/>
            </a:endParaRPr>
          </a:p>
          <a:p>
            <a:pPr marL="0" indent="0" algn="just">
              <a:lnSpc>
                <a:spcPct val="130000"/>
              </a:lnSpc>
              <a:spcBef>
                <a:spcPts val="600"/>
              </a:spcBef>
              <a:spcAft>
                <a:spcPts val="600"/>
              </a:spcAft>
              <a:buFont typeface="Wingdings" panose="05000000000000000000" pitchFamily="2" charset="2"/>
              <a:buNone/>
            </a:pPr>
            <a:endParaRPr lang="zh-CN" altLang="en-US" sz="2800" noProof="1">
              <a:latin typeface="仿宋" panose="02010609060101010101" pitchFamily="49" charset="-122"/>
              <a:ea typeface="仿宋" panose="02010609060101010101"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 presetClass="entr" presetSubtype="16" dur="500" fill="hold" nodeType="clickEffect">
                                  <p:stCondLst>
                                    <p:cond delay="0"/>
                                  </p:stCondLst>
                                  <p:childTnLst>
                                    <p:set>
                                      <p:cBhvr>
                                        <p:cTn id="6" dur="1" fill="hold">
                                          <p:stCondLst>
                                            <p:cond delay="0"/>
                                          </p:stCondLst>
                                        </p:cTn>
                                        <p:tgtEl>
                                          <p:spTgt spid="76808">
                                            <p:txEl>
                                              <p:pRg st="0" end="0"/>
                                            </p:txEl>
                                          </p:spTgt>
                                        </p:tgtEl>
                                        <p:attrNameLst>
                                          <p:attrName>style.visibility</p:attrName>
                                        </p:attrNameLst>
                                      </p:cBhvr>
                                      <p:to>
                                        <p:strVal val="visible"/>
                                      </p:to>
                                    </p:set>
                                    <p:animEffect transition="in" filter="box(in)">
                                      <p:cBhvr>
                                        <p:cTn id="7" dur="500"/>
                                        <p:tgtEl>
                                          <p:spTgt spid="76808">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4" presetClass="entr" presetSubtype="16" dur="500" fill="hold" nodeType="clickEffect">
                                  <p:stCondLst>
                                    <p:cond delay="0"/>
                                  </p:stCondLst>
                                  <p:childTnLst>
                                    <p:set>
                                      <p:cBhvr>
                                        <p:cTn id="11" dur="1" fill="hold">
                                          <p:stCondLst>
                                            <p:cond delay="0"/>
                                          </p:stCondLst>
                                        </p:cTn>
                                        <p:tgtEl>
                                          <p:spTgt spid="76808">
                                            <p:txEl>
                                              <p:pRg st="1" end="1"/>
                                            </p:txEl>
                                          </p:spTgt>
                                        </p:tgtEl>
                                        <p:attrNameLst>
                                          <p:attrName>style.visibility</p:attrName>
                                        </p:attrNameLst>
                                      </p:cBhvr>
                                      <p:to>
                                        <p:strVal val="visible"/>
                                      </p:to>
                                    </p:set>
                                    <p:animEffect transition="in" filter="box(in)">
                                      <p:cBhvr>
                                        <p:cTn id="12" dur="500"/>
                                        <p:tgtEl>
                                          <p:spTgt spid="76808">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4" presetClass="entr" presetSubtype="16" dur="500" fill="hold" nodeType="clickEffect">
                                  <p:stCondLst>
                                    <p:cond delay="0"/>
                                  </p:stCondLst>
                                  <p:childTnLst>
                                    <p:set>
                                      <p:cBhvr>
                                        <p:cTn id="16" dur="1" fill="hold">
                                          <p:stCondLst>
                                            <p:cond delay="0"/>
                                          </p:stCondLst>
                                        </p:cTn>
                                        <p:tgtEl>
                                          <p:spTgt spid="76808">
                                            <p:txEl>
                                              <p:pRg st="2" end="2"/>
                                            </p:txEl>
                                          </p:spTgt>
                                        </p:tgtEl>
                                        <p:attrNameLst>
                                          <p:attrName>style.visibility</p:attrName>
                                        </p:attrNameLst>
                                      </p:cBhvr>
                                      <p:to>
                                        <p:strVal val="visible"/>
                                      </p:to>
                                    </p:set>
                                    <p:animEffect transition="in" filter="box(in)">
                                      <p:cBhvr>
                                        <p:cTn id="17" dur="500"/>
                                        <p:tgtEl>
                                          <p:spTgt spid="7680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8212" name="文本框 22"/>
          <p:cNvSpPr txBox="1"/>
          <p:nvPr>
            <p:custDataLst>
              <p:tags r:id="rId3"/>
            </p:custDataLst>
          </p:nvPr>
        </p:nvSpPr>
        <p:spPr>
          <a:xfrm>
            <a:off x="381110" y="228684"/>
            <a:ext cx="3406378" cy="523220"/>
          </a:xfrm>
          <a:prstGeom prst="rect">
            <a:avLst/>
          </a:prstGeom>
          <a:noFill/>
          <a:ln w="9525">
            <a:noFill/>
          </a:ln>
        </p:spPr>
        <p:txBody>
          <a:bodyPr anchor="t" anchorCtr="0">
            <a:spAutoFit/>
          </a:bodyPr>
          <a:lstStyle/>
          <a:p>
            <a:r>
              <a:rPr lang="zh-CN" altLang="en-US" sz="2800" b="1">
                <a:latin typeface="仿宋" panose="02010609060101010101" pitchFamily="49" charset="-122"/>
                <a:ea typeface="仿宋" panose="02010609060101010101" pitchFamily="49" charset="-122"/>
              </a:rPr>
              <a:t>植物生长必需的条件</a:t>
            </a:r>
            <a:endParaRPr lang="zh-CN" altLang="en-US" sz="2800" b="1">
              <a:latin typeface="仿宋" panose="02010609060101010101" pitchFamily="49" charset="-122"/>
              <a:ea typeface="仿宋" panose="02010609060101010101" pitchFamily="49" charset="-122"/>
            </a:endParaRPr>
          </a:p>
        </p:txBody>
      </p:sp>
      <p:pic>
        <p:nvPicPr>
          <p:cNvPr id="100" name="图片 99"/>
          <p:cNvPicPr/>
          <p:nvPr>
            <p:custDataLst>
              <p:tags r:id="rId5"/>
            </p:custDataLst>
          </p:nvPr>
        </p:nvPicPr>
        <p:blipFill>
          <a:blip r:embed="rId4"/>
          <a:srcRect b="17063"/>
          <a:stretch>
            <a:fillRect/>
          </a:stretch>
        </p:blipFill>
        <p:spPr>
          <a:xfrm>
            <a:off x="132398" y="987425"/>
            <a:ext cx="2430000" cy="2340000"/>
          </a:xfrm>
          <a:prstGeom prst="roundRect">
            <a:avLst/>
          </a:prstGeom>
          <a:noFill/>
          <a:ln w="9525">
            <a:noFill/>
          </a:ln>
        </p:spPr>
      </p:pic>
      <p:pic>
        <p:nvPicPr>
          <p:cNvPr id="101" name="图片 100"/>
          <p:cNvPicPr/>
          <p:nvPr>
            <p:custDataLst>
              <p:tags r:id="rId7"/>
            </p:custDataLst>
          </p:nvPr>
        </p:nvPicPr>
        <p:blipFill>
          <a:blip r:embed="rId6"/>
          <a:srcRect r="5468"/>
          <a:stretch>
            <a:fillRect/>
          </a:stretch>
        </p:blipFill>
        <p:spPr>
          <a:xfrm>
            <a:off x="2858929" y="996950"/>
            <a:ext cx="2430000" cy="2340000"/>
          </a:xfrm>
          <a:prstGeom prst="roundRect">
            <a:avLst/>
          </a:prstGeom>
          <a:noFill/>
          <a:ln w="9525">
            <a:noFill/>
          </a:ln>
        </p:spPr>
      </p:pic>
      <p:pic>
        <p:nvPicPr>
          <p:cNvPr id="102" name="图片 101"/>
          <p:cNvPicPr/>
          <p:nvPr>
            <p:custDataLst>
              <p:tags r:id="rId9"/>
            </p:custDataLst>
          </p:nvPr>
        </p:nvPicPr>
        <p:blipFill>
          <a:blip r:embed="rId8"/>
          <a:stretch>
            <a:fillRect/>
          </a:stretch>
        </p:blipFill>
        <p:spPr>
          <a:xfrm>
            <a:off x="182880" y="3695700"/>
            <a:ext cx="2430000" cy="2340000"/>
          </a:xfrm>
          <a:prstGeom prst="roundRect">
            <a:avLst/>
          </a:prstGeom>
          <a:noFill/>
          <a:ln w="9525">
            <a:noFill/>
          </a:ln>
        </p:spPr>
      </p:pic>
      <p:pic>
        <p:nvPicPr>
          <p:cNvPr id="103" name="图片 102"/>
          <p:cNvPicPr/>
          <p:nvPr>
            <p:custDataLst>
              <p:tags r:id="rId11"/>
            </p:custDataLst>
          </p:nvPr>
        </p:nvPicPr>
        <p:blipFill>
          <a:blip r:embed="rId10"/>
          <a:srcRect r="9109"/>
          <a:stretch>
            <a:fillRect/>
          </a:stretch>
        </p:blipFill>
        <p:spPr>
          <a:xfrm>
            <a:off x="2858929" y="3695700"/>
            <a:ext cx="2430000" cy="2340000"/>
          </a:xfrm>
          <a:prstGeom prst="roundRect">
            <a:avLst/>
          </a:prstGeom>
          <a:noFill/>
          <a:ln w="9525">
            <a:noFill/>
          </a:ln>
        </p:spPr>
      </p:pic>
      <p:sp>
        <p:nvSpPr>
          <p:cNvPr id="2" name="文本框 1"/>
          <p:cNvSpPr txBox="1"/>
          <p:nvPr>
            <p:custDataLst>
              <p:tags r:id="rId12"/>
            </p:custDataLst>
          </p:nvPr>
        </p:nvSpPr>
        <p:spPr>
          <a:xfrm>
            <a:off x="5703094" y="4932681"/>
            <a:ext cx="902811"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阳光</a:t>
            </a:r>
            <a:endParaRPr lang="zh-CN" altLang="en-US" sz="2800" b="1">
              <a:latin typeface="仿宋" panose="02010609060101010101" pitchFamily="49" charset="-122"/>
              <a:ea typeface="仿宋" panose="02010609060101010101" pitchFamily="49" charset="-122"/>
            </a:endParaRPr>
          </a:p>
        </p:txBody>
      </p:sp>
      <p:sp>
        <p:nvSpPr>
          <p:cNvPr id="3" name="文本框 2"/>
          <p:cNvSpPr txBox="1"/>
          <p:nvPr>
            <p:custDataLst>
              <p:tags r:id="rId13"/>
            </p:custDataLst>
          </p:nvPr>
        </p:nvSpPr>
        <p:spPr>
          <a:xfrm>
            <a:off x="6203156" y="5775961"/>
            <a:ext cx="902811"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水分</a:t>
            </a:r>
            <a:endParaRPr lang="zh-CN" altLang="en-US" sz="2800" b="1">
              <a:latin typeface="仿宋" panose="02010609060101010101" pitchFamily="49" charset="-122"/>
              <a:ea typeface="仿宋" panose="02010609060101010101" pitchFamily="49" charset="-122"/>
            </a:endParaRPr>
          </a:p>
        </p:txBody>
      </p:sp>
      <p:sp>
        <p:nvSpPr>
          <p:cNvPr id="4" name="文本框 3"/>
          <p:cNvSpPr txBox="1"/>
          <p:nvPr>
            <p:custDataLst>
              <p:tags r:id="rId14"/>
            </p:custDataLst>
          </p:nvPr>
        </p:nvSpPr>
        <p:spPr>
          <a:xfrm>
            <a:off x="7969091" y="4932681"/>
            <a:ext cx="902811"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空气</a:t>
            </a:r>
            <a:endParaRPr lang="zh-CN" altLang="en-US" sz="2800" b="1">
              <a:latin typeface="仿宋" panose="02010609060101010101" pitchFamily="49" charset="-122"/>
              <a:ea typeface="仿宋" panose="02010609060101010101" pitchFamily="49" charset="-122"/>
            </a:endParaRPr>
          </a:p>
        </p:txBody>
      </p:sp>
      <p:sp>
        <p:nvSpPr>
          <p:cNvPr id="5" name="文本框 4"/>
          <p:cNvSpPr txBox="1"/>
          <p:nvPr>
            <p:custDataLst>
              <p:tags r:id="rId15"/>
            </p:custDataLst>
          </p:nvPr>
        </p:nvSpPr>
        <p:spPr>
          <a:xfrm>
            <a:off x="6836093" y="4932681"/>
            <a:ext cx="902811"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温度</a:t>
            </a:r>
            <a:endParaRPr lang="zh-CN" altLang="en-US" sz="2800" b="1">
              <a:latin typeface="仿宋" panose="02010609060101010101" pitchFamily="49" charset="-122"/>
              <a:ea typeface="仿宋" panose="02010609060101010101" pitchFamily="49" charset="-122"/>
            </a:endParaRPr>
          </a:p>
        </p:txBody>
      </p:sp>
      <p:sp>
        <p:nvSpPr>
          <p:cNvPr id="6" name="文本框 5"/>
          <p:cNvSpPr txBox="1"/>
          <p:nvPr>
            <p:custDataLst>
              <p:tags r:id="rId16"/>
            </p:custDataLst>
          </p:nvPr>
        </p:nvSpPr>
        <p:spPr>
          <a:xfrm>
            <a:off x="7308533" y="5775961"/>
            <a:ext cx="902811"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养分</a:t>
            </a:r>
            <a:endParaRPr lang="zh-CN" altLang="en-US" sz="2800" b="1">
              <a:latin typeface="仿宋" panose="02010609060101010101" pitchFamily="49" charset="-122"/>
              <a:ea typeface="仿宋" panose="02010609060101010101" pitchFamily="49" charset="-122"/>
            </a:endParaRPr>
          </a:p>
        </p:txBody>
      </p:sp>
      <p:pic>
        <p:nvPicPr>
          <p:cNvPr id="109" name="图片 108"/>
          <p:cNvPicPr/>
          <p:nvPr>
            <p:custDataLst>
              <p:tags r:id="rId18"/>
            </p:custDataLst>
          </p:nvPr>
        </p:nvPicPr>
        <p:blipFill>
          <a:blip r:embed="rId17"/>
          <a:srcRect b="716"/>
          <a:stretch>
            <a:fillRect/>
          </a:stretch>
        </p:blipFill>
        <p:spPr>
          <a:xfrm>
            <a:off x="5534502" y="988061"/>
            <a:ext cx="3420904" cy="3775075"/>
          </a:xfrm>
          <a:prstGeom prst="rect">
            <a:avLst/>
          </a:prstGeom>
          <a:noFill/>
          <a:ln w="9525">
            <a:solidFill>
              <a:schemeClr val="accent1"/>
            </a:solid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blinds(horizontal)">
                                      <p:cBhvr>
                                        <p:cTn id="7" dur="500"/>
                                        <p:tgtEl>
                                          <p:spTgt spid="100"/>
                                        </p:tgtEl>
                                      </p:cBhvr>
                                    </p:animEffect>
                                  </p:childTnLst>
                                </p:cTn>
                              </p:par>
                              <p:par>
                                <p:cTn id="8" presetID="3" presetClass="entr" presetSubtype="10" dur="500" fill="hold"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transition="in" filter="blinds(horizontal)">
                                      <p:cBhvr>
                                        <p:cTn id="10" dur="500"/>
                                        <p:tgtEl>
                                          <p:spTgt spid="101"/>
                                        </p:tgtEl>
                                      </p:cBhvr>
                                    </p:animEffect>
                                  </p:childTnLst>
                                </p:cTn>
                              </p:par>
                              <p:par>
                                <p:cTn id="11" presetID="3" presetClass="entr" presetSubtype="10" dur="500" fill="hold" nodeType="withEffect">
                                  <p:stCondLst>
                                    <p:cond delay="0"/>
                                  </p:stCondLst>
                                  <p:childTnLst>
                                    <p:set>
                                      <p:cBhvr>
                                        <p:cTn id="12" dur="1" fill="hold">
                                          <p:stCondLst>
                                            <p:cond delay="0"/>
                                          </p:stCondLst>
                                        </p:cTn>
                                        <p:tgtEl>
                                          <p:spTgt spid="102"/>
                                        </p:tgtEl>
                                        <p:attrNameLst>
                                          <p:attrName>style.visibility</p:attrName>
                                        </p:attrNameLst>
                                      </p:cBhvr>
                                      <p:to>
                                        <p:strVal val="visible"/>
                                      </p:to>
                                    </p:set>
                                    <p:animEffect transition="in" filter="blinds(horizontal)">
                                      <p:cBhvr>
                                        <p:cTn id="13" dur="500"/>
                                        <p:tgtEl>
                                          <p:spTgt spid="102"/>
                                        </p:tgtEl>
                                      </p:cBhvr>
                                    </p:animEffect>
                                  </p:childTnLst>
                                </p:cTn>
                              </p:par>
                              <p:par>
                                <p:cTn id="14" presetID="3" presetClass="entr" presetSubtype="10" dur="500" fill="hold" nodeType="withEffect">
                                  <p:stCondLst>
                                    <p:cond delay="0"/>
                                  </p:stCondLst>
                                  <p:childTnLst>
                                    <p:set>
                                      <p:cBhvr>
                                        <p:cTn id="15" dur="1" fill="hold">
                                          <p:stCondLst>
                                            <p:cond delay="0"/>
                                          </p:stCondLst>
                                        </p:cTn>
                                        <p:tgtEl>
                                          <p:spTgt spid="103"/>
                                        </p:tgtEl>
                                        <p:attrNameLst>
                                          <p:attrName>style.visibility</p:attrName>
                                        </p:attrNameLst>
                                      </p:cBhvr>
                                      <p:to>
                                        <p:strVal val="visible"/>
                                      </p:to>
                                    </p:set>
                                    <p:animEffect transition="in" filter="blinds(horizontal)">
                                      <p:cBhvr>
                                        <p:cTn id="16" dur="500"/>
                                        <p:tgtEl>
                                          <p:spTgt spid="103"/>
                                        </p:tgtEl>
                                      </p:cBhvr>
                                    </p:animEffect>
                                  </p:childTnLst>
                                </p:cTn>
                              </p:par>
                            </p:childTnLst>
                          </p:cTn>
                        </p:par>
                      </p:childTnLst>
                    </p:cTn>
                  </p:par>
                  <p:par>
                    <p:cTn id="17" fill="hold" nodeType="clickPar">
                      <p:stCondLst>
                        <p:cond delay="indefinite"/>
                      </p:stCondLst>
                      <p:childTnLst>
                        <p:par>
                          <p:cTn id="18" fill="hold">
                            <p:stCondLst>
                              <p:cond delay="0"/>
                            </p:stCondLst>
                            <p:childTnLst>
                              <p:par>
                                <p:cTn id="19" presetID="3" presetClass="entr" presetSubtype="10" dur="500" fill="hold" nodeType="clickEffect">
                                  <p:stCondLst>
                                    <p:cond delay="0"/>
                                  </p:stCondLst>
                                  <p:childTnLst>
                                    <p:set>
                                      <p:cBhvr>
                                        <p:cTn id="20" dur="1" fill="hold">
                                          <p:stCondLst>
                                            <p:cond delay="0"/>
                                          </p:stCondLst>
                                        </p:cTn>
                                        <p:tgtEl>
                                          <p:spTgt spid="109"/>
                                        </p:tgtEl>
                                        <p:attrNameLst>
                                          <p:attrName>style.visibility</p:attrName>
                                        </p:attrNameLst>
                                      </p:cBhvr>
                                      <p:to>
                                        <p:strVal val="visible"/>
                                      </p:to>
                                    </p:set>
                                    <p:animEffect transition="in" filter="blinds(horizontal)">
                                      <p:cBhvr>
                                        <p:cTn id="21" dur="500"/>
                                        <p:tgtEl>
                                          <p:spTgt spid="109"/>
                                        </p:tgtEl>
                                      </p:cBhvr>
                                    </p:animEffect>
                                  </p:childTnLst>
                                </p:cTn>
                              </p:par>
                            </p:childTnLst>
                          </p:cTn>
                        </p:par>
                      </p:childTnLst>
                    </p:cTn>
                  </p:par>
                  <p:par>
                    <p:cTn id="22" fill="hold" nodeType="clickPar">
                      <p:stCondLst>
                        <p:cond delay="indefinite"/>
                      </p:stCondLst>
                      <p:childTnLst>
                        <p:par>
                          <p:cTn id="23" fill="hold">
                            <p:stCondLst>
                              <p:cond delay="0"/>
                            </p:stCondLst>
                            <p:childTnLst>
                              <p:par>
                                <p:cTn id="24" presetID="3" presetClass="entr" presetSubtype="10" dur="50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blinds(horizontal)">
                                      <p:cBhvr>
                                        <p:cTn id="26" dur="500"/>
                                        <p:tgtEl>
                                          <p:spTgt spid="2"/>
                                        </p:tgtEl>
                                      </p:cBhvr>
                                    </p:animEffect>
                                  </p:childTnLst>
                                </p:cTn>
                              </p:par>
                            </p:childTnLst>
                          </p:cTn>
                        </p:par>
                        <p:par>
                          <p:cTn id="27" fill="hold" nodeType="afterGroup">
                            <p:stCondLst>
                              <p:cond delay="500"/>
                            </p:stCondLst>
                            <p:childTnLst>
                              <p:par>
                                <p:cTn id="28" presetID="3" presetClass="entr" presetSubtype="10" dur="50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linds(horizontal)">
                                      <p:cBhvr>
                                        <p:cTn id="30" dur="500"/>
                                        <p:tgtEl>
                                          <p:spTgt spid="5"/>
                                        </p:tgtEl>
                                      </p:cBhvr>
                                    </p:animEffect>
                                  </p:childTnLst>
                                </p:cTn>
                              </p:par>
                            </p:childTnLst>
                          </p:cTn>
                        </p:par>
                        <p:par>
                          <p:cTn id="31" fill="hold" nodeType="afterGroup">
                            <p:stCondLst>
                              <p:cond delay="1000"/>
                            </p:stCondLst>
                            <p:childTnLst>
                              <p:par>
                                <p:cTn id="32" presetID="3" presetClass="entr" presetSubtype="10" dur="50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blinds(horizontal)">
                                      <p:cBhvr>
                                        <p:cTn id="34" dur="500"/>
                                        <p:tgtEl>
                                          <p:spTgt spid="4"/>
                                        </p:tgtEl>
                                      </p:cBhvr>
                                    </p:animEffect>
                                  </p:childTnLst>
                                </p:cTn>
                              </p:par>
                            </p:childTnLst>
                          </p:cTn>
                        </p:par>
                        <p:par>
                          <p:cTn id="35" fill="hold" nodeType="afterGroup">
                            <p:stCondLst>
                              <p:cond delay="1500"/>
                            </p:stCondLst>
                            <p:childTnLst>
                              <p:par>
                                <p:cTn id="36" presetID="3" presetClass="entr" presetSubtype="10" dur="500" fill="hold" grpId="0"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blinds(horizontal)">
                                      <p:cBhvr>
                                        <p:cTn id="38" dur="500"/>
                                        <p:tgtEl>
                                          <p:spTgt spid="3"/>
                                        </p:tgtEl>
                                      </p:cBhvr>
                                    </p:animEffect>
                                  </p:childTnLst>
                                </p:cTn>
                              </p:par>
                            </p:childTnLst>
                          </p:cTn>
                        </p:par>
                        <p:par>
                          <p:cTn id="39" fill="hold" nodeType="afterGroup">
                            <p:stCondLst>
                              <p:cond delay="2000"/>
                            </p:stCondLst>
                            <p:childTnLst>
                              <p:par>
                                <p:cTn id="40" presetID="3" presetClass="entr" presetSubtype="10" dur="500"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blinds(horizontal)">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9217" name="文本框 110593"/>
          <p:cNvSpPr txBox="1">
            <a:spLocks noChangeArrowheads="1"/>
          </p:cNvSpPr>
          <p:nvPr>
            <p:custDataLst>
              <p:tags r:id="rId4"/>
            </p:custDataLst>
          </p:nvPr>
        </p:nvSpPr>
        <p:spPr bwMode="auto">
          <a:xfrm>
            <a:off x="76199" y="838268"/>
            <a:ext cx="8991483" cy="1865126"/>
          </a:xfrm>
          <a:prstGeom prst="rect">
            <a:avLst/>
          </a:prstGeom>
          <a:noFill/>
          <a:ln w="76200" cmpd="thickThin">
            <a:solidFill>
              <a:srgbClr val="33CCCC"/>
            </a:solidFill>
            <a:miter lim="800000"/>
          </a:ln>
        </p:spPr>
        <p:txBody>
          <a:bodyPr wrap="square">
            <a:spAutoFit/>
          </a:bodyPr>
          <a:lstStyle/>
          <a:p>
            <a:pPr>
              <a:lnSpc>
                <a:spcPct val="120000"/>
              </a:lnSpc>
            </a:pPr>
            <a:r>
              <a:rPr lang="en-US" altLang="zh-CN" sz="2400" b="1">
                <a:latin typeface="仿宋" panose="02010609060101010101" pitchFamily="49" charset="-122"/>
                <a:ea typeface="仿宋" panose="02010609060101010101" pitchFamily="49" charset="-122"/>
              </a:rPr>
              <a:t>   </a:t>
            </a:r>
            <a:r>
              <a:rPr lang="zh-CN" altLang="en-US" sz="2400" b="1">
                <a:latin typeface="仿宋" panose="02010609060101010101" pitchFamily="49" charset="-122"/>
                <a:ea typeface="仿宋" panose="02010609060101010101" pitchFamily="49" charset="-122"/>
              </a:rPr>
              <a:t>植物生长需要养分，土壤所能提供的养分是有限的，因此要靠施肥来补充。最初使用的肥料是人畜粪便、植物体等沤制的天然有机肥料。随着人们对化学元素与植物生长关系的了解，出现了以化学和物理方法制成的含农作物生长所需营养元素的化学肥料。</a:t>
            </a:r>
            <a:endParaRPr lang="zh-CN" altLang="en-US" sz="2400" b="1">
              <a:solidFill>
                <a:srgbClr val="3333FF"/>
              </a:solidFill>
              <a:latin typeface="仿宋" panose="02010609060101010101" pitchFamily="49" charset="-122"/>
              <a:ea typeface="仿宋" panose="02010609060101010101" pitchFamily="49" charset="-122"/>
            </a:endParaRPr>
          </a:p>
        </p:txBody>
      </p:sp>
      <p:sp>
        <p:nvSpPr>
          <p:cNvPr id="9218" name="文本框 110594"/>
          <p:cNvSpPr txBox="1">
            <a:spLocks noChangeArrowheads="1"/>
          </p:cNvSpPr>
          <p:nvPr>
            <p:custDataLst>
              <p:tags r:id="rId5"/>
            </p:custDataLst>
          </p:nvPr>
        </p:nvSpPr>
        <p:spPr bwMode="auto">
          <a:xfrm>
            <a:off x="228714" y="90"/>
            <a:ext cx="3352800" cy="706438"/>
          </a:xfrm>
          <a:prstGeom prst="rect">
            <a:avLst/>
          </a:prstGeom>
          <a:solidFill>
            <a:srgbClr val="008000"/>
          </a:solidFill>
          <a:ln w="19050">
            <a:solidFill>
              <a:schemeClr val="tx2"/>
            </a:solidFill>
            <a:miter lim="800000"/>
          </a:ln>
          <a:effectLst>
            <a:outerShdw dist="35921" dir="2700000" algn="ctr" rotWithShape="0">
              <a:schemeClr val="bg2"/>
            </a:outerShdw>
          </a:effectLst>
        </p:spPr>
        <p:txBody>
          <a:bodyPr>
            <a:spAutoFit/>
          </a:bodyPr>
          <a:lstStyle/>
          <a:p>
            <a:pPr>
              <a:spcBef>
                <a:spcPct val="50000"/>
              </a:spcBef>
            </a:pPr>
            <a:r>
              <a:rPr lang="zh-CN" altLang="en-US" sz="4000" b="1">
                <a:solidFill>
                  <a:srgbClr val="FF0000"/>
                </a:solidFill>
                <a:latin typeface="仿宋" panose="02010609060101010101" pitchFamily="49" charset="-122"/>
                <a:ea typeface="仿宋" panose="02010609060101010101" pitchFamily="49" charset="-122"/>
              </a:rPr>
              <a:t>一、化肥简介</a:t>
            </a:r>
            <a:endParaRPr lang="zh-CN" altLang="en-US" sz="4000" b="1">
              <a:solidFill>
                <a:srgbClr val="FF0000"/>
              </a:solidFill>
              <a:latin typeface="仿宋" panose="02010609060101010101" pitchFamily="49" charset="-122"/>
              <a:ea typeface="仿宋" panose="02010609060101010101" pitchFamily="49" charset="-122"/>
            </a:endParaRPr>
          </a:p>
        </p:txBody>
      </p:sp>
      <p:sp>
        <p:nvSpPr>
          <p:cNvPr id="32" name="矩形 31"/>
          <p:cNvSpPr/>
          <p:nvPr>
            <p:custDataLst>
              <p:tags r:id="rId6"/>
            </p:custDataLst>
          </p:nvPr>
        </p:nvSpPr>
        <p:spPr>
          <a:xfrm>
            <a:off x="153988" y="2895614"/>
            <a:ext cx="2408237" cy="533400"/>
          </a:xfrm>
          <a:prstGeom prst="rect">
            <a:avLst/>
          </a:prstGeom>
        </p:spPr>
        <p:txBody>
          <a:bodyPr>
            <a:spAutoFit/>
          </a:bodyPr>
          <a:lstStyle/>
          <a:p>
            <a:pPr marL="342900" indent="-342900" algn="just" fontAlgn="auto">
              <a:lnSpc>
                <a:spcPct val="120000"/>
              </a:lnSpc>
              <a:buFont typeface="Wingdings" panose="05000000000000000000" pitchFamily="2" charset="2"/>
              <a:buChar char="l"/>
              <a:defRPr/>
            </a:pPr>
            <a:r>
              <a:rPr lang="zh-CN" altLang="en-US" sz="2400" b="1" kern="0">
                <a:solidFill>
                  <a:prstClr val="black"/>
                </a:solidFill>
                <a:latin typeface="仿宋" panose="02010609060101010101" pitchFamily="49" charset="-122"/>
                <a:ea typeface="仿宋" panose="02010609060101010101" pitchFamily="49" charset="-122"/>
                <a:cs typeface="+mn-ea"/>
                <a:sym typeface="+mn-lt"/>
              </a:rPr>
              <a:t>肥料的种类</a:t>
            </a:r>
            <a:endParaRPr lang="zh-CN" altLang="en-US" sz="2400" b="1" kern="0">
              <a:solidFill>
                <a:prstClr val="black"/>
              </a:solidFill>
              <a:latin typeface="仿宋" panose="02010609060101010101" pitchFamily="49" charset="-122"/>
              <a:ea typeface="仿宋" panose="02010609060101010101" pitchFamily="49" charset="-122"/>
              <a:cs typeface="+mn-ea"/>
              <a:sym typeface="+mn-lt"/>
            </a:endParaRPr>
          </a:p>
        </p:txBody>
      </p:sp>
      <p:sp>
        <p:nvSpPr>
          <p:cNvPr id="12" name="矩形 11"/>
          <p:cNvSpPr>
            <a:spLocks noChangeArrowheads="1"/>
          </p:cNvSpPr>
          <p:nvPr>
            <p:custDataLst>
              <p:tags r:id="rId7"/>
            </p:custDataLst>
          </p:nvPr>
        </p:nvSpPr>
        <p:spPr bwMode="auto">
          <a:xfrm>
            <a:off x="228714" y="6248326"/>
            <a:ext cx="4084638" cy="368300"/>
          </a:xfrm>
          <a:prstGeom prst="rect">
            <a:avLst/>
          </a:prstGeom>
          <a:noFill/>
          <a:ln w="9525">
            <a:noFill/>
            <a:miter lim="800000"/>
          </a:ln>
        </p:spPr>
        <p:txBody>
          <a:bodyPr>
            <a:spAutoFit/>
          </a:bodyPr>
          <a:lstStyle/>
          <a:p>
            <a:pPr algn="just"/>
            <a:r>
              <a:rPr lang="zh-CN" altLang="en-US" b="1">
                <a:latin typeface="仿宋" panose="02010609060101010101" pitchFamily="49" charset="-122"/>
                <a:ea typeface="仿宋" panose="02010609060101010101" pitchFamily="49" charset="-122"/>
                <a:sym typeface="Arial" panose="020b0604020202020204" pitchFamily="34" charset="0"/>
              </a:rPr>
              <a:t>如人畜粪便、堆肥、绿肥、泥肥等。</a:t>
            </a:r>
            <a:endParaRPr lang="zh-CN" altLang="en-US" b="1">
              <a:latin typeface="仿宋" panose="02010609060101010101" pitchFamily="49" charset="-122"/>
              <a:ea typeface="仿宋" panose="02010609060101010101" pitchFamily="49" charset="-122"/>
              <a:sym typeface="Arial" panose="020b0604020202020204" pitchFamily="34" charset="0"/>
            </a:endParaRPr>
          </a:p>
        </p:txBody>
      </p:sp>
      <p:sp>
        <p:nvSpPr>
          <p:cNvPr id="14" name="矩形 13"/>
          <p:cNvSpPr>
            <a:spLocks noChangeArrowheads="1"/>
          </p:cNvSpPr>
          <p:nvPr>
            <p:custDataLst>
              <p:tags r:id="rId8"/>
            </p:custDataLst>
          </p:nvPr>
        </p:nvSpPr>
        <p:spPr bwMode="auto">
          <a:xfrm>
            <a:off x="4914900" y="3563948"/>
            <a:ext cx="4146550" cy="755650"/>
          </a:xfrm>
          <a:prstGeom prst="rect">
            <a:avLst/>
          </a:prstGeom>
          <a:noFill/>
          <a:ln w="9525">
            <a:noFill/>
            <a:miter lim="800000"/>
          </a:ln>
        </p:spPr>
        <p:txBody>
          <a:bodyPr>
            <a:spAutoFit/>
          </a:bodyPr>
          <a:lstStyle/>
          <a:p>
            <a:pPr algn="just">
              <a:lnSpc>
                <a:spcPct val="120000"/>
              </a:lnSpc>
            </a:pPr>
            <a:r>
              <a:rPr lang="zh-CN" altLang="en-US" b="1">
                <a:latin typeface="仿宋" panose="02010609060101010101" pitchFamily="49" charset="-122"/>
                <a:ea typeface="仿宋" panose="02010609060101010101" pitchFamily="49" charset="-122"/>
                <a:sym typeface="Arial" panose="020b0604020202020204" pitchFamily="34" charset="0"/>
              </a:rPr>
              <a:t>以化学和物理方法制成的含农作物生长所需营养元素的化学肥料</a:t>
            </a:r>
            <a:r>
              <a:rPr lang="en-US" altLang="zh-CN" b="1">
                <a:latin typeface="仿宋" panose="02010609060101010101" pitchFamily="49" charset="-122"/>
                <a:ea typeface="仿宋" panose="02010609060101010101" pitchFamily="49" charset="-122"/>
                <a:sym typeface="Arial" panose="020b0604020202020204" pitchFamily="34" charset="0"/>
              </a:rPr>
              <a:t>(</a:t>
            </a:r>
            <a:r>
              <a:rPr lang="zh-CN" altLang="en-US" b="1">
                <a:latin typeface="仿宋" panose="02010609060101010101" pitchFamily="49" charset="-122"/>
                <a:ea typeface="仿宋" panose="02010609060101010101" pitchFamily="49" charset="-122"/>
                <a:sym typeface="Arial" panose="020b0604020202020204" pitchFamily="34" charset="0"/>
              </a:rPr>
              <a:t>简称化肥</a:t>
            </a:r>
            <a:r>
              <a:rPr lang="en-US" altLang="zh-CN" b="1">
                <a:latin typeface="仿宋" panose="02010609060101010101" pitchFamily="49" charset="-122"/>
                <a:ea typeface="仿宋" panose="02010609060101010101" pitchFamily="49" charset="-122"/>
                <a:sym typeface="Arial" panose="020b0604020202020204" pitchFamily="34" charset="0"/>
              </a:rPr>
              <a:t>)</a:t>
            </a:r>
            <a:r>
              <a:rPr lang="zh-CN" altLang="en-US" b="1">
                <a:latin typeface="仿宋" panose="02010609060101010101" pitchFamily="49" charset="-122"/>
                <a:ea typeface="仿宋" panose="02010609060101010101" pitchFamily="49" charset="-122"/>
                <a:sym typeface="Arial" panose="020b0604020202020204" pitchFamily="34" charset="0"/>
              </a:rPr>
              <a:t>。</a:t>
            </a:r>
            <a:endParaRPr lang="zh-CN" altLang="en-US" b="1">
              <a:latin typeface="仿宋" panose="02010609060101010101" pitchFamily="49" charset="-122"/>
              <a:ea typeface="仿宋" panose="02010609060101010101" pitchFamily="49" charset="-122"/>
              <a:sym typeface="Arial" panose="020b0604020202020204" pitchFamily="34" charset="0"/>
            </a:endParaRPr>
          </a:p>
        </p:txBody>
      </p:sp>
      <p:grpSp>
        <p:nvGrpSpPr>
          <p:cNvPr id="3" name="组合 2"/>
          <p:cNvGrpSpPr/>
          <p:nvPr>
            <p:custDataLst>
              <p:tags r:id="rId9"/>
            </p:custDataLst>
          </p:nvPr>
        </p:nvGrpSpPr>
        <p:grpSpPr>
          <a:xfrm>
            <a:off x="565150" y="3705234"/>
            <a:ext cx="2981325" cy="416111"/>
            <a:chOff x="4221644" y="3944103"/>
            <a:chExt cx="2981273" cy="416116"/>
          </a:xfrm>
        </p:grpSpPr>
        <p:sp>
          <p:nvSpPr>
            <p:cNvPr id="16" name="MH_SubTitle_1"/>
            <p:cNvSpPr/>
            <p:nvPr>
              <p:custDataLst>
                <p:tags r:id="rId10"/>
              </p:custDataLst>
            </p:nvPr>
          </p:nvSpPr>
          <p:spPr bwMode="auto">
            <a:xfrm>
              <a:off x="4221644" y="3944103"/>
              <a:ext cx="2981273" cy="392118"/>
            </a:xfrm>
            <a:custGeom>
              <a:gdLst>
                <a:gd name="T0" fmla="*/ 216164 w 3279285"/>
                <a:gd name="T1" fmla="*/ 0 h 431880"/>
                <a:gd name="T2" fmla="*/ 2355494 w 3279285"/>
                <a:gd name="T3" fmla="*/ 0 h 431880"/>
                <a:gd name="T4" fmla="*/ 2424741 w 3279285"/>
                <a:gd name="T5" fmla="*/ 76016 h 431880"/>
                <a:gd name="T6" fmla="*/ 3160214 w 3279285"/>
                <a:gd name="T7" fmla="*/ 425056 h 431880"/>
                <a:gd name="T8" fmla="*/ 3282715 w 3279285"/>
                <a:gd name="T9" fmla="*/ 431229 h 431880"/>
                <a:gd name="T10" fmla="*/ 3281805 w 3279285"/>
                <a:gd name="T11" fmla="*/ 431320 h 431880"/>
                <a:gd name="T12" fmla="*/ 216164 w 3279285"/>
                <a:gd name="T13" fmla="*/ 431320 h 431880"/>
                <a:gd name="T14" fmla="*/ 0 w 3279285"/>
                <a:gd name="T15" fmla="*/ 215660 h 431880"/>
                <a:gd name="T16" fmla="*/ 216164 w 3279285"/>
                <a:gd name="T17" fmla="*/ 0 h 4318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9285"/>
                <a:gd name="T28" fmla="*/ 0 h 431880"/>
                <a:gd name="T29" fmla="*/ 3279285 w 3279285"/>
                <a:gd name="T30" fmla="*/ 431880 h 431880"/>
              </a:gd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9284" h="431880">
                  <a:moveTo>
                    <a:pt x="215940" y="0"/>
                  </a:moveTo>
                  <a:lnTo>
                    <a:pt x="2353030" y="0"/>
                  </a:lnTo>
                  <a:lnTo>
                    <a:pt x="2422207" y="76114"/>
                  </a:lnTo>
                  <a:cubicBezTo>
                    <a:pt x="2614541" y="268448"/>
                    <a:pt x="2871077" y="396581"/>
                    <a:pt x="3156910" y="425609"/>
                  </a:cubicBezTo>
                  <a:lnTo>
                    <a:pt x="3279285" y="431789"/>
                  </a:lnTo>
                  <a:lnTo>
                    <a:pt x="3278375" y="431880"/>
                  </a:lnTo>
                  <a:lnTo>
                    <a:pt x="215940" y="431880"/>
                  </a:lnTo>
                  <a:cubicBezTo>
                    <a:pt x="96680" y="431880"/>
                    <a:pt x="0" y="335200"/>
                    <a:pt x="0" y="215940"/>
                  </a:cubicBezTo>
                  <a:cubicBezTo>
                    <a:pt x="0" y="96680"/>
                    <a:pt x="96680" y="0"/>
                    <a:pt x="215940" y="0"/>
                  </a:cubicBezTo>
                  <a:close/>
                </a:path>
              </a:pathLst>
            </a:custGeom>
            <a:solidFill>
              <a:srgbClr val="846446"/>
            </a:solidFill>
            <a:ln>
              <a:noFill/>
            </a:ln>
          </p:spPr>
          <p:txBody>
            <a:bodyPr lIns="180000" rIns="180000" anchor="ctr">
              <a:normAutofit fontScale="92500" lnSpcReduction="1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defRPr/>
              </a:pPr>
              <a:endParaRPr lang="zh-CN" altLang="en-US" sz="1800" b="1" noProof="1">
                <a:solidFill>
                  <a:srgbClr val="FFFFFF"/>
                </a:solidFill>
                <a:latin typeface="仿宋" panose="02010609060101010101" pitchFamily="49" charset="-122"/>
                <a:ea typeface="仿宋" panose="02010609060101010101" pitchFamily="49" charset="-122"/>
              </a:endParaRPr>
            </a:p>
          </p:txBody>
        </p:sp>
        <p:sp>
          <p:nvSpPr>
            <p:cNvPr id="9224" name="矩形 10"/>
            <p:cNvSpPr>
              <a:spLocks noChangeArrowheads="1"/>
            </p:cNvSpPr>
            <p:nvPr>
              <p:custDataLst>
                <p:tags r:id="rId11"/>
              </p:custDataLst>
            </p:nvPr>
          </p:nvSpPr>
          <p:spPr bwMode="auto">
            <a:xfrm>
              <a:off x="4759895" y="3947601"/>
              <a:ext cx="1216980" cy="412618"/>
            </a:xfrm>
            <a:prstGeom prst="rect">
              <a:avLst/>
            </a:prstGeom>
            <a:noFill/>
            <a:ln w="9525">
              <a:noFill/>
              <a:miter lim="800000"/>
            </a:ln>
          </p:spPr>
          <p:txBody>
            <a:bodyPr wrap="none">
              <a:spAutoFit/>
            </a:bodyPr>
            <a:lstStyle/>
            <a:p>
              <a:pPr algn="ctr">
                <a:lnSpc>
                  <a:spcPct val="120000"/>
                </a:lnSpc>
              </a:pPr>
              <a:r>
                <a:rPr lang="zh-CN" altLang="en-US" sz="2000" b="1">
                  <a:solidFill>
                    <a:schemeClr val="bg1"/>
                  </a:solidFill>
                  <a:latin typeface="仿宋" panose="02010609060101010101" pitchFamily="49" charset="-122"/>
                  <a:ea typeface="仿宋" panose="02010609060101010101" pitchFamily="49" charset="-122"/>
                  <a:sym typeface="Arial" panose="020b0604020202020204" pitchFamily="34" charset="0"/>
                </a:rPr>
                <a:t>农家肥料</a:t>
              </a:r>
              <a:endParaRPr lang="zh-CN" altLang="en-US" sz="2000" b="1">
                <a:solidFill>
                  <a:schemeClr val="bg1"/>
                </a:solidFill>
                <a:latin typeface="仿宋" panose="02010609060101010101" pitchFamily="49" charset="-122"/>
                <a:ea typeface="仿宋" panose="02010609060101010101" pitchFamily="49" charset="-122"/>
                <a:sym typeface="Arial" panose="020b0604020202020204" pitchFamily="34" charset="0"/>
              </a:endParaRPr>
            </a:p>
          </p:txBody>
        </p:sp>
      </p:grpSp>
      <p:grpSp>
        <p:nvGrpSpPr>
          <p:cNvPr id="4" name="组合 3"/>
          <p:cNvGrpSpPr/>
          <p:nvPr>
            <p:custDataLst>
              <p:tags r:id="rId12"/>
            </p:custDataLst>
          </p:nvPr>
        </p:nvGrpSpPr>
        <p:grpSpPr>
          <a:xfrm>
            <a:off x="4703763" y="3141675"/>
            <a:ext cx="2976562" cy="412613"/>
            <a:chOff x="7423897" y="2086907"/>
            <a:chExt cx="2976944" cy="412304"/>
          </a:xfrm>
        </p:grpSpPr>
        <p:sp>
          <p:nvSpPr>
            <p:cNvPr id="15" name="MH_SubTitle_2"/>
            <p:cNvSpPr/>
            <p:nvPr>
              <p:custDataLst>
                <p:tags r:id="rId13"/>
              </p:custDataLst>
            </p:nvPr>
          </p:nvSpPr>
          <p:spPr bwMode="auto">
            <a:xfrm>
              <a:off x="7423897" y="2101183"/>
              <a:ext cx="2976944" cy="393406"/>
            </a:xfrm>
            <a:custGeom>
              <a:gdLst>
                <a:gd name="T0" fmla="*/ 27351 w 3275513"/>
                <a:gd name="T1" fmla="*/ 0 h 431880"/>
                <a:gd name="T2" fmla="*/ 3056304 w 3275513"/>
                <a:gd name="T3" fmla="*/ 0 h 431880"/>
                <a:gd name="T4" fmla="*/ 3272013 w 3275513"/>
                <a:gd name="T5" fmla="*/ 215660 h 431880"/>
                <a:gd name="T6" fmla="*/ 3056304 w 3275513"/>
                <a:gd name="T7" fmla="*/ 431320 h 431880"/>
                <a:gd name="T8" fmla="*/ 872500 w 3275513"/>
                <a:gd name="T9" fmla="*/ 431320 h 431880"/>
                <a:gd name="T10" fmla="*/ 803394 w 3275513"/>
                <a:gd name="T11" fmla="*/ 355306 h 431880"/>
                <a:gd name="T12" fmla="*/ 69474 w 3275513"/>
                <a:gd name="T13" fmla="*/ 6265 h 431880"/>
                <a:gd name="T14" fmla="*/ 0 w 3275513"/>
                <a:gd name="T15" fmla="*/ 2753 h 431880"/>
                <a:gd name="T16" fmla="*/ 0 60000 65536"/>
                <a:gd name="T17" fmla="*/ 0 60000 65536"/>
                <a:gd name="T18" fmla="*/ 0 60000 65536"/>
                <a:gd name="T19" fmla="*/ 0 60000 65536"/>
                <a:gd name="T20" fmla="*/ 0 60000 65536"/>
                <a:gd name="T21" fmla="*/ 0 60000 65536"/>
                <a:gd name="T22" fmla="*/ 0 60000 65536"/>
                <a:gd name="T23" fmla="*/ 0 60000 65536"/>
                <a:gd name="T24" fmla="*/ 0 w 3275513"/>
                <a:gd name="T25" fmla="*/ 0 h 431880"/>
                <a:gd name="T26" fmla="*/ 3275513 w 3275513"/>
                <a:gd name="T27" fmla="*/ 431880 h 431880"/>
              </a:gd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75513" h="431880">
                  <a:moveTo>
                    <a:pt x="27379" y="0"/>
                  </a:moveTo>
                  <a:lnTo>
                    <a:pt x="3059573" y="0"/>
                  </a:lnTo>
                  <a:cubicBezTo>
                    <a:pt x="3178833" y="0"/>
                    <a:pt x="3275513" y="96680"/>
                    <a:pt x="3275513" y="215940"/>
                  </a:cubicBezTo>
                  <a:cubicBezTo>
                    <a:pt x="3275513" y="335200"/>
                    <a:pt x="3178833" y="431880"/>
                    <a:pt x="3059573" y="431880"/>
                  </a:cubicBezTo>
                  <a:lnTo>
                    <a:pt x="873431" y="431880"/>
                  </a:lnTo>
                  <a:lnTo>
                    <a:pt x="804255" y="355768"/>
                  </a:lnTo>
                  <a:cubicBezTo>
                    <a:pt x="611921" y="163433"/>
                    <a:pt x="355385" y="35300"/>
                    <a:pt x="69551" y="6272"/>
                  </a:cubicBezTo>
                  <a:lnTo>
                    <a:pt x="0" y="2760"/>
                  </a:lnTo>
                  <a:lnTo>
                    <a:pt x="27379" y="0"/>
                  </a:lnTo>
                  <a:close/>
                </a:path>
              </a:pathLst>
            </a:custGeom>
            <a:solidFill>
              <a:srgbClr val="00672F"/>
            </a:solidFill>
            <a:ln>
              <a:noFill/>
            </a:ln>
          </p:spPr>
          <p:txBody>
            <a:bodyPr lIns="180000" rIns="180000" anchor="ctr">
              <a:normAutofit fontScale="92500" lnSpcReduction="1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20000"/>
                </a:lnSpc>
                <a:spcBef>
                  <a:spcPct val="0"/>
                </a:spcBef>
                <a:buFontTx/>
                <a:buNone/>
                <a:defRPr/>
              </a:pPr>
              <a:endParaRPr lang="zh-CN" altLang="en-US" sz="1800" b="1" noProof="1">
                <a:solidFill>
                  <a:srgbClr val="FFFFFF"/>
                </a:solidFill>
                <a:latin typeface="仿宋" panose="02010609060101010101" pitchFamily="49" charset="-122"/>
                <a:ea typeface="仿宋" panose="02010609060101010101" pitchFamily="49" charset="-122"/>
              </a:endParaRPr>
            </a:p>
          </p:txBody>
        </p:sp>
        <p:sp>
          <p:nvSpPr>
            <p:cNvPr id="9227" name="矩形 12"/>
            <p:cNvSpPr>
              <a:spLocks noChangeArrowheads="1"/>
            </p:cNvSpPr>
            <p:nvPr>
              <p:custDataLst>
                <p:tags r:id="rId14"/>
              </p:custDataLst>
            </p:nvPr>
          </p:nvSpPr>
          <p:spPr bwMode="auto">
            <a:xfrm>
              <a:off x="8474592" y="2086907"/>
              <a:ext cx="1217157" cy="412304"/>
            </a:xfrm>
            <a:prstGeom prst="rect">
              <a:avLst/>
            </a:prstGeom>
            <a:noFill/>
            <a:ln w="9525">
              <a:noFill/>
              <a:miter lim="800000"/>
            </a:ln>
          </p:spPr>
          <p:txBody>
            <a:bodyPr wrap="none">
              <a:spAutoFit/>
            </a:bodyPr>
            <a:lstStyle/>
            <a:p>
              <a:pPr algn="ctr">
                <a:lnSpc>
                  <a:spcPct val="120000"/>
                </a:lnSpc>
              </a:pPr>
              <a:r>
                <a:rPr lang="zh-CN" altLang="en-US" sz="2000" b="1">
                  <a:solidFill>
                    <a:schemeClr val="bg1"/>
                  </a:solidFill>
                  <a:latin typeface="仿宋" panose="02010609060101010101" pitchFamily="49" charset="-122"/>
                  <a:ea typeface="仿宋" panose="02010609060101010101" pitchFamily="49" charset="-122"/>
                  <a:sym typeface="Arial" panose="020b0604020202020204" pitchFamily="34" charset="0"/>
                </a:rPr>
                <a:t>化学肥料</a:t>
              </a:r>
              <a:endParaRPr lang="zh-CN" altLang="en-US" sz="2000" b="1">
                <a:solidFill>
                  <a:schemeClr val="bg1"/>
                </a:solidFill>
                <a:latin typeface="仿宋" panose="02010609060101010101" pitchFamily="49" charset="-122"/>
                <a:ea typeface="仿宋" panose="02010609060101010101" pitchFamily="49" charset="-122"/>
                <a:sym typeface="Arial" panose="020b0604020202020204" pitchFamily="34" charset="0"/>
              </a:endParaRPr>
            </a:p>
          </p:txBody>
        </p:sp>
      </p:grpSp>
      <p:pic>
        <p:nvPicPr>
          <p:cNvPr id="40" name="图片 39"/>
          <p:cNvPicPr>
            <a:picLocks noChangeAspect="1"/>
          </p:cNvPicPr>
          <p:nvPr>
            <p:custDataLst>
              <p:tags r:id="rId16"/>
            </p:custDataLst>
          </p:nvPr>
        </p:nvPicPr>
        <p:blipFill>
          <a:blip r:embed="rId15"/>
          <a:srcRect l="955" t="1935" r="2089" b="1959"/>
          <a:stretch>
            <a:fillRect/>
          </a:stretch>
        </p:blipFill>
        <p:spPr>
          <a:xfrm>
            <a:off x="25723" y="4190641"/>
            <a:ext cx="2873670" cy="1898971"/>
          </a:xfrm>
          <a:custGeom>
            <a:gdLst>
              <a:gd name="connsiteX0" fmla="*/ 42746 w 2873670"/>
              <a:gd name="connsiteY0" fmla="*/ 0 h 1898971"/>
              <a:gd name="connsiteX1" fmla="*/ 2830924 w 2873670"/>
              <a:gd name="connsiteY1" fmla="*/ 0 h 1898971"/>
              <a:gd name="connsiteX2" fmla="*/ 2873670 w 2873670"/>
              <a:gd name="connsiteY2" fmla="*/ 42746 h 1898971"/>
              <a:gd name="connsiteX3" fmla="*/ 2873670 w 2873670"/>
              <a:gd name="connsiteY3" fmla="*/ 1856225 h 1898971"/>
              <a:gd name="connsiteX4" fmla="*/ 2830924 w 2873670"/>
              <a:gd name="connsiteY4" fmla="*/ 1898971 h 1898971"/>
              <a:gd name="connsiteX5" fmla="*/ 42746 w 2873670"/>
              <a:gd name="connsiteY5" fmla="*/ 1898971 h 1898971"/>
              <a:gd name="connsiteX6" fmla="*/ 0 w 2873670"/>
              <a:gd name="connsiteY6" fmla="*/ 1856225 h 1898971"/>
              <a:gd name="connsiteX7" fmla="*/ 0 w 2873670"/>
              <a:gd name="connsiteY7" fmla="*/ 42746 h 1898971"/>
              <a:gd name="connsiteX8" fmla="*/ 42746 w 2873670"/>
              <a:gd name="connsiteY8" fmla="*/ 0 h 18989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3670" h="1898971">
                <a:moveTo>
                  <a:pt x="42746" y="0"/>
                </a:moveTo>
                <a:lnTo>
                  <a:pt x="2830924" y="0"/>
                </a:lnTo>
                <a:cubicBezTo>
                  <a:pt x="2854532" y="0"/>
                  <a:pt x="2873670" y="19138"/>
                  <a:pt x="2873670" y="42746"/>
                </a:cubicBezTo>
                <a:lnTo>
                  <a:pt x="2873670" y="1856225"/>
                </a:lnTo>
                <a:cubicBezTo>
                  <a:pt x="2873670" y="1879833"/>
                  <a:pt x="2854532" y="1898971"/>
                  <a:pt x="2830924" y="1898971"/>
                </a:cubicBezTo>
                <a:lnTo>
                  <a:pt x="42746" y="1898971"/>
                </a:lnTo>
                <a:cubicBezTo>
                  <a:pt x="19138" y="1898971"/>
                  <a:pt x="0" y="1879833"/>
                  <a:pt x="0" y="1856225"/>
                </a:cubicBezTo>
                <a:lnTo>
                  <a:pt x="0" y="42746"/>
                </a:lnTo>
                <a:cubicBezTo>
                  <a:pt x="0" y="19138"/>
                  <a:pt x="19138" y="0"/>
                  <a:pt x="42746" y="0"/>
                </a:cubicBezTo>
                <a:close/>
              </a:path>
            </a:pathLst>
          </a:custGeom>
        </p:spPr>
      </p:pic>
      <p:pic>
        <p:nvPicPr>
          <p:cNvPr id="31" name="图片 30"/>
          <p:cNvPicPr>
            <a:picLocks noChangeAspect="1"/>
          </p:cNvPicPr>
          <p:nvPr>
            <p:custDataLst>
              <p:tags r:id="rId18"/>
            </p:custDataLst>
          </p:nvPr>
        </p:nvPicPr>
        <p:blipFill>
          <a:blip r:embed="rId17"/>
          <a:srcRect l="1863" t="3953" r="42996" b="3953"/>
          <a:stretch>
            <a:fillRect/>
          </a:stretch>
        </p:blipFill>
        <p:spPr>
          <a:xfrm>
            <a:off x="2895642" y="4341502"/>
            <a:ext cx="1425600" cy="1425600"/>
          </a:xfrm>
          <a:custGeom>
            <a:gdLst>
              <a:gd name="connsiteX0" fmla="*/ 3089717 w 6179434"/>
              <a:gd name="connsiteY0" fmla="*/ 0 h 6179434"/>
              <a:gd name="connsiteX1" fmla="*/ 6179434 w 6179434"/>
              <a:gd name="connsiteY1" fmla="*/ 3089717 h 6179434"/>
              <a:gd name="connsiteX2" fmla="*/ 3089717 w 6179434"/>
              <a:gd name="connsiteY2" fmla="*/ 6179434 h 6179434"/>
              <a:gd name="connsiteX3" fmla="*/ 0 w 6179434"/>
              <a:gd name="connsiteY3" fmla="*/ 3089717 h 6179434"/>
              <a:gd name="connsiteX4" fmla="*/ 3089717 w 6179434"/>
              <a:gd name="connsiteY4" fmla="*/ 0 h 6179434"/>
            </a:gdLst>
            <a:cxnLst>
              <a:cxn ang="0">
                <a:pos x="connsiteX0" y="connsiteY0"/>
              </a:cxn>
              <a:cxn ang="0">
                <a:pos x="connsiteX1" y="connsiteY1"/>
              </a:cxn>
              <a:cxn ang="0">
                <a:pos x="connsiteX2" y="connsiteY2"/>
              </a:cxn>
              <a:cxn ang="0">
                <a:pos x="connsiteX3" y="connsiteY3"/>
              </a:cxn>
              <a:cxn ang="0">
                <a:pos x="connsiteX4" y="connsiteY4"/>
              </a:cxn>
            </a:cxnLst>
            <a:rect l="l" t="t" r="r" b="b"/>
            <a:pathLst>
              <a:path w="6179434" h="6179434">
                <a:moveTo>
                  <a:pt x="3089717" y="0"/>
                </a:moveTo>
                <a:cubicBezTo>
                  <a:pt x="4796121" y="0"/>
                  <a:pt x="6179434" y="1383313"/>
                  <a:pt x="6179434" y="3089717"/>
                </a:cubicBezTo>
                <a:cubicBezTo>
                  <a:pt x="6179434" y="4796121"/>
                  <a:pt x="4796121" y="6179434"/>
                  <a:pt x="3089717" y="6179434"/>
                </a:cubicBezTo>
                <a:cubicBezTo>
                  <a:pt x="1383313" y="6179434"/>
                  <a:pt x="0" y="4796121"/>
                  <a:pt x="0" y="3089717"/>
                </a:cubicBezTo>
                <a:cubicBezTo>
                  <a:pt x="0" y="1383313"/>
                  <a:pt x="1383313" y="0"/>
                  <a:pt x="3089717" y="0"/>
                </a:cubicBezTo>
                <a:close/>
              </a:path>
            </a:pathLst>
          </a:custGeom>
          <a:ln w="38100">
            <a:solidFill>
              <a:schemeClr val="bg1"/>
            </a:solidFill>
          </a:ln>
        </p:spPr>
      </p:pic>
      <p:grpSp>
        <p:nvGrpSpPr>
          <p:cNvPr id="2" name="组合 1"/>
          <p:cNvGrpSpPr/>
          <p:nvPr>
            <p:custDataLst>
              <p:tags r:id="rId19"/>
            </p:custDataLst>
          </p:nvPr>
        </p:nvGrpSpPr>
        <p:grpSpPr>
          <a:xfrm>
            <a:off x="3663950" y="2921010"/>
            <a:ext cx="1419225" cy="1420813"/>
            <a:chOff x="6421551" y="2806622"/>
            <a:chExt cx="1418353" cy="1420491"/>
          </a:xfrm>
        </p:grpSpPr>
        <p:grpSp>
          <p:nvGrpSpPr>
            <p:cNvPr id="9233" name="组合 32"/>
            <p:cNvGrpSpPr/>
            <p:nvPr>
              <p:custDataLst>
                <p:tags r:id="rId20"/>
              </p:custDataLst>
            </p:nvPr>
          </p:nvGrpSpPr>
          <p:grpSpPr>
            <a:xfrm>
              <a:off x="6421551" y="2807726"/>
              <a:ext cx="1418353" cy="1419387"/>
              <a:chOff x="6244323" y="1048544"/>
              <a:chExt cx="1418353" cy="1419387"/>
            </a:xfrm>
          </p:grpSpPr>
          <p:sp>
            <p:nvSpPr>
              <p:cNvPr id="10" name="矩形 9"/>
              <p:cNvSpPr/>
              <p:nvPr>
                <p:custDataLst>
                  <p:tags r:id="rId21"/>
                </p:custDataLst>
              </p:nvPr>
            </p:nvSpPr>
            <p:spPr>
              <a:xfrm>
                <a:off x="6396629" y="1512473"/>
                <a:ext cx="1113740" cy="533279"/>
              </a:xfrm>
              <a:prstGeom prst="rect">
                <a:avLst/>
              </a:prstGeom>
            </p:spPr>
            <p:txBody>
              <a:bodyPr>
                <a:spAutoFit/>
              </a:bodyPr>
              <a:lstStyle/>
              <a:p>
                <a:pPr algn="ctr" fontAlgn="auto">
                  <a:lnSpc>
                    <a:spcPct val="120000"/>
                  </a:lnSpc>
                  <a:buFontTx/>
                  <a:buNone/>
                  <a:defRPr/>
                </a:pPr>
                <a:r>
                  <a:rPr lang="zh-CN" altLang="en-US" sz="2400" b="1" kern="0">
                    <a:solidFill>
                      <a:prstClr val="black"/>
                    </a:solidFill>
                    <a:latin typeface="仿宋" panose="02010609060101010101" pitchFamily="49" charset="-122"/>
                    <a:ea typeface="仿宋" panose="02010609060101010101" pitchFamily="49" charset="-122"/>
                    <a:cs typeface="+mn-ea"/>
                    <a:sym typeface="+mn-lt"/>
                  </a:rPr>
                  <a:t>肥料</a:t>
                </a:r>
                <a:endParaRPr lang="zh-CN" altLang="en-US" sz="2400" b="1" kern="0">
                  <a:solidFill>
                    <a:prstClr val="black"/>
                  </a:solidFill>
                  <a:latin typeface="仿宋" panose="02010609060101010101" pitchFamily="49" charset="-122"/>
                  <a:ea typeface="仿宋" panose="02010609060101010101" pitchFamily="49" charset="-122"/>
                  <a:cs typeface="+mn-ea"/>
                  <a:sym typeface="+mn-lt"/>
                </a:endParaRPr>
              </a:p>
            </p:txBody>
          </p:sp>
          <p:sp>
            <p:nvSpPr>
              <p:cNvPr id="9235" name="MH_Title_1"/>
              <p:cNvSpPr>
                <a:spLocks noChangeArrowheads="1"/>
              </p:cNvSpPr>
              <p:nvPr>
                <p:custDataLst>
                  <p:tags r:id="rId22"/>
                </p:custDataLst>
              </p:nvPr>
            </p:nvSpPr>
            <p:spPr bwMode="auto">
              <a:xfrm>
                <a:off x="6244323" y="1048544"/>
                <a:ext cx="1418353" cy="1419387"/>
              </a:xfrm>
              <a:custGeom>
                <a:cxnLst>
                  <a:cxn ang="0">
                    <a:pos x="0" y="709693"/>
                  </a:cxn>
                  <a:cxn ang="0">
                    <a:pos x="709176" y="0"/>
                  </a:cxn>
                  <a:cxn ang="0">
                    <a:pos x="1418352" y="709693"/>
                  </a:cxn>
                  <a:cxn ang="0">
                    <a:pos x="709176" y="1419386"/>
                  </a:cxn>
                  <a:cxn ang="0">
                    <a:pos x="0" y="709693"/>
                  </a:cxn>
                  <a:cxn ang="0">
                    <a:pos x="89739" y="709693"/>
                  </a:cxn>
                  <a:cxn ang="0">
                    <a:pos x="709176" y="1329647"/>
                  </a:cxn>
                  <a:cxn ang="0">
                    <a:pos x="1328613" y="709693"/>
                  </a:cxn>
                  <a:cxn ang="0">
                    <a:pos x="709176" y="89739"/>
                  </a:cxn>
                  <a:cxn ang="0">
                    <a:pos x="89739" y="709693"/>
                  </a:cxn>
                </a:cxnLst>
                <a:rect l="0" t="0" r="r" b="b"/>
                <a:pathLst>
                  <a:path w="1418353" h="1419387">
                    <a:moveTo>
                      <a:pt x="0" y="709693"/>
                    </a:moveTo>
                    <a:cubicBezTo>
                      <a:pt x="0" y="317740"/>
                      <a:pt x="317509" y="0"/>
                      <a:pt x="709176" y="0"/>
                    </a:cubicBezTo>
                    <a:cubicBezTo>
                      <a:pt x="1100843" y="0"/>
                      <a:pt x="1418352" y="317740"/>
                      <a:pt x="1418352" y="709693"/>
                    </a:cubicBezTo>
                    <a:cubicBezTo>
                      <a:pt x="1418352" y="1101646"/>
                      <a:pt x="1100843" y="1419386"/>
                      <a:pt x="709176" y="1419386"/>
                    </a:cubicBezTo>
                    <a:cubicBezTo>
                      <a:pt x="317509" y="1419386"/>
                      <a:pt x="0" y="1101646"/>
                      <a:pt x="0" y="709693"/>
                    </a:cubicBezTo>
                    <a:close/>
                    <a:moveTo>
                      <a:pt x="89739" y="709693"/>
                    </a:moveTo>
                    <a:cubicBezTo>
                      <a:pt x="89739" y="1052084"/>
                      <a:pt x="367070" y="1329647"/>
                      <a:pt x="709176" y="1329647"/>
                    </a:cubicBezTo>
                    <a:cubicBezTo>
                      <a:pt x="1051282" y="1329647"/>
                      <a:pt x="1328613" y="1052084"/>
                      <a:pt x="1328613" y="709693"/>
                    </a:cubicBezTo>
                    <a:cubicBezTo>
                      <a:pt x="1328613" y="367302"/>
                      <a:pt x="1051282" y="89739"/>
                      <a:pt x="709176" y="89739"/>
                    </a:cubicBezTo>
                    <a:cubicBezTo>
                      <a:pt x="367070" y="89739"/>
                      <a:pt x="89739" y="367302"/>
                      <a:pt x="89739" y="709693"/>
                    </a:cubicBezTo>
                    <a:close/>
                  </a:path>
                </a:pathLst>
              </a:custGeom>
              <a:solidFill>
                <a:srgbClr val="00672F"/>
              </a:solidFill>
              <a:ln w="9525">
                <a:noFill/>
                <a:round/>
              </a:ln>
            </p:spPr>
            <p:txBody>
              <a:bodyPr/>
              <a:lstStyle/>
              <a:p>
                <a:endParaRPr lang="zh-CN" altLang="en-US">
                  <a:latin typeface="仿宋" panose="02010609060101010101" pitchFamily="49" charset="-122"/>
                  <a:ea typeface="仿宋" panose="02010609060101010101" pitchFamily="49" charset="-122"/>
                </a:endParaRPr>
              </a:p>
            </p:txBody>
          </p:sp>
        </p:grpSp>
        <p:pic>
          <p:nvPicPr>
            <p:cNvPr id="9236" name="图片 37"/>
            <p:cNvPicPr>
              <a:picLocks noChangeAspect="1" noChangeArrowheads="1"/>
            </p:cNvPicPr>
            <p:nvPr>
              <p:custDataLst>
                <p:tags r:id="rId24"/>
              </p:custDataLst>
            </p:nvPr>
          </p:nvPicPr>
          <p:blipFill>
            <a:blip r:embed="rId23"/>
            <a:srcRect r="50638"/>
            <a:stretch>
              <a:fillRect/>
            </a:stretch>
          </p:blipFill>
          <p:spPr bwMode="auto">
            <a:xfrm>
              <a:off x="6421705" y="2806622"/>
              <a:ext cx="701176" cy="1420491"/>
            </a:xfrm>
            <a:prstGeom prst="rect">
              <a:avLst/>
            </a:prstGeom>
            <a:noFill/>
            <a:ln w="9525">
              <a:noFill/>
              <a:miter lim="800000"/>
            </a:ln>
          </p:spPr>
        </p:pic>
      </p:grpSp>
      <p:grpSp>
        <p:nvGrpSpPr>
          <p:cNvPr id="23" name="组合 22"/>
          <p:cNvGrpSpPr/>
          <p:nvPr>
            <p:custDataLst>
              <p:tags r:id="rId25"/>
            </p:custDataLst>
          </p:nvPr>
        </p:nvGrpSpPr>
        <p:grpSpPr>
          <a:xfrm>
            <a:off x="4724396" y="4495772"/>
            <a:ext cx="4242994" cy="1911985"/>
            <a:chOff x="4724396" y="4495772"/>
            <a:chExt cx="4242994" cy="1911985"/>
          </a:xfrm>
        </p:grpSpPr>
        <p:pic>
          <p:nvPicPr>
            <p:cNvPr id="21" name="图片 20"/>
            <p:cNvPicPr>
              <a:picLocks noChangeAspect="1"/>
            </p:cNvPicPr>
            <p:nvPr>
              <p:custDataLst>
                <p:tags r:id="rId27"/>
              </p:custDataLst>
            </p:nvPr>
          </p:nvPicPr>
          <p:blipFill>
            <a:blip r:embed="rId26">
              <a:extLst>
                <a:ext uri="{28A0092B-C50C-407E-A947-70E740481C1C}">
                  <a14:useLocalDpi xmlns:a14="http://schemas.microsoft.com/office/drawing/2010/main" val="0"/>
                </a:ext>
              </a:extLst>
            </a:blip>
            <a:srcRect l="58796" t="19025" r="240" b="18553"/>
            <a:stretch>
              <a:fillRect/>
            </a:stretch>
          </p:blipFill>
          <p:spPr>
            <a:xfrm>
              <a:off x="6172158" y="4495772"/>
              <a:ext cx="1254125" cy="1911985"/>
            </a:xfrm>
            <a:custGeom>
              <a:gdLst>
                <a:gd name="connsiteX0" fmla="*/ 0 w 2809345"/>
                <a:gd name="connsiteY0" fmla="*/ 0 h 4280879"/>
                <a:gd name="connsiteX1" fmla="*/ 2809345 w 2809345"/>
                <a:gd name="connsiteY1" fmla="*/ 0 h 4280879"/>
                <a:gd name="connsiteX2" fmla="*/ 2809345 w 2809345"/>
                <a:gd name="connsiteY2" fmla="*/ 4280879 h 4280879"/>
                <a:gd name="connsiteX3" fmla="*/ 0 w 2809345"/>
                <a:gd name="connsiteY3" fmla="*/ 4280879 h 4280879"/>
              </a:gdLst>
              <a:cxnLst>
                <a:cxn ang="0">
                  <a:pos x="connsiteX0" y="connsiteY0"/>
                </a:cxn>
                <a:cxn ang="0">
                  <a:pos x="connsiteX1" y="connsiteY1"/>
                </a:cxn>
                <a:cxn ang="0">
                  <a:pos x="connsiteX2" y="connsiteY2"/>
                </a:cxn>
                <a:cxn ang="0">
                  <a:pos x="connsiteX3" y="connsiteY3"/>
                </a:cxn>
              </a:cxnLst>
              <a:rect l="l" t="t" r="r" b="b"/>
              <a:pathLst>
                <a:path w="2809345" h="4280879">
                  <a:moveTo>
                    <a:pt x="0" y="0"/>
                  </a:moveTo>
                  <a:lnTo>
                    <a:pt x="2809345" y="0"/>
                  </a:lnTo>
                  <a:lnTo>
                    <a:pt x="2809345" y="4280879"/>
                  </a:lnTo>
                  <a:lnTo>
                    <a:pt x="0" y="4280879"/>
                  </a:lnTo>
                  <a:close/>
                </a:path>
              </a:pathLst>
            </a:custGeom>
          </p:spPr>
        </p:pic>
        <p:pic>
          <p:nvPicPr>
            <p:cNvPr id="25" name="图片 24"/>
            <p:cNvPicPr>
              <a:picLocks noChangeAspect="1"/>
            </p:cNvPicPr>
            <p:nvPr>
              <p:custDataLst>
                <p:tags r:id="rId29"/>
              </p:custDataLst>
            </p:nvPr>
          </p:nvPicPr>
          <p:blipFill>
            <a:blip r:embed="rId28"/>
            <a:srcRect l="14452" t="2602" r="14452" b="2602"/>
            <a:stretch>
              <a:fillRect/>
            </a:stretch>
          </p:blipFill>
          <p:spPr>
            <a:xfrm>
              <a:off x="7543722" y="4724366"/>
              <a:ext cx="1423668" cy="1423668"/>
            </a:xfrm>
            <a:custGeom>
              <a:gdLst>
                <a:gd name="connsiteX0" fmla="*/ 3089717 w 6179434"/>
                <a:gd name="connsiteY0" fmla="*/ 0 h 6179434"/>
                <a:gd name="connsiteX1" fmla="*/ 6179434 w 6179434"/>
                <a:gd name="connsiteY1" fmla="*/ 3089717 h 6179434"/>
                <a:gd name="connsiteX2" fmla="*/ 3089717 w 6179434"/>
                <a:gd name="connsiteY2" fmla="*/ 6179434 h 6179434"/>
                <a:gd name="connsiteX3" fmla="*/ 0 w 6179434"/>
                <a:gd name="connsiteY3" fmla="*/ 3089717 h 6179434"/>
                <a:gd name="connsiteX4" fmla="*/ 3089717 w 6179434"/>
                <a:gd name="connsiteY4" fmla="*/ 0 h 6179434"/>
              </a:gdLst>
              <a:cxnLst>
                <a:cxn ang="0">
                  <a:pos x="connsiteX0" y="connsiteY0"/>
                </a:cxn>
                <a:cxn ang="0">
                  <a:pos x="connsiteX1" y="connsiteY1"/>
                </a:cxn>
                <a:cxn ang="0">
                  <a:pos x="connsiteX2" y="connsiteY2"/>
                </a:cxn>
                <a:cxn ang="0">
                  <a:pos x="connsiteX3" y="connsiteY3"/>
                </a:cxn>
                <a:cxn ang="0">
                  <a:pos x="connsiteX4" y="connsiteY4"/>
                </a:cxn>
              </a:cxnLst>
              <a:rect l="l" t="t" r="r" b="b"/>
              <a:pathLst>
                <a:path w="6179434" h="6179434">
                  <a:moveTo>
                    <a:pt x="3089717" y="0"/>
                  </a:moveTo>
                  <a:cubicBezTo>
                    <a:pt x="4796121" y="0"/>
                    <a:pt x="6179434" y="1383313"/>
                    <a:pt x="6179434" y="3089717"/>
                  </a:cubicBezTo>
                  <a:cubicBezTo>
                    <a:pt x="6179434" y="4796121"/>
                    <a:pt x="4796121" y="6179434"/>
                    <a:pt x="3089717" y="6179434"/>
                  </a:cubicBezTo>
                  <a:cubicBezTo>
                    <a:pt x="1383313" y="6179434"/>
                    <a:pt x="0" y="4796121"/>
                    <a:pt x="0" y="3089717"/>
                  </a:cubicBezTo>
                  <a:cubicBezTo>
                    <a:pt x="0" y="1383313"/>
                    <a:pt x="1383313" y="0"/>
                    <a:pt x="3089717" y="0"/>
                  </a:cubicBezTo>
                  <a:close/>
                </a:path>
              </a:pathLst>
            </a:custGeom>
            <a:ln w="38100">
              <a:solidFill>
                <a:schemeClr val="bg1"/>
              </a:solidFill>
            </a:ln>
          </p:spPr>
        </p:pic>
        <p:pic>
          <p:nvPicPr>
            <p:cNvPr id="22" name="图片 21"/>
            <p:cNvPicPr/>
            <p:nvPr>
              <p:custDataLst>
                <p:tags r:id="rId31"/>
              </p:custDataLst>
            </p:nvPr>
          </p:nvPicPr>
          <p:blipFill>
            <a:blip r:embed="rId30"/>
            <a:stretch>
              <a:fillRect/>
            </a:stretch>
          </p:blipFill>
          <p:spPr>
            <a:xfrm>
              <a:off x="4724396" y="4495772"/>
              <a:ext cx="1523960" cy="1905039"/>
            </a:xfrm>
            <a:prstGeom prst="rect">
              <a:avLst/>
            </a:prstGeom>
            <a:noFill/>
            <a:ln w="9525">
              <a:noFill/>
            </a:ln>
          </p:spPr>
        </p:pic>
      </p:gr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2" dur="1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2)">
                                      <p:cBhvr>
                                        <p:cTn id="7" dur="10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2" dur="50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dur="50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0" presetClass="entr" presetSubtype="0" dur="500"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0" presetClass="entr" presetSubtype="0" dur="50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8" dur="50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10" presetClass="entr" presetSubtype="0" dur="50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3" presetClass="entr" presetSubtype="10" dur="500"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linds(horizontal)">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11265" name="文本框 110593"/>
          <p:cNvSpPr txBox="1">
            <a:spLocks noChangeArrowheads="1"/>
          </p:cNvSpPr>
          <p:nvPr>
            <p:custDataLst>
              <p:tags r:id="rId4"/>
            </p:custDataLst>
          </p:nvPr>
        </p:nvSpPr>
        <p:spPr bwMode="auto">
          <a:xfrm>
            <a:off x="228600" y="228600"/>
            <a:ext cx="8686686" cy="977900"/>
          </a:xfrm>
          <a:prstGeom prst="rect">
            <a:avLst/>
          </a:prstGeom>
          <a:noFill/>
          <a:ln w="76200" cmpd="thickThin">
            <a:solidFill>
              <a:srgbClr val="33CCCC"/>
            </a:solidFill>
            <a:miter lim="800000"/>
          </a:ln>
        </p:spPr>
        <p:txBody>
          <a:bodyPr wrap="square">
            <a:spAutoFit/>
          </a:bodyPr>
          <a:lstStyle/>
          <a:p>
            <a:pPr>
              <a:lnSpc>
                <a:spcPct val="120000"/>
              </a:lnSpc>
            </a:pPr>
            <a:r>
              <a:rPr lang="en-US" altLang="zh-CN" sz="2400" b="1">
                <a:latin typeface="仿宋" panose="02010609060101010101" pitchFamily="49" charset="-122"/>
                <a:ea typeface="仿宋" panose="02010609060101010101" pitchFamily="49" charset="-122"/>
              </a:rPr>
              <a:t>  </a:t>
            </a:r>
            <a:r>
              <a:rPr lang="zh-CN" altLang="en-US" sz="2400" b="1">
                <a:latin typeface="仿宋" panose="02010609060101010101" pitchFamily="49" charset="-122"/>
                <a:ea typeface="仿宋" panose="02010609060101010101" pitchFamily="49" charset="-122"/>
              </a:rPr>
              <a:t>现在，施用化肥已经成为了农作物增产的最有力措施，施用化肥的增产作用占各增产因素总和的</a:t>
            </a:r>
            <a:r>
              <a:rPr lang="en-US" altLang="zh-CN" sz="2400" b="1">
                <a:solidFill>
                  <a:srgbClr val="FF3300"/>
                </a:solidFill>
                <a:latin typeface="仿宋" panose="02010609060101010101" pitchFamily="49" charset="-122"/>
                <a:ea typeface="仿宋" panose="02010609060101010101" pitchFamily="49" charset="-122"/>
              </a:rPr>
              <a:t>30%—60%</a:t>
            </a:r>
            <a:r>
              <a:rPr lang="zh-CN" altLang="en-US" sz="2400" b="1">
                <a:latin typeface="仿宋" panose="02010609060101010101" pitchFamily="49" charset="-122"/>
                <a:ea typeface="仿宋" panose="02010609060101010101" pitchFamily="49" charset="-122"/>
              </a:rPr>
              <a:t>。</a:t>
            </a:r>
            <a:endParaRPr lang="zh-CN" altLang="en-US" sz="2400" b="1">
              <a:solidFill>
                <a:srgbClr val="3333FF"/>
              </a:solidFill>
              <a:latin typeface="仿宋" panose="02010609060101010101" pitchFamily="49" charset="-122"/>
              <a:ea typeface="仿宋" panose="02010609060101010101" pitchFamily="49" charset="-122"/>
            </a:endParaRPr>
          </a:p>
        </p:txBody>
      </p:sp>
      <p:sp>
        <p:nvSpPr>
          <p:cNvPr id="4" name="矩形 3"/>
          <p:cNvSpPr>
            <a:spLocks noChangeArrowheads="1"/>
          </p:cNvSpPr>
          <p:nvPr>
            <p:custDataLst>
              <p:tags r:id="rId5"/>
            </p:custDataLst>
          </p:nvPr>
        </p:nvSpPr>
        <p:spPr bwMode="auto">
          <a:xfrm>
            <a:off x="1371600" y="1295456"/>
            <a:ext cx="6700838" cy="533400"/>
          </a:xfrm>
          <a:prstGeom prst="rect">
            <a:avLst/>
          </a:prstGeom>
          <a:noFill/>
          <a:ln w="9525">
            <a:noFill/>
            <a:miter lim="800000"/>
          </a:ln>
        </p:spPr>
        <p:txBody>
          <a:bodyPr anchor="ctr">
            <a:spAutoFit/>
          </a:bodyPr>
          <a:lstStyle/>
          <a:p>
            <a:pPr algn="ctr">
              <a:lnSpc>
                <a:spcPct val="120000"/>
              </a:lnSpc>
            </a:pPr>
            <a:r>
              <a:rPr lang="en-US" altLang="zh-CN" sz="2400" b="1">
                <a:latin typeface="仿宋" panose="02010609060101010101" pitchFamily="49" charset="-122"/>
                <a:ea typeface="仿宋" panose="02010609060101010101" pitchFamily="49" charset="-122"/>
                <a:sym typeface="Arial" panose="020b0604020202020204" pitchFamily="34" charset="0"/>
              </a:rPr>
              <a:t>1949—1985</a:t>
            </a:r>
            <a:r>
              <a:rPr lang="zh-CN" altLang="en-US" sz="2400" b="1">
                <a:latin typeface="仿宋" panose="02010609060101010101" pitchFamily="49" charset="-122"/>
                <a:ea typeface="仿宋" panose="02010609060101010101" pitchFamily="49" charset="-122"/>
                <a:sym typeface="Arial" panose="020b0604020202020204" pitchFamily="34" charset="0"/>
              </a:rPr>
              <a:t>年化肥</a:t>
            </a:r>
            <a:r>
              <a:rPr lang="zh-CN" altLang="en-US" sz="2400" b="1">
                <a:solidFill>
                  <a:srgbClr val="000000"/>
                </a:solidFill>
                <a:latin typeface="仿宋" panose="02010609060101010101" pitchFamily="49" charset="-122"/>
                <a:ea typeface="仿宋" panose="02010609060101010101" pitchFamily="49" charset="-122"/>
                <a:sym typeface="Arial" panose="020b0604020202020204" pitchFamily="34" charset="0"/>
              </a:rPr>
              <a:t>施</a:t>
            </a:r>
            <a:r>
              <a:rPr lang="zh-CN" altLang="en-US" sz="2400" b="1">
                <a:latin typeface="仿宋" panose="02010609060101010101" pitchFamily="49" charset="-122"/>
                <a:ea typeface="仿宋" panose="02010609060101010101" pitchFamily="49" charset="-122"/>
                <a:sym typeface="Arial" panose="020b0604020202020204" pitchFamily="34" charset="0"/>
              </a:rPr>
              <a:t>用量及粮食单位面积产量</a:t>
            </a:r>
            <a:endParaRPr lang="zh-CN" altLang="en-US" sz="2400" b="1">
              <a:latin typeface="仿宋" panose="02010609060101010101" pitchFamily="49" charset="-122"/>
              <a:ea typeface="仿宋" panose="02010609060101010101" pitchFamily="49" charset="-122"/>
              <a:sym typeface="Arial" panose="020b0604020202020204" pitchFamily="34" charset="0"/>
            </a:endParaRPr>
          </a:p>
        </p:txBody>
      </p:sp>
      <p:grpSp>
        <p:nvGrpSpPr>
          <p:cNvPr id="19" name="组合 18"/>
          <p:cNvGrpSpPr/>
          <p:nvPr>
            <p:custDataLst>
              <p:tags r:id="rId6"/>
            </p:custDataLst>
          </p:nvPr>
        </p:nvGrpSpPr>
        <p:grpSpPr>
          <a:xfrm>
            <a:off x="228711" y="1498597"/>
            <a:ext cx="8926399" cy="4824413"/>
            <a:chOff x="2801260" y="419931"/>
            <a:chExt cx="8678625" cy="4823460"/>
          </a:xfrm>
        </p:grpSpPr>
        <p:pic>
          <p:nvPicPr>
            <p:cNvPr id="11268" name="图片 14"/>
            <p:cNvPicPr>
              <a:picLocks noChangeAspect="1" noChangeArrowheads="1"/>
            </p:cNvPicPr>
            <p:nvPr>
              <p:custDataLst>
                <p:tags r:id="rId8"/>
              </p:custDataLst>
            </p:nvPr>
          </p:nvPicPr>
          <p:blipFill>
            <a:blip r:embed="rId7"/>
            <a:stretch>
              <a:fillRect/>
            </a:stretch>
          </p:blipFill>
          <p:spPr bwMode="auto">
            <a:xfrm>
              <a:off x="3316164" y="781838"/>
              <a:ext cx="7648822" cy="3396505"/>
            </a:xfrm>
            <a:prstGeom prst="rect">
              <a:avLst/>
            </a:prstGeom>
            <a:noFill/>
            <a:ln w="9525">
              <a:noFill/>
              <a:miter lim="800000"/>
            </a:ln>
          </p:spPr>
        </p:pic>
        <p:sp>
          <p:nvSpPr>
            <p:cNvPr id="11269" name="矩形 16"/>
            <p:cNvSpPr>
              <a:spLocks noChangeArrowheads="1"/>
            </p:cNvSpPr>
            <p:nvPr>
              <p:custDataLst>
                <p:tags r:id="rId9"/>
              </p:custDataLst>
            </p:nvPr>
          </p:nvSpPr>
          <p:spPr bwMode="auto">
            <a:xfrm rot="-5400000">
              <a:off x="1828758" y="2178603"/>
              <a:ext cx="2479040" cy="534035"/>
            </a:xfrm>
            <a:prstGeom prst="rect">
              <a:avLst/>
            </a:prstGeom>
            <a:noFill/>
            <a:ln w="9525">
              <a:noFill/>
              <a:miter lim="800000"/>
            </a:ln>
          </p:spPr>
          <p:txBody>
            <a:bodyPr wrap="none" anchor="ctr">
              <a:spAutoFit/>
            </a:bodyPr>
            <a:lstStyle/>
            <a:p>
              <a:pPr algn="ctr">
                <a:lnSpc>
                  <a:spcPct val="120000"/>
                </a:lnSpc>
              </a:pPr>
              <a:r>
                <a:rPr lang="zh-CN" altLang="en-US" sz="2400" b="1">
                  <a:solidFill>
                    <a:srgbClr val="000000"/>
                  </a:solidFill>
                  <a:latin typeface="仿宋" panose="02010609060101010101" pitchFamily="49" charset="-122"/>
                  <a:ea typeface="仿宋" panose="02010609060101010101" pitchFamily="49" charset="-122"/>
                  <a:sym typeface="Arial" panose="020b0604020202020204" pitchFamily="34" charset="0"/>
                </a:rPr>
                <a:t>化肥施用量</a:t>
              </a:r>
              <a:r>
                <a:rPr lang="en-US" altLang="zh-CN" sz="2400" b="1">
                  <a:solidFill>
                    <a:srgbClr val="000000"/>
                  </a:solidFill>
                  <a:latin typeface="仿宋" panose="02010609060101010101" pitchFamily="49" charset="-122"/>
                  <a:ea typeface="仿宋" panose="02010609060101010101" pitchFamily="49" charset="-122"/>
                  <a:sym typeface="Arial" panose="020b0604020202020204" pitchFamily="34" charset="0"/>
                </a:rPr>
                <a:t>/</a:t>
              </a:r>
              <a:r>
                <a:rPr lang="zh-CN" altLang="en-US" sz="2400" b="1">
                  <a:solidFill>
                    <a:srgbClr val="000000"/>
                  </a:solidFill>
                  <a:latin typeface="仿宋" panose="02010609060101010101" pitchFamily="49" charset="-122"/>
                  <a:ea typeface="仿宋" panose="02010609060101010101" pitchFamily="49" charset="-122"/>
                  <a:sym typeface="Arial" panose="020b0604020202020204" pitchFamily="34" charset="0"/>
                </a:rPr>
                <a:t>万吨</a:t>
              </a:r>
              <a:endParaRPr lang="zh-CN" altLang="en-US" sz="2400" b="1">
                <a:latin typeface="仿宋" panose="02010609060101010101" pitchFamily="49" charset="-122"/>
                <a:ea typeface="仿宋" panose="02010609060101010101" pitchFamily="49" charset="-122"/>
                <a:sym typeface="Arial" panose="020b0604020202020204" pitchFamily="34" charset="0"/>
              </a:endParaRPr>
            </a:p>
          </p:txBody>
        </p:sp>
        <p:sp>
          <p:nvSpPr>
            <p:cNvPr id="11270" name="矩形 17"/>
            <p:cNvSpPr>
              <a:spLocks noChangeArrowheads="1"/>
            </p:cNvSpPr>
            <p:nvPr>
              <p:custDataLst>
                <p:tags r:id="rId10"/>
              </p:custDataLst>
            </p:nvPr>
          </p:nvSpPr>
          <p:spPr bwMode="auto">
            <a:xfrm rot="-5400000">
              <a:off x="8801138" y="2564643"/>
              <a:ext cx="4823460" cy="534035"/>
            </a:xfrm>
            <a:prstGeom prst="rect">
              <a:avLst/>
            </a:prstGeom>
            <a:noFill/>
            <a:ln w="9525">
              <a:noFill/>
              <a:miter lim="800000"/>
            </a:ln>
          </p:spPr>
          <p:txBody>
            <a:bodyPr wrap="none" anchor="ctr">
              <a:spAutoFit/>
            </a:bodyPr>
            <a:lstStyle/>
            <a:p>
              <a:pPr algn="ctr">
                <a:lnSpc>
                  <a:spcPct val="120000"/>
                </a:lnSpc>
              </a:pPr>
              <a:r>
                <a:rPr lang="zh-CN" altLang="en-US" sz="2400" b="1">
                  <a:solidFill>
                    <a:srgbClr val="000000"/>
                  </a:solidFill>
                  <a:latin typeface="仿宋" panose="02010609060101010101" pitchFamily="49" charset="-122"/>
                  <a:ea typeface="仿宋" panose="02010609060101010101" pitchFamily="49" charset="-122"/>
                  <a:sym typeface="Arial" panose="020b0604020202020204" pitchFamily="34" charset="0"/>
                </a:rPr>
                <a:t>粮食单位面积产量</a:t>
              </a:r>
              <a:r>
                <a:rPr lang="en-US" altLang="zh-CN" sz="2400" b="1">
                  <a:solidFill>
                    <a:srgbClr val="000000"/>
                  </a:solidFill>
                  <a:latin typeface="仿宋" panose="02010609060101010101" pitchFamily="49" charset="-122"/>
                  <a:ea typeface="仿宋" panose="02010609060101010101" pitchFamily="49" charset="-122"/>
                  <a:sym typeface="Arial" panose="020b0604020202020204" pitchFamily="34" charset="0"/>
                </a:rPr>
                <a:t>/(</a:t>
              </a:r>
              <a:r>
                <a:rPr lang="zh-CN" altLang="en-US" sz="2400" b="1">
                  <a:solidFill>
                    <a:srgbClr val="000000"/>
                  </a:solidFill>
                  <a:latin typeface="仿宋" panose="02010609060101010101" pitchFamily="49" charset="-122"/>
                  <a:ea typeface="仿宋" panose="02010609060101010101" pitchFamily="49" charset="-122"/>
                  <a:sym typeface="Arial" panose="020b0604020202020204" pitchFamily="34" charset="0"/>
                </a:rPr>
                <a:t>千克</a:t>
              </a:r>
              <a:r>
                <a:rPr lang="en-US" altLang="zh-CN" sz="2400" b="1">
                  <a:solidFill>
                    <a:srgbClr val="000000"/>
                  </a:solidFill>
                  <a:latin typeface="仿宋" panose="02010609060101010101" pitchFamily="49" charset="-122"/>
                  <a:ea typeface="仿宋" panose="02010609060101010101" pitchFamily="49" charset="-122"/>
                  <a:sym typeface="Arial" panose="020b0604020202020204" pitchFamily="34" charset="0"/>
                </a:rPr>
                <a:t>·</a:t>
              </a:r>
              <a:r>
                <a:rPr lang="zh-CN" altLang="en-US" sz="2400" b="1">
                  <a:solidFill>
                    <a:srgbClr val="000000"/>
                  </a:solidFill>
                  <a:latin typeface="仿宋" panose="02010609060101010101" pitchFamily="49" charset="-122"/>
                  <a:ea typeface="仿宋" panose="02010609060101010101" pitchFamily="49" charset="-122"/>
                  <a:sym typeface="Arial" panose="020b0604020202020204" pitchFamily="34" charset="0"/>
                </a:rPr>
                <a:t>公顷</a:t>
              </a:r>
              <a:r>
                <a:rPr lang="en-US" altLang="zh-CN" sz="2400" b="1" baseline="30000">
                  <a:solidFill>
                    <a:srgbClr val="000000"/>
                  </a:solidFill>
                  <a:latin typeface="仿宋" panose="02010609060101010101" pitchFamily="49" charset="-122"/>
                  <a:ea typeface="仿宋" panose="02010609060101010101" pitchFamily="49" charset="-122"/>
                  <a:sym typeface="Arial" panose="020b0604020202020204" pitchFamily="34" charset="0"/>
                </a:rPr>
                <a:t>-1</a:t>
              </a:r>
              <a:r>
                <a:rPr lang="en-US" altLang="zh-CN" sz="2400" b="1">
                  <a:solidFill>
                    <a:srgbClr val="000000"/>
                  </a:solidFill>
                  <a:latin typeface="仿宋" panose="02010609060101010101" pitchFamily="49" charset="-122"/>
                  <a:ea typeface="仿宋" panose="02010609060101010101" pitchFamily="49" charset="-122"/>
                  <a:sym typeface="Arial" panose="020b0604020202020204" pitchFamily="34" charset="0"/>
                </a:rPr>
                <a:t>)</a:t>
              </a:r>
              <a:endParaRPr lang="zh-CN" altLang="en-US" sz="2400" b="1">
                <a:latin typeface="仿宋" panose="02010609060101010101" pitchFamily="49" charset="-122"/>
                <a:ea typeface="仿宋" panose="02010609060101010101" pitchFamily="49" charset="-122"/>
                <a:sym typeface="Arial" panose="020b0604020202020204" pitchFamily="34" charset="0"/>
              </a:endParaRPr>
            </a:p>
          </p:txBody>
        </p:sp>
      </p:grpSp>
      <p:sp>
        <p:nvSpPr>
          <p:cNvPr id="11" name="文本框 3"/>
          <p:cNvSpPr txBox="1"/>
          <p:nvPr>
            <p:custDataLst>
              <p:tags r:id="rId11"/>
            </p:custDataLst>
          </p:nvPr>
        </p:nvSpPr>
        <p:spPr>
          <a:xfrm>
            <a:off x="304912" y="5257752"/>
            <a:ext cx="8076988" cy="498598"/>
          </a:xfrm>
          <a:prstGeom prst="rect">
            <a:avLst/>
          </a:prstGeom>
          <a:noFill/>
        </p:spPr>
        <p:txBody>
          <a:bodyPr wrap="square" rtlCol="0" anchor="t">
            <a:spAutoFit/>
          </a:bodyPr>
          <a:lstStyle/>
          <a:p>
            <a:pPr>
              <a:lnSpc>
                <a:spcPct val="110000"/>
              </a:lnSpc>
              <a:spcBef>
                <a:spcPct val="0"/>
              </a:spcBef>
              <a:spcAft>
                <a:spcPct val="0"/>
              </a:spcAft>
            </a:pPr>
            <a:r>
              <a:rPr lang="zh-CN" altLang="en-US" sz="2400" b="1">
                <a:latin typeface="仿宋" panose="02010609060101010101" pitchFamily="49" charset="-122"/>
                <a:ea typeface="仿宋" panose="02010609060101010101" pitchFamily="49" charset="-122"/>
                <a:cs typeface="汉仪劲楷简" panose="00020600040101010101" charset="-122"/>
              </a:rPr>
              <a:t>1950年之前，世界粮食产量增长主要依赖</a:t>
            </a:r>
            <a:r>
              <a:rPr lang="zh-CN" altLang="en-US" sz="2400" b="1">
                <a:gradFill>
                  <a:gsLst>
                    <a:gs pos="0">
                      <a:srgbClr val="E30000"/>
                    </a:gs>
                    <a:gs pos="100000">
                      <a:srgbClr val="760303"/>
                    </a:gs>
                  </a:gsLst>
                  <a:lin scaled="0"/>
                </a:gradFill>
                <a:latin typeface="仿宋" panose="02010609060101010101" pitchFamily="49" charset="-122"/>
                <a:ea typeface="仿宋" panose="02010609060101010101" pitchFamily="49" charset="-122"/>
                <a:cs typeface="汉仪劲楷简" panose="00020600040101010101" charset="-122"/>
              </a:rPr>
              <a:t>耕地面积的扩大</a:t>
            </a:r>
            <a:endParaRPr lang="zh-CN" altLang="en-US" sz="2400" b="1">
              <a:gradFill>
                <a:gsLst>
                  <a:gs pos="0">
                    <a:srgbClr val="E30000"/>
                  </a:gs>
                  <a:gs pos="100000">
                    <a:srgbClr val="760303"/>
                  </a:gs>
                </a:gsLst>
                <a:lin scaled="0"/>
              </a:gradFill>
              <a:latin typeface="仿宋" panose="02010609060101010101" pitchFamily="49" charset="-122"/>
              <a:ea typeface="仿宋" panose="02010609060101010101" pitchFamily="49" charset="-122"/>
              <a:cs typeface="汉仪劲楷简" panose="00020600040101010101" charset="-122"/>
            </a:endParaRPr>
          </a:p>
        </p:txBody>
      </p:sp>
      <p:sp>
        <p:nvSpPr>
          <p:cNvPr id="12" name="文本框 2"/>
          <p:cNvSpPr txBox="1"/>
          <p:nvPr>
            <p:custDataLst>
              <p:tags r:id="rId12"/>
            </p:custDataLst>
          </p:nvPr>
        </p:nvSpPr>
        <p:spPr>
          <a:xfrm>
            <a:off x="348092" y="5956252"/>
            <a:ext cx="7612982" cy="448969"/>
          </a:xfrm>
          <a:prstGeom prst="rect">
            <a:avLst/>
          </a:prstGeom>
          <a:noFill/>
        </p:spPr>
        <p:txBody>
          <a:bodyPr wrap="none" rtlCol="0">
            <a:spAutoFit/>
          </a:bodyPr>
          <a:lstStyle/>
          <a:p>
            <a:pPr algn="l">
              <a:lnSpc>
                <a:spcPct val="110000"/>
              </a:lnSpc>
              <a:spcBef>
                <a:spcPct val="0"/>
              </a:spcBef>
              <a:spcAft>
                <a:spcPct val="0"/>
              </a:spcAft>
            </a:pPr>
            <a:r>
              <a:rPr lang="zh-CN" altLang="en-US" sz="2400" b="1">
                <a:latin typeface="仿宋" panose="02010609060101010101" pitchFamily="49" charset="-122"/>
                <a:ea typeface="仿宋" panose="02010609060101010101" pitchFamily="49" charset="-122"/>
                <a:cs typeface="汉仪劲楷简" panose="00020600040101010101" charset="-122"/>
                <a:sym typeface="+mn-ea"/>
              </a:rPr>
              <a:t>1950年之后，世界粮食产量增长的主要动力是</a:t>
            </a:r>
            <a:r>
              <a:rPr lang="zh-CN" altLang="en-US" sz="2400" b="1">
                <a:gradFill>
                  <a:gsLst>
                    <a:gs pos="0">
                      <a:srgbClr val="E30000"/>
                    </a:gs>
                    <a:gs pos="100000">
                      <a:srgbClr val="760303"/>
                    </a:gs>
                  </a:gsLst>
                  <a:lin scaled="0"/>
                </a:gradFill>
                <a:latin typeface="仿宋" panose="02010609060101010101" pitchFamily="49" charset="-122"/>
                <a:ea typeface="仿宋" panose="02010609060101010101" pitchFamily="49" charset="-122"/>
                <a:cs typeface="汉仪劲楷简" panose="00020600040101010101" charset="-122"/>
                <a:sym typeface="+mn-ea"/>
              </a:rPr>
              <a:t>化学肥料</a:t>
            </a:r>
            <a:endParaRPr lang="zh-CN" altLang="en-US" sz="2400" b="1">
              <a:gradFill>
                <a:gsLst>
                  <a:gs pos="0">
                    <a:srgbClr val="E30000"/>
                  </a:gs>
                  <a:gs pos="100000">
                    <a:srgbClr val="760303"/>
                  </a:gs>
                </a:gsLst>
                <a:lin scaled="0"/>
              </a:gradFill>
              <a:latin typeface="仿宋" panose="02010609060101010101" pitchFamily="49" charset="-122"/>
              <a:ea typeface="仿宋" panose="02010609060101010101" pitchFamily="49" charset="-122"/>
              <a:cs typeface="汉仪劲楷简" panose="00020600040101010101" charset="-122"/>
              <a:sym typeface="+mn-ea"/>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6" presetClass="entr" presetSubtype="37" dur="50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arn(outVertical)">
                                      <p:cBhvr>
                                        <p:cTn id="10" dur="500"/>
                                        <p:tgtEl>
                                          <p:spTgt spid="19"/>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3" presetClass="entr" presetSubtype="10" dur="50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3" presetClass="entr" presetSubtype="10" dur="50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linds(horizontal)">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pSp>
        <p:nvGrpSpPr>
          <p:cNvPr id="27650" name="组合 27649"/>
          <p:cNvGrpSpPr/>
          <p:nvPr>
            <p:custDataLst>
              <p:tags r:id="rId3"/>
            </p:custDataLst>
          </p:nvPr>
        </p:nvGrpSpPr>
        <p:grpSpPr>
          <a:xfrm>
            <a:off x="76200" y="617538"/>
            <a:ext cx="6143625" cy="4852987"/>
            <a:chOff x="105" y="0"/>
            <a:chExt cx="3870" cy="3057"/>
          </a:xfrm>
        </p:grpSpPr>
        <p:grpSp>
          <p:nvGrpSpPr>
            <p:cNvPr id="13314" name="组合 27650"/>
            <p:cNvGrpSpPr/>
            <p:nvPr>
              <p:custDataLst>
                <p:tags r:id="rId4"/>
              </p:custDataLst>
            </p:nvPr>
          </p:nvGrpSpPr>
          <p:grpSpPr>
            <a:xfrm>
              <a:off x="105" y="0"/>
              <a:ext cx="3870" cy="2809"/>
              <a:chOff x="105" y="0"/>
              <a:chExt cx="3870" cy="2809"/>
            </a:xfrm>
          </p:grpSpPr>
          <p:grpSp>
            <p:nvGrpSpPr>
              <p:cNvPr id="13315" name="组合 27651"/>
              <p:cNvGrpSpPr/>
              <p:nvPr>
                <p:custDataLst>
                  <p:tags r:id="rId5"/>
                </p:custDataLst>
              </p:nvPr>
            </p:nvGrpSpPr>
            <p:grpSpPr>
              <a:xfrm>
                <a:off x="105" y="0"/>
                <a:ext cx="3870" cy="2428"/>
                <a:chOff x="105" y="0"/>
                <a:chExt cx="3870" cy="2428"/>
              </a:xfrm>
            </p:grpSpPr>
            <p:grpSp>
              <p:nvGrpSpPr>
                <p:cNvPr id="13316" name="组合 27652"/>
                <p:cNvGrpSpPr/>
                <p:nvPr>
                  <p:custDataLst>
                    <p:tags r:id="rId6"/>
                  </p:custDataLst>
                </p:nvPr>
              </p:nvGrpSpPr>
              <p:grpSpPr>
                <a:xfrm>
                  <a:off x="105" y="0"/>
                  <a:ext cx="3870" cy="2016"/>
                  <a:chOff x="105" y="0"/>
                  <a:chExt cx="3870" cy="2016"/>
                </a:xfrm>
              </p:grpSpPr>
              <p:grpSp>
                <p:nvGrpSpPr>
                  <p:cNvPr id="13317" name="组合 27653"/>
                  <p:cNvGrpSpPr/>
                  <p:nvPr>
                    <p:custDataLst>
                      <p:tags r:id="rId7"/>
                    </p:custDataLst>
                  </p:nvPr>
                </p:nvGrpSpPr>
                <p:grpSpPr>
                  <a:xfrm>
                    <a:off x="105" y="96"/>
                    <a:ext cx="3735" cy="1920"/>
                    <a:chOff x="-144" y="576"/>
                    <a:chExt cx="3735" cy="1920"/>
                  </a:xfrm>
                </p:grpSpPr>
                <p:grpSp>
                  <p:nvGrpSpPr>
                    <p:cNvPr id="13318" name="组合 27654"/>
                    <p:cNvGrpSpPr/>
                    <p:nvPr>
                      <p:custDataLst>
                        <p:tags r:id="rId8"/>
                      </p:custDataLst>
                    </p:nvPr>
                  </p:nvGrpSpPr>
                  <p:grpSpPr>
                    <a:xfrm>
                      <a:off x="-105" y="576"/>
                      <a:ext cx="3696" cy="1920"/>
                      <a:chOff x="-105" y="576"/>
                      <a:chExt cx="3696" cy="1920"/>
                    </a:xfrm>
                  </p:grpSpPr>
                  <p:sp>
                    <p:nvSpPr>
                      <p:cNvPr id="13319" name="矩形 27655"/>
                      <p:cNvSpPr>
                        <a:spLocks noChangeArrowheads="1"/>
                      </p:cNvSpPr>
                      <p:nvPr>
                        <p:custDataLst>
                          <p:tags r:id="rId9"/>
                        </p:custDataLst>
                      </p:nvPr>
                    </p:nvSpPr>
                    <p:spPr bwMode="auto">
                      <a:xfrm>
                        <a:off x="-105" y="2208"/>
                        <a:ext cx="3696" cy="96"/>
                      </a:xfrm>
                      <a:prstGeom prst="rect">
                        <a:avLst/>
                      </a:prstGeom>
                      <a:gradFill rotWithShape="1">
                        <a:gsLst>
                          <a:gs pos="0">
                            <a:srgbClr val="C5C000"/>
                          </a:gs>
                          <a:gs pos="50000">
                            <a:srgbClr val="006600"/>
                          </a:gs>
                          <a:gs pos="100000">
                            <a:srgbClr val="C5C000"/>
                          </a:gs>
                        </a:gsLst>
                        <a:lin ang="0" scaled="1"/>
                      </a:gradFill>
                      <a:ln w="9525">
                        <a:noFill/>
                        <a:miter lim="800000"/>
                      </a:ln>
                    </p:spPr>
                    <p:txBody>
                      <a:bodyPr/>
                      <a:lstStyle/>
                      <a:p>
                        <a:pPr algn="ctr">
                          <a:buFontTx/>
                          <a:buNone/>
                        </a:pPr>
                        <a:endParaRPr lang="zh-CN" altLang="en-US" sz="2400" b="1">
                          <a:latin typeface="仿宋_GB2312" pitchFamily="49" charset="-122"/>
                          <a:ea typeface="仿宋_GB2312" pitchFamily="49" charset="-122"/>
                        </a:endParaRPr>
                      </a:p>
                    </p:txBody>
                  </p:sp>
                  <p:sp>
                    <p:nvSpPr>
                      <p:cNvPr id="13320" name="椭圆 27656"/>
                      <p:cNvSpPr>
                        <a:spLocks noChangeArrowheads="1"/>
                      </p:cNvSpPr>
                      <p:nvPr>
                        <p:custDataLst>
                          <p:tags r:id="rId10"/>
                        </p:custDataLst>
                      </p:nvPr>
                    </p:nvSpPr>
                    <p:spPr bwMode="auto">
                      <a:xfrm>
                        <a:off x="2784" y="768"/>
                        <a:ext cx="480" cy="480"/>
                      </a:xfrm>
                      <a:prstGeom prst="ellipse">
                        <a:avLst/>
                      </a:prstGeom>
                      <a:gradFill rotWithShape="1">
                        <a:gsLst>
                          <a:gs pos="0">
                            <a:srgbClr val="FC6232"/>
                          </a:gs>
                          <a:gs pos="100000">
                            <a:srgbClr val="FF0000"/>
                          </a:gs>
                        </a:gsLst>
                        <a:lin ang="2700000" scaled="1"/>
                      </a:gradFill>
                      <a:ln w="9525">
                        <a:noFill/>
                        <a:round/>
                      </a:ln>
                    </p:spPr>
                    <p:txBody>
                      <a:bodyPr/>
                      <a:lstStyle/>
                      <a:p>
                        <a:pPr algn="ctr">
                          <a:buFontTx/>
                          <a:buNone/>
                        </a:pPr>
                        <a:endParaRPr lang="zh-CN" altLang="en-US" sz="2400" b="1">
                          <a:latin typeface="仿宋_GB2312" pitchFamily="49" charset="-122"/>
                          <a:ea typeface="仿宋_GB2312" pitchFamily="49" charset="-122"/>
                        </a:endParaRPr>
                      </a:p>
                    </p:txBody>
                  </p:sp>
                  <p:grpSp>
                    <p:nvGrpSpPr>
                      <p:cNvPr id="13321" name="组合 27657"/>
                      <p:cNvGrpSpPr/>
                      <p:nvPr>
                        <p:custDataLst>
                          <p:tags r:id="rId11"/>
                        </p:custDataLst>
                      </p:nvPr>
                    </p:nvGrpSpPr>
                    <p:grpSpPr>
                      <a:xfrm>
                        <a:off x="777" y="576"/>
                        <a:ext cx="1938" cy="1920"/>
                        <a:chOff x="777" y="576"/>
                        <a:chExt cx="1938" cy="1920"/>
                      </a:xfrm>
                    </p:grpSpPr>
                    <p:grpSp>
                      <p:nvGrpSpPr>
                        <p:cNvPr id="13322" name="组合 27658"/>
                        <p:cNvGrpSpPr/>
                        <p:nvPr>
                          <p:custDataLst>
                            <p:tags r:id="rId12"/>
                          </p:custDataLst>
                        </p:nvPr>
                      </p:nvGrpSpPr>
                      <p:grpSpPr>
                        <a:xfrm>
                          <a:off x="777" y="576"/>
                          <a:ext cx="1938" cy="1920"/>
                          <a:chOff x="777" y="576"/>
                          <a:chExt cx="1938" cy="1920"/>
                        </a:xfrm>
                      </p:grpSpPr>
                      <p:sp>
                        <p:nvSpPr>
                          <p:cNvPr id="13323" name="任意多边形 27659"/>
                          <p:cNvSpPr>
                            <a:spLocks noChangeArrowheads="1"/>
                          </p:cNvSpPr>
                          <p:nvPr>
                            <p:custDataLst>
                              <p:tags r:id="rId13"/>
                            </p:custDataLst>
                          </p:nvPr>
                        </p:nvSpPr>
                        <p:spPr bwMode="auto">
                          <a:xfrm flipV="1">
                            <a:off x="1728" y="1392"/>
                            <a:ext cx="48" cy="1104"/>
                          </a:xfrm>
                          <a:custGeom>
                            <a:cxnLst>
                              <a:cxn ang="0">
                                <a:pos x="0" y="0"/>
                              </a:cxn>
                              <a:cxn ang="0">
                                <a:pos x="5400" y="21600"/>
                              </a:cxn>
                              <a:cxn ang="0">
                                <a:pos x="16200" y="21600"/>
                              </a:cxn>
                              <a:cxn ang="0">
                                <a:pos x="21600" y="0"/>
                              </a:cxn>
                            </a:cxnLst>
                            <a:rect l="0" t="0" r="r" b="b"/>
                            <a:pathLst>
                              <a:path w="21600" h="21600">
                                <a:moveTo>
                                  <a:pt x="0" y="0"/>
                                </a:moveTo>
                                <a:lnTo>
                                  <a:pt x="5400" y="21600"/>
                                </a:lnTo>
                                <a:lnTo>
                                  <a:pt x="16200" y="21600"/>
                                </a:lnTo>
                                <a:lnTo>
                                  <a:pt x="21600" y="0"/>
                                </a:lnTo>
                                <a:close/>
                              </a:path>
                            </a:pathLst>
                          </a:custGeom>
                          <a:gradFill rotWithShape="1">
                            <a:gsLst>
                              <a:gs pos="0">
                                <a:srgbClr val="009900"/>
                              </a:gs>
                              <a:gs pos="100000">
                                <a:srgbClr val="00CC00"/>
                              </a:gs>
                            </a:gsLst>
                            <a:lin ang="5400000" scaled="1"/>
                          </a:gradFill>
                          <a:ln w="9525">
                            <a:noFill/>
                            <a:round/>
                          </a:ln>
                        </p:spPr>
                        <p:txBody>
                          <a:bodyPr/>
                          <a:lstStyle/>
                          <a:p>
                            <a:endParaRPr lang="zh-CN" altLang="en-US"/>
                          </a:p>
                        </p:txBody>
                      </p:sp>
                      <p:grpSp>
                        <p:nvGrpSpPr>
                          <p:cNvPr id="13324" name="组合 27660"/>
                          <p:cNvGrpSpPr/>
                          <p:nvPr>
                            <p:custDataLst>
                              <p:tags r:id="rId14"/>
                            </p:custDataLst>
                          </p:nvPr>
                        </p:nvGrpSpPr>
                        <p:grpSpPr>
                          <a:xfrm>
                            <a:off x="777" y="576"/>
                            <a:ext cx="1938" cy="1392"/>
                            <a:chOff x="777" y="576"/>
                            <a:chExt cx="1938" cy="1392"/>
                          </a:xfrm>
                        </p:grpSpPr>
                        <p:sp>
                          <p:nvSpPr>
                            <p:cNvPr id="13325" name="任意多边形 27661"/>
                            <p:cNvSpPr>
                              <a:spLocks noChangeArrowheads="1"/>
                            </p:cNvSpPr>
                            <p:nvPr>
                              <p:custDataLst>
                                <p:tags r:id="rId15"/>
                              </p:custDataLst>
                            </p:nvPr>
                          </p:nvSpPr>
                          <p:spPr bwMode="auto">
                            <a:xfrm rot="6513254">
                              <a:off x="993" y="1272"/>
                              <a:ext cx="480" cy="912"/>
                            </a:xfrm>
                            <a:custGeom>
                              <a:cxnLst>
                                <a:cxn ang="0">
                                  <a:pos x="10860" y="2187"/>
                                </a:cxn>
                                <a:cxn ang="0">
                                  <a:pos x="9015" y="730"/>
                                </a:cxn>
                                <a:cxn ang="0">
                                  <a:pos x="5415" y="0"/>
                                </a:cxn>
                                <a:cxn ang="0">
                                  <a:pos x="1967" y="1305"/>
                                </a:cxn>
                                <a:cxn ang="0">
                                  <a:pos x="242" y="4220"/>
                                </a:cxn>
                                <a:cxn ang="0">
                                  <a:pos x="575" y="7597"/>
                                </a:cxn>
                                <a:cxn ang="0">
                                  <a:pos x="10860" y="21600"/>
                                </a:cxn>
                                <a:cxn ang="0">
                                  <a:pos x="20995" y="7597"/>
                                </a:cxn>
                                <a:cxn ang="0">
                                  <a:pos x="21480" y="4220"/>
                                </a:cxn>
                                <a:cxn ang="0">
                                  <a:pos x="19632" y="1305"/>
                                </a:cxn>
                                <a:cxn ang="0">
                                  <a:pos x="16275" y="0"/>
                                </a:cxn>
                                <a:cxn ang="0">
                                  <a:pos x="12705" y="730"/>
                                </a:cxn>
                                <a:cxn ang="0">
                                  <a:pos x="10860" y="2187"/>
                                </a:cxn>
                              </a:cxnLst>
                              <a:rect l="0" t="0" r="r" b="b"/>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AC00"/>
                            </a:solidFill>
                            <a:ln w="9525">
                              <a:solidFill>
                                <a:srgbClr val="008000"/>
                              </a:solidFill>
                              <a:miter lim="800000"/>
                            </a:ln>
                          </p:spPr>
                          <p:txBody>
                            <a:bodyPr/>
                            <a:lstStyle/>
                            <a:p>
                              <a:endParaRPr lang="zh-CN" altLang="en-US"/>
                            </a:p>
                          </p:txBody>
                        </p:sp>
                        <p:sp>
                          <p:nvSpPr>
                            <p:cNvPr id="13326" name="任意多边形 27662"/>
                            <p:cNvSpPr>
                              <a:spLocks noChangeArrowheads="1"/>
                            </p:cNvSpPr>
                            <p:nvPr>
                              <p:custDataLst>
                                <p:tags r:id="rId16"/>
                              </p:custDataLst>
                            </p:nvPr>
                          </p:nvSpPr>
                          <p:spPr bwMode="auto">
                            <a:xfrm rot="15086746" flipH="1">
                              <a:off x="2019" y="1272"/>
                              <a:ext cx="480" cy="912"/>
                            </a:xfrm>
                            <a:custGeom>
                              <a:cxnLst>
                                <a:cxn ang="0">
                                  <a:pos x="10860" y="2187"/>
                                </a:cxn>
                                <a:cxn ang="0">
                                  <a:pos x="9015" y="730"/>
                                </a:cxn>
                                <a:cxn ang="0">
                                  <a:pos x="5415" y="0"/>
                                </a:cxn>
                                <a:cxn ang="0">
                                  <a:pos x="1967" y="1305"/>
                                </a:cxn>
                                <a:cxn ang="0">
                                  <a:pos x="242" y="4220"/>
                                </a:cxn>
                                <a:cxn ang="0">
                                  <a:pos x="575" y="7597"/>
                                </a:cxn>
                                <a:cxn ang="0">
                                  <a:pos x="10860" y="21600"/>
                                </a:cxn>
                                <a:cxn ang="0">
                                  <a:pos x="20995" y="7597"/>
                                </a:cxn>
                                <a:cxn ang="0">
                                  <a:pos x="21480" y="4220"/>
                                </a:cxn>
                                <a:cxn ang="0">
                                  <a:pos x="19632" y="1305"/>
                                </a:cxn>
                                <a:cxn ang="0">
                                  <a:pos x="16275" y="0"/>
                                </a:cxn>
                                <a:cxn ang="0">
                                  <a:pos x="12705" y="730"/>
                                </a:cxn>
                                <a:cxn ang="0">
                                  <a:pos x="10860" y="2187"/>
                                </a:cxn>
                              </a:cxnLst>
                              <a:rect l="0" t="0" r="r" b="b"/>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AC00"/>
                            </a:solidFill>
                            <a:ln w="9525">
                              <a:solidFill>
                                <a:srgbClr val="008000"/>
                              </a:solidFill>
                              <a:miter lim="800000"/>
                            </a:ln>
                          </p:spPr>
                          <p:txBody>
                            <a:bodyPr/>
                            <a:lstStyle/>
                            <a:p>
                              <a:endParaRPr lang="zh-CN" altLang="en-US"/>
                            </a:p>
                          </p:txBody>
                        </p:sp>
                        <p:sp>
                          <p:nvSpPr>
                            <p:cNvPr id="13327" name="任意多边形 27663"/>
                            <p:cNvSpPr>
                              <a:spLocks noChangeArrowheads="1"/>
                            </p:cNvSpPr>
                            <p:nvPr>
                              <p:custDataLst>
                                <p:tags r:id="rId17"/>
                              </p:custDataLst>
                            </p:nvPr>
                          </p:nvSpPr>
                          <p:spPr bwMode="auto">
                            <a:xfrm rot="10800000">
                              <a:off x="1515" y="576"/>
                              <a:ext cx="480" cy="912"/>
                            </a:xfrm>
                            <a:custGeom>
                              <a:cxnLst>
                                <a:cxn ang="0">
                                  <a:pos x="10860" y="2187"/>
                                </a:cxn>
                                <a:cxn ang="0">
                                  <a:pos x="9015" y="730"/>
                                </a:cxn>
                                <a:cxn ang="0">
                                  <a:pos x="5415" y="0"/>
                                </a:cxn>
                                <a:cxn ang="0">
                                  <a:pos x="1967" y="1305"/>
                                </a:cxn>
                                <a:cxn ang="0">
                                  <a:pos x="242" y="4220"/>
                                </a:cxn>
                                <a:cxn ang="0">
                                  <a:pos x="575" y="7597"/>
                                </a:cxn>
                                <a:cxn ang="0">
                                  <a:pos x="10860" y="21600"/>
                                </a:cxn>
                                <a:cxn ang="0">
                                  <a:pos x="20995" y="7597"/>
                                </a:cxn>
                                <a:cxn ang="0">
                                  <a:pos x="21480" y="4220"/>
                                </a:cxn>
                                <a:cxn ang="0">
                                  <a:pos x="19632" y="1305"/>
                                </a:cxn>
                                <a:cxn ang="0">
                                  <a:pos x="16275" y="0"/>
                                </a:cxn>
                                <a:cxn ang="0">
                                  <a:pos x="12705" y="730"/>
                                </a:cxn>
                                <a:cxn ang="0">
                                  <a:pos x="10860" y="2187"/>
                                </a:cxn>
                              </a:cxnLst>
                              <a:rect l="0" t="0" r="r" b="b"/>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AC00"/>
                            </a:solidFill>
                            <a:ln w="9525">
                              <a:solidFill>
                                <a:srgbClr val="008000"/>
                              </a:solidFill>
                              <a:miter lim="800000"/>
                            </a:ln>
                          </p:spPr>
                          <p:txBody>
                            <a:bodyPr/>
                            <a:lstStyle/>
                            <a:p>
                              <a:endParaRPr lang="zh-CN" altLang="en-US"/>
                            </a:p>
                          </p:txBody>
                        </p:sp>
                        <p:sp>
                          <p:nvSpPr>
                            <p:cNvPr id="13328" name="直接连接符 27664"/>
                            <p:cNvSpPr>
                              <a:spLocks noChangeShapeType="1"/>
                            </p:cNvSpPr>
                            <p:nvPr>
                              <p:custDataLst>
                                <p:tags r:id="rId18"/>
                              </p:custDataLst>
                            </p:nvPr>
                          </p:nvSpPr>
                          <p:spPr bwMode="auto">
                            <a:xfrm flipH="1">
                              <a:off x="1755" y="594"/>
                              <a:ext cx="0" cy="816"/>
                            </a:xfrm>
                            <a:prstGeom prst="line">
                              <a:avLst/>
                            </a:prstGeom>
                            <a:noFill/>
                            <a:ln w="28575">
                              <a:solidFill>
                                <a:srgbClr val="00FF00"/>
                              </a:solidFill>
                              <a:round/>
                            </a:ln>
                          </p:spPr>
                          <p:txBody>
                            <a:bodyPr/>
                            <a:lstStyle/>
                            <a:p>
                              <a:endParaRPr lang="zh-CN" altLang="en-US"/>
                            </a:p>
                          </p:txBody>
                        </p:sp>
                        <p:sp>
                          <p:nvSpPr>
                            <p:cNvPr id="13329" name="直接连接符 27665"/>
                            <p:cNvSpPr>
                              <a:spLocks noChangeShapeType="1"/>
                            </p:cNvSpPr>
                            <p:nvPr>
                              <p:custDataLst>
                                <p:tags r:id="rId19"/>
                              </p:custDataLst>
                            </p:nvPr>
                          </p:nvSpPr>
                          <p:spPr bwMode="auto">
                            <a:xfrm rot="4325685">
                              <a:off x="2272" y="1308"/>
                              <a:ext cx="1" cy="816"/>
                            </a:xfrm>
                            <a:prstGeom prst="line">
                              <a:avLst/>
                            </a:prstGeom>
                            <a:noFill/>
                            <a:ln w="28575">
                              <a:solidFill>
                                <a:srgbClr val="00FF00"/>
                              </a:solidFill>
                              <a:round/>
                            </a:ln>
                          </p:spPr>
                          <p:txBody>
                            <a:bodyPr/>
                            <a:lstStyle/>
                            <a:p>
                              <a:endParaRPr lang="zh-CN" altLang="en-US"/>
                            </a:p>
                          </p:txBody>
                        </p:sp>
                        <p:sp>
                          <p:nvSpPr>
                            <p:cNvPr id="13330" name="直接连接符 27666"/>
                            <p:cNvSpPr>
                              <a:spLocks noChangeShapeType="1"/>
                            </p:cNvSpPr>
                            <p:nvPr>
                              <p:custDataLst>
                                <p:tags r:id="rId20"/>
                              </p:custDataLst>
                            </p:nvPr>
                          </p:nvSpPr>
                          <p:spPr bwMode="auto">
                            <a:xfrm rot="17274316" flipH="1">
                              <a:off x="1210" y="1308"/>
                              <a:ext cx="1" cy="816"/>
                            </a:xfrm>
                            <a:prstGeom prst="line">
                              <a:avLst/>
                            </a:prstGeom>
                            <a:noFill/>
                            <a:ln w="28575">
                              <a:solidFill>
                                <a:srgbClr val="00FF00"/>
                              </a:solidFill>
                              <a:round/>
                            </a:ln>
                          </p:spPr>
                          <p:txBody>
                            <a:bodyPr/>
                            <a:lstStyle/>
                            <a:p>
                              <a:endParaRPr lang="zh-CN" altLang="en-US"/>
                            </a:p>
                          </p:txBody>
                        </p:sp>
                      </p:grpSp>
                    </p:grpSp>
                    <p:grpSp>
                      <p:nvGrpSpPr>
                        <p:cNvPr id="13331" name="组合 27667"/>
                        <p:cNvGrpSpPr/>
                        <p:nvPr>
                          <p:custDataLst>
                            <p:tags r:id="rId21"/>
                          </p:custDataLst>
                        </p:nvPr>
                      </p:nvGrpSpPr>
                      <p:grpSpPr>
                        <a:xfrm>
                          <a:off x="1585" y="1845"/>
                          <a:ext cx="335" cy="74"/>
                          <a:chOff x="1585" y="1845"/>
                          <a:chExt cx="335" cy="74"/>
                        </a:xfrm>
                      </p:grpSpPr>
                      <p:sp>
                        <p:nvSpPr>
                          <p:cNvPr id="13332" name="任意多边形 27668"/>
                          <p:cNvSpPr>
                            <a:spLocks noChangeArrowheads="1"/>
                          </p:cNvSpPr>
                          <p:nvPr>
                            <p:custDataLst>
                              <p:tags r:id="rId22"/>
                            </p:custDataLst>
                          </p:nvPr>
                        </p:nvSpPr>
                        <p:spPr bwMode="auto">
                          <a:xfrm rot="6797968" flipH="1">
                            <a:off x="1649" y="1797"/>
                            <a:ext cx="58" cy="186"/>
                          </a:xfrm>
                          <a:custGeom>
                            <a:cxnLst>
                              <a:cxn ang="0">
                                <a:pos x="0" y="0"/>
                              </a:cxn>
                              <a:cxn ang="0">
                                <a:pos x="5400" y="21600"/>
                              </a:cxn>
                              <a:cxn ang="0">
                                <a:pos x="16200" y="21600"/>
                              </a:cxn>
                              <a:cxn ang="0">
                                <a:pos x="21600" y="0"/>
                              </a:cxn>
                            </a:cxnLst>
                            <a:rect l="0" t="0" r="r" b="b"/>
                            <a:pathLst>
                              <a:path w="21600" h="21600">
                                <a:moveTo>
                                  <a:pt x="0" y="0"/>
                                </a:moveTo>
                                <a:lnTo>
                                  <a:pt x="5400" y="21600"/>
                                </a:lnTo>
                                <a:lnTo>
                                  <a:pt x="16200" y="21600"/>
                                </a:lnTo>
                                <a:lnTo>
                                  <a:pt x="21600" y="0"/>
                                </a:lnTo>
                                <a:close/>
                              </a:path>
                            </a:pathLst>
                          </a:custGeom>
                          <a:gradFill rotWithShape="1">
                            <a:gsLst>
                              <a:gs pos="0">
                                <a:srgbClr val="009900"/>
                              </a:gs>
                              <a:gs pos="100000">
                                <a:srgbClr val="00CC00"/>
                              </a:gs>
                            </a:gsLst>
                            <a:lin ang="5400000" scaled="1"/>
                          </a:gradFill>
                          <a:ln w="9525">
                            <a:noFill/>
                            <a:round/>
                          </a:ln>
                        </p:spPr>
                        <p:txBody>
                          <a:bodyPr/>
                          <a:lstStyle/>
                          <a:p>
                            <a:endParaRPr lang="zh-CN" altLang="en-US"/>
                          </a:p>
                        </p:txBody>
                      </p:sp>
                      <p:sp>
                        <p:nvSpPr>
                          <p:cNvPr id="13333" name="任意多边形 27669"/>
                          <p:cNvSpPr>
                            <a:spLocks noChangeArrowheads="1"/>
                          </p:cNvSpPr>
                          <p:nvPr>
                            <p:custDataLst>
                              <p:tags r:id="rId23"/>
                            </p:custDataLst>
                          </p:nvPr>
                        </p:nvSpPr>
                        <p:spPr bwMode="auto">
                          <a:xfrm rot="-6797968">
                            <a:off x="1798" y="1781"/>
                            <a:ext cx="58" cy="186"/>
                          </a:xfrm>
                          <a:custGeom>
                            <a:cxnLst>
                              <a:cxn ang="0">
                                <a:pos x="0" y="0"/>
                              </a:cxn>
                              <a:cxn ang="0">
                                <a:pos x="5400" y="21600"/>
                              </a:cxn>
                              <a:cxn ang="0">
                                <a:pos x="16200" y="21600"/>
                              </a:cxn>
                              <a:cxn ang="0">
                                <a:pos x="21600" y="0"/>
                              </a:cxn>
                            </a:cxnLst>
                            <a:rect l="0" t="0" r="r" b="b"/>
                            <a:pathLst>
                              <a:path w="21600" h="21600">
                                <a:moveTo>
                                  <a:pt x="0" y="0"/>
                                </a:moveTo>
                                <a:lnTo>
                                  <a:pt x="5400" y="21600"/>
                                </a:lnTo>
                                <a:lnTo>
                                  <a:pt x="16200" y="21600"/>
                                </a:lnTo>
                                <a:lnTo>
                                  <a:pt x="21600" y="0"/>
                                </a:lnTo>
                                <a:close/>
                              </a:path>
                            </a:pathLst>
                          </a:custGeom>
                          <a:gradFill rotWithShape="1">
                            <a:gsLst>
                              <a:gs pos="0">
                                <a:srgbClr val="009900"/>
                              </a:gs>
                              <a:gs pos="100000">
                                <a:srgbClr val="00CC00"/>
                              </a:gs>
                            </a:gsLst>
                            <a:lin ang="5400000" scaled="1"/>
                          </a:gradFill>
                          <a:ln w="9525">
                            <a:noFill/>
                            <a:round/>
                          </a:ln>
                        </p:spPr>
                        <p:txBody>
                          <a:bodyPr/>
                          <a:lstStyle/>
                          <a:p>
                            <a:endParaRPr lang="zh-CN" altLang="en-US"/>
                          </a:p>
                        </p:txBody>
                      </p:sp>
                    </p:grpSp>
                  </p:grpSp>
                </p:grpSp>
                <p:grpSp>
                  <p:nvGrpSpPr>
                    <p:cNvPr id="13334" name="组合 27670"/>
                    <p:cNvGrpSpPr/>
                    <p:nvPr>
                      <p:custDataLst>
                        <p:tags r:id="rId24"/>
                      </p:custDataLst>
                    </p:nvPr>
                  </p:nvGrpSpPr>
                  <p:grpSpPr>
                    <a:xfrm>
                      <a:off x="-144" y="816"/>
                      <a:ext cx="1248" cy="1392"/>
                      <a:chOff x="-144" y="816"/>
                      <a:chExt cx="1248" cy="1392"/>
                    </a:xfrm>
                  </p:grpSpPr>
                  <p:sp>
                    <p:nvSpPr>
                      <p:cNvPr id="13335" name="云形标注 27671"/>
                      <p:cNvSpPr>
                        <a:spLocks noChangeArrowheads="1"/>
                      </p:cNvSpPr>
                      <p:nvPr>
                        <p:custDataLst>
                          <p:tags r:id="rId25"/>
                        </p:custDataLst>
                      </p:nvPr>
                    </p:nvSpPr>
                    <p:spPr bwMode="auto">
                      <a:xfrm rot="21006288" flipV="1">
                        <a:off x="-144" y="816"/>
                        <a:ext cx="1056" cy="672"/>
                      </a:xfrm>
                      <a:prstGeom prst="cloudCallout">
                        <a:avLst>
                          <a:gd name="adj1" fmla="val -34014"/>
                          <a:gd name="adj2" fmla="val 2306"/>
                        </a:avLst>
                      </a:prstGeom>
                      <a:gradFill rotWithShape="1">
                        <a:gsLst>
                          <a:gs pos="0">
                            <a:srgbClr val="96AB94"/>
                          </a:gs>
                          <a:gs pos="17000">
                            <a:srgbClr val="D4DEFF"/>
                          </a:gs>
                          <a:gs pos="47000">
                            <a:srgbClr val="D4DEFF"/>
                          </a:gs>
                          <a:gs pos="100000">
                            <a:srgbClr val="8488C4"/>
                          </a:gs>
                        </a:gsLst>
                        <a:lin ang="5400000" scaled="1"/>
                      </a:gradFill>
                      <a:ln w="28575">
                        <a:solidFill>
                          <a:schemeClr val="tx1"/>
                        </a:solidFill>
                        <a:round/>
                      </a:ln>
                    </p:spPr>
                    <p:txBody>
                      <a:bodyPr rot="10800000"/>
                      <a:lstStyle/>
                      <a:p>
                        <a:pPr algn="ctr">
                          <a:buFontTx/>
                          <a:buNone/>
                        </a:pPr>
                        <a:endParaRPr lang="zh-CN" altLang="en-US" b="1">
                          <a:latin typeface="仿宋_GB2312" pitchFamily="49" charset="-122"/>
                          <a:ea typeface="仿宋_GB2312" pitchFamily="49" charset="-122"/>
                        </a:endParaRPr>
                      </a:p>
                    </p:txBody>
                  </p:sp>
                  <p:grpSp>
                    <p:nvGrpSpPr>
                      <p:cNvPr id="13336" name="组合 27672"/>
                      <p:cNvGrpSpPr/>
                      <p:nvPr>
                        <p:custDataLst>
                          <p:tags r:id="rId26"/>
                        </p:custDataLst>
                      </p:nvPr>
                    </p:nvGrpSpPr>
                    <p:grpSpPr>
                      <a:xfrm>
                        <a:off x="-144" y="1488"/>
                        <a:ext cx="1248" cy="720"/>
                        <a:chOff x="-144" y="1488"/>
                        <a:chExt cx="1248" cy="720"/>
                      </a:xfrm>
                    </p:grpSpPr>
                    <p:sp>
                      <p:nvSpPr>
                        <p:cNvPr id="13337" name="直接连接符 27673"/>
                        <p:cNvSpPr>
                          <a:spLocks noChangeShapeType="1"/>
                        </p:cNvSpPr>
                        <p:nvPr>
                          <p:custDataLst>
                            <p:tags r:id="rId27"/>
                          </p:custDataLst>
                        </p:nvPr>
                      </p:nvSpPr>
                      <p:spPr bwMode="auto">
                        <a:xfrm>
                          <a:off x="-144" y="1488"/>
                          <a:ext cx="192" cy="720"/>
                        </a:xfrm>
                        <a:prstGeom prst="line">
                          <a:avLst/>
                        </a:prstGeom>
                        <a:noFill/>
                        <a:ln w="28575">
                          <a:solidFill>
                            <a:srgbClr val="009999"/>
                          </a:solidFill>
                          <a:prstDash val="dash"/>
                          <a:round/>
                        </a:ln>
                      </p:spPr>
                      <p:txBody>
                        <a:bodyPr/>
                        <a:lstStyle/>
                        <a:p>
                          <a:endParaRPr lang="zh-CN" altLang="en-US"/>
                        </a:p>
                      </p:txBody>
                    </p:sp>
                    <p:sp>
                      <p:nvSpPr>
                        <p:cNvPr id="13338" name="直接连接符 27674"/>
                        <p:cNvSpPr>
                          <a:spLocks noChangeShapeType="1"/>
                        </p:cNvSpPr>
                        <p:nvPr>
                          <p:custDataLst>
                            <p:tags r:id="rId28"/>
                          </p:custDataLst>
                        </p:nvPr>
                      </p:nvSpPr>
                      <p:spPr bwMode="auto">
                        <a:xfrm>
                          <a:off x="-48" y="1488"/>
                          <a:ext cx="192" cy="720"/>
                        </a:xfrm>
                        <a:prstGeom prst="line">
                          <a:avLst/>
                        </a:prstGeom>
                        <a:noFill/>
                        <a:ln w="28575">
                          <a:solidFill>
                            <a:srgbClr val="009999"/>
                          </a:solidFill>
                          <a:prstDash val="dash"/>
                          <a:round/>
                        </a:ln>
                      </p:spPr>
                      <p:txBody>
                        <a:bodyPr/>
                        <a:lstStyle/>
                        <a:p>
                          <a:endParaRPr lang="zh-CN" altLang="en-US"/>
                        </a:p>
                      </p:txBody>
                    </p:sp>
                    <p:sp>
                      <p:nvSpPr>
                        <p:cNvPr id="13339" name="直接连接符 27675"/>
                        <p:cNvSpPr>
                          <a:spLocks noChangeShapeType="1"/>
                        </p:cNvSpPr>
                        <p:nvPr>
                          <p:custDataLst>
                            <p:tags r:id="rId29"/>
                          </p:custDataLst>
                        </p:nvPr>
                      </p:nvSpPr>
                      <p:spPr bwMode="auto">
                        <a:xfrm>
                          <a:off x="48" y="1488"/>
                          <a:ext cx="192" cy="720"/>
                        </a:xfrm>
                        <a:prstGeom prst="line">
                          <a:avLst/>
                        </a:prstGeom>
                        <a:noFill/>
                        <a:ln w="28575">
                          <a:solidFill>
                            <a:srgbClr val="009999"/>
                          </a:solidFill>
                          <a:prstDash val="dash"/>
                          <a:round/>
                        </a:ln>
                      </p:spPr>
                      <p:txBody>
                        <a:bodyPr/>
                        <a:lstStyle/>
                        <a:p>
                          <a:endParaRPr lang="zh-CN" altLang="en-US"/>
                        </a:p>
                      </p:txBody>
                    </p:sp>
                    <p:sp>
                      <p:nvSpPr>
                        <p:cNvPr id="13340" name="直接连接符 27676"/>
                        <p:cNvSpPr>
                          <a:spLocks noChangeShapeType="1"/>
                        </p:cNvSpPr>
                        <p:nvPr>
                          <p:custDataLst>
                            <p:tags r:id="rId30"/>
                          </p:custDataLst>
                        </p:nvPr>
                      </p:nvSpPr>
                      <p:spPr bwMode="auto">
                        <a:xfrm>
                          <a:off x="144" y="1488"/>
                          <a:ext cx="192" cy="720"/>
                        </a:xfrm>
                        <a:prstGeom prst="line">
                          <a:avLst/>
                        </a:prstGeom>
                        <a:noFill/>
                        <a:ln w="28575">
                          <a:solidFill>
                            <a:srgbClr val="009999"/>
                          </a:solidFill>
                          <a:prstDash val="dash"/>
                          <a:round/>
                        </a:ln>
                      </p:spPr>
                      <p:txBody>
                        <a:bodyPr/>
                        <a:lstStyle/>
                        <a:p>
                          <a:endParaRPr lang="zh-CN" altLang="en-US"/>
                        </a:p>
                      </p:txBody>
                    </p:sp>
                    <p:sp>
                      <p:nvSpPr>
                        <p:cNvPr id="13341" name="直接连接符 27677"/>
                        <p:cNvSpPr>
                          <a:spLocks noChangeShapeType="1"/>
                        </p:cNvSpPr>
                        <p:nvPr>
                          <p:custDataLst>
                            <p:tags r:id="rId31"/>
                          </p:custDataLst>
                        </p:nvPr>
                      </p:nvSpPr>
                      <p:spPr bwMode="auto">
                        <a:xfrm>
                          <a:off x="240" y="1488"/>
                          <a:ext cx="192" cy="720"/>
                        </a:xfrm>
                        <a:prstGeom prst="line">
                          <a:avLst/>
                        </a:prstGeom>
                        <a:noFill/>
                        <a:ln w="28575">
                          <a:solidFill>
                            <a:srgbClr val="009999"/>
                          </a:solidFill>
                          <a:prstDash val="dash"/>
                          <a:round/>
                        </a:ln>
                      </p:spPr>
                      <p:txBody>
                        <a:bodyPr/>
                        <a:lstStyle/>
                        <a:p>
                          <a:endParaRPr lang="zh-CN" altLang="en-US"/>
                        </a:p>
                      </p:txBody>
                    </p:sp>
                    <p:sp>
                      <p:nvSpPr>
                        <p:cNvPr id="13342" name="直接连接符 27678"/>
                        <p:cNvSpPr>
                          <a:spLocks noChangeShapeType="1"/>
                        </p:cNvSpPr>
                        <p:nvPr>
                          <p:custDataLst>
                            <p:tags r:id="rId32"/>
                          </p:custDataLst>
                        </p:nvPr>
                      </p:nvSpPr>
                      <p:spPr bwMode="auto">
                        <a:xfrm>
                          <a:off x="336" y="1488"/>
                          <a:ext cx="192" cy="720"/>
                        </a:xfrm>
                        <a:prstGeom prst="line">
                          <a:avLst/>
                        </a:prstGeom>
                        <a:noFill/>
                        <a:ln w="28575">
                          <a:solidFill>
                            <a:srgbClr val="009999"/>
                          </a:solidFill>
                          <a:prstDash val="dash"/>
                          <a:round/>
                        </a:ln>
                      </p:spPr>
                      <p:txBody>
                        <a:bodyPr/>
                        <a:lstStyle/>
                        <a:p>
                          <a:endParaRPr lang="zh-CN" altLang="en-US"/>
                        </a:p>
                      </p:txBody>
                    </p:sp>
                    <p:sp>
                      <p:nvSpPr>
                        <p:cNvPr id="13343" name="直接连接符 27679"/>
                        <p:cNvSpPr>
                          <a:spLocks noChangeShapeType="1"/>
                        </p:cNvSpPr>
                        <p:nvPr>
                          <p:custDataLst>
                            <p:tags r:id="rId33"/>
                          </p:custDataLst>
                        </p:nvPr>
                      </p:nvSpPr>
                      <p:spPr bwMode="auto">
                        <a:xfrm>
                          <a:off x="432" y="1488"/>
                          <a:ext cx="192" cy="720"/>
                        </a:xfrm>
                        <a:prstGeom prst="line">
                          <a:avLst/>
                        </a:prstGeom>
                        <a:noFill/>
                        <a:ln w="28575">
                          <a:solidFill>
                            <a:srgbClr val="009999"/>
                          </a:solidFill>
                          <a:prstDash val="dash"/>
                          <a:round/>
                        </a:ln>
                      </p:spPr>
                      <p:txBody>
                        <a:bodyPr/>
                        <a:lstStyle/>
                        <a:p>
                          <a:endParaRPr lang="zh-CN" altLang="en-US"/>
                        </a:p>
                      </p:txBody>
                    </p:sp>
                    <p:sp>
                      <p:nvSpPr>
                        <p:cNvPr id="13344" name="直接连接符 27680"/>
                        <p:cNvSpPr>
                          <a:spLocks noChangeShapeType="1"/>
                        </p:cNvSpPr>
                        <p:nvPr>
                          <p:custDataLst>
                            <p:tags r:id="rId34"/>
                          </p:custDataLst>
                        </p:nvPr>
                      </p:nvSpPr>
                      <p:spPr bwMode="auto">
                        <a:xfrm>
                          <a:off x="528" y="1488"/>
                          <a:ext cx="192" cy="720"/>
                        </a:xfrm>
                        <a:prstGeom prst="line">
                          <a:avLst/>
                        </a:prstGeom>
                        <a:noFill/>
                        <a:ln w="28575">
                          <a:solidFill>
                            <a:srgbClr val="009999"/>
                          </a:solidFill>
                          <a:prstDash val="dash"/>
                          <a:round/>
                        </a:ln>
                      </p:spPr>
                      <p:txBody>
                        <a:bodyPr/>
                        <a:lstStyle/>
                        <a:p>
                          <a:endParaRPr lang="zh-CN" altLang="en-US"/>
                        </a:p>
                      </p:txBody>
                    </p:sp>
                    <p:sp>
                      <p:nvSpPr>
                        <p:cNvPr id="13345" name="直接连接符 27681"/>
                        <p:cNvSpPr>
                          <a:spLocks noChangeShapeType="1"/>
                        </p:cNvSpPr>
                        <p:nvPr>
                          <p:custDataLst>
                            <p:tags r:id="rId35"/>
                          </p:custDataLst>
                        </p:nvPr>
                      </p:nvSpPr>
                      <p:spPr bwMode="auto">
                        <a:xfrm>
                          <a:off x="624" y="1488"/>
                          <a:ext cx="192" cy="720"/>
                        </a:xfrm>
                        <a:prstGeom prst="line">
                          <a:avLst/>
                        </a:prstGeom>
                        <a:noFill/>
                        <a:ln w="28575">
                          <a:solidFill>
                            <a:srgbClr val="009999"/>
                          </a:solidFill>
                          <a:prstDash val="dash"/>
                          <a:round/>
                        </a:ln>
                      </p:spPr>
                      <p:txBody>
                        <a:bodyPr/>
                        <a:lstStyle/>
                        <a:p>
                          <a:endParaRPr lang="zh-CN" altLang="en-US"/>
                        </a:p>
                      </p:txBody>
                    </p:sp>
                    <p:sp>
                      <p:nvSpPr>
                        <p:cNvPr id="13346" name="直接连接符 27682"/>
                        <p:cNvSpPr>
                          <a:spLocks noChangeShapeType="1"/>
                        </p:cNvSpPr>
                        <p:nvPr>
                          <p:custDataLst>
                            <p:tags r:id="rId36"/>
                          </p:custDataLst>
                        </p:nvPr>
                      </p:nvSpPr>
                      <p:spPr bwMode="auto">
                        <a:xfrm>
                          <a:off x="720" y="1488"/>
                          <a:ext cx="192" cy="720"/>
                        </a:xfrm>
                        <a:prstGeom prst="line">
                          <a:avLst/>
                        </a:prstGeom>
                        <a:noFill/>
                        <a:ln w="28575">
                          <a:solidFill>
                            <a:srgbClr val="009999"/>
                          </a:solidFill>
                          <a:prstDash val="dash"/>
                          <a:round/>
                        </a:ln>
                      </p:spPr>
                      <p:txBody>
                        <a:bodyPr/>
                        <a:lstStyle/>
                        <a:p>
                          <a:endParaRPr lang="zh-CN" altLang="en-US"/>
                        </a:p>
                      </p:txBody>
                    </p:sp>
                    <p:sp>
                      <p:nvSpPr>
                        <p:cNvPr id="13347" name="直接连接符 27683"/>
                        <p:cNvSpPr>
                          <a:spLocks noChangeShapeType="1"/>
                        </p:cNvSpPr>
                        <p:nvPr>
                          <p:custDataLst>
                            <p:tags r:id="rId37"/>
                          </p:custDataLst>
                        </p:nvPr>
                      </p:nvSpPr>
                      <p:spPr bwMode="auto">
                        <a:xfrm>
                          <a:off x="816" y="1488"/>
                          <a:ext cx="192" cy="720"/>
                        </a:xfrm>
                        <a:prstGeom prst="line">
                          <a:avLst/>
                        </a:prstGeom>
                        <a:noFill/>
                        <a:ln w="28575">
                          <a:solidFill>
                            <a:srgbClr val="009999"/>
                          </a:solidFill>
                          <a:prstDash val="dash"/>
                          <a:round/>
                        </a:ln>
                      </p:spPr>
                      <p:txBody>
                        <a:bodyPr/>
                        <a:lstStyle/>
                        <a:p>
                          <a:endParaRPr lang="zh-CN" altLang="en-US"/>
                        </a:p>
                      </p:txBody>
                    </p:sp>
                    <p:sp>
                      <p:nvSpPr>
                        <p:cNvPr id="13348" name="直接连接符 27684"/>
                        <p:cNvSpPr>
                          <a:spLocks noChangeShapeType="1"/>
                        </p:cNvSpPr>
                        <p:nvPr>
                          <p:custDataLst>
                            <p:tags r:id="rId38"/>
                          </p:custDataLst>
                        </p:nvPr>
                      </p:nvSpPr>
                      <p:spPr bwMode="auto">
                        <a:xfrm>
                          <a:off x="912" y="1488"/>
                          <a:ext cx="192" cy="720"/>
                        </a:xfrm>
                        <a:prstGeom prst="line">
                          <a:avLst/>
                        </a:prstGeom>
                        <a:noFill/>
                        <a:ln w="28575">
                          <a:solidFill>
                            <a:srgbClr val="009999"/>
                          </a:solidFill>
                          <a:prstDash val="dash"/>
                          <a:round/>
                        </a:ln>
                      </p:spPr>
                      <p:txBody>
                        <a:bodyPr/>
                        <a:lstStyle/>
                        <a:p>
                          <a:endParaRPr lang="zh-CN" altLang="en-US"/>
                        </a:p>
                      </p:txBody>
                    </p:sp>
                  </p:grpSp>
                </p:grpSp>
              </p:grpSp>
              <p:grpSp>
                <p:nvGrpSpPr>
                  <p:cNvPr id="13349" name="组合 27685"/>
                  <p:cNvGrpSpPr/>
                  <p:nvPr>
                    <p:custDataLst>
                      <p:tags r:id="rId39"/>
                    </p:custDataLst>
                  </p:nvPr>
                </p:nvGrpSpPr>
                <p:grpSpPr>
                  <a:xfrm>
                    <a:off x="2160" y="192"/>
                    <a:ext cx="480" cy="987"/>
                    <a:chOff x="2160" y="192"/>
                    <a:chExt cx="480" cy="987"/>
                  </a:xfrm>
                </p:grpSpPr>
                <p:grpSp>
                  <p:nvGrpSpPr>
                    <p:cNvPr id="13350" name="组合 27686"/>
                    <p:cNvGrpSpPr/>
                    <p:nvPr>
                      <p:custDataLst>
                        <p:tags r:id="rId40"/>
                      </p:custDataLst>
                    </p:nvPr>
                  </p:nvGrpSpPr>
                  <p:grpSpPr>
                    <a:xfrm>
                      <a:off x="2160" y="768"/>
                      <a:ext cx="288" cy="411"/>
                      <a:chOff x="2160" y="768"/>
                      <a:chExt cx="288" cy="411"/>
                    </a:xfrm>
                  </p:grpSpPr>
                  <p:grpSp>
                    <p:nvGrpSpPr>
                      <p:cNvPr id="13351" name="组合 27687"/>
                      <p:cNvGrpSpPr/>
                      <p:nvPr>
                        <p:custDataLst>
                          <p:tags r:id="rId41"/>
                        </p:custDataLst>
                      </p:nvPr>
                    </p:nvGrpSpPr>
                    <p:grpSpPr>
                      <a:xfrm>
                        <a:off x="2190" y="864"/>
                        <a:ext cx="258" cy="315"/>
                        <a:chOff x="2190" y="864"/>
                        <a:chExt cx="258" cy="315"/>
                      </a:xfrm>
                    </p:grpSpPr>
                    <p:sp>
                      <p:nvSpPr>
                        <p:cNvPr id="13352" name="椭圆 27688"/>
                        <p:cNvSpPr>
                          <a:spLocks noChangeArrowheads="1"/>
                        </p:cNvSpPr>
                        <p:nvPr>
                          <p:custDataLst>
                            <p:tags r:id="rId42"/>
                          </p:custDataLst>
                        </p:nvPr>
                      </p:nvSpPr>
                      <p:spPr bwMode="auto">
                        <a:xfrm>
                          <a:off x="2256" y="864"/>
                          <a:ext cx="192" cy="240"/>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sp>
                      <p:nvSpPr>
                        <p:cNvPr id="13353" name="椭圆 27689"/>
                        <p:cNvSpPr>
                          <a:spLocks noChangeArrowheads="1"/>
                        </p:cNvSpPr>
                        <p:nvPr>
                          <p:custDataLst>
                            <p:tags r:id="rId43"/>
                          </p:custDataLst>
                        </p:nvPr>
                      </p:nvSpPr>
                      <p:spPr bwMode="auto">
                        <a:xfrm>
                          <a:off x="2190" y="1035"/>
                          <a:ext cx="144" cy="144"/>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grpSp>
                  <p:sp>
                    <p:nvSpPr>
                      <p:cNvPr id="13354" name="椭圆 27690"/>
                      <p:cNvSpPr>
                        <a:spLocks noChangeArrowheads="1"/>
                      </p:cNvSpPr>
                      <p:nvPr>
                        <p:custDataLst>
                          <p:tags r:id="rId44"/>
                        </p:custDataLst>
                      </p:nvPr>
                    </p:nvSpPr>
                    <p:spPr bwMode="auto">
                      <a:xfrm>
                        <a:off x="2160" y="768"/>
                        <a:ext cx="192" cy="192"/>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grpSp>
                <p:grpSp>
                  <p:nvGrpSpPr>
                    <p:cNvPr id="13355" name="组合 27691"/>
                    <p:cNvGrpSpPr/>
                    <p:nvPr>
                      <p:custDataLst>
                        <p:tags r:id="rId45"/>
                      </p:custDataLst>
                    </p:nvPr>
                  </p:nvGrpSpPr>
                  <p:grpSpPr>
                    <a:xfrm>
                      <a:off x="2304" y="192"/>
                      <a:ext cx="288" cy="384"/>
                      <a:chOff x="2304" y="192"/>
                      <a:chExt cx="288" cy="384"/>
                    </a:xfrm>
                  </p:grpSpPr>
                  <p:sp>
                    <p:nvSpPr>
                      <p:cNvPr id="13356" name="椭圆 27692"/>
                      <p:cNvSpPr>
                        <a:spLocks noChangeArrowheads="1"/>
                      </p:cNvSpPr>
                      <p:nvPr>
                        <p:custDataLst>
                          <p:tags r:id="rId46"/>
                        </p:custDataLst>
                      </p:nvPr>
                    </p:nvSpPr>
                    <p:spPr bwMode="auto">
                      <a:xfrm>
                        <a:off x="2304" y="192"/>
                        <a:ext cx="240" cy="240"/>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sp>
                    <p:nvSpPr>
                      <p:cNvPr id="13357" name="椭圆 27693"/>
                      <p:cNvSpPr>
                        <a:spLocks noChangeArrowheads="1"/>
                      </p:cNvSpPr>
                      <p:nvPr>
                        <p:custDataLst>
                          <p:tags r:id="rId47"/>
                        </p:custDataLst>
                      </p:nvPr>
                    </p:nvSpPr>
                    <p:spPr bwMode="auto">
                      <a:xfrm>
                        <a:off x="2400" y="384"/>
                        <a:ext cx="192" cy="192"/>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grpSp>
                <p:sp>
                  <p:nvSpPr>
                    <p:cNvPr id="13358" name="椭圆 27694"/>
                    <p:cNvSpPr>
                      <a:spLocks noChangeArrowheads="1"/>
                    </p:cNvSpPr>
                    <p:nvPr>
                      <p:custDataLst>
                        <p:tags r:id="rId48"/>
                      </p:custDataLst>
                    </p:nvPr>
                  </p:nvSpPr>
                  <p:spPr bwMode="auto">
                    <a:xfrm>
                      <a:off x="2274" y="675"/>
                      <a:ext cx="144" cy="144"/>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sp>
                  <p:nvSpPr>
                    <p:cNvPr id="13359" name="椭圆 27695"/>
                    <p:cNvSpPr>
                      <a:spLocks noChangeArrowheads="1"/>
                    </p:cNvSpPr>
                    <p:nvPr>
                      <p:custDataLst>
                        <p:tags r:id="rId49"/>
                      </p:custDataLst>
                    </p:nvPr>
                  </p:nvSpPr>
                  <p:spPr bwMode="auto">
                    <a:xfrm>
                      <a:off x="2361" y="576"/>
                      <a:ext cx="96" cy="96"/>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sp>
                  <p:nvSpPr>
                    <p:cNvPr id="13360" name="椭圆 27696"/>
                    <p:cNvSpPr>
                      <a:spLocks noChangeArrowheads="1"/>
                    </p:cNvSpPr>
                    <p:nvPr>
                      <p:custDataLst>
                        <p:tags r:id="rId50"/>
                      </p:custDataLst>
                    </p:nvPr>
                  </p:nvSpPr>
                  <p:spPr bwMode="auto">
                    <a:xfrm>
                      <a:off x="2544" y="624"/>
                      <a:ext cx="96" cy="96"/>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sp>
                  <p:nvSpPr>
                    <p:cNvPr id="13361" name="椭圆 27697"/>
                    <p:cNvSpPr>
                      <a:spLocks noChangeArrowheads="1"/>
                    </p:cNvSpPr>
                    <p:nvPr>
                      <p:custDataLst>
                        <p:tags r:id="rId51"/>
                      </p:custDataLst>
                    </p:nvPr>
                  </p:nvSpPr>
                  <p:spPr bwMode="auto">
                    <a:xfrm>
                      <a:off x="2544" y="192"/>
                      <a:ext cx="96" cy="96"/>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grpSp>
              <p:grpSp>
                <p:nvGrpSpPr>
                  <p:cNvPr id="13362" name="组合 27698"/>
                  <p:cNvGrpSpPr/>
                  <p:nvPr>
                    <p:custDataLst>
                      <p:tags r:id="rId52"/>
                    </p:custDataLst>
                  </p:nvPr>
                </p:nvGrpSpPr>
                <p:grpSpPr>
                  <a:xfrm>
                    <a:off x="2571" y="0"/>
                    <a:ext cx="1404" cy="1488"/>
                    <a:chOff x="2571" y="0"/>
                    <a:chExt cx="1404" cy="1488"/>
                  </a:xfrm>
                </p:grpSpPr>
                <p:sp>
                  <p:nvSpPr>
                    <p:cNvPr id="13363" name="矩形 27699"/>
                    <p:cNvSpPr>
                      <a:spLocks noChangeArrowheads="1"/>
                    </p:cNvSpPr>
                    <p:nvPr>
                      <p:custDataLst>
                        <p:tags r:id="rId53"/>
                      </p:custDataLst>
                    </p:nvPr>
                  </p:nvSpPr>
                  <p:spPr bwMode="auto">
                    <a:xfrm flipV="1">
                      <a:off x="2571" y="510"/>
                      <a:ext cx="432" cy="48"/>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w="9525">
                      <a:noFill/>
                      <a:miter lim="800000"/>
                    </a:ln>
                  </p:spPr>
                  <p:txBody>
                    <a:bodyPr rot="10800000"/>
                    <a:lstStyle/>
                    <a:p>
                      <a:pPr algn="ctr">
                        <a:buFontTx/>
                        <a:buNone/>
                      </a:pPr>
                      <a:endParaRPr lang="zh-CN" altLang="en-US" sz="2400" b="1">
                        <a:latin typeface="仿宋_GB2312" pitchFamily="49" charset="-122"/>
                        <a:ea typeface="仿宋_GB2312" pitchFamily="49" charset="-122"/>
                      </a:endParaRPr>
                    </a:p>
                  </p:txBody>
                </p:sp>
                <p:sp>
                  <p:nvSpPr>
                    <p:cNvPr id="13364" name="矩形 27700"/>
                    <p:cNvSpPr>
                      <a:spLocks noChangeArrowheads="1"/>
                    </p:cNvSpPr>
                    <p:nvPr>
                      <p:custDataLst>
                        <p:tags r:id="rId54"/>
                      </p:custDataLst>
                    </p:nvPr>
                  </p:nvSpPr>
                  <p:spPr bwMode="auto">
                    <a:xfrm flipH="1" flipV="1">
                      <a:off x="3543" y="510"/>
                      <a:ext cx="432" cy="48"/>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w="9525">
                      <a:noFill/>
                      <a:miter lim="800000"/>
                    </a:ln>
                  </p:spPr>
                  <p:txBody>
                    <a:bodyPr rot="10800000"/>
                    <a:lstStyle/>
                    <a:p>
                      <a:pPr algn="ctr">
                        <a:buFontTx/>
                        <a:buNone/>
                      </a:pPr>
                      <a:endParaRPr lang="zh-CN" altLang="en-US" sz="2400" b="1">
                        <a:latin typeface="仿宋_GB2312" pitchFamily="49" charset="-122"/>
                        <a:ea typeface="仿宋_GB2312" pitchFamily="49" charset="-122"/>
                      </a:endParaRPr>
                    </a:p>
                  </p:txBody>
                </p:sp>
                <p:sp>
                  <p:nvSpPr>
                    <p:cNvPr id="13365" name="矩形 27701"/>
                    <p:cNvSpPr>
                      <a:spLocks noChangeArrowheads="1"/>
                    </p:cNvSpPr>
                    <p:nvPr>
                      <p:custDataLst>
                        <p:tags r:id="rId55"/>
                      </p:custDataLst>
                    </p:nvPr>
                  </p:nvSpPr>
                  <p:spPr bwMode="auto">
                    <a:xfrm rot="5400000" flipV="1">
                      <a:off x="3142" y="110"/>
                      <a:ext cx="267" cy="47"/>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w="9525">
                      <a:noFill/>
                      <a:miter lim="800000"/>
                    </a:ln>
                  </p:spPr>
                  <p:txBody>
                    <a:bodyPr vert="eaVert"/>
                    <a:lstStyle/>
                    <a:p>
                      <a:pPr algn="ctr">
                        <a:buFontTx/>
                        <a:buNone/>
                      </a:pPr>
                      <a:endParaRPr lang="zh-CN" altLang="en-US" sz="2400" b="1">
                        <a:latin typeface="仿宋_GB2312" pitchFamily="49" charset="-122"/>
                        <a:ea typeface="仿宋_GB2312" pitchFamily="49" charset="-122"/>
                      </a:endParaRPr>
                    </a:p>
                  </p:txBody>
                </p:sp>
                <p:sp>
                  <p:nvSpPr>
                    <p:cNvPr id="13366" name="矩形 27702"/>
                    <p:cNvSpPr>
                      <a:spLocks noChangeArrowheads="1"/>
                    </p:cNvSpPr>
                    <p:nvPr>
                      <p:custDataLst>
                        <p:tags r:id="rId56"/>
                      </p:custDataLst>
                    </p:nvPr>
                  </p:nvSpPr>
                  <p:spPr bwMode="auto">
                    <a:xfrm rot="5400000" flipH="1" flipV="1">
                      <a:off x="2931" y="1115"/>
                      <a:ext cx="690" cy="47"/>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w="9525">
                      <a:noFill/>
                      <a:miter lim="800000"/>
                    </a:ln>
                  </p:spPr>
                  <p:txBody>
                    <a:bodyPr vert="eaVert"/>
                    <a:lstStyle/>
                    <a:p>
                      <a:pPr algn="ctr">
                        <a:buFontTx/>
                        <a:buNone/>
                      </a:pPr>
                      <a:endParaRPr lang="zh-CN" altLang="en-US" sz="2400" b="1">
                        <a:latin typeface="仿宋_GB2312" pitchFamily="49" charset="-122"/>
                        <a:ea typeface="仿宋_GB2312" pitchFamily="49" charset="-122"/>
                      </a:endParaRPr>
                    </a:p>
                  </p:txBody>
                </p:sp>
                <p:sp>
                  <p:nvSpPr>
                    <p:cNvPr id="13367" name="矩形 27703"/>
                    <p:cNvSpPr>
                      <a:spLocks noChangeArrowheads="1"/>
                    </p:cNvSpPr>
                    <p:nvPr>
                      <p:custDataLst>
                        <p:tags r:id="rId57"/>
                      </p:custDataLst>
                    </p:nvPr>
                  </p:nvSpPr>
                  <p:spPr bwMode="auto">
                    <a:xfrm rot="2420160" flipV="1">
                      <a:off x="2703" y="174"/>
                      <a:ext cx="432" cy="48"/>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w="9525">
                      <a:noFill/>
                      <a:miter lim="800000"/>
                    </a:ln>
                  </p:spPr>
                  <p:txBody>
                    <a:bodyPr rot="10800000"/>
                    <a:lstStyle/>
                    <a:p>
                      <a:pPr algn="ctr">
                        <a:buFontTx/>
                        <a:buNone/>
                      </a:pPr>
                      <a:endParaRPr lang="zh-CN" altLang="en-US" sz="2400" b="1">
                        <a:latin typeface="仿宋_GB2312" pitchFamily="49" charset="-122"/>
                        <a:ea typeface="仿宋_GB2312" pitchFamily="49" charset="-122"/>
                      </a:endParaRPr>
                    </a:p>
                  </p:txBody>
                </p:sp>
                <p:sp>
                  <p:nvSpPr>
                    <p:cNvPr id="13368" name="矩形 27704"/>
                    <p:cNvSpPr>
                      <a:spLocks noChangeArrowheads="1"/>
                    </p:cNvSpPr>
                    <p:nvPr>
                      <p:custDataLst>
                        <p:tags r:id="rId58"/>
                      </p:custDataLst>
                    </p:nvPr>
                  </p:nvSpPr>
                  <p:spPr bwMode="auto">
                    <a:xfrm rot="-2420160" flipH="1" flipV="1">
                      <a:off x="3429" y="201"/>
                      <a:ext cx="432" cy="48"/>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w="9525">
                      <a:noFill/>
                      <a:miter lim="800000"/>
                    </a:ln>
                  </p:spPr>
                  <p:txBody>
                    <a:bodyPr rot="10800000"/>
                    <a:lstStyle/>
                    <a:p>
                      <a:pPr algn="ctr">
                        <a:buFontTx/>
                        <a:buNone/>
                      </a:pPr>
                      <a:endParaRPr lang="zh-CN" altLang="en-US" sz="2400" b="1">
                        <a:latin typeface="仿宋_GB2312" pitchFamily="49" charset="-122"/>
                        <a:ea typeface="仿宋_GB2312" pitchFamily="49" charset="-122"/>
                      </a:endParaRPr>
                    </a:p>
                  </p:txBody>
                </p:sp>
                <p:sp>
                  <p:nvSpPr>
                    <p:cNvPr id="13369" name="矩形 27705"/>
                    <p:cNvSpPr>
                      <a:spLocks noChangeArrowheads="1"/>
                    </p:cNvSpPr>
                    <p:nvPr>
                      <p:custDataLst>
                        <p:tags r:id="rId59"/>
                      </p:custDataLst>
                    </p:nvPr>
                  </p:nvSpPr>
                  <p:spPr bwMode="auto">
                    <a:xfrm rot="19179840" flipV="1">
                      <a:off x="2645" y="870"/>
                      <a:ext cx="507" cy="47"/>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w="9525">
                      <a:noFill/>
                      <a:miter lim="800000"/>
                    </a:ln>
                  </p:spPr>
                  <p:txBody>
                    <a:bodyPr rot="10800000"/>
                    <a:lstStyle/>
                    <a:p>
                      <a:pPr algn="ctr">
                        <a:buFontTx/>
                        <a:buNone/>
                      </a:pPr>
                      <a:endParaRPr lang="zh-CN" altLang="en-US" sz="2400" b="1">
                        <a:latin typeface="仿宋_GB2312" pitchFamily="49" charset="-122"/>
                        <a:ea typeface="仿宋_GB2312" pitchFamily="49" charset="-122"/>
                      </a:endParaRPr>
                    </a:p>
                  </p:txBody>
                </p:sp>
                <p:sp>
                  <p:nvSpPr>
                    <p:cNvPr id="13370" name="矩形 27706"/>
                    <p:cNvSpPr>
                      <a:spLocks noChangeArrowheads="1"/>
                    </p:cNvSpPr>
                    <p:nvPr>
                      <p:custDataLst>
                        <p:tags r:id="rId60"/>
                      </p:custDataLst>
                    </p:nvPr>
                  </p:nvSpPr>
                  <p:spPr bwMode="auto">
                    <a:xfrm rot="2420160" flipH="1" flipV="1">
                      <a:off x="3381" y="864"/>
                      <a:ext cx="507" cy="47"/>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w="9525">
                      <a:noFill/>
                      <a:miter lim="800000"/>
                    </a:ln>
                  </p:spPr>
                  <p:txBody>
                    <a:bodyPr rot="10800000"/>
                    <a:lstStyle/>
                    <a:p>
                      <a:pPr algn="ctr">
                        <a:buFontTx/>
                        <a:buNone/>
                      </a:pPr>
                      <a:endParaRPr lang="zh-CN" altLang="en-US" sz="2400" b="1">
                        <a:latin typeface="仿宋_GB2312" pitchFamily="49" charset="-122"/>
                        <a:ea typeface="仿宋_GB2312" pitchFamily="49" charset="-122"/>
                      </a:endParaRPr>
                    </a:p>
                  </p:txBody>
                </p:sp>
              </p:grpSp>
            </p:grpSp>
            <p:grpSp>
              <p:nvGrpSpPr>
                <p:cNvPr id="13371" name="组合 27707"/>
                <p:cNvGrpSpPr/>
                <p:nvPr>
                  <p:custDataLst>
                    <p:tags r:id="rId61"/>
                  </p:custDataLst>
                </p:nvPr>
              </p:nvGrpSpPr>
              <p:grpSpPr>
                <a:xfrm>
                  <a:off x="1028" y="1989"/>
                  <a:ext cx="2206" cy="439"/>
                  <a:chOff x="1028" y="1989"/>
                  <a:chExt cx="2206" cy="439"/>
                </a:xfrm>
              </p:grpSpPr>
              <p:sp>
                <p:nvSpPr>
                  <p:cNvPr id="13372" name="任意多边形 27708"/>
                  <p:cNvSpPr>
                    <a:spLocks noChangeArrowheads="1"/>
                  </p:cNvSpPr>
                  <p:nvPr>
                    <p:custDataLst>
                      <p:tags r:id="rId62"/>
                    </p:custDataLst>
                  </p:nvPr>
                </p:nvSpPr>
                <p:spPr bwMode="auto">
                  <a:xfrm>
                    <a:off x="1028" y="1989"/>
                    <a:ext cx="971" cy="354"/>
                  </a:xfrm>
                  <a:custGeom>
                    <a:cxnLst>
                      <a:cxn ang="0">
                        <a:pos x="957" y="14"/>
                      </a:cxn>
                      <a:cxn ang="0">
                        <a:pos x="913" y="58"/>
                      </a:cxn>
                      <a:cxn ang="0">
                        <a:pos x="833" y="129"/>
                      </a:cxn>
                      <a:cxn ang="0">
                        <a:pos x="798" y="146"/>
                      </a:cxn>
                      <a:cxn ang="0">
                        <a:pos x="744" y="182"/>
                      </a:cxn>
                      <a:cxn ang="0">
                        <a:pos x="620" y="217"/>
                      </a:cxn>
                      <a:cxn ang="0">
                        <a:pos x="204" y="306"/>
                      </a:cxn>
                      <a:cxn ang="0">
                        <a:pos x="115" y="333"/>
                      </a:cxn>
                      <a:cxn ang="0">
                        <a:pos x="89" y="350"/>
                      </a:cxn>
                      <a:cxn ang="0">
                        <a:pos x="0" y="350"/>
                      </a:cxn>
                    </a:cxnLst>
                    <a:rect l="0" t="0" r="r" b="b"/>
                    <a:pathLst>
                      <a:path w="971" h="354">
                        <a:moveTo>
                          <a:pt x="957" y="14"/>
                        </a:moveTo>
                        <a:cubicBezTo>
                          <a:pt x="889" y="58"/>
                          <a:pt x="971" y="0"/>
                          <a:pt x="913" y="58"/>
                        </a:cubicBezTo>
                        <a:cubicBezTo>
                          <a:pt x="888" y="83"/>
                          <a:pt x="858" y="104"/>
                          <a:pt x="833" y="129"/>
                        </a:cubicBezTo>
                        <a:cubicBezTo>
                          <a:pt x="824" y="138"/>
                          <a:pt x="809" y="139"/>
                          <a:pt x="798" y="146"/>
                        </a:cubicBezTo>
                        <a:cubicBezTo>
                          <a:pt x="779" y="157"/>
                          <a:pt x="764" y="175"/>
                          <a:pt x="744" y="182"/>
                        </a:cubicBezTo>
                        <a:cubicBezTo>
                          <a:pt x="703" y="196"/>
                          <a:pt x="661" y="205"/>
                          <a:pt x="620" y="217"/>
                        </a:cubicBezTo>
                        <a:cubicBezTo>
                          <a:pt x="493" y="305"/>
                          <a:pt x="357" y="300"/>
                          <a:pt x="204" y="306"/>
                        </a:cubicBezTo>
                        <a:cubicBezTo>
                          <a:pt x="175" y="316"/>
                          <a:pt x="142" y="320"/>
                          <a:pt x="115" y="333"/>
                        </a:cubicBezTo>
                        <a:cubicBezTo>
                          <a:pt x="106" y="338"/>
                          <a:pt x="99" y="348"/>
                          <a:pt x="89" y="350"/>
                        </a:cubicBezTo>
                        <a:cubicBezTo>
                          <a:pt x="60" y="354"/>
                          <a:pt x="30" y="350"/>
                          <a:pt x="0" y="350"/>
                        </a:cubicBezTo>
                      </a:path>
                    </a:pathLst>
                  </a:custGeom>
                  <a:noFill/>
                  <a:ln w="57150">
                    <a:solidFill>
                      <a:srgbClr val="FF6600"/>
                    </a:solidFill>
                    <a:round/>
                  </a:ln>
                </p:spPr>
                <p:txBody>
                  <a:bodyPr/>
                  <a:lstStyle/>
                  <a:p>
                    <a:endParaRPr lang="zh-CN" altLang="en-US"/>
                  </a:p>
                </p:txBody>
              </p:sp>
              <p:sp>
                <p:nvSpPr>
                  <p:cNvPr id="13373" name="任意多边形 27709"/>
                  <p:cNvSpPr>
                    <a:spLocks noChangeArrowheads="1"/>
                  </p:cNvSpPr>
                  <p:nvPr>
                    <p:custDataLst>
                      <p:tags r:id="rId63"/>
                    </p:custDataLst>
                  </p:nvPr>
                </p:nvSpPr>
                <p:spPr bwMode="auto">
                  <a:xfrm>
                    <a:off x="1932" y="2003"/>
                    <a:ext cx="62" cy="381"/>
                  </a:xfrm>
                  <a:custGeom>
                    <a:cxnLst>
                      <a:cxn ang="0">
                        <a:pos x="62" y="0"/>
                      </a:cxn>
                      <a:cxn ang="0">
                        <a:pos x="35" y="97"/>
                      </a:cxn>
                      <a:cxn ang="0">
                        <a:pos x="0" y="150"/>
                      </a:cxn>
                      <a:cxn ang="0">
                        <a:pos x="18" y="266"/>
                      </a:cxn>
                      <a:cxn ang="0">
                        <a:pos x="35" y="319"/>
                      </a:cxn>
                      <a:cxn ang="0">
                        <a:pos x="44" y="345"/>
                      </a:cxn>
                      <a:cxn ang="0">
                        <a:pos x="26" y="381"/>
                      </a:cxn>
                    </a:cxnLst>
                    <a:rect l="0" t="0" r="r" b="b"/>
                    <a:pathLst>
                      <a:path w="62" h="381">
                        <a:moveTo>
                          <a:pt x="62" y="0"/>
                        </a:moveTo>
                        <a:cubicBezTo>
                          <a:pt x="51" y="32"/>
                          <a:pt x="53" y="69"/>
                          <a:pt x="35" y="97"/>
                        </a:cubicBezTo>
                        <a:cubicBezTo>
                          <a:pt x="23" y="115"/>
                          <a:pt x="0" y="150"/>
                          <a:pt x="0" y="150"/>
                        </a:cubicBezTo>
                        <a:cubicBezTo>
                          <a:pt x="5" y="186"/>
                          <a:pt x="8" y="230"/>
                          <a:pt x="18" y="266"/>
                        </a:cubicBezTo>
                        <a:cubicBezTo>
                          <a:pt x="23" y="284"/>
                          <a:pt x="29" y="301"/>
                          <a:pt x="35" y="319"/>
                        </a:cubicBezTo>
                        <a:cubicBezTo>
                          <a:pt x="38" y="328"/>
                          <a:pt x="44" y="345"/>
                          <a:pt x="44" y="345"/>
                        </a:cubicBezTo>
                        <a:cubicBezTo>
                          <a:pt x="34" y="376"/>
                          <a:pt x="42" y="365"/>
                          <a:pt x="26" y="381"/>
                        </a:cubicBezTo>
                      </a:path>
                    </a:pathLst>
                  </a:custGeom>
                  <a:noFill/>
                  <a:ln w="57150">
                    <a:solidFill>
                      <a:srgbClr val="FF6600"/>
                    </a:solidFill>
                    <a:round/>
                  </a:ln>
                </p:spPr>
                <p:txBody>
                  <a:bodyPr/>
                  <a:lstStyle/>
                  <a:p>
                    <a:endParaRPr lang="zh-CN" altLang="en-US"/>
                  </a:p>
                </p:txBody>
              </p:sp>
              <p:sp>
                <p:nvSpPr>
                  <p:cNvPr id="13374" name="任意多边形 27710"/>
                  <p:cNvSpPr>
                    <a:spLocks noChangeArrowheads="1"/>
                  </p:cNvSpPr>
                  <p:nvPr>
                    <p:custDataLst>
                      <p:tags r:id="rId64"/>
                    </p:custDataLst>
                  </p:nvPr>
                </p:nvSpPr>
                <p:spPr bwMode="auto">
                  <a:xfrm>
                    <a:off x="2020" y="2003"/>
                    <a:ext cx="1214" cy="425"/>
                  </a:xfrm>
                  <a:custGeom>
                    <a:cxnLst>
                      <a:cxn ang="0">
                        <a:pos x="0" y="0"/>
                      </a:cxn>
                      <a:cxn ang="0">
                        <a:pos x="62" y="71"/>
                      </a:cxn>
                      <a:cxn ang="0">
                        <a:pos x="204" y="204"/>
                      </a:cxn>
                      <a:cxn ang="0">
                        <a:pos x="311" y="221"/>
                      </a:cxn>
                      <a:cxn ang="0">
                        <a:pos x="426" y="283"/>
                      </a:cxn>
                      <a:cxn ang="0">
                        <a:pos x="842" y="292"/>
                      </a:cxn>
                      <a:cxn ang="0">
                        <a:pos x="1002" y="345"/>
                      </a:cxn>
                      <a:cxn ang="0">
                        <a:pos x="1108" y="390"/>
                      </a:cxn>
                      <a:cxn ang="0">
                        <a:pos x="1214" y="425"/>
                      </a:cxn>
                    </a:cxnLst>
                    <a:rect l="0" t="0" r="r" b="b"/>
                    <a:pathLst>
                      <a:path w="1214" h="425">
                        <a:moveTo>
                          <a:pt x="0" y="0"/>
                        </a:moveTo>
                        <a:cubicBezTo>
                          <a:pt x="12" y="35"/>
                          <a:pt x="32" y="50"/>
                          <a:pt x="62" y="71"/>
                        </a:cubicBezTo>
                        <a:cubicBezTo>
                          <a:pt x="86" y="106"/>
                          <a:pt x="167" y="186"/>
                          <a:pt x="204" y="204"/>
                        </a:cubicBezTo>
                        <a:cubicBezTo>
                          <a:pt x="230" y="217"/>
                          <a:pt x="299" y="220"/>
                          <a:pt x="311" y="221"/>
                        </a:cubicBezTo>
                        <a:cubicBezTo>
                          <a:pt x="355" y="236"/>
                          <a:pt x="387" y="257"/>
                          <a:pt x="426" y="283"/>
                        </a:cubicBezTo>
                        <a:cubicBezTo>
                          <a:pt x="542" y="359"/>
                          <a:pt x="703" y="289"/>
                          <a:pt x="842" y="292"/>
                        </a:cubicBezTo>
                        <a:cubicBezTo>
                          <a:pt x="891" y="325"/>
                          <a:pt x="945" y="335"/>
                          <a:pt x="1002" y="345"/>
                        </a:cubicBezTo>
                        <a:cubicBezTo>
                          <a:pt x="1035" y="356"/>
                          <a:pt x="1077" y="382"/>
                          <a:pt x="1108" y="390"/>
                        </a:cubicBezTo>
                        <a:cubicBezTo>
                          <a:pt x="1143" y="398"/>
                          <a:pt x="1188" y="396"/>
                          <a:pt x="1214" y="425"/>
                        </a:cubicBezTo>
                      </a:path>
                    </a:pathLst>
                  </a:custGeom>
                  <a:noFill/>
                  <a:ln w="57150">
                    <a:solidFill>
                      <a:srgbClr val="FF6600"/>
                    </a:solidFill>
                    <a:round/>
                  </a:ln>
                </p:spPr>
                <p:txBody>
                  <a:bodyPr/>
                  <a:lstStyle/>
                  <a:p>
                    <a:endParaRPr lang="zh-CN" altLang="en-US"/>
                  </a:p>
                </p:txBody>
              </p:sp>
            </p:grpSp>
          </p:grpSp>
          <p:grpSp>
            <p:nvGrpSpPr>
              <p:cNvPr id="13375" name="组合 27711"/>
              <p:cNvGrpSpPr/>
              <p:nvPr>
                <p:custDataLst>
                  <p:tags r:id="rId65"/>
                </p:custDataLst>
              </p:nvPr>
            </p:nvGrpSpPr>
            <p:grpSpPr>
              <a:xfrm>
                <a:off x="416" y="2339"/>
                <a:ext cx="860" cy="328"/>
                <a:chOff x="416" y="2339"/>
                <a:chExt cx="860" cy="328"/>
              </a:xfrm>
            </p:grpSpPr>
            <p:sp>
              <p:nvSpPr>
                <p:cNvPr id="13376" name="任意多边形 27712"/>
                <p:cNvSpPr>
                  <a:spLocks noChangeArrowheads="1"/>
                </p:cNvSpPr>
                <p:nvPr>
                  <p:custDataLst>
                    <p:tags r:id="rId66"/>
                  </p:custDataLst>
                </p:nvPr>
              </p:nvSpPr>
              <p:spPr bwMode="auto">
                <a:xfrm>
                  <a:off x="416" y="2339"/>
                  <a:ext cx="612" cy="328"/>
                </a:xfrm>
                <a:custGeom>
                  <a:cxnLst>
                    <a:cxn ang="0">
                      <a:pos x="612" y="0"/>
                    </a:cxn>
                    <a:cxn ang="0">
                      <a:pos x="435" y="62"/>
                    </a:cxn>
                    <a:cxn ang="0">
                      <a:pos x="266" y="133"/>
                    </a:cxn>
                    <a:cxn ang="0">
                      <a:pos x="240" y="151"/>
                    </a:cxn>
                    <a:cxn ang="0">
                      <a:pos x="213" y="204"/>
                    </a:cxn>
                    <a:cxn ang="0">
                      <a:pos x="160" y="222"/>
                    </a:cxn>
                    <a:cxn ang="0">
                      <a:pos x="125" y="249"/>
                    </a:cxn>
                    <a:cxn ang="0">
                      <a:pos x="71" y="284"/>
                    </a:cxn>
                    <a:cxn ang="0">
                      <a:pos x="27" y="319"/>
                    </a:cxn>
                    <a:cxn ang="0">
                      <a:pos x="0" y="328"/>
                    </a:cxn>
                  </a:cxnLst>
                  <a:rect l="0" t="0" r="r" b="b"/>
                  <a:pathLst>
                    <a:path w="612" h="328">
                      <a:moveTo>
                        <a:pt x="612" y="0"/>
                      </a:moveTo>
                      <a:cubicBezTo>
                        <a:pt x="542" y="9"/>
                        <a:pt x="493" y="24"/>
                        <a:pt x="435" y="62"/>
                      </a:cubicBezTo>
                      <a:cubicBezTo>
                        <a:pt x="382" y="141"/>
                        <a:pt x="356" y="126"/>
                        <a:pt x="266" y="133"/>
                      </a:cubicBezTo>
                      <a:cubicBezTo>
                        <a:pt x="257" y="139"/>
                        <a:pt x="246" y="143"/>
                        <a:pt x="240" y="151"/>
                      </a:cubicBezTo>
                      <a:cubicBezTo>
                        <a:pt x="222" y="174"/>
                        <a:pt x="243" y="186"/>
                        <a:pt x="213" y="204"/>
                      </a:cubicBezTo>
                      <a:cubicBezTo>
                        <a:pt x="197" y="214"/>
                        <a:pt x="160" y="222"/>
                        <a:pt x="160" y="222"/>
                      </a:cubicBezTo>
                      <a:cubicBezTo>
                        <a:pt x="148" y="231"/>
                        <a:pt x="137" y="241"/>
                        <a:pt x="125" y="249"/>
                      </a:cubicBezTo>
                      <a:cubicBezTo>
                        <a:pt x="107" y="261"/>
                        <a:pt x="71" y="284"/>
                        <a:pt x="71" y="284"/>
                      </a:cubicBezTo>
                      <a:cubicBezTo>
                        <a:pt x="48" y="320"/>
                        <a:pt x="65" y="307"/>
                        <a:pt x="27" y="319"/>
                      </a:cubicBezTo>
                      <a:cubicBezTo>
                        <a:pt x="18" y="322"/>
                        <a:pt x="0" y="328"/>
                        <a:pt x="0" y="328"/>
                      </a:cubicBezTo>
                    </a:path>
                  </a:pathLst>
                </a:custGeom>
                <a:noFill/>
                <a:ln w="38100">
                  <a:solidFill>
                    <a:srgbClr val="996633"/>
                  </a:solidFill>
                  <a:round/>
                </a:ln>
              </p:spPr>
              <p:txBody>
                <a:bodyPr/>
                <a:lstStyle/>
                <a:p>
                  <a:endParaRPr lang="zh-CN" altLang="en-US"/>
                </a:p>
              </p:txBody>
            </p:sp>
            <p:sp>
              <p:nvSpPr>
                <p:cNvPr id="13377" name="任意多边形 27713"/>
                <p:cNvSpPr>
                  <a:spLocks noChangeArrowheads="1"/>
                </p:cNvSpPr>
                <p:nvPr>
                  <p:custDataLst>
                    <p:tags r:id="rId67"/>
                  </p:custDataLst>
                </p:nvPr>
              </p:nvSpPr>
              <p:spPr bwMode="auto">
                <a:xfrm>
                  <a:off x="1055" y="2348"/>
                  <a:ext cx="221" cy="284"/>
                </a:xfrm>
                <a:custGeom>
                  <a:cxnLst>
                    <a:cxn ang="0">
                      <a:pos x="0" y="0"/>
                    </a:cxn>
                    <a:cxn ang="0">
                      <a:pos x="79" y="107"/>
                    </a:cxn>
                    <a:cxn ang="0">
                      <a:pos x="88" y="133"/>
                    </a:cxn>
                    <a:cxn ang="0">
                      <a:pos x="159" y="160"/>
                    </a:cxn>
                    <a:cxn ang="0">
                      <a:pos x="194" y="240"/>
                    </a:cxn>
                    <a:cxn ang="0">
                      <a:pos x="221" y="284"/>
                    </a:cxn>
                  </a:cxnLst>
                  <a:rect l="0" t="0" r="r" b="b"/>
                  <a:pathLst>
                    <a:path w="221" h="284">
                      <a:moveTo>
                        <a:pt x="0" y="0"/>
                      </a:moveTo>
                      <a:cubicBezTo>
                        <a:pt x="29" y="30"/>
                        <a:pt x="65" y="67"/>
                        <a:pt x="79" y="107"/>
                      </a:cubicBezTo>
                      <a:cubicBezTo>
                        <a:pt x="82" y="116"/>
                        <a:pt x="82" y="126"/>
                        <a:pt x="88" y="133"/>
                      </a:cubicBezTo>
                      <a:cubicBezTo>
                        <a:pt x="106" y="155"/>
                        <a:pt x="134" y="155"/>
                        <a:pt x="159" y="160"/>
                      </a:cubicBezTo>
                      <a:cubicBezTo>
                        <a:pt x="178" y="187"/>
                        <a:pt x="180" y="211"/>
                        <a:pt x="194" y="240"/>
                      </a:cubicBezTo>
                      <a:cubicBezTo>
                        <a:pt x="202" y="255"/>
                        <a:pt x="213" y="269"/>
                        <a:pt x="221" y="284"/>
                      </a:cubicBezTo>
                    </a:path>
                  </a:pathLst>
                </a:custGeom>
                <a:noFill/>
                <a:ln w="38100">
                  <a:solidFill>
                    <a:srgbClr val="996633"/>
                  </a:solidFill>
                  <a:round/>
                </a:ln>
              </p:spPr>
              <p:txBody>
                <a:bodyPr/>
                <a:lstStyle/>
                <a:p>
                  <a:endParaRPr lang="zh-CN" altLang="en-US"/>
                </a:p>
              </p:txBody>
            </p:sp>
            <p:sp>
              <p:nvSpPr>
                <p:cNvPr id="13378" name="任意多边形 27714"/>
                <p:cNvSpPr>
                  <a:spLocks noChangeArrowheads="1"/>
                </p:cNvSpPr>
                <p:nvPr>
                  <p:custDataLst>
                    <p:tags r:id="rId68"/>
                  </p:custDataLst>
                </p:nvPr>
              </p:nvSpPr>
              <p:spPr bwMode="auto">
                <a:xfrm>
                  <a:off x="780" y="2463"/>
                  <a:ext cx="155" cy="177"/>
                </a:xfrm>
                <a:custGeom>
                  <a:cxnLst>
                    <a:cxn ang="0">
                      <a:pos x="0" y="0"/>
                    </a:cxn>
                    <a:cxn ang="0">
                      <a:pos x="79" y="45"/>
                    </a:cxn>
                    <a:cxn ang="0">
                      <a:pos x="141" y="107"/>
                    </a:cxn>
                    <a:cxn ang="0">
                      <a:pos x="150" y="177"/>
                    </a:cxn>
                  </a:cxnLst>
                  <a:rect l="0" t="0" r="r" b="b"/>
                  <a:pathLst>
                    <a:path w="155" h="177">
                      <a:moveTo>
                        <a:pt x="0" y="0"/>
                      </a:moveTo>
                      <a:cubicBezTo>
                        <a:pt x="65" y="22"/>
                        <a:pt x="40" y="5"/>
                        <a:pt x="79" y="45"/>
                      </a:cubicBezTo>
                      <a:cubicBezTo>
                        <a:pt x="91" y="80"/>
                        <a:pt x="106" y="95"/>
                        <a:pt x="141" y="107"/>
                      </a:cubicBezTo>
                      <a:cubicBezTo>
                        <a:pt x="155" y="147"/>
                        <a:pt x="150" y="124"/>
                        <a:pt x="150" y="177"/>
                      </a:cubicBezTo>
                    </a:path>
                  </a:pathLst>
                </a:custGeom>
                <a:noFill/>
                <a:ln w="38100">
                  <a:solidFill>
                    <a:srgbClr val="996633"/>
                  </a:solidFill>
                  <a:round/>
                </a:ln>
              </p:spPr>
              <p:txBody>
                <a:bodyPr/>
                <a:lstStyle/>
                <a:p>
                  <a:endParaRPr lang="zh-CN" altLang="en-US"/>
                </a:p>
              </p:txBody>
            </p:sp>
          </p:grpSp>
          <p:grpSp>
            <p:nvGrpSpPr>
              <p:cNvPr id="13379" name="组合 27715"/>
              <p:cNvGrpSpPr/>
              <p:nvPr>
                <p:custDataLst>
                  <p:tags r:id="rId69"/>
                </p:custDataLst>
              </p:nvPr>
            </p:nvGrpSpPr>
            <p:grpSpPr>
              <a:xfrm>
                <a:off x="1374" y="2233"/>
                <a:ext cx="824" cy="514"/>
                <a:chOff x="1374" y="2233"/>
                <a:chExt cx="824" cy="514"/>
              </a:xfrm>
            </p:grpSpPr>
            <p:sp>
              <p:nvSpPr>
                <p:cNvPr id="13380" name="任意多边形 27716"/>
                <p:cNvSpPr>
                  <a:spLocks noChangeArrowheads="1"/>
                </p:cNvSpPr>
                <p:nvPr>
                  <p:custDataLst>
                    <p:tags r:id="rId70"/>
                  </p:custDataLst>
                </p:nvPr>
              </p:nvSpPr>
              <p:spPr bwMode="auto">
                <a:xfrm>
                  <a:off x="1967" y="2375"/>
                  <a:ext cx="231" cy="372"/>
                </a:xfrm>
                <a:custGeom>
                  <a:cxnLst>
                    <a:cxn ang="0">
                      <a:pos x="0" y="0"/>
                    </a:cxn>
                    <a:cxn ang="0">
                      <a:pos x="36" y="97"/>
                    </a:cxn>
                    <a:cxn ang="0">
                      <a:pos x="62" y="151"/>
                    </a:cxn>
                    <a:cxn ang="0">
                      <a:pos x="89" y="159"/>
                    </a:cxn>
                    <a:cxn ang="0">
                      <a:pos x="142" y="177"/>
                    </a:cxn>
                    <a:cxn ang="0">
                      <a:pos x="169" y="230"/>
                    </a:cxn>
                    <a:cxn ang="0">
                      <a:pos x="186" y="319"/>
                    </a:cxn>
                    <a:cxn ang="0">
                      <a:pos x="204" y="345"/>
                    </a:cxn>
                    <a:cxn ang="0">
                      <a:pos x="231" y="372"/>
                    </a:cxn>
                  </a:cxnLst>
                  <a:rect l="0" t="0" r="r" b="b"/>
                  <a:pathLst>
                    <a:path w="231" h="372">
                      <a:moveTo>
                        <a:pt x="0" y="0"/>
                      </a:moveTo>
                      <a:cubicBezTo>
                        <a:pt x="9" y="36"/>
                        <a:pt x="21" y="63"/>
                        <a:pt x="36" y="97"/>
                      </a:cubicBezTo>
                      <a:cubicBezTo>
                        <a:pt x="44" y="115"/>
                        <a:pt x="45" y="138"/>
                        <a:pt x="62" y="151"/>
                      </a:cubicBezTo>
                      <a:cubicBezTo>
                        <a:pt x="69" y="157"/>
                        <a:pt x="80" y="156"/>
                        <a:pt x="89" y="159"/>
                      </a:cubicBezTo>
                      <a:cubicBezTo>
                        <a:pt x="107" y="165"/>
                        <a:pt x="142" y="177"/>
                        <a:pt x="142" y="177"/>
                      </a:cubicBezTo>
                      <a:cubicBezTo>
                        <a:pt x="148" y="196"/>
                        <a:pt x="163" y="211"/>
                        <a:pt x="169" y="230"/>
                      </a:cubicBezTo>
                      <a:cubicBezTo>
                        <a:pt x="182" y="272"/>
                        <a:pt x="169" y="285"/>
                        <a:pt x="186" y="319"/>
                      </a:cubicBezTo>
                      <a:cubicBezTo>
                        <a:pt x="191" y="328"/>
                        <a:pt x="197" y="337"/>
                        <a:pt x="204" y="345"/>
                      </a:cubicBezTo>
                      <a:cubicBezTo>
                        <a:pt x="212" y="355"/>
                        <a:pt x="231" y="372"/>
                        <a:pt x="231" y="372"/>
                      </a:cubicBezTo>
                    </a:path>
                  </a:pathLst>
                </a:custGeom>
                <a:noFill/>
                <a:ln w="38100">
                  <a:solidFill>
                    <a:srgbClr val="996633"/>
                  </a:solidFill>
                  <a:round/>
                </a:ln>
              </p:spPr>
              <p:txBody>
                <a:bodyPr/>
                <a:lstStyle/>
                <a:p>
                  <a:endParaRPr lang="zh-CN" altLang="en-US"/>
                </a:p>
              </p:txBody>
            </p:sp>
            <p:sp>
              <p:nvSpPr>
                <p:cNvPr id="13381" name="任意多边形 27717"/>
                <p:cNvSpPr>
                  <a:spLocks noChangeArrowheads="1"/>
                </p:cNvSpPr>
                <p:nvPr>
                  <p:custDataLst>
                    <p:tags r:id="rId71"/>
                  </p:custDataLst>
                </p:nvPr>
              </p:nvSpPr>
              <p:spPr bwMode="auto">
                <a:xfrm>
                  <a:off x="1551" y="2375"/>
                  <a:ext cx="407" cy="257"/>
                </a:xfrm>
                <a:custGeom>
                  <a:cxnLst>
                    <a:cxn ang="0">
                      <a:pos x="407" y="0"/>
                    </a:cxn>
                    <a:cxn ang="0">
                      <a:pos x="195" y="35"/>
                    </a:cxn>
                    <a:cxn ang="0">
                      <a:pos x="159" y="89"/>
                    </a:cxn>
                    <a:cxn ang="0">
                      <a:pos x="124" y="168"/>
                    </a:cxn>
                    <a:cxn ang="0">
                      <a:pos x="44" y="213"/>
                    </a:cxn>
                    <a:cxn ang="0">
                      <a:pos x="26" y="239"/>
                    </a:cxn>
                    <a:cxn ang="0">
                      <a:pos x="0" y="257"/>
                    </a:cxn>
                  </a:cxnLst>
                  <a:rect l="0" t="0" r="r" b="b"/>
                  <a:pathLst>
                    <a:path w="407" h="257">
                      <a:moveTo>
                        <a:pt x="407" y="0"/>
                      </a:moveTo>
                      <a:cubicBezTo>
                        <a:pt x="316" y="31"/>
                        <a:pt x="311" y="27"/>
                        <a:pt x="195" y="35"/>
                      </a:cubicBezTo>
                      <a:cubicBezTo>
                        <a:pt x="183" y="53"/>
                        <a:pt x="171" y="71"/>
                        <a:pt x="159" y="89"/>
                      </a:cubicBezTo>
                      <a:cubicBezTo>
                        <a:pt x="142" y="115"/>
                        <a:pt x="149" y="144"/>
                        <a:pt x="124" y="168"/>
                      </a:cubicBezTo>
                      <a:cubicBezTo>
                        <a:pt x="103" y="189"/>
                        <a:pt x="69" y="196"/>
                        <a:pt x="44" y="213"/>
                      </a:cubicBezTo>
                      <a:cubicBezTo>
                        <a:pt x="38" y="222"/>
                        <a:pt x="33" y="232"/>
                        <a:pt x="26" y="239"/>
                      </a:cubicBezTo>
                      <a:cubicBezTo>
                        <a:pt x="19" y="246"/>
                        <a:pt x="0" y="257"/>
                        <a:pt x="0" y="257"/>
                      </a:cubicBezTo>
                    </a:path>
                  </a:pathLst>
                </a:custGeom>
                <a:noFill/>
                <a:ln w="38100">
                  <a:solidFill>
                    <a:srgbClr val="996633"/>
                  </a:solidFill>
                  <a:round/>
                </a:ln>
              </p:spPr>
              <p:txBody>
                <a:bodyPr/>
                <a:lstStyle/>
                <a:p>
                  <a:endParaRPr lang="zh-CN" altLang="en-US"/>
                </a:p>
              </p:txBody>
            </p:sp>
            <p:sp>
              <p:nvSpPr>
                <p:cNvPr id="13382" name="任意多边形 27718"/>
                <p:cNvSpPr>
                  <a:spLocks noChangeArrowheads="1"/>
                </p:cNvSpPr>
                <p:nvPr>
                  <p:custDataLst>
                    <p:tags r:id="rId72"/>
                  </p:custDataLst>
                </p:nvPr>
              </p:nvSpPr>
              <p:spPr bwMode="auto">
                <a:xfrm>
                  <a:off x="1790" y="2375"/>
                  <a:ext cx="160" cy="283"/>
                </a:xfrm>
                <a:custGeom>
                  <a:cxnLst>
                    <a:cxn ang="0">
                      <a:pos x="160" y="0"/>
                    </a:cxn>
                    <a:cxn ang="0">
                      <a:pos x="53" y="133"/>
                    </a:cxn>
                    <a:cxn ang="0">
                      <a:pos x="44" y="239"/>
                    </a:cxn>
                    <a:cxn ang="0">
                      <a:pos x="0" y="283"/>
                    </a:cxn>
                  </a:cxnLst>
                  <a:rect l="0" t="0" r="r" b="b"/>
                  <a:pathLst>
                    <a:path w="160" h="283">
                      <a:moveTo>
                        <a:pt x="160" y="0"/>
                      </a:moveTo>
                      <a:cubicBezTo>
                        <a:pt x="115" y="64"/>
                        <a:pt x="138" y="105"/>
                        <a:pt x="53" y="133"/>
                      </a:cubicBezTo>
                      <a:cubicBezTo>
                        <a:pt x="29" y="203"/>
                        <a:pt x="32" y="168"/>
                        <a:pt x="44" y="239"/>
                      </a:cubicBezTo>
                      <a:cubicBezTo>
                        <a:pt x="35" y="274"/>
                        <a:pt x="38" y="283"/>
                        <a:pt x="0" y="283"/>
                      </a:cubicBezTo>
                    </a:path>
                  </a:pathLst>
                </a:custGeom>
                <a:noFill/>
                <a:ln w="38100">
                  <a:solidFill>
                    <a:srgbClr val="996633"/>
                  </a:solidFill>
                  <a:round/>
                </a:ln>
              </p:spPr>
              <p:txBody>
                <a:bodyPr/>
                <a:lstStyle/>
                <a:p>
                  <a:endParaRPr lang="zh-CN" altLang="en-US"/>
                </a:p>
              </p:txBody>
            </p:sp>
            <p:sp>
              <p:nvSpPr>
                <p:cNvPr id="13383" name="任意多边形 27719"/>
                <p:cNvSpPr>
                  <a:spLocks noChangeArrowheads="1"/>
                </p:cNvSpPr>
                <p:nvPr>
                  <p:custDataLst>
                    <p:tags r:id="rId73"/>
                  </p:custDataLst>
                </p:nvPr>
              </p:nvSpPr>
              <p:spPr bwMode="auto">
                <a:xfrm>
                  <a:off x="1374" y="2233"/>
                  <a:ext cx="239" cy="425"/>
                </a:xfrm>
                <a:custGeom>
                  <a:cxnLst>
                    <a:cxn ang="0">
                      <a:pos x="239" y="0"/>
                    </a:cxn>
                    <a:cxn ang="0">
                      <a:pos x="168" y="98"/>
                    </a:cxn>
                    <a:cxn ang="0">
                      <a:pos x="150" y="195"/>
                    </a:cxn>
                    <a:cxn ang="0">
                      <a:pos x="70" y="257"/>
                    </a:cxn>
                    <a:cxn ang="0">
                      <a:pos x="8" y="319"/>
                    </a:cxn>
                    <a:cxn ang="0">
                      <a:pos x="0" y="381"/>
                    </a:cxn>
                    <a:cxn ang="0">
                      <a:pos x="8" y="425"/>
                    </a:cxn>
                  </a:cxnLst>
                  <a:rect l="0" t="0" r="r" b="b"/>
                  <a:pathLst>
                    <a:path w="239" h="425">
                      <a:moveTo>
                        <a:pt x="239" y="0"/>
                      </a:moveTo>
                      <a:cubicBezTo>
                        <a:pt x="220" y="55"/>
                        <a:pt x="216" y="65"/>
                        <a:pt x="168" y="98"/>
                      </a:cubicBezTo>
                      <a:cubicBezTo>
                        <a:pt x="157" y="129"/>
                        <a:pt x="165" y="166"/>
                        <a:pt x="150" y="195"/>
                      </a:cubicBezTo>
                      <a:cubicBezTo>
                        <a:pt x="126" y="243"/>
                        <a:pt x="107" y="245"/>
                        <a:pt x="70" y="257"/>
                      </a:cubicBezTo>
                      <a:cubicBezTo>
                        <a:pt x="9" y="298"/>
                        <a:pt x="24" y="273"/>
                        <a:pt x="8" y="319"/>
                      </a:cubicBezTo>
                      <a:cubicBezTo>
                        <a:pt x="5" y="340"/>
                        <a:pt x="0" y="360"/>
                        <a:pt x="0" y="381"/>
                      </a:cubicBezTo>
                      <a:cubicBezTo>
                        <a:pt x="0" y="396"/>
                        <a:pt x="8" y="425"/>
                        <a:pt x="8" y="425"/>
                      </a:cubicBezTo>
                    </a:path>
                  </a:pathLst>
                </a:custGeom>
                <a:noFill/>
                <a:ln w="38100">
                  <a:solidFill>
                    <a:srgbClr val="996633"/>
                  </a:solidFill>
                  <a:round/>
                </a:ln>
              </p:spPr>
              <p:txBody>
                <a:bodyPr/>
                <a:lstStyle/>
                <a:p>
                  <a:endParaRPr lang="zh-CN" altLang="en-US"/>
                </a:p>
              </p:txBody>
            </p:sp>
          </p:grpSp>
          <p:grpSp>
            <p:nvGrpSpPr>
              <p:cNvPr id="13384" name="组合 27720"/>
              <p:cNvGrpSpPr/>
              <p:nvPr>
                <p:custDataLst>
                  <p:tags r:id="rId74"/>
                </p:custDataLst>
              </p:nvPr>
            </p:nvGrpSpPr>
            <p:grpSpPr>
              <a:xfrm>
                <a:off x="2924" y="2322"/>
                <a:ext cx="789" cy="425"/>
                <a:chOff x="2924" y="2322"/>
                <a:chExt cx="789" cy="425"/>
              </a:xfrm>
            </p:grpSpPr>
            <p:sp>
              <p:nvSpPr>
                <p:cNvPr id="13385" name="任意多边形 27721"/>
                <p:cNvSpPr>
                  <a:spLocks noChangeArrowheads="1"/>
                </p:cNvSpPr>
                <p:nvPr>
                  <p:custDataLst>
                    <p:tags r:id="rId75"/>
                  </p:custDataLst>
                </p:nvPr>
              </p:nvSpPr>
              <p:spPr bwMode="auto">
                <a:xfrm>
                  <a:off x="3226" y="2419"/>
                  <a:ext cx="487" cy="275"/>
                </a:xfrm>
                <a:custGeom>
                  <a:cxnLst>
                    <a:cxn ang="0">
                      <a:pos x="0" y="0"/>
                    </a:cxn>
                    <a:cxn ang="0">
                      <a:pos x="115" y="45"/>
                    </a:cxn>
                    <a:cxn ang="0">
                      <a:pos x="168" y="89"/>
                    </a:cxn>
                    <a:cxn ang="0">
                      <a:pos x="203" y="124"/>
                    </a:cxn>
                    <a:cxn ang="0">
                      <a:pos x="292" y="204"/>
                    </a:cxn>
                    <a:cxn ang="0">
                      <a:pos x="416" y="239"/>
                    </a:cxn>
                    <a:cxn ang="0">
                      <a:pos x="487" y="275"/>
                    </a:cxn>
                  </a:cxnLst>
                  <a:rect l="0" t="0" r="r" b="b"/>
                  <a:pathLst>
                    <a:path w="487" h="275">
                      <a:moveTo>
                        <a:pt x="0" y="0"/>
                      </a:moveTo>
                      <a:cubicBezTo>
                        <a:pt x="43" y="11"/>
                        <a:pt x="74" y="31"/>
                        <a:pt x="115" y="45"/>
                      </a:cubicBezTo>
                      <a:cubicBezTo>
                        <a:pt x="131" y="61"/>
                        <a:pt x="153" y="71"/>
                        <a:pt x="168" y="89"/>
                      </a:cubicBezTo>
                      <a:cubicBezTo>
                        <a:pt x="203" y="132"/>
                        <a:pt x="146" y="104"/>
                        <a:pt x="203" y="124"/>
                      </a:cubicBezTo>
                      <a:cubicBezTo>
                        <a:pt x="221" y="178"/>
                        <a:pt x="242" y="185"/>
                        <a:pt x="292" y="204"/>
                      </a:cubicBezTo>
                      <a:cubicBezTo>
                        <a:pt x="343" y="224"/>
                        <a:pt x="357" y="231"/>
                        <a:pt x="416" y="239"/>
                      </a:cubicBezTo>
                      <a:cubicBezTo>
                        <a:pt x="440" y="255"/>
                        <a:pt x="462" y="262"/>
                        <a:pt x="487" y="275"/>
                      </a:cubicBezTo>
                    </a:path>
                  </a:pathLst>
                </a:custGeom>
                <a:noFill/>
                <a:ln w="38100">
                  <a:solidFill>
                    <a:srgbClr val="996633"/>
                  </a:solidFill>
                  <a:round/>
                </a:ln>
              </p:spPr>
              <p:txBody>
                <a:bodyPr/>
                <a:lstStyle/>
                <a:p>
                  <a:endParaRPr lang="zh-CN" altLang="en-US"/>
                </a:p>
              </p:txBody>
            </p:sp>
            <p:sp>
              <p:nvSpPr>
                <p:cNvPr id="13386" name="任意多边形 27722"/>
                <p:cNvSpPr>
                  <a:spLocks noChangeArrowheads="1"/>
                </p:cNvSpPr>
                <p:nvPr>
                  <p:custDataLst>
                    <p:tags r:id="rId76"/>
                  </p:custDataLst>
                </p:nvPr>
              </p:nvSpPr>
              <p:spPr bwMode="auto">
                <a:xfrm>
                  <a:off x="3215" y="2402"/>
                  <a:ext cx="126" cy="230"/>
                </a:xfrm>
                <a:custGeom>
                  <a:cxnLst>
                    <a:cxn ang="0">
                      <a:pos x="11" y="17"/>
                    </a:cxn>
                    <a:cxn ang="0">
                      <a:pos x="46" y="79"/>
                    </a:cxn>
                    <a:cxn ang="0">
                      <a:pos x="55" y="115"/>
                    </a:cxn>
                    <a:cxn ang="0">
                      <a:pos x="81" y="203"/>
                    </a:cxn>
                    <a:cxn ang="0">
                      <a:pos x="108" y="212"/>
                    </a:cxn>
                    <a:cxn ang="0">
                      <a:pos x="126" y="230"/>
                    </a:cxn>
                  </a:cxnLst>
                  <a:rect l="0" t="0" r="r" b="b"/>
                  <a:pathLst>
                    <a:path w="125" h="230">
                      <a:moveTo>
                        <a:pt x="11" y="17"/>
                      </a:moveTo>
                      <a:cubicBezTo>
                        <a:pt x="31" y="109"/>
                        <a:pt x="0" y="0"/>
                        <a:pt x="46" y="79"/>
                      </a:cubicBezTo>
                      <a:cubicBezTo>
                        <a:pt x="52" y="90"/>
                        <a:pt x="52" y="103"/>
                        <a:pt x="55" y="115"/>
                      </a:cubicBezTo>
                      <a:cubicBezTo>
                        <a:pt x="63" y="144"/>
                        <a:pt x="72" y="174"/>
                        <a:pt x="81" y="203"/>
                      </a:cubicBezTo>
                      <a:cubicBezTo>
                        <a:pt x="84" y="212"/>
                        <a:pt x="100" y="207"/>
                        <a:pt x="108" y="212"/>
                      </a:cubicBezTo>
                      <a:cubicBezTo>
                        <a:pt x="115" y="216"/>
                        <a:pt x="120" y="224"/>
                        <a:pt x="126" y="230"/>
                      </a:cubicBezTo>
                    </a:path>
                  </a:pathLst>
                </a:custGeom>
                <a:noFill/>
                <a:ln w="38100">
                  <a:solidFill>
                    <a:srgbClr val="996633"/>
                  </a:solidFill>
                  <a:round/>
                </a:ln>
              </p:spPr>
              <p:txBody>
                <a:bodyPr/>
                <a:lstStyle/>
                <a:p>
                  <a:endParaRPr lang="zh-CN" altLang="en-US"/>
                </a:p>
              </p:txBody>
            </p:sp>
            <p:sp>
              <p:nvSpPr>
                <p:cNvPr id="13387" name="任意多边形 27723"/>
                <p:cNvSpPr>
                  <a:spLocks noChangeArrowheads="1"/>
                </p:cNvSpPr>
                <p:nvPr>
                  <p:custDataLst>
                    <p:tags r:id="rId77"/>
                  </p:custDataLst>
                </p:nvPr>
              </p:nvSpPr>
              <p:spPr bwMode="auto">
                <a:xfrm>
                  <a:off x="2924" y="2322"/>
                  <a:ext cx="133" cy="425"/>
                </a:xfrm>
                <a:custGeom>
                  <a:cxnLst>
                    <a:cxn ang="0">
                      <a:pos x="0" y="0"/>
                    </a:cxn>
                    <a:cxn ang="0">
                      <a:pos x="18" y="26"/>
                    </a:cxn>
                    <a:cxn ang="0">
                      <a:pos x="45" y="35"/>
                    </a:cxn>
                    <a:cxn ang="0">
                      <a:pos x="53" y="62"/>
                    </a:cxn>
                    <a:cxn ang="0">
                      <a:pos x="89" y="124"/>
                    </a:cxn>
                    <a:cxn ang="0">
                      <a:pos x="133" y="310"/>
                    </a:cxn>
                    <a:cxn ang="0">
                      <a:pos x="107" y="425"/>
                    </a:cxn>
                  </a:cxnLst>
                  <a:rect l="0" t="0" r="r" b="b"/>
                  <a:pathLst>
                    <a:path w="133" h="425">
                      <a:moveTo>
                        <a:pt x="0" y="0"/>
                      </a:moveTo>
                      <a:cubicBezTo>
                        <a:pt x="6" y="9"/>
                        <a:pt x="10" y="20"/>
                        <a:pt x="18" y="26"/>
                      </a:cubicBezTo>
                      <a:cubicBezTo>
                        <a:pt x="25" y="32"/>
                        <a:pt x="38" y="28"/>
                        <a:pt x="45" y="35"/>
                      </a:cubicBezTo>
                      <a:cubicBezTo>
                        <a:pt x="52" y="42"/>
                        <a:pt x="49" y="54"/>
                        <a:pt x="53" y="62"/>
                      </a:cubicBezTo>
                      <a:cubicBezTo>
                        <a:pt x="64" y="83"/>
                        <a:pt x="78" y="103"/>
                        <a:pt x="89" y="124"/>
                      </a:cubicBezTo>
                      <a:cubicBezTo>
                        <a:pt x="100" y="257"/>
                        <a:pt x="101" y="215"/>
                        <a:pt x="133" y="310"/>
                      </a:cubicBezTo>
                      <a:cubicBezTo>
                        <a:pt x="123" y="357"/>
                        <a:pt x="107" y="377"/>
                        <a:pt x="107" y="425"/>
                      </a:cubicBezTo>
                    </a:path>
                  </a:pathLst>
                </a:custGeom>
                <a:noFill/>
                <a:ln w="38100">
                  <a:solidFill>
                    <a:srgbClr val="996633"/>
                  </a:solidFill>
                  <a:round/>
                </a:ln>
              </p:spPr>
              <p:txBody>
                <a:bodyPr/>
                <a:lstStyle/>
                <a:p>
                  <a:endParaRPr lang="zh-CN" altLang="en-US"/>
                </a:p>
              </p:txBody>
            </p:sp>
          </p:grpSp>
          <p:grpSp>
            <p:nvGrpSpPr>
              <p:cNvPr id="13388" name="组合 27724"/>
              <p:cNvGrpSpPr/>
              <p:nvPr>
                <p:custDataLst>
                  <p:tags r:id="rId78"/>
                </p:custDataLst>
              </p:nvPr>
            </p:nvGrpSpPr>
            <p:grpSpPr>
              <a:xfrm>
                <a:off x="2269" y="2224"/>
                <a:ext cx="443" cy="585"/>
                <a:chOff x="2269" y="2224"/>
                <a:chExt cx="443" cy="585"/>
              </a:xfrm>
            </p:grpSpPr>
            <p:sp>
              <p:nvSpPr>
                <p:cNvPr id="13389" name="任意多边形 27725"/>
                <p:cNvSpPr>
                  <a:spLocks noChangeArrowheads="1"/>
                </p:cNvSpPr>
                <p:nvPr>
                  <p:custDataLst>
                    <p:tags r:id="rId79"/>
                  </p:custDataLst>
                </p:nvPr>
              </p:nvSpPr>
              <p:spPr bwMode="auto">
                <a:xfrm>
                  <a:off x="2269" y="2224"/>
                  <a:ext cx="186" cy="364"/>
                </a:xfrm>
                <a:custGeom>
                  <a:cxnLst>
                    <a:cxn ang="0">
                      <a:pos x="0" y="0"/>
                    </a:cxn>
                    <a:cxn ang="0">
                      <a:pos x="26" y="9"/>
                    </a:cxn>
                    <a:cxn ang="0">
                      <a:pos x="62" y="62"/>
                    </a:cxn>
                    <a:cxn ang="0">
                      <a:pos x="79" y="177"/>
                    </a:cxn>
                    <a:cxn ang="0">
                      <a:pos x="124" y="266"/>
                    </a:cxn>
                    <a:cxn ang="0">
                      <a:pos x="186" y="364"/>
                    </a:cxn>
                  </a:cxnLst>
                  <a:rect l="0" t="0" r="r" b="b"/>
                  <a:pathLst>
                    <a:path w="186" h="364">
                      <a:moveTo>
                        <a:pt x="0" y="0"/>
                      </a:moveTo>
                      <a:cubicBezTo>
                        <a:pt x="9" y="3"/>
                        <a:pt x="20" y="3"/>
                        <a:pt x="26" y="9"/>
                      </a:cubicBezTo>
                      <a:cubicBezTo>
                        <a:pt x="41" y="24"/>
                        <a:pt x="62" y="62"/>
                        <a:pt x="62" y="62"/>
                      </a:cubicBezTo>
                      <a:cubicBezTo>
                        <a:pt x="82" y="130"/>
                        <a:pt x="92" y="90"/>
                        <a:pt x="79" y="177"/>
                      </a:cubicBezTo>
                      <a:cubicBezTo>
                        <a:pt x="87" y="227"/>
                        <a:pt x="77" y="250"/>
                        <a:pt x="124" y="266"/>
                      </a:cubicBezTo>
                      <a:cubicBezTo>
                        <a:pt x="162" y="292"/>
                        <a:pt x="186" y="319"/>
                        <a:pt x="186" y="364"/>
                      </a:cubicBezTo>
                    </a:path>
                  </a:pathLst>
                </a:custGeom>
                <a:noFill/>
                <a:ln w="38100">
                  <a:solidFill>
                    <a:srgbClr val="996633"/>
                  </a:solidFill>
                  <a:round/>
                </a:ln>
              </p:spPr>
              <p:txBody>
                <a:bodyPr/>
                <a:lstStyle/>
                <a:p>
                  <a:endParaRPr lang="zh-CN" altLang="en-US"/>
                </a:p>
              </p:txBody>
            </p:sp>
            <p:sp>
              <p:nvSpPr>
                <p:cNvPr id="13390" name="任意多边形 27726"/>
                <p:cNvSpPr>
                  <a:spLocks noChangeArrowheads="1"/>
                </p:cNvSpPr>
                <p:nvPr>
                  <p:custDataLst>
                    <p:tags r:id="rId80"/>
                  </p:custDataLst>
                </p:nvPr>
              </p:nvSpPr>
              <p:spPr bwMode="auto">
                <a:xfrm>
                  <a:off x="2446" y="2295"/>
                  <a:ext cx="266" cy="514"/>
                </a:xfrm>
                <a:custGeom>
                  <a:cxnLst>
                    <a:cxn ang="0">
                      <a:pos x="0" y="0"/>
                    </a:cxn>
                    <a:cxn ang="0">
                      <a:pos x="35" y="98"/>
                    </a:cxn>
                    <a:cxn ang="0">
                      <a:pos x="44" y="177"/>
                    </a:cxn>
                    <a:cxn ang="0">
                      <a:pos x="195" y="301"/>
                    </a:cxn>
                    <a:cxn ang="0">
                      <a:pos x="212" y="328"/>
                    </a:cxn>
                    <a:cxn ang="0">
                      <a:pos x="212" y="381"/>
                    </a:cxn>
                    <a:cxn ang="0">
                      <a:pos x="266" y="514"/>
                    </a:cxn>
                  </a:cxnLst>
                  <a:rect l="0" t="0" r="r" b="b"/>
                  <a:pathLst>
                    <a:path w="266" h="514">
                      <a:moveTo>
                        <a:pt x="0" y="0"/>
                      </a:moveTo>
                      <a:cubicBezTo>
                        <a:pt x="8" y="39"/>
                        <a:pt x="23" y="62"/>
                        <a:pt x="35" y="98"/>
                      </a:cubicBezTo>
                      <a:cubicBezTo>
                        <a:pt x="38" y="124"/>
                        <a:pt x="39" y="151"/>
                        <a:pt x="44" y="177"/>
                      </a:cubicBezTo>
                      <a:cubicBezTo>
                        <a:pt x="62" y="266"/>
                        <a:pt x="116" y="278"/>
                        <a:pt x="195" y="301"/>
                      </a:cubicBezTo>
                      <a:cubicBezTo>
                        <a:pt x="201" y="310"/>
                        <a:pt x="210" y="318"/>
                        <a:pt x="212" y="328"/>
                      </a:cubicBezTo>
                      <a:cubicBezTo>
                        <a:pt x="223" y="394"/>
                        <a:pt x="180" y="316"/>
                        <a:pt x="212" y="381"/>
                      </a:cubicBezTo>
                      <a:cubicBezTo>
                        <a:pt x="230" y="417"/>
                        <a:pt x="266" y="472"/>
                        <a:pt x="266" y="514"/>
                      </a:cubicBezTo>
                    </a:path>
                  </a:pathLst>
                </a:custGeom>
                <a:noFill/>
                <a:ln w="38100">
                  <a:solidFill>
                    <a:srgbClr val="996633"/>
                  </a:solidFill>
                  <a:round/>
                </a:ln>
              </p:spPr>
              <p:txBody>
                <a:bodyPr/>
                <a:lstStyle/>
                <a:p>
                  <a:endParaRPr lang="zh-CN" altLang="en-US"/>
                </a:p>
              </p:txBody>
            </p:sp>
          </p:grpSp>
        </p:grpSp>
        <p:grpSp>
          <p:nvGrpSpPr>
            <p:cNvPr id="13391" name="组合 27727"/>
            <p:cNvGrpSpPr/>
            <p:nvPr>
              <p:custDataLst>
                <p:tags r:id="rId81"/>
              </p:custDataLst>
            </p:nvPr>
          </p:nvGrpSpPr>
          <p:grpSpPr>
            <a:xfrm>
              <a:off x="151" y="2658"/>
              <a:ext cx="431" cy="284"/>
              <a:chOff x="151" y="2658"/>
              <a:chExt cx="431" cy="284"/>
            </a:xfrm>
          </p:grpSpPr>
          <p:sp>
            <p:nvSpPr>
              <p:cNvPr id="13392" name="任意多边形 27728"/>
              <p:cNvSpPr>
                <a:spLocks noChangeArrowheads="1"/>
              </p:cNvSpPr>
              <p:nvPr>
                <p:custDataLst>
                  <p:tags r:id="rId82"/>
                </p:custDataLst>
              </p:nvPr>
            </p:nvSpPr>
            <p:spPr bwMode="auto">
              <a:xfrm>
                <a:off x="151" y="2667"/>
                <a:ext cx="257" cy="265"/>
              </a:xfrm>
              <a:custGeom>
                <a:cxnLst>
                  <a:cxn ang="0">
                    <a:pos x="257" y="0"/>
                  </a:cxn>
                  <a:cxn ang="0">
                    <a:pos x="133" y="36"/>
                  </a:cxn>
                  <a:cxn ang="0">
                    <a:pos x="106" y="45"/>
                  </a:cxn>
                  <a:cxn ang="0">
                    <a:pos x="97" y="98"/>
                  </a:cxn>
                  <a:cxn ang="0">
                    <a:pos x="53" y="142"/>
                  </a:cxn>
                  <a:cxn ang="0">
                    <a:pos x="35" y="178"/>
                  </a:cxn>
                  <a:cxn ang="0">
                    <a:pos x="44" y="204"/>
                  </a:cxn>
                  <a:cxn ang="0">
                    <a:pos x="0" y="257"/>
                  </a:cxn>
                </a:cxnLst>
                <a:rect l="0" t="0" r="r" b="b"/>
                <a:pathLst>
                  <a:path w="257" h="265">
                    <a:moveTo>
                      <a:pt x="257" y="0"/>
                    </a:moveTo>
                    <a:cubicBezTo>
                      <a:pt x="165" y="23"/>
                      <a:pt x="211" y="10"/>
                      <a:pt x="133" y="36"/>
                    </a:cubicBezTo>
                    <a:cubicBezTo>
                      <a:pt x="124" y="39"/>
                      <a:pt x="106" y="45"/>
                      <a:pt x="106" y="45"/>
                    </a:cubicBezTo>
                    <a:cubicBezTo>
                      <a:pt x="55" y="118"/>
                      <a:pt x="109" y="25"/>
                      <a:pt x="97" y="98"/>
                    </a:cubicBezTo>
                    <a:cubicBezTo>
                      <a:pt x="94" y="118"/>
                      <a:pt x="67" y="132"/>
                      <a:pt x="53" y="142"/>
                    </a:cubicBezTo>
                    <a:cubicBezTo>
                      <a:pt x="47" y="154"/>
                      <a:pt x="37" y="165"/>
                      <a:pt x="35" y="178"/>
                    </a:cubicBezTo>
                    <a:cubicBezTo>
                      <a:pt x="34" y="187"/>
                      <a:pt x="45" y="195"/>
                      <a:pt x="44" y="204"/>
                    </a:cubicBezTo>
                    <a:cubicBezTo>
                      <a:pt x="37" y="265"/>
                      <a:pt x="38" y="257"/>
                      <a:pt x="0" y="257"/>
                    </a:cubicBezTo>
                  </a:path>
                </a:pathLst>
              </a:custGeom>
              <a:noFill/>
              <a:ln w="9525">
                <a:solidFill>
                  <a:srgbClr val="990000"/>
                </a:solidFill>
                <a:round/>
              </a:ln>
            </p:spPr>
            <p:txBody>
              <a:bodyPr/>
              <a:lstStyle/>
              <a:p>
                <a:endParaRPr lang="zh-CN" altLang="en-US"/>
              </a:p>
            </p:txBody>
          </p:sp>
          <p:sp>
            <p:nvSpPr>
              <p:cNvPr id="13393" name="任意多边形 27729"/>
              <p:cNvSpPr>
                <a:spLocks noChangeArrowheads="1"/>
              </p:cNvSpPr>
              <p:nvPr>
                <p:custDataLst>
                  <p:tags r:id="rId83"/>
                </p:custDataLst>
              </p:nvPr>
            </p:nvSpPr>
            <p:spPr bwMode="auto">
              <a:xfrm>
                <a:off x="336" y="2658"/>
                <a:ext cx="72" cy="284"/>
              </a:xfrm>
              <a:custGeom>
                <a:cxnLst>
                  <a:cxn ang="0">
                    <a:pos x="72" y="0"/>
                  </a:cxn>
                  <a:cxn ang="0">
                    <a:pos x="10" y="71"/>
                  </a:cxn>
                  <a:cxn ang="0">
                    <a:pos x="45" y="160"/>
                  </a:cxn>
                  <a:cxn ang="0">
                    <a:pos x="27" y="231"/>
                  </a:cxn>
                  <a:cxn ang="0">
                    <a:pos x="63" y="284"/>
                  </a:cxn>
                </a:cxnLst>
                <a:rect l="0" t="0" r="r" b="b"/>
                <a:pathLst>
                  <a:path w="72" h="284">
                    <a:moveTo>
                      <a:pt x="72" y="0"/>
                    </a:moveTo>
                    <a:cubicBezTo>
                      <a:pt x="53" y="29"/>
                      <a:pt x="29" y="42"/>
                      <a:pt x="10" y="71"/>
                    </a:cubicBezTo>
                    <a:cubicBezTo>
                      <a:pt x="20" y="104"/>
                      <a:pt x="26" y="131"/>
                      <a:pt x="45" y="160"/>
                    </a:cubicBezTo>
                    <a:cubicBezTo>
                      <a:pt x="0" y="190"/>
                      <a:pt x="5" y="187"/>
                      <a:pt x="27" y="231"/>
                    </a:cubicBezTo>
                    <a:cubicBezTo>
                      <a:pt x="36" y="249"/>
                      <a:pt x="37" y="284"/>
                      <a:pt x="63" y="284"/>
                    </a:cubicBezTo>
                  </a:path>
                </a:pathLst>
              </a:custGeom>
              <a:noFill/>
              <a:ln w="9525">
                <a:solidFill>
                  <a:srgbClr val="990000"/>
                </a:solidFill>
                <a:round/>
              </a:ln>
            </p:spPr>
            <p:txBody>
              <a:bodyPr/>
              <a:lstStyle/>
              <a:p>
                <a:endParaRPr lang="zh-CN" altLang="en-US"/>
              </a:p>
            </p:txBody>
          </p:sp>
          <p:sp>
            <p:nvSpPr>
              <p:cNvPr id="13394" name="任意多边形 27730"/>
              <p:cNvSpPr>
                <a:spLocks noChangeArrowheads="1"/>
              </p:cNvSpPr>
              <p:nvPr>
                <p:custDataLst>
                  <p:tags r:id="rId84"/>
                </p:custDataLst>
              </p:nvPr>
            </p:nvSpPr>
            <p:spPr bwMode="auto">
              <a:xfrm>
                <a:off x="408" y="2676"/>
                <a:ext cx="174" cy="266"/>
              </a:xfrm>
              <a:custGeom>
                <a:cxnLst>
                  <a:cxn ang="0">
                    <a:pos x="26" y="0"/>
                  </a:cxn>
                  <a:cxn ang="0">
                    <a:pos x="35" y="53"/>
                  </a:cxn>
                  <a:cxn ang="0">
                    <a:pos x="0" y="107"/>
                  </a:cxn>
                  <a:cxn ang="0">
                    <a:pos x="8" y="133"/>
                  </a:cxn>
                  <a:cxn ang="0">
                    <a:pos x="35" y="142"/>
                  </a:cxn>
                  <a:cxn ang="0">
                    <a:pos x="141" y="195"/>
                  </a:cxn>
                  <a:cxn ang="0">
                    <a:pos x="159" y="266"/>
                  </a:cxn>
                </a:cxnLst>
                <a:rect l="0" t="0" r="r" b="b"/>
                <a:pathLst>
                  <a:path w="174" h="266">
                    <a:moveTo>
                      <a:pt x="26" y="0"/>
                    </a:moveTo>
                    <a:cubicBezTo>
                      <a:pt x="44" y="27"/>
                      <a:pt x="52" y="23"/>
                      <a:pt x="35" y="53"/>
                    </a:cubicBezTo>
                    <a:cubicBezTo>
                      <a:pt x="25" y="72"/>
                      <a:pt x="0" y="107"/>
                      <a:pt x="0" y="107"/>
                    </a:cubicBezTo>
                    <a:cubicBezTo>
                      <a:pt x="3" y="116"/>
                      <a:pt x="2" y="127"/>
                      <a:pt x="8" y="133"/>
                    </a:cubicBezTo>
                    <a:cubicBezTo>
                      <a:pt x="15" y="140"/>
                      <a:pt x="27" y="138"/>
                      <a:pt x="35" y="142"/>
                    </a:cubicBezTo>
                    <a:cubicBezTo>
                      <a:pt x="71" y="160"/>
                      <a:pt x="103" y="182"/>
                      <a:pt x="141" y="195"/>
                    </a:cubicBezTo>
                    <a:cubicBezTo>
                      <a:pt x="159" y="221"/>
                      <a:pt x="174" y="236"/>
                      <a:pt x="159" y="266"/>
                    </a:cubicBezTo>
                  </a:path>
                </a:pathLst>
              </a:custGeom>
              <a:noFill/>
              <a:ln w="9525">
                <a:solidFill>
                  <a:srgbClr val="990000"/>
                </a:solidFill>
                <a:round/>
              </a:ln>
            </p:spPr>
            <p:txBody>
              <a:bodyPr/>
              <a:lstStyle/>
              <a:p>
                <a:endParaRPr lang="zh-CN" altLang="en-US"/>
              </a:p>
            </p:txBody>
          </p:sp>
        </p:grpSp>
        <p:grpSp>
          <p:nvGrpSpPr>
            <p:cNvPr id="13395" name="组合 27731"/>
            <p:cNvGrpSpPr/>
            <p:nvPr>
              <p:custDataLst>
                <p:tags r:id="rId85"/>
              </p:custDataLst>
            </p:nvPr>
          </p:nvGrpSpPr>
          <p:grpSpPr>
            <a:xfrm>
              <a:off x="664" y="2641"/>
              <a:ext cx="313" cy="345"/>
              <a:chOff x="664" y="2641"/>
              <a:chExt cx="313" cy="345"/>
            </a:xfrm>
          </p:grpSpPr>
          <p:sp>
            <p:nvSpPr>
              <p:cNvPr id="13396" name="任意多边形 27732"/>
              <p:cNvSpPr>
                <a:spLocks noChangeArrowheads="1"/>
              </p:cNvSpPr>
              <p:nvPr>
                <p:custDataLst>
                  <p:tags r:id="rId86"/>
                </p:custDataLst>
              </p:nvPr>
            </p:nvSpPr>
            <p:spPr bwMode="auto">
              <a:xfrm>
                <a:off x="664" y="2641"/>
                <a:ext cx="266" cy="345"/>
              </a:xfrm>
              <a:custGeom>
                <a:cxnLst>
                  <a:cxn ang="0">
                    <a:pos x="266" y="0"/>
                  </a:cxn>
                  <a:cxn ang="0">
                    <a:pos x="134" y="62"/>
                  </a:cxn>
                  <a:cxn ang="0">
                    <a:pos x="98" y="79"/>
                  </a:cxn>
                  <a:cxn ang="0">
                    <a:pos x="72" y="88"/>
                  </a:cxn>
                  <a:cxn ang="0">
                    <a:pos x="80" y="115"/>
                  </a:cxn>
                  <a:cxn ang="0">
                    <a:pos x="98" y="168"/>
                  </a:cxn>
                  <a:cxn ang="0">
                    <a:pos x="63" y="212"/>
                  </a:cxn>
                  <a:cxn ang="0">
                    <a:pos x="9" y="274"/>
                  </a:cxn>
                  <a:cxn ang="0">
                    <a:pos x="18" y="345"/>
                  </a:cxn>
                </a:cxnLst>
                <a:rect l="0" t="0" r="r" b="b"/>
                <a:pathLst>
                  <a:path w="266" h="345">
                    <a:moveTo>
                      <a:pt x="266" y="0"/>
                    </a:moveTo>
                    <a:cubicBezTo>
                      <a:pt x="208" y="38"/>
                      <a:pt x="199" y="51"/>
                      <a:pt x="134" y="62"/>
                    </a:cubicBezTo>
                    <a:cubicBezTo>
                      <a:pt x="122" y="68"/>
                      <a:pt x="110" y="74"/>
                      <a:pt x="98" y="79"/>
                    </a:cubicBezTo>
                    <a:cubicBezTo>
                      <a:pt x="90" y="83"/>
                      <a:pt x="76" y="80"/>
                      <a:pt x="72" y="88"/>
                    </a:cubicBezTo>
                    <a:cubicBezTo>
                      <a:pt x="68" y="96"/>
                      <a:pt x="77" y="106"/>
                      <a:pt x="80" y="115"/>
                    </a:cubicBezTo>
                    <a:cubicBezTo>
                      <a:pt x="86" y="133"/>
                      <a:pt x="98" y="168"/>
                      <a:pt x="98" y="168"/>
                    </a:cubicBezTo>
                    <a:cubicBezTo>
                      <a:pt x="75" y="237"/>
                      <a:pt x="109" y="155"/>
                      <a:pt x="63" y="212"/>
                    </a:cubicBezTo>
                    <a:cubicBezTo>
                      <a:pt x="37" y="244"/>
                      <a:pt x="62" y="258"/>
                      <a:pt x="9" y="274"/>
                    </a:cubicBezTo>
                    <a:cubicBezTo>
                      <a:pt x="0" y="305"/>
                      <a:pt x="3" y="317"/>
                      <a:pt x="18" y="345"/>
                    </a:cubicBezTo>
                  </a:path>
                </a:pathLst>
              </a:custGeom>
              <a:noFill/>
              <a:ln w="9525">
                <a:solidFill>
                  <a:srgbClr val="990000"/>
                </a:solidFill>
                <a:round/>
              </a:ln>
            </p:spPr>
            <p:txBody>
              <a:bodyPr/>
              <a:lstStyle/>
              <a:p>
                <a:endParaRPr lang="zh-CN" altLang="en-US"/>
              </a:p>
            </p:txBody>
          </p:sp>
          <p:sp>
            <p:nvSpPr>
              <p:cNvPr id="13397" name="任意多边形 27733"/>
              <p:cNvSpPr>
                <a:spLocks noChangeArrowheads="1"/>
              </p:cNvSpPr>
              <p:nvPr>
                <p:custDataLst>
                  <p:tags r:id="rId87"/>
                </p:custDataLst>
              </p:nvPr>
            </p:nvSpPr>
            <p:spPr bwMode="auto">
              <a:xfrm>
                <a:off x="868" y="2649"/>
                <a:ext cx="109" cy="311"/>
              </a:xfrm>
              <a:custGeom>
                <a:cxnLst>
                  <a:cxn ang="0">
                    <a:pos x="54" y="0"/>
                  </a:cxn>
                  <a:cxn ang="0">
                    <a:pos x="0" y="71"/>
                  </a:cxn>
                  <a:cxn ang="0">
                    <a:pos x="98" y="249"/>
                  </a:cxn>
                  <a:cxn ang="0">
                    <a:pos x="107" y="311"/>
                  </a:cxn>
                </a:cxnLst>
                <a:rect l="0" t="0" r="r" b="b"/>
                <a:pathLst>
                  <a:path w="109" h="311">
                    <a:moveTo>
                      <a:pt x="54" y="0"/>
                    </a:moveTo>
                    <a:cubicBezTo>
                      <a:pt x="34" y="29"/>
                      <a:pt x="12" y="38"/>
                      <a:pt x="0" y="71"/>
                    </a:cubicBezTo>
                    <a:cubicBezTo>
                      <a:pt x="15" y="146"/>
                      <a:pt x="32" y="205"/>
                      <a:pt x="98" y="249"/>
                    </a:cubicBezTo>
                    <a:cubicBezTo>
                      <a:pt x="109" y="293"/>
                      <a:pt x="107" y="272"/>
                      <a:pt x="107" y="311"/>
                    </a:cubicBezTo>
                  </a:path>
                </a:pathLst>
              </a:custGeom>
              <a:noFill/>
              <a:ln w="9525">
                <a:solidFill>
                  <a:srgbClr val="990000"/>
                </a:solidFill>
                <a:round/>
              </a:ln>
            </p:spPr>
            <p:txBody>
              <a:bodyPr/>
              <a:lstStyle/>
              <a:p>
                <a:endParaRPr lang="zh-CN" altLang="en-US"/>
              </a:p>
            </p:txBody>
          </p:sp>
        </p:grpSp>
        <p:grpSp>
          <p:nvGrpSpPr>
            <p:cNvPr id="13398" name="组合 27734"/>
            <p:cNvGrpSpPr/>
            <p:nvPr>
              <p:custDataLst>
                <p:tags r:id="rId88"/>
              </p:custDataLst>
            </p:nvPr>
          </p:nvGrpSpPr>
          <p:grpSpPr>
            <a:xfrm>
              <a:off x="1099" y="2632"/>
              <a:ext cx="213" cy="363"/>
              <a:chOff x="1099" y="2632"/>
              <a:chExt cx="213" cy="363"/>
            </a:xfrm>
          </p:grpSpPr>
          <p:sp>
            <p:nvSpPr>
              <p:cNvPr id="13399" name="任意多边形 27735"/>
              <p:cNvSpPr>
                <a:spLocks noChangeArrowheads="1"/>
              </p:cNvSpPr>
              <p:nvPr>
                <p:custDataLst>
                  <p:tags r:id="rId89"/>
                </p:custDataLst>
              </p:nvPr>
            </p:nvSpPr>
            <p:spPr bwMode="auto">
              <a:xfrm>
                <a:off x="1099" y="2632"/>
                <a:ext cx="168" cy="363"/>
              </a:xfrm>
              <a:custGeom>
                <a:cxnLst>
                  <a:cxn ang="0">
                    <a:pos x="168" y="0"/>
                  </a:cxn>
                  <a:cxn ang="0">
                    <a:pos x="80" y="62"/>
                  </a:cxn>
                  <a:cxn ang="0">
                    <a:pos x="35" y="142"/>
                  </a:cxn>
                  <a:cxn ang="0">
                    <a:pos x="62" y="195"/>
                  </a:cxn>
                  <a:cxn ang="0">
                    <a:pos x="9" y="266"/>
                  </a:cxn>
                  <a:cxn ang="0">
                    <a:pos x="0" y="363"/>
                  </a:cxn>
                </a:cxnLst>
                <a:rect l="0" t="0" r="r" b="b"/>
                <a:pathLst>
                  <a:path w="168" h="363">
                    <a:moveTo>
                      <a:pt x="168" y="0"/>
                    </a:moveTo>
                    <a:cubicBezTo>
                      <a:pt x="106" y="62"/>
                      <a:pt x="139" y="47"/>
                      <a:pt x="80" y="62"/>
                    </a:cubicBezTo>
                    <a:cubicBezTo>
                      <a:pt x="39" y="123"/>
                      <a:pt x="51" y="95"/>
                      <a:pt x="35" y="142"/>
                    </a:cubicBezTo>
                    <a:cubicBezTo>
                      <a:pt x="41" y="161"/>
                      <a:pt x="59" y="175"/>
                      <a:pt x="62" y="195"/>
                    </a:cubicBezTo>
                    <a:cubicBezTo>
                      <a:pt x="67" y="224"/>
                      <a:pt x="28" y="253"/>
                      <a:pt x="9" y="266"/>
                    </a:cubicBezTo>
                    <a:cubicBezTo>
                      <a:pt x="17" y="315"/>
                      <a:pt x="20" y="323"/>
                      <a:pt x="0" y="363"/>
                    </a:cubicBezTo>
                  </a:path>
                </a:pathLst>
              </a:custGeom>
              <a:noFill/>
              <a:ln w="9525">
                <a:solidFill>
                  <a:srgbClr val="990000"/>
                </a:solidFill>
                <a:round/>
              </a:ln>
            </p:spPr>
            <p:txBody>
              <a:bodyPr/>
              <a:lstStyle/>
              <a:p>
                <a:endParaRPr lang="zh-CN" altLang="en-US"/>
              </a:p>
            </p:txBody>
          </p:sp>
          <p:sp>
            <p:nvSpPr>
              <p:cNvPr id="13400" name="任意多边形 27736"/>
              <p:cNvSpPr>
                <a:spLocks noChangeArrowheads="1"/>
              </p:cNvSpPr>
              <p:nvPr>
                <p:custDataLst>
                  <p:tags r:id="rId90"/>
                </p:custDataLst>
              </p:nvPr>
            </p:nvSpPr>
            <p:spPr bwMode="auto">
              <a:xfrm>
                <a:off x="1249" y="2640"/>
                <a:ext cx="63" cy="302"/>
              </a:xfrm>
              <a:custGeom>
                <a:cxnLst>
                  <a:cxn ang="0">
                    <a:pos x="18" y="0"/>
                  </a:cxn>
                  <a:cxn ang="0">
                    <a:pos x="9" y="89"/>
                  </a:cxn>
                  <a:cxn ang="0">
                    <a:pos x="0" y="116"/>
                  </a:cxn>
                  <a:cxn ang="0">
                    <a:pos x="63" y="302"/>
                  </a:cxn>
                </a:cxnLst>
                <a:rect l="0" t="0" r="r" b="b"/>
                <a:pathLst>
                  <a:path w="62" h="302">
                    <a:moveTo>
                      <a:pt x="18" y="0"/>
                    </a:moveTo>
                    <a:cubicBezTo>
                      <a:pt x="15" y="30"/>
                      <a:pt x="14" y="60"/>
                      <a:pt x="9" y="89"/>
                    </a:cubicBezTo>
                    <a:cubicBezTo>
                      <a:pt x="8" y="98"/>
                      <a:pt x="0" y="107"/>
                      <a:pt x="0" y="116"/>
                    </a:cubicBezTo>
                    <a:cubicBezTo>
                      <a:pt x="0" y="179"/>
                      <a:pt x="63" y="245"/>
                      <a:pt x="63" y="302"/>
                    </a:cubicBezTo>
                  </a:path>
                </a:pathLst>
              </a:custGeom>
              <a:noFill/>
              <a:ln w="9525">
                <a:solidFill>
                  <a:srgbClr val="990000"/>
                </a:solidFill>
                <a:round/>
              </a:ln>
            </p:spPr>
            <p:txBody>
              <a:bodyPr/>
              <a:lstStyle/>
              <a:p>
                <a:endParaRPr lang="zh-CN" altLang="en-US"/>
              </a:p>
            </p:txBody>
          </p:sp>
        </p:grpSp>
        <p:grpSp>
          <p:nvGrpSpPr>
            <p:cNvPr id="13401" name="组合 27737"/>
            <p:cNvGrpSpPr/>
            <p:nvPr>
              <p:custDataLst>
                <p:tags r:id="rId91"/>
              </p:custDataLst>
            </p:nvPr>
          </p:nvGrpSpPr>
          <p:grpSpPr>
            <a:xfrm>
              <a:off x="1365" y="2623"/>
              <a:ext cx="214" cy="372"/>
              <a:chOff x="1365" y="2623"/>
              <a:chExt cx="214" cy="372"/>
            </a:xfrm>
          </p:grpSpPr>
          <p:sp>
            <p:nvSpPr>
              <p:cNvPr id="13402" name="任意多边形 27738"/>
              <p:cNvSpPr>
                <a:spLocks noChangeArrowheads="1"/>
              </p:cNvSpPr>
              <p:nvPr>
                <p:custDataLst>
                  <p:tags r:id="rId92"/>
                </p:custDataLst>
              </p:nvPr>
            </p:nvSpPr>
            <p:spPr bwMode="auto">
              <a:xfrm>
                <a:off x="1365" y="2650"/>
                <a:ext cx="91" cy="292"/>
              </a:xfrm>
              <a:custGeom>
                <a:cxnLst>
                  <a:cxn ang="0">
                    <a:pos x="26" y="0"/>
                  </a:cxn>
                  <a:cxn ang="0">
                    <a:pos x="62" y="97"/>
                  </a:cxn>
                  <a:cxn ang="0">
                    <a:pos x="0" y="159"/>
                  </a:cxn>
                  <a:cxn ang="0">
                    <a:pos x="53" y="221"/>
                  </a:cxn>
                  <a:cxn ang="0">
                    <a:pos x="62" y="292"/>
                  </a:cxn>
                </a:cxnLst>
                <a:rect l="0" t="0" r="r" b="b"/>
                <a:pathLst>
                  <a:path w="91" h="292">
                    <a:moveTo>
                      <a:pt x="26" y="0"/>
                    </a:moveTo>
                    <a:cubicBezTo>
                      <a:pt x="35" y="36"/>
                      <a:pt x="45" y="64"/>
                      <a:pt x="62" y="97"/>
                    </a:cubicBezTo>
                    <a:cubicBezTo>
                      <a:pt x="37" y="134"/>
                      <a:pt x="24" y="122"/>
                      <a:pt x="0" y="159"/>
                    </a:cubicBezTo>
                    <a:cubicBezTo>
                      <a:pt x="12" y="194"/>
                      <a:pt x="17" y="209"/>
                      <a:pt x="53" y="221"/>
                    </a:cubicBezTo>
                    <a:cubicBezTo>
                      <a:pt x="75" y="254"/>
                      <a:pt x="91" y="261"/>
                      <a:pt x="62" y="292"/>
                    </a:cubicBezTo>
                  </a:path>
                </a:pathLst>
              </a:custGeom>
              <a:noFill/>
              <a:ln w="9525">
                <a:solidFill>
                  <a:srgbClr val="990000"/>
                </a:solidFill>
                <a:round/>
              </a:ln>
            </p:spPr>
            <p:txBody>
              <a:bodyPr/>
              <a:lstStyle/>
              <a:p>
                <a:endParaRPr lang="zh-CN" altLang="en-US"/>
              </a:p>
            </p:txBody>
          </p:sp>
          <p:sp>
            <p:nvSpPr>
              <p:cNvPr id="13403" name="任意多边形 27739"/>
              <p:cNvSpPr>
                <a:spLocks noChangeArrowheads="1"/>
              </p:cNvSpPr>
              <p:nvPr>
                <p:custDataLst>
                  <p:tags r:id="rId93"/>
                </p:custDataLst>
              </p:nvPr>
            </p:nvSpPr>
            <p:spPr bwMode="auto">
              <a:xfrm>
                <a:off x="1436" y="2623"/>
                <a:ext cx="115" cy="248"/>
              </a:xfrm>
              <a:custGeom>
                <a:cxnLst>
                  <a:cxn ang="0">
                    <a:pos x="115" y="0"/>
                  </a:cxn>
                  <a:cxn ang="0">
                    <a:pos x="35" y="133"/>
                  </a:cxn>
                  <a:cxn ang="0">
                    <a:pos x="0" y="186"/>
                  </a:cxn>
                  <a:cxn ang="0">
                    <a:pos x="8" y="248"/>
                  </a:cxn>
                </a:cxnLst>
                <a:rect l="0" t="0" r="r" b="b"/>
                <a:pathLst>
                  <a:path w="115" h="248">
                    <a:moveTo>
                      <a:pt x="115" y="0"/>
                    </a:moveTo>
                    <a:cubicBezTo>
                      <a:pt x="66" y="33"/>
                      <a:pt x="54" y="78"/>
                      <a:pt x="35" y="133"/>
                    </a:cubicBezTo>
                    <a:cubicBezTo>
                      <a:pt x="28" y="153"/>
                      <a:pt x="0" y="186"/>
                      <a:pt x="0" y="186"/>
                    </a:cubicBezTo>
                    <a:cubicBezTo>
                      <a:pt x="9" y="236"/>
                      <a:pt x="8" y="215"/>
                      <a:pt x="8" y="248"/>
                    </a:cubicBezTo>
                  </a:path>
                </a:pathLst>
              </a:custGeom>
              <a:noFill/>
              <a:ln w="9525">
                <a:solidFill>
                  <a:srgbClr val="990000"/>
                </a:solidFill>
                <a:round/>
              </a:ln>
            </p:spPr>
            <p:txBody>
              <a:bodyPr/>
              <a:lstStyle/>
              <a:p>
                <a:endParaRPr lang="zh-CN" altLang="en-US"/>
              </a:p>
            </p:txBody>
          </p:sp>
          <p:sp>
            <p:nvSpPr>
              <p:cNvPr id="13404" name="任意多边形 27740"/>
              <p:cNvSpPr>
                <a:spLocks noChangeArrowheads="1"/>
              </p:cNvSpPr>
              <p:nvPr>
                <p:custDataLst>
                  <p:tags r:id="rId94"/>
                </p:custDataLst>
              </p:nvPr>
            </p:nvSpPr>
            <p:spPr bwMode="auto">
              <a:xfrm>
                <a:off x="1534" y="2641"/>
                <a:ext cx="45" cy="354"/>
              </a:xfrm>
              <a:custGeom>
                <a:cxnLst>
                  <a:cxn ang="0">
                    <a:pos x="26" y="0"/>
                  </a:cxn>
                  <a:cxn ang="0">
                    <a:pos x="17" y="150"/>
                  </a:cxn>
                  <a:cxn ang="0">
                    <a:pos x="43" y="230"/>
                  </a:cxn>
                  <a:cxn ang="0">
                    <a:pos x="43" y="354"/>
                  </a:cxn>
                </a:cxnLst>
                <a:rect l="0" t="0" r="r" b="b"/>
                <a:pathLst>
                  <a:path w="45" h="354">
                    <a:moveTo>
                      <a:pt x="26" y="0"/>
                    </a:moveTo>
                    <a:cubicBezTo>
                      <a:pt x="0" y="77"/>
                      <a:pt x="2" y="47"/>
                      <a:pt x="17" y="150"/>
                    </a:cubicBezTo>
                    <a:cubicBezTo>
                      <a:pt x="21" y="176"/>
                      <a:pt x="41" y="204"/>
                      <a:pt x="43" y="230"/>
                    </a:cubicBezTo>
                    <a:cubicBezTo>
                      <a:pt x="45" y="271"/>
                      <a:pt x="43" y="313"/>
                      <a:pt x="43" y="354"/>
                    </a:cubicBezTo>
                  </a:path>
                </a:pathLst>
              </a:custGeom>
              <a:noFill/>
              <a:ln w="9525">
                <a:solidFill>
                  <a:srgbClr val="990000"/>
                </a:solidFill>
                <a:round/>
              </a:ln>
            </p:spPr>
            <p:txBody>
              <a:bodyPr/>
              <a:lstStyle/>
              <a:p>
                <a:endParaRPr lang="zh-CN" altLang="en-US"/>
              </a:p>
            </p:txBody>
          </p:sp>
        </p:grpSp>
        <p:grpSp>
          <p:nvGrpSpPr>
            <p:cNvPr id="13405" name="组合 27741"/>
            <p:cNvGrpSpPr/>
            <p:nvPr>
              <p:custDataLst>
                <p:tags r:id="rId95"/>
              </p:custDataLst>
            </p:nvPr>
          </p:nvGrpSpPr>
          <p:grpSpPr>
            <a:xfrm>
              <a:off x="1719" y="2641"/>
              <a:ext cx="186" cy="354"/>
              <a:chOff x="1719" y="2641"/>
              <a:chExt cx="186" cy="354"/>
            </a:xfrm>
          </p:grpSpPr>
          <p:sp>
            <p:nvSpPr>
              <p:cNvPr id="13406" name="任意多边形 27742"/>
              <p:cNvSpPr>
                <a:spLocks noChangeArrowheads="1"/>
              </p:cNvSpPr>
              <p:nvPr>
                <p:custDataLst>
                  <p:tags r:id="rId96"/>
                </p:custDataLst>
              </p:nvPr>
            </p:nvSpPr>
            <p:spPr bwMode="auto">
              <a:xfrm>
                <a:off x="1719" y="2658"/>
                <a:ext cx="71" cy="302"/>
              </a:xfrm>
              <a:custGeom>
                <a:cxnLst>
                  <a:cxn ang="0">
                    <a:pos x="71" y="0"/>
                  </a:cxn>
                  <a:cxn ang="0">
                    <a:pos x="9" y="54"/>
                  </a:cxn>
                  <a:cxn ang="0">
                    <a:pos x="62" y="204"/>
                  </a:cxn>
                  <a:cxn ang="0">
                    <a:pos x="36" y="266"/>
                  </a:cxn>
                  <a:cxn ang="0">
                    <a:pos x="9" y="302"/>
                  </a:cxn>
                </a:cxnLst>
                <a:rect l="0" t="0" r="r" b="b"/>
                <a:pathLst>
                  <a:path w="71" h="302">
                    <a:moveTo>
                      <a:pt x="71" y="0"/>
                    </a:moveTo>
                    <a:cubicBezTo>
                      <a:pt x="36" y="12"/>
                      <a:pt x="21" y="18"/>
                      <a:pt x="9" y="54"/>
                    </a:cubicBezTo>
                    <a:cubicBezTo>
                      <a:pt x="21" y="181"/>
                      <a:pt x="8" y="126"/>
                      <a:pt x="62" y="204"/>
                    </a:cubicBezTo>
                    <a:cubicBezTo>
                      <a:pt x="57" y="224"/>
                      <a:pt x="54" y="251"/>
                      <a:pt x="36" y="266"/>
                    </a:cubicBezTo>
                    <a:cubicBezTo>
                      <a:pt x="0" y="294"/>
                      <a:pt x="9" y="250"/>
                      <a:pt x="9" y="302"/>
                    </a:cubicBezTo>
                  </a:path>
                </a:pathLst>
              </a:custGeom>
              <a:noFill/>
              <a:ln w="9525">
                <a:solidFill>
                  <a:srgbClr val="990000"/>
                </a:solidFill>
                <a:round/>
              </a:ln>
            </p:spPr>
            <p:txBody>
              <a:bodyPr/>
              <a:lstStyle/>
              <a:p>
                <a:endParaRPr lang="zh-CN" altLang="en-US"/>
              </a:p>
            </p:txBody>
          </p:sp>
          <p:sp>
            <p:nvSpPr>
              <p:cNvPr id="13407" name="任意多边形 27743"/>
              <p:cNvSpPr>
                <a:spLocks noChangeArrowheads="1"/>
              </p:cNvSpPr>
              <p:nvPr>
                <p:custDataLst>
                  <p:tags r:id="rId97"/>
                </p:custDataLst>
              </p:nvPr>
            </p:nvSpPr>
            <p:spPr bwMode="auto">
              <a:xfrm>
                <a:off x="1785" y="2641"/>
                <a:ext cx="120" cy="354"/>
              </a:xfrm>
              <a:custGeom>
                <a:cxnLst>
                  <a:cxn ang="0">
                    <a:pos x="32" y="0"/>
                  </a:cxn>
                  <a:cxn ang="0">
                    <a:pos x="67" y="106"/>
                  </a:cxn>
                  <a:cxn ang="0">
                    <a:pos x="120" y="257"/>
                  </a:cxn>
                  <a:cxn ang="0">
                    <a:pos x="111" y="354"/>
                  </a:cxn>
                </a:cxnLst>
                <a:rect l="0" t="0" r="r" b="b"/>
                <a:pathLst>
                  <a:path w="120" h="354">
                    <a:moveTo>
                      <a:pt x="32" y="0"/>
                    </a:moveTo>
                    <a:cubicBezTo>
                      <a:pt x="0" y="47"/>
                      <a:pt x="15" y="89"/>
                      <a:pt x="67" y="106"/>
                    </a:cubicBezTo>
                    <a:cubicBezTo>
                      <a:pt x="99" y="153"/>
                      <a:pt x="89" y="208"/>
                      <a:pt x="120" y="257"/>
                    </a:cubicBezTo>
                    <a:cubicBezTo>
                      <a:pt x="103" y="305"/>
                      <a:pt x="111" y="274"/>
                      <a:pt x="111" y="354"/>
                    </a:cubicBezTo>
                  </a:path>
                </a:pathLst>
              </a:custGeom>
              <a:noFill/>
              <a:ln w="9525">
                <a:solidFill>
                  <a:srgbClr val="990000"/>
                </a:solidFill>
                <a:round/>
              </a:ln>
            </p:spPr>
            <p:txBody>
              <a:bodyPr/>
              <a:lstStyle/>
              <a:p>
                <a:endParaRPr lang="zh-CN" altLang="en-US"/>
              </a:p>
            </p:txBody>
          </p:sp>
        </p:grpSp>
        <p:grpSp>
          <p:nvGrpSpPr>
            <p:cNvPr id="13408" name="组合 27744"/>
            <p:cNvGrpSpPr/>
            <p:nvPr>
              <p:custDataLst>
                <p:tags r:id="rId98"/>
              </p:custDataLst>
            </p:nvPr>
          </p:nvGrpSpPr>
          <p:grpSpPr>
            <a:xfrm>
              <a:off x="1972" y="2694"/>
              <a:ext cx="346" cy="313"/>
              <a:chOff x="1972" y="2694"/>
              <a:chExt cx="346" cy="313"/>
            </a:xfrm>
          </p:grpSpPr>
          <p:sp>
            <p:nvSpPr>
              <p:cNvPr id="13409" name="任意多边形 27745"/>
              <p:cNvSpPr>
                <a:spLocks noChangeArrowheads="1"/>
              </p:cNvSpPr>
              <p:nvPr>
                <p:custDataLst>
                  <p:tags r:id="rId99"/>
                </p:custDataLst>
              </p:nvPr>
            </p:nvSpPr>
            <p:spPr bwMode="auto">
              <a:xfrm>
                <a:off x="2189" y="2756"/>
                <a:ext cx="129" cy="230"/>
              </a:xfrm>
              <a:custGeom>
                <a:cxnLst>
                  <a:cxn ang="0">
                    <a:pos x="0" y="0"/>
                  </a:cxn>
                  <a:cxn ang="0">
                    <a:pos x="35" y="9"/>
                  </a:cxn>
                  <a:cxn ang="0">
                    <a:pos x="80" y="151"/>
                  </a:cxn>
                  <a:cxn ang="0">
                    <a:pos x="97" y="177"/>
                  </a:cxn>
                  <a:cxn ang="0">
                    <a:pos x="124" y="195"/>
                  </a:cxn>
                  <a:cxn ang="0">
                    <a:pos x="124" y="230"/>
                  </a:cxn>
                </a:cxnLst>
                <a:rect l="0" t="0" r="r" b="b"/>
                <a:pathLst>
                  <a:path w="129" h="230">
                    <a:moveTo>
                      <a:pt x="0" y="0"/>
                    </a:moveTo>
                    <a:cubicBezTo>
                      <a:pt x="12" y="3"/>
                      <a:pt x="27" y="0"/>
                      <a:pt x="35" y="9"/>
                    </a:cubicBezTo>
                    <a:cubicBezTo>
                      <a:pt x="63" y="42"/>
                      <a:pt x="61" y="112"/>
                      <a:pt x="80" y="151"/>
                    </a:cubicBezTo>
                    <a:cubicBezTo>
                      <a:pt x="85" y="160"/>
                      <a:pt x="90" y="170"/>
                      <a:pt x="97" y="177"/>
                    </a:cubicBezTo>
                    <a:cubicBezTo>
                      <a:pt x="105" y="185"/>
                      <a:pt x="119" y="185"/>
                      <a:pt x="124" y="195"/>
                    </a:cubicBezTo>
                    <a:cubicBezTo>
                      <a:pt x="129" y="205"/>
                      <a:pt x="124" y="218"/>
                      <a:pt x="124" y="230"/>
                    </a:cubicBezTo>
                  </a:path>
                </a:pathLst>
              </a:custGeom>
              <a:noFill/>
              <a:ln w="9525">
                <a:solidFill>
                  <a:srgbClr val="990000"/>
                </a:solidFill>
                <a:round/>
              </a:ln>
            </p:spPr>
            <p:txBody>
              <a:bodyPr/>
              <a:lstStyle/>
              <a:p>
                <a:endParaRPr lang="zh-CN" altLang="en-US"/>
              </a:p>
            </p:txBody>
          </p:sp>
          <p:sp>
            <p:nvSpPr>
              <p:cNvPr id="13410" name="任意多边形 27746"/>
              <p:cNvSpPr>
                <a:spLocks noChangeArrowheads="1"/>
              </p:cNvSpPr>
              <p:nvPr>
                <p:custDataLst>
                  <p:tags r:id="rId100"/>
                </p:custDataLst>
              </p:nvPr>
            </p:nvSpPr>
            <p:spPr bwMode="auto">
              <a:xfrm>
                <a:off x="1972" y="2694"/>
                <a:ext cx="155" cy="283"/>
              </a:xfrm>
              <a:custGeom>
                <a:cxnLst>
                  <a:cxn ang="0">
                    <a:pos x="155" y="0"/>
                  </a:cxn>
                  <a:cxn ang="0">
                    <a:pos x="146" y="26"/>
                  </a:cxn>
                  <a:cxn ang="0">
                    <a:pos x="66" y="62"/>
                  </a:cxn>
                  <a:cxn ang="0">
                    <a:pos x="13" y="221"/>
                  </a:cxn>
                  <a:cxn ang="0">
                    <a:pos x="4" y="283"/>
                  </a:cxn>
                </a:cxnLst>
                <a:rect l="0" t="0" r="r" b="b"/>
                <a:pathLst>
                  <a:path w="155" h="283">
                    <a:moveTo>
                      <a:pt x="155" y="0"/>
                    </a:moveTo>
                    <a:cubicBezTo>
                      <a:pt x="152" y="9"/>
                      <a:pt x="153" y="21"/>
                      <a:pt x="146" y="26"/>
                    </a:cubicBezTo>
                    <a:cubicBezTo>
                      <a:pt x="122" y="43"/>
                      <a:pt x="90" y="46"/>
                      <a:pt x="66" y="62"/>
                    </a:cubicBezTo>
                    <a:cubicBezTo>
                      <a:pt x="32" y="113"/>
                      <a:pt x="47" y="171"/>
                      <a:pt x="13" y="221"/>
                    </a:cubicBezTo>
                    <a:cubicBezTo>
                      <a:pt x="0" y="259"/>
                      <a:pt x="4" y="239"/>
                      <a:pt x="4" y="283"/>
                    </a:cubicBezTo>
                  </a:path>
                </a:pathLst>
              </a:custGeom>
              <a:noFill/>
              <a:ln w="9525">
                <a:solidFill>
                  <a:srgbClr val="990000"/>
                </a:solidFill>
                <a:round/>
              </a:ln>
            </p:spPr>
            <p:txBody>
              <a:bodyPr/>
              <a:lstStyle/>
              <a:p>
                <a:endParaRPr lang="zh-CN" altLang="en-US"/>
              </a:p>
            </p:txBody>
          </p:sp>
          <p:sp>
            <p:nvSpPr>
              <p:cNvPr id="13411" name="任意多边形 27747"/>
              <p:cNvSpPr>
                <a:spLocks noChangeArrowheads="1"/>
              </p:cNvSpPr>
              <p:nvPr>
                <p:custDataLst>
                  <p:tags r:id="rId101"/>
                </p:custDataLst>
              </p:nvPr>
            </p:nvSpPr>
            <p:spPr bwMode="auto">
              <a:xfrm>
                <a:off x="2090" y="2765"/>
                <a:ext cx="90" cy="242"/>
              </a:xfrm>
              <a:custGeom>
                <a:cxnLst>
                  <a:cxn ang="0">
                    <a:pos x="90" y="0"/>
                  </a:cxn>
                  <a:cxn ang="0">
                    <a:pos x="19" y="62"/>
                  </a:cxn>
                  <a:cxn ang="0">
                    <a:pos x="10" y="168"/>
                  </a:cxn>
                  <a:cxn ang="0">
                    <a:pos x="1" y="204"/>
                  </a:cxn>
                </a:cxnLst>
                <a:rect l="0" t="0" r="r" b="b"/>
                <a:pathLst>
                  <a:path w="90" h="241">
                    <a:moveTo>
                      <a:pt x="90" y="0"/>
                    </a:moveTo>
                    <a:cubicBezTo>
                      <a:pt x="28" y="41"/>
                      <a:pt x="49" y="17"/>
                      <a:pt x="19" y="62"/>
                    </a:cubicBezTo>
                    <a:cubicBezTo>
                      <a:pt x="16" y="97"/>
                      <a:pt x="15" y="133"/>
                      <a:pt x="10" y="168"/>
                    </a:cubicBezTo>
                    <a:cubicBezTo>
                      <a:pt x="0" y="242"/>
                      <a:pt x="1" y="172"/>
                      <a:pt x="1" y="204"/>
                    </a:cubicBezTo>
                  </a:path>
                </a:pathLst>
              </a:custGeom>
              <a:noFill/>
              <a:ln w="9525">
                <a:solidFill>
                  <a:srgbClr val="990000"/>
                </a:solidFill>
                <a:round/>
              </a:ln>
            </p:spPr>
            <p:txBody>
              <a:bodyPr/>
              <a:lstStyle/>
              <a:p>
                <a:endParaRPr lang="zh-CN" altLang="en-US"/>
              </a:p>
            </p:txBody>
          </p:sp>
        </p:grpSp>
        <p:grpSp>
          <p:nvGrpSpPr>
            <p:cNvPr id="13412" name="组合 27748"/>
            <p:cNvGrpSpPr/>
            <p:nvPr>
              <p:custDataLst>
                <p:tags r:id="rId102"/>
              </p:custDataLst>
            </p:nvPr>
          </p:nvGrpSpPr>
          <p:grpSpPr>
            <a:xfrm>
              <a:off x="2251" y="2596"/>
              <a:ext cx="195" cy="435"/>
              <a:chOff x="2251" y="2596"/>
              <a:chExt cx="195" cy="435"/>
            </a:xfrm>
          </p:grpSpPr>
          <p:sp>
            <p:nvSpPr>
              <p:cNvPr id="13413" name="任意多边形 27749"/>
              <p:cNvSpPr>
                <a:spLocks noChangeArrowheads="1"/>
              </p:cNvSpPr>
              <p:nvPr>
                <p:custDataLst>
                  <p:tags r:id="rId103"/>
                </p:custDataLst>
              </p:nvPr>
            </p:nvSpPr>
            <p:spPr bwMode="auto">
              <a:xfrm>
                <a:off x="2251" y="2596"/>
                <a:ext cx="186" cy="417"/>
              </a:xfrm>
              <a:custGeom>
                <a:cxnLst>
                  <a:cxn ang="0">
                    <a:pos x="186" y="0"/>
                  </a:cxn>
                  <a:cxn ang="0">
                    <a:pos x="106" y="107"/>
                  </a:cxn>
                  <a:cxn ang="0">
                    <a:pos x="80" y="240"/>
                  </a:cxn>
                  <a:cxn ang="0">
                    <a:pos x="62" y="328"/>
                  </a:cxn>
                  <a:cxn ang="0">
                    <a:pos x="26" y="373"/>
                  </a:cxn>
                  <a:cxn ang="0">
                    <a:pos x="0" y="417"/>
                  </a:cxn>
                </a:cxnLst>
                <a:rect l="0" t="0" r="r" b="b"/>
                <a:pathLst>
                  <a:path w="186" h="417">
                    <a:moveTo>
                      <a:pt x="186" y="0"/>
                    </a:moveTo>
                    <a:cubicBezTo>
                      <a:pt x="171" y="44"/>
                      <a:pt x="132" y="69"/>
                      <a:pt x="106" y="107"/>
                    </a:cubicBezTo>
                    <a:cubicBezTo>
                      <a:pt x="137" y="152"/>
                      <a:pt x="133" y="222"/>
                      <a:pt x="80" y="240"/>
                    </a:cubicBezTo>
                    <a:cubicBezTo>
                      <a:pt x="57" y="284"/>
                      <a:pt x="33" y="286"/>
                      <a:pt x="62" y="328"/>
                    </a:cubicBezTo>
                    <a:cubicBezTo>
                      <a:pt x="44" y="381"/>
                      <a:pt x="67" y="332"/>
                      <a:pt x="26" y="373"/>
                    </a:cubicBezTo>
                    <a:cubicBezTo>
                      <a:pt x="16" y="383"/>
                      <a:pt x="7" y="404"/>
                      <a:pt x="0" y="417"/>
                    </a:cubicBezTo>
                  </a:path>
                </a:pathLst>
              </a:custGeom>
              <a:noFill/>
              <a:ln w="9525">
                <a:solidFill>
                  <a:srgbClr val="990000"/>
                </a:solidFill>
                <a:round/>
              </a:ln>
            </p:spPr>
            <p:txBody>
              <a:bodyPr/>
              <a:lstStyle/>
              <a:p>
                <a:endParaRPr lang="zh-CN" altLang="en-US"/>
              </a:p>
            </p:txBody>
          </p:sp>
          <p:sp>
            <p:nvSpPr>
              <p:cNvPr id="13414" name="任意多边形 27750"/>
              <p:cNvSpPr>
                <a:spLocks noChangeArrowheads="1"/>
              </p:cNvSpPr>
              <p:nvPr>
                <p:custDataLst>
                  <p:tags r:id="rId104"/>
                </p:custDataLst>
              </p:nvPr>
            </p:nvSpPr>
            <p:spPr bwMode="auto">
              <a:xfrm>
                <a:off x="2384" y="2605"/>
                <a:ext cx="62" cy="426"/>
              </a:xfrm>
              <a:custGeom>
                <a:cxnLst>
                  <a:cxn ang="0">
                    <a:pos x="53" y="0"/>
                  </a:cxn>
                  <a:cxn ang="0">
                    <a:pos x="17" y="89"/>
                  </a:cxn>
                  <a:cxn ang="0">
                    <a:pos x="26" y="124"/>
                  </a:cxn>
                  <a:cxn ang="0">
                    <a:pos x="62" y="178"/>
                  </a:cxn>
                  <a:cxn ang="0">
                    <a:pos x="53" y="222"/>
                  </a:cxn>
                  <a:cxn ang="0">
                    <a:pos x="26" y="240"/>
                  </a:cxn>
                  <a:cxn ang="0">
                    <a:pos x="0" y="293"/>
                  </a:cxn>
                  <a:cxn ang="0">
                    <a:pos x="53" y="372"/>
                  </a:cxn>
                  <a:cxn ang="0">
                    <a:pos x="44" y="426"/>
                  </a:cxn>
                </a:cxnLst>
                <a:rect l="0" t="0" r="r" b="b"/>
                <a:pathLst>
                  <a:path w="62" h="426">
                    <a:moveTo>
                      <a:pt x="53" y="0"/>
                    </a:moveTo>
                    <a:cubicBezTo>
                      <a:pt x="42" y="33"/>
                      <a:pt x="36" y="60"/>
                      <a:pt x="17" y="89"/>
                    </a:cubicBezTo>
                    <a:cubicBezTo>
                      <a:pt x="20" y="101"/>
                      <a:pt x="21" y="113"/>
                      <a:pt x="26" y="124"/>
                    </a:cubicBezTo>
                    <a:cubicBezTo>
                      <a:pt x="36" y="143"/>
                      <a:pt x="62" y="178"/>
                      <a:pt x="62" y="178"/>
                    </a:cubicBezTo>
                    <a:cubicBezTo>
                      <a:pt x="59" y="193"/>
                      <a:pt x="61" y="209"/>
                      <a:pt x="53" y="222"/>
                    </a:cubicBezTo>
                    <a:cubicBezTo>
                      <a:pt x="48" y="231"/>
                      <a:pt x="34" y="232"/>
                      <a:pt x="26" y="240"/>
                    </a:cubicBezTo>
                    <a:cubicBezTo>
                      <a:pt x="10" y="256"/>
                      <a:pt x="7" y="272"/>
                      <a:pt x="0" y="293"/>
                    </a:cubicBezTo>
                    <a:cubicBezTo>
                      <a:pt x="12" y="341"/>
                      <a:pt x="26" y="333"/>
                      <a:pt x="53" y="372"/>
                    </a:cubicBezTo>
                    <a:cubicBezTo>
                      <a:pt x="43" y="420"/>
                      <a:pt x="44" y="402"/>
                      <a:pt x="44" y="426"/>
                    </a:cubicBezTo>
                  </a:path>
                </a:pathLst>
              </a:custGeom>
              <a:noFill/>
              <a:ln w="9525">
                <a:solidFill>
                  <a:srgbClr val="990000"/>
                </a:solidFill>
                <a:round/>
              </a:ln>
            </p:spPr>
            <p:txBody>
              <a:bodyPr/>
              <a:lstStyle/>
              <a:p>
                <a:endParaRPr lang="zh-CN" altLang="en-US"/>
              </a:p>
            </p:txBody>
          </p:sp>
        </p:grpSp>
        <p:grpSp>
          <p:nvGrpSpPr>
            <p:cNvPr id="13415" name="组合 27751"/>
            <p:cNvGrpSpPr/>
            <p:nvPr>
              <p:custDataLst>
                <p:tags r:id="rId105"/>
              </p:custDataLst>
            </p:nvPr>
          </p:nvGrpSpPr>
          <p:grpSpPr>
            <a:xfrm>
              <a:off x="2469" y="2658"/>
              <a:ext cx="376" cy="382"/>
              <a:chOff x="2469" y="2658"/>
              <a:chExt cx="376" cy="382"/>
            </a:xfrm>
          </p:grpSpPr>
          <p:sp>
            <p:nvSpPr>
              <p:cNvPr id="13416" name="任意多边形 27752"/>
              <p:cNvSpPr>
                <a:spLocks noChangeArrowheads="1"/>
              </p:cNvSpPr>
              <p:nvPr>
                <p:custDataLst>
                  <p:tags r:id="rId106"/>
                </p:custDataLst>
              </p:nvPr>
            </p:nvSpPr>
            <p:spPr bwMode="auto">
              <a:xfrm>
                <a:off x="2712" y="2800"/>
                <a:ext cx="133" cy="240"/>
              </a:xfrm>
              <a:custGeom>
                <a:cxnLst>
                  <a:cxn ang="0">
                    <a:pos x="0" y="0"/>
                  </a:cxn>
                  <a:cxn ang="0">
                    <a:pos x="97" y="124"/>
                  </a:cxn>
                  <a:cxn ang="0">
                    <a:pos x="133" y="204"/>
                  </a:cxn>
                  <a:cxn ang="0">
                    <a:pos x="115" y="240"/>
                  </a:cxn>
                </a:cxnLst>
                <a:rect l="0" t="0" r="r" b="b"/>
                <a:pathLst>
                  <a:path w="133" h="240">
                    <a:moveTo>
                      <a:pt x="0" y="0"/>
                    </a:moveTo>
                    <a:cubicBezTo>
                      <a:pt x="38" y="40"/>
                      <a:pt x="49" y="93"/>
                      <a:pt x="97" y="124"/>
                    </a:cubicBezTo>
                    <a:cubicBezTo>
                      <a:pt x="107" y="153"/>
                      <a:pt x="123" y="175"/>
                      <a:pt x="133" y="204"/>
                    </a:cubicBezTo>
                    <a:cubicBezTo>
                      <a:pt x="113" y="233"/>
                      <a:pt x="115" y="220"/>
                      <a:pt x="115" y="240"/>
                    </a:cubicBezTo>
                  </a:path>
                </a:pathLst>
              </a:custGeom>
              <a:noFill/>
              <a:ln w="9525">
                <a:solidFill>
                  <a:srgbClr val="990000"/>
                </a:solidFill>
                <a:round/>
              </a:ln>
            </p:spPr>
            <p:txBody>
              <a:bodyPr/>
              <a:lstStyle/>
              <a:p>
                <a:endParaRPr lang="zh-CN" altLang="en-US"/>
              </a:p>
            </p:txBody>
          </p:sp>
          <p:sp>
            <p:nvSpPr>
              <p:cNvPr id="13417" name="任意多边形 27753"/>
              <p:cNvSpPr>
                <a:spLocks noChangeArrowheads="1"/>
              </p:cNvSpPr>
              <p:nvPr>
                <p:custDataLst>
                  <p:tags r:id="rId107"/>
                </p:custDataLst>
              </p:nvPr>
            </p:nvSpPr>
            <p:spPr bwMode="auto">
              <a:xfrm>
                <a:off x="2623" y="2800"/>
                <a:ext cx="89" cy="213"/>
              </a:xfrm>
              <a:custGeom>
                <a:cxnLst>
                  <a:cxn ang="0">
                    <a:pos x="89" y="0"/>
                  </a:cxn>
                  <a:cxn ang="0">
                    <a:pos x="44" y="80"/>
                  </a:cxn>
                  <a:cxn ang="0">
                    <a:pos x="89" y="151"/>
                  </a:cxn>
                  <a:cxn ang="0">
                    <a:pos x="53" y="195"/>
                  </a:cxn>
                  <a:cxn ang="0">
                    <a:pos x="0" y="213"/>
                  </a:cxn>
                </a:cxnLst>
                <a:rect l="0" t="0" r="r" b="b"/>
                <a:pathLst>
                  <a:path w="89" h="213">
                    <a:moveTo>
                      <a:pt x="89" y="0"/>
                    </a:moveTo>
                    <a:cubicBezTo>
                      <a:pt x="78" y="33"/>
                      <a:pt x="55" y="47"/>
                      <a:pt x="44" y="80"/>
                    </a:cubicBezTo>
                    <a:cubicBezTo>
                      <a:pt x="58" y="121"/>
                      <a:pt x="75" y="110"/>
                      <a:pt x="89" y="151"/>
                    </a:cubicBezTo>
                    <a:cubicBezTo>
                      <a:pt x="79" y="180"/>
                      <a:pt x="85" y="181"/>
                      <a:pt x="53" y="195"/>
                    </a:cubicBezTo>
                    <a:cubicBezTo>
                      <a:pt x="36" y="203"/>
                      <a:pt x="0" y="213"/>
                      <a:pt x="0" y="213"/>
                    </a:cubicBezTo>
                  </a:path>
                </a:pathLst>
              </a:custGeom>
              <a:noFill/>
              <a:ln w="9525">
                <a:solidFill>
                  <a:srgbClr val="990000"/>
                </a:solidFill>
                <a:round/>
              </a:ln>
            </p:spPr>
            <p:txBody>
              <a:bodyPr/>
              <a:lstStyle/>
              <a:p>
                <a:endParaRPr lang="zh-CN" altLang="en-US"/>
              </a:p>
            </p:txBody>
          </p:sp>
          <p:sp>
            <p:nvSpPr>
              <p:cNvPr id="13418" name="任意多边形 27754"/>
              <p:cNvSpPr>
                <a:spLocks noChangeArrowheads="1"/>
              </p:cNvSpPr>
              <p:nvPr>
                <p:custDataLst>
                  <p:tags r:id="rId108"/>
                </p:custDataLst>
              </p:nvPr>
            </p:nvSpPr>
            <p:spPr bwMode="auto">
              <a:xfrm>
                <a:off x="2469" y="2658"/>
                <a:ext cx="181" cy="355"/>
              </a:xfrm>
              <a:custGeom>
                <a:cxnLst>
                  <a:cxn ang="0">
                    <a:pos x="181" y="0"/>
                  </a:cxn>
                  <a:cxn ang="0">
                    <a:pos x="172" y="27"/>
                  </a:cxn>
                  <a:cxn ang="0">
                    <a:pos x="119" y="45"/>
                  </a:cxn>
                  <a:cxn ang="0">
                    <a:pos x="101" y="71"/>
                  </a:cxn>
                  <a:cxn ang="0">
                    <a:pos x="110" y="133"/>
                  </a:cxn>
                  <a:cxn ang="0">
                    <a:pos x="39" y="275"/>
                  </a:cxn>
                  <a:cxn ang="0">
                    <a:pos x="30" y="311"/>
                  </a:cxn>
                  <a:cxn ang="0">
                    <a:pos x="30" y="355"/>
                  </a:cxn>
                </a:cxnLst>
                <a:rect l="0" t="0" r="r" b="b"/>
                <a:pathLst>
                  <a:path w="181" h="355">
                    <a:moveTo>
                      <a:pt x="181" y="0"/>
                    </a:moveTo>
                    <a:cubicBezTo>
                      <a:pt x="178" y="9"/>
                      <a:pt x="180" y="21"/>
                      <a:pt x="172" y="27"/>
                    </a:cubicBezTo>
                    <a:cubicBezTo>
                      <a:pt x="157" y="38"/>
                      <a:pt x="119" y="45"/>
                      <a:pt x="119" y="45"/>
                    </a:cubicBezTo>
                    <a:cubicBezTo>
                      <a:pt x="113" y="54"/>
                      <a:pt x="102" y="61"/>
                      <a:pt x="101" y="71"/>
                    </a:cubicBezTo>
                    <a:cubicBezTo>
                      <a:pt x="99" y="92"/>
                      <a:pt x="110" y="112"/>
                      <a:pt x="110" y="133"/>
                    </a:cubicBezTo>
                    <a:cubicBezTo>
                      <a:pt x="110" y="195"/>
                      <a:pt x="100" y="254"/>
                      <a:pt x="39" y="275"/>
                    </a:cubicBezTo>
                    <a:cubicBezTo>
                      <a:pt x="36" y="287"/>
                      <a:pt x="35" y="300"/>
                      <a:pt x="30" y="311"/>
                    </a:cubicBezTo>
                    <a:cubicBezTo>
                      <a:pt x="13" y="350"/>
                      <a:pt x="0" y="325"/>
                      <a:pt x="30" y="355"/>
                    </a:cubicBezTo>
                  </a:path>
                </a:pathLst>
              </a:custGeom>
              <a:noFill/>
              <a:ln w="9525">
                <a:solidFill>
                  <a:srgbClr val="990000"/>
                </a:solidFill>
                <a:round/>
              </a:ln>
            </p:spPr>
            <p:txBody>
              <a:bodyPr/>
              <a:lstStyle/>
              <a:p>
                <a:endParaRPr lang="zh-CN" altLang="en-US"/>
              </a:p>
            </p:txBody>
          </p:sp>
        </p:grpSp>
        <p:grpSp>
          <p:nvGrpSpPr>
            <p:cNvPr id="13419" name="组合 27755"/>
            <p:cNvGrpSpPr/>
            <p:nvPr>
              <p:custDataLst>
                <p:tags r:id="rId109"/>
              </p:custDataLst>
            </p:nvPr>
          </p:nvGrpSpPr>
          <p:grpSpPr>
            <a:xfrm>
              <a:off x="2853" y="2720"/>
              <a:ext cx="271" cy="337"/>
              <a:chOff x="2853" y="2720"/>
              <a:chExt cx="271" cy="337"/>
            </a:xfrm>
          </p:grpSpPr>
          <p:sp>
            <p:nvSpPr>
              <p:cNvPr id="13420" name="任意多边形 27756"/>
              <p:cNvSpPr>
                <a:spLocks noChangeArrowheads="1"/>
              </p:cNvSpPr>
              <p:nvPr>
                <p:custDataLst>
                  <p:tags r:id="rId110"/>
                </p:custDataLst>
              </p:nvPr>
            </p:nvSpPr>
            <p:spPr bwMode="auto">
              <a:xfrm>
                <a:off x="2853" y="2738"/>
                <a:ext cx="169" cy="275"/>
              </a:xfrm>
              <a:custGeom>
                <a:cxnLst>
                  <a:cxn ang="0">
                    <a:pos x="169" y="0"/>
                  </a:cxn>
                  <a:cxn ang="0">
                    <a:pos x="54" y="36"/>
                  </a:cxn>
                  <a:cxn ang="0">
                    <a:pos x="45" y="107"/>
                  </a:cxn>
                  <a:cxn ang="0">
                    <a:pos x="0" y="231"/>
                  </a:cxn>
                  <a:cxn ang="0">
                    <a:pos x="18" y="275"/>
                  </a:cxn>
                </a:cxnLst>
                <a:rect l="0" t="0" r="r" b="b"/>
                <a:pathLst>
                  <a:path w="169" h="275">
                    <a:moveTo>
                      <a:pt x="169" y="0"/>
                    </a:moveTo>
                    <a:cubicBezTo>
                      <a:pt x="128" y="14"/>
                      <a:pt x="90" y="11"/>
                      <a:pt x="54" y="36"/>
                    </a:cubicBezTo>
                    <a:cubicBezTo>
                      <a:pt x="20" y="86"/>
                      <a:pt x="45" y="36"/>
                      <a:pt x="45" y="107"/>
                    </a:cubicBezTo>
                    <a:cubicBezTo>
                      <a:pt x="45" y="155"/>
                      <a:pt x="14" y="188"/>
                      <a:pt x="0" y="231"/>
                    </a:cubicBezTo>
                    <a:cubicBezTo>
                      <a:pt x="11" y="263"/>
                      <a:pt x="5" y="249"/>
                      <a:pt x="18" y="275"/>
                    </a:cubicBezTo>
                  </a:path>
                </a:pathLst>
              </a:custGeom>
              <a:noFill/>
              <a:ln w="9525">
                <a:solidFill>
                  <a:srgbClr val="990000"/>
                </a:solidFill>
                <a:round/>
              </a:ln>
            </p:spPr>
            <p:txBody>
              <a:bodyPr/>
              <a:lstStyle/>
              <a:p>
                <a:endParaRPr lang="zh-CN" altLang="en-US"/>
              </a:p>
            </p:txBody>
          </p:sp>
          <p:sp>
            <p:nvSpPr>
              <p:cNvPr id="13421" name="任意多边形 27757"/>
              <p:cNvSpPr>
                <a:spLocks noChangeArrowheads="1"/>
              </p:cNvSpPr>
              <p:nvPr>
                <p:custDataLst>
                  <p:tags r:id="rId111"/>
                </p:custDataLst>
              </p:nvPr>
            </p:nvSpPr>
            <p:spPr bwMode="auto">
              <a:xfrm>
                <a:off x="2945" y="2729"/>
                <a:ext cx="68" cy="328"/>
              </a:xfrm>
              <a:custGeom>
                <a:cxnLst>
                  <a:cxn ang="0">
                    <a:pos x="68" y="0"/>
                  </a:cxn>
                  <a:cxn ang="0">
                    <a:pos x="15" y="71"/>
                  </a:cxn>
                  <a:cxn ang="0">
                    <a:pos x="32" y="213"/>
                  </a:cxn>
                  <a:cxn ang="0">
                    <a:pos x="15" y="328"/>
                  </a:cxn>
                </a:cxnLst>
                <a:rect l="0" t="0" r="r" b="b"/>
                <a:pathLst>
                  <a:path w="68" h="328">
                    <a:moveTo>
                      <a:pt x="68" y="0"/>
                    </a:moveTo>
                    <a:cubicBezTo>
                      <a:pt x="32" y="24"/>
                      <a:pt x="38" y="36"/>
                      <a:pt x="15" y="71"/>
                    </a:cubicBezTo>
                    <a:cubicBezTo>
                      <a:pt x="7" y="132"/>
                      <a:pt x="0" y="162"/>
                      <a:pt x="32" y="213"/>
                    </a:cubicBezTo>
                    <a:cubicBezTo>
                      <a:pt x="19" y="258"/>
                      <a:pt x="15" y="276"/>
                      <a:pt x="15" y="328"/>
                    </a:cubicBezTo>
                  </a:path>
                </a:pathLst>
              </a:custGeom>
              <a:noFill/>
              <a:ln w="9525">
                <a:solidFill>
                  <a:srgbClr val="990000"/>
                </a:solidFill>
                <a:round/>
              </a:ln>
            </p:spPr>
            <p:txBody>
              <a:bodyPr/>
              <a:lstStyle/>
              <a:p>
                <a:endParaRPr lang="zh-CN" altLang="en-US"/>
              </a:p>
            </p:txBody>
          </p:sp>
          <p:sp>
            <p:nvSpPr>
              <p:cNvPr id="13422" name="任意多边形 27758"/>
              <p:cNvSpPr>
                <a:spLocks noChangeArrowheads="1"/>
              </p:cNvSpPr>
              <p:nvPr>
                <p:custDataLst>
                  <p:tags r:id="rId112"/>
                </p:custDataLst>
              </p:nvPr>
            </p:nvSpPr>
            <p:spPr bwMode="auto">
              <a:xfrm>
                <a:off x="3002" y="2720"/>
                <a:ext cx="122" cy="328"/>
              </a:xfrm>
              <a:custGeom>
                <a:cxnLst>
                  <a:cxn ang="0">
                    <a:pos x="29" y="0"/>
                  </a:cxn>
                  <a:cxn ang="0">
                    <a:pos x="2" y="18"/>
                  </a:cxn>
                  <a:cxn ang="0">
                    <a:pos x="29" y="142"/>
                  </a:cxn>
                  <a:cxn ang="0">
                    <a:pos x="108" y="204"/>
                  </a:cxn>
                  <a:cxn ang="0">
                    <a:pos x="108" y="328"/>
                  </a:cxn>
                </a:cxnLst>
                <a:rect l="0" t="0" r="r" b="b"/>
                <a:pathLst>
                  <a:path w="122" h="328">
                    <a:moveTo>
                      <a:pt x="29" y="0"/>
                    </a:moveTo>
                    <a:cubicBezTo>
                      <a:pt x="20" y="6"/>
                      <a:pt x="5" y="8"/>
                      <a:pt x="2" y="18"/>
                    </a:cubicBezTo>
                    <a:cubicBezTo>
                      <a:pt x="0" y="25"/>
                      <a:pt x="21" y="134"/>
                      <a:pt x="29" y="142"/>
                    </a:cubicBezTo>
                    <a:cubicBezTo>
                      <a:pt x="53" y="166"/>
                      <a:pt x="84" y="180"/>
                      <a:pt x="108" y="204"/>
                    </a:cubicBezTo>
                    <a:cubicBezTo>
                      <a:pt x="122" y="246"/>
                      <a:pt x="108" y="284"/>
                      <a:pt x="108" y="328"/>
                    </a:cubicBezTo>
                  </a:path>
                </a:pathLst>
              </a:custGeom>
              <a:noFill/>
              <a:ln w="9525">
                <a:solidFill>
                  <a:srgbClr val="990000"/>
                </a:solidFill>
                <a:round/>
              </a:ln>
            </p:spPr>
            <p:txBody>
              <a:bodyPr/>
              <a:lstStyle/>
              <a:p>
                <a:endParaRPr lang="zh-CN" altLang="en-US"/>
              </a:p>
            </p:txBody>
          </p:sp>
        </p:grpSp>
        <p:grpSp>
          <p:nvGrpSpPr>
            <p:cNvPr id="13423" name="组合 27759"/>
            <p:cNvGrpSpPr/>
            <p:nvPr>
              <p:custDataLst>
                <p:tags r:id="rId113"/>
              </p:custDataLst>
            </p:nvPr>
          </p:nvGrpSpPr>
          <p:grpSpPr>
            <a:xfrm>
              <a:off x="3159" y="2623"/>
              <a:ext cx="317" cy="417"/>
              <a:chOff x="3159" y="2623"/>
              <a:chExt cx="317" cy="417"/>
            </a:xfrm>
          </p:grpSpPr>
          <p:sp>
            <p:nvSpPr>
              <p:cNvPr id="13424" name="任意多边形 27760"/>
              <p:cNvSpPr>
                <a:spLocks noChangeArrowheads="1"/>
              </p:cNvSpPr>
              <p:nvPr>
                <p:custDataLst>
                  <p:tags r:id="rId114"/>
                </p:custDataLst>
              </p:nvPr>
            </p:nvSpPr>
            <p:spPr bwMode="auto">
              <a:xfrm>
                <a:off x="3159" y="2623"/>
                <a:ext cx="173" cy="381"/>
              </a:xfrm>
              <a:custGeom>
                <a:cxnLst>
                  <a:cxn ang="0">
                    <a:pos x="173" y="0"/>
                  </a:cxn>
                  <a:cxn ang="0">
                    <a:pos x="93" y="44"/>
                  </a:cxn>
                  <a:cxn ang="0">
                    <a:pos x="31" y="230"/>
                  </a:cxn>
                  <a:cxn ang="0">
                    <a:pos x="5" y="346"/>
                  </a:cxn>
                  <a:cxn ang="0">
                    <a:pos x="13" y="381"/>
                  </a:cxn>
                </a:cxnLst>
                <a:rect l="0" t="0" r="r" b="b"/>
                <a:pathLst>
                  <a:path w="173" h="381">
                    <a:moveTo>
                      <a:pt x="173" y="0"/>
                    </a:moveTo>
                    <a:cubicBezTo>
                      <a:pt x="147" y="18"/>
                      <a:pt x="120" y="27"/>
                      <a:pt x="93" y="44"/>
                    </a:cubicBezTo>
                    <a:cubicBezTo>
                      <a:pt x="44" y="117"/>
                      <a:pt x="99" y="187"/>
                      <a:pt x="31" y="230"/>
                    </a:cubicBezTo>
                    <a:cubicBezTo>
                      <a:pt x="0" y="277"/>
                      <a:pt x="5" y="260"/>
                      <a:pt x="5" y="346"/>
                    </a:cubicBezTo>
                    <a:cubicBezTo>
                      <a:pt x="5" y="358"/>
                      <a:pt x="13" y="381"/>
                      <a:pt x="13" y="381"/>
                    </a:cubicBezTo>
                  </a:path>
                </a:pathLst>
              </a:custGeom>
              <a:noFill/>
              <a:ln w="9525">
                <a:solidFill>
                  <a:srgbClr val="990000"/>
                </a:solidFill>
                <a:round/>
              </a:ln>
            </p:spPr>
            <p:txBody>
              <a:bodyPr/>
              <a:lstStyle/>
              <a:p>
                <a:endParaRPr lang="zh-CN" altLang="en-US"/>
              </a:p>
            </p:txBody>
          </p:sp>
          <p:sp>
            <p:nvSpPr>
              <p:cNvPr id="13425" name="任意多边形 27761"/>
              <p:cNvSpPr>
                <a:spLocks noChangeArrowheads="1"/>
              </p:cNvSpPr>
              <p:nvPr>
                <p:custDataLst>
                  <p:tags r:id="rId115"/>
                </p:custDataLst>
              </p:nvPr>
            </p:nvSpPr>
            <p:spPr bwMode="auto">
              <a:xfrm>
                <a:off x="3323" y="2623"/>
                <a:ext cx="153" cy="417"/>
              </a:xfrm>
              <a:custGeom>
                <a:cxnLst>
                  <a:cxn ang="0">
                    <a:pos x="0" y="0"/>
                  </a:cxn>
                  <a:cxn ang="0">
                    <a:pos x="53" y="195"/>
                  </a:cxn>
                  <a:cxn ang="0">
                    <a:pos x="71" y="248"/>
                  </a:cxn>
                  <a:cxn ang="0">
                    <a:pos x="106" y="301"/>
                  </a:cxn>
                  <a:cxn ang="0">
                    <a:pos x="98" y="328"/>
                  </a:cxn>
                  <a:cxn ang="0">
                    <a:pos x="133" y="417"/>
                  </a:cxn>
                </a:cxnLst>
                <a:rect l="0" t="0" r="r" b="b"/>
                <a:pathLst>
                  <a:path w="153" h="417">
                    <a:moveTo>
                      <a:pt x="0" y="0"/>
                    </a:moveTo>
                    <a:cubicBezTo>
                      <a:pt x="13" y="65"/>
                      <a:pt x="35" y="131"/>
                      <a:pt x="53" y="195"/>
                    </a:cubicBezTo>
                    <a:cubicBezTo>
                      <a:pt x="58" y="213"/>
                      <a:pt x="61" y="232"/>
                      <a:pt x="71" y="248"/>
                    </a:cubicBezTo>
                    <a:cubicBezTo>
                      <a:pt x="83" y="266"/>
                      <a:pt x="106" y="301"/>
                      <a:pt x="106" y="301"/>
                    </a:cubicBezTo>
                    <a:cubicBezTo>
                      <a:pt x="103" y="310"/>
                      <a:pt x="96" y="319"/>
                      <a:pt x="98" y="328"/>
                    </a:cubicBezTo>
                    <a:cubicBezTo>
                      <a:pt x="102" y="353"/>
                      <a:pt x="153" y="397"/>
                      <a:pt x="133" y="417"/>
                    </a:cubicBezTo>
                  </a:path>
                </a:pathLst>
              </a:custGeom>
              <a:noFill/>
              <a:ln w="9525">
                <a:solidFill>
                  <a:srgbClr val="990000"/>
                </a:solidFill>
                <a:round/>
              </a:ln>
            </p:spPr>
            <p:txBody>
              <a:bodyPr/>
              <a:lstStyle/>
              <a:p>
                <a:endParaRPr lang="zh-CN" altLang="en-US"/>
              </a:p>
            </p:txBody>
          </p:sp>
          <p:sp>
            <p:nvSpPr>
              <p:cNvPr id="13426" name="任意多边形 27762"/>
              <p:cNvSpPr>
                <a:spLocks noChangeArrowheads="1"/>
              </p:cNvSpPr>
              <p:nvPr>
                <p:custDataLst>
                  <p:tags r:id="rId116"/>
                </p:custDataLst>
              </p:nvPr>
            </p:nvSpPr>
            <p:spPr bwMode="auto">
              <a:xfrm>
                <a:off x="3231" y="2765"/>
                <a:ext cx="128" cy="257"/>
              </a:xfrm>
              <a:custGeom>
                <a:cxnLst>
                  <a:cxn ang="0">
                    <a:pos x="128" y="0"/>
                  </a:cxn>
                  <a:cxn ang="0">
                    <a:pos x="12" y="97"/>
                  </a:cxn>
                  <a:cxn ang="0">
                    <a:pos x="39" y="257"/>
                  </a:cxn>
                </a:cxnLst>
                <a:rect l="0" t="0" r="r" b="b"/>
                <a:pathLst>
                  <a:path w="128" h="257">
                    <a:moveTo>
                      <a:pt x="128" y="0"/>
                    </a:moveTo>
                    <a:cubicBezTo>
                      <a:pt x="108" y="58"/>
                      <a:pt x="59" y="67"/>
                      <a:pt x="12" y="97"/>
                    </a:cubicBezTo>
                    <a:cubicBezTo>
                      <a:pt x="0" y="156"/>
                      <a:pt x="12" y="204"/>
                      <a:pt x="39" y="257"/>
                    </a:cubicBezTo>
                  </a:path>
                </a:pathLst>
              </a:custGeom>
              <a:noFill/>
              <a:ln w="9525">
                <a:solidFill>
                  <a:srgbClr val="990000"/>
                </a:solidFill>
                <a:round/>
              </a:ln>
            </p:spPr>
            <p:txBody>
              <a:bodyPr/>
              <a:lstStyle/>
              <a:p>
                <a:endParaRPr lang="zh-CN" altLang="en-US"/>
              </a:p>
            </p:txBody>
          </p:sp>
        </p:grpSp>
        <p:grpSp>
          <p:nvGrpSpPr>
            <p:cNvPr id="13427" name="组合 27763"/>
            <p:cNvGrpSpPr/>
            <p:nvPr>
              <p:custDataLst>
                <p:tags r:id="rId117"/>
              </p:custDataLst>
            </p:nvPr>
          </p:nvGrpSpPr>
          <p:grpSpPr>
            <a:xfrm>
              <a:off x="3518" y="2667"/>
              <a:ext cx="417" cy="357"/>
              <a:chOff x="3518" y="2667"/>
              <a:chExt cx="417" cy="357"/>
            </a:xfrm>
          </p:grpSpPr>
          <p:sp>
            <p:nvSpPr>
              <p:cNvPr id="13428" name="任意多边形 27764"/>
              <p:cNvSpPr>
                <a:spLocks noChangeArrowheads="1"/>
              </p:cNvSpPr>
              <p:nvPr>
                <p:custDataLst>
                  <p:tags r:id="rId118"/>
                </p:custDataLst>
              </p:nvPr>
            </p:nvSpPr>
            <p:spPr bwMode="auto">
              <a:xfrm>
                <a:off x="3704" y="2673"/>
                <a:ext cx="231" cy="351"/>
              </a:xfrm>
              <a:custGeom>
                <a:cxnLst>
                  <a:cxn ang="0">
                    <a:pos x="0" y="12"/>
                  </a:cxn>
                  <a:cxn ang="0">
                    <a:pos x="27" y="3"/>
                  </a:cxn>
                  <a:cxn ang="0">
                    <a:pos x="89" y="92"/>
                  </a:cxn>
                  <a:cxn ang="0">
                    <a:pos x="124" y="172"/>
                  </a:cxn>
                  <a:cxn ang="0">
                    <a:pos x="186" y="269"/>
                  </a:cxn>
                  <a:cxn ang="0">
                    <a:pos x="213" y="322"/>
                  </a:cxn>
                  <a:cxn ang="0">
                    <a:pos x="222" y="349"/>
                  </a:cxn>
                  <a:cxn ang="0">
                    <a:pos x="231" y="349"/>
                  </a:cxn>
                </a:cxnLst>
                <a:rect l="0" t="0" r="r" b="b"/>
                <a:pathLst>
                  <a:path w="231" h="351">
                    <a:moveTo>
                      <a:pt x="0" y="12"/>
                    </a:moveTo>
                    <a:cubicBezTo>
                      <a:pt x="9" y="9"/>
                      <a:pt x="18" y="0"/>
                      <a:pt x="27" y="3"/>
                    </a:cubicBezTo>
                    <a:cubicBezTo>
                      <a:pt x="42" y="8"/>
                      <a:pt x="79" y="79"/>
                      <a:pt x="89" y="92"/>
                    </a:cubicBezTo>
                    <a:cubicBezTo>
                      <a:pt x="99" y="121"/>
                      <a:pt x="112" y="144"/>
                      <a:pt x="124" y="172"/>
                    </a:cubicBezTo>
                    <a:cubicBezTo>
                      <a:pt x="147" y="222"/>
                      <a:pt x="140" y="237"/>
                      <a:pt x="186" y="269"/>
                    </a:cubicBezTo>
                    <a:cubicBezTo>
                      <a:pt x="209" y="338"/>
                      <a:pt x="178" y="253"/>
                      <a:pt x="213" y="322"/>
                    </a:cubicBezTo>
                    <a:cubicBezTo>
                      <a:pt x="217" y="330"/>
                      <a:pt x="217" y="341"/>
                      <a:pt x="222" y="349"/>
                    </a:cubicBezTo>
                    <a:cubicBezTo>
                      <a:pt x="224" y="351"/>
                      <a:pt x="228" y="349"/>
                      <a:pt x="231" y="349"/>
                    </a:cubicBezTo>
                  </a:path>
                </a:pathLst>
              </a:custGeom>
              <a:noFill/>
              <a:ln w="9525">
                <a:solidFill>
                  <a:srgbClr val="990000"/>
                </a:solidFill>
                <a:round/>
              </a:ln>
            </p:spPr>
            <p:txBody>
              <a:bodyPr/>
              <a:lstStyle/>
              <a:p>
                <a:endParaRPr lang="zh-CN" altLang="en-US"/>
              </a:p>
            </p:txBody>
          </p:sp>
          <p:sp>
            <p:nvSpPr>
              <p:cNvPr id="13429" name="任意多边形 27765"/>
              <p:cNvSpPr>
                <a:spLocks noChangeArrowheads="1"/>
              </p:cNvSpPr>
              <p:nvPr>
                <p:custDataLst>
                  <p:tags r:id="rId119"/>
                </p:custDataLst>
              </p:nvPr>
            </p:nvSpPr>
            <p:spPr bwMode="auto">
              <a:xfrm>
                <a:off x="3678" y="2667"/>
                <a:ext cx="150" cy="355"/>
              </a:xfrm>
              <a:custGeom>
                <a:cxnLst>
                  <a:cxn ang="0">
                    <a:pos x="17" y="0"/>
                  </a:cxn>
                  <a:cxn ang="0">
                    <a:pos x="0" y="133"/>
                  </a:cxn>
                  <a:cxn ang="0">
                    <a:pos x="26" y="213"/>
                  </a:cxn>
                  <a:cxn ang="0">
                    <a:pos x="62" y="266"/>
                  </a:cxn>
                  <a:cxn ang="0">
                    <a:pos x="150" y="355"/>
                  </a:cxn>
                </a:cxnLst>
                <a:rect l="0" t="0" r="r" b="b"/>
                <a:pathLst>
                  <a:path w="150" h="355">
                    <a:moveTo>
                      <a:pt x="17" y="0"/>
                    </a:moveTo>
                    <a:cubicBezTo>
                      <a:pt x="29" y="49"/>
                      <a:pt x="28" y="90"/>
                      <a:pt x="0" y="133"/>
                    </a:cubicBezTo>
                    <a:cubicBezTo>
                      <a:pt x="13" y="178"/>
                      <a:pt x="5" y="151"/>
                      <a:pt x="26" y="213"/>
                    </a:cubicBezTo>
                    <a:cubicBezTo>
                      <a:pt x="33" y="233"/>
                      <a:pt x="62" y="266"/>
                      <a:pt x="62" y="266"/>
                    </a:cubicBezTo>
                    <a:cubicBezTo>
                      <a:pt x="72" y="301"/>
                      <a:pt x="110" y="355"/>
                      <a:pt x="150" y="355"/>
                    </a:cubicBezTo>
                  </a:path>
                </a:pathLst>
              </a:custGeom>
              <a:noFill/>
              <a:ln w="9525">
                <a:solidFill>
                  <a:srgbClr val="990000"/>
                </a:solidFill>
                <a:round/>
              </a:ln>
            </p:spPr>
            <p:txBody>
              <a:bodyPr/>
              <a:lstStyle/>
              <a:p>
                <a:endParaRPr lang="zh-CN" altLang="en-US"/>
              </a:p>
            </p:txBody>
          </p:sp>
          <p:sp>
            <p:nvSpPr>
              <p:cNvPr id="13430" name="任意多边形 27766"/>
              <p:cNvSpPr>
                <a:spLocks noChangeArrowheads="1"/>
              </p:cNvSpPr>
              <p:nvPr>
                <p:custDataLst>
                  <p:tags r:id="rId120"/>
                </p:custDataLst>
              </p:nvPr>
            </p:nvSpPr>
            <p:spPr bwMode="auto">
              <a:xfrm>
                <a:off x="3518" y="2676"/>
                <a:ext cx="151" cy="346"/>
              </a:xfrm>
              <a:custGeom>
                <a:cxnLst>
                  <a:cxn ang="0">
                    <a:pos x="151" y="0"/>
                  </a:cxn>
                  <a:cxn ang="0">
                    <a:pos x="106" y="71"/>
                  </a:cxn>
                  <a:cxn ang="0">
                    <a:pos x="0" y="186"/>
                  </a:cxn>
                  <a:cxn ang="0">
                    <a:pos x="27" y="346"/>
                  </a:cxn>
                </a:cxnLst>
                <a:rect l="0" t="0" r="r" b="b"/>
                <a:pathLst>
                  <a:path w="151" h="346">
                    <a:moveTo>
                      <a:pt x="151" y="0"/>
                    </a:moveTo>
                    <a:cubicBezTo>
                      <a:pt x="140" y="43"/>
                      <a:pt x="149" y="57"/>
                      <a:pt x="106" y="71"/>
                    </a:cubicBezTo>
                    <a:cubicBezTo>
                      <a:pt x="57" y="105"/>
                      <a:pt x="20" y="128"/>
                      <a:pt x="0" y="186"/>
                    </a:cubicBezTo>
                    <a:cubicBezTo>
                      <a:pt x="18" y="247"/>
                      <a:pt x="27" y="282"/>
                      <a:pt x="27" y="346"/>
                    </a:cubicBezTo>
                  </a:path>
                </a:pathLst>
              </a:custGeom>
              <a:noFill/>
              <a:ln w="9525">
                <a:solidFill>
                  <a:srgbClr val="990000"/>
                </a:solidFill>
                <a:round/>
              </a:ln>
            </p:spPr>
            <p:txBody>
              <a:bodyPr/>
              <a:lstStyle/>
              <a:p>
                <a:endParaRPr lang="zh-CN" altLang="en-US"/>
              </a:p>
            </p:txBody>
          </p:sp>
        </p:grpSp>
      </p:grpSp>
      <p:grpSp>
        <p:nvGrpSpPr>
          <p:cNvPr id="27768" name="组合 27767"/>
          <p:cNvGrpSpPr/>
          <p:nvPr>
            <p:custDataLst>
              <p:tags r:id="rId121"/>
            </p:custDataLst>
          </p:nvPr>
        </p:nvGrpSpPr>
        <p:grpSpPr>
          <a:xfrm>
            <a:off x="1343025" y="3951288"/>
            <a:ext cx="533400" cy="533400"/>
            <a:chOff x="912" y="2112"/>
            <a:chExt cx="336" cy="336"/>
          </a:xfrm>
        </p:grpSpPr>
        <p:sp>
          <p:nvSpPr>
            <p:cNvPr id="13432" name="椭圆 27768"/>
            <p:cNvSpPr>
              <a:spLocks noChangeArrowheads="1"/>
            </p:cNvSpPr>
            <p:nvPr>
              <p:custDataLst>
                <p:tags r:id="rId122"/>
              </p:custDataLst>
            </p:nvPr>
          </p:nvSpPr>
          <p:spPr bwMode="auto">
            <a:xfrm>
              <a:off x="912" y="2112"/>
              <a:ext cx="336" cy="336"/>
            </a:xfrm>
            <a:prstGeom prst="ellipse">
              <a:avLst/>
            </a:prstGeom>
            <a:gradFill rotWithShape="1">
              <a:gsLst>
                <a:gs pos="0">
                  <a:srgbClr val="CCFF99"/>
                </a:gs>
                <a:gs pos="100000">
                  <a:srgbClr val="009900"/>
                </a:gs>
              </a:gsLst>
              <a:lin ang="2700000" scaled="1"/>
            </a:gradFill>
            <a:ln w="19050">
              <a:solidFill>
                <a:srgbClr val="86FF0D"/>
              </a:solidFill>
              <a:round/>
            </a:ln>
            <a:effectLst>
              <a:outerShdw dist="35921" dir="2700000" algn="ctr" rotWithShape="0">
                <a:schemeClr val="hlink"/>
              </a:outerShdw>
            </a:effectLst>
          </p:spPr>
          <p:txBody>
            <a:bodyPr/>
            <a:lstStyle/>
            <a:p>
              <a:pPr algn="ctr">
                <a:buFontTx/>
                <a:buNone/>
              </a:pPr>
              <a:endParaRPr lang="zh-CN" altLang="en-US" sz="2400">
                <a:latin typeface="Times New Roman" panose="02020603050405020304" pitchFamily="18" charset="0"/>
              </a:endParaRPr>
            </a:p>
          </p:txBody>
        </p:sp>
        <p:sp>
          <p:nvSpPr>
            <p:cNvPr id="27770" name="文本框 27769"/>
            <p:cNvSpPr txBox="1"/>
            <p:nvPr>
              <p:custDataLst>
                <p:tags r:id="rId123"/>
              </p:custDataLst>
            </p:nvPr>
          </p:nvSpPr>
          <p:spPr>
            <a:xfrm>
              <a:off x="969" y="2141"/>
              <a:ext cx="219" cy="269"/>
            </a:xfrm>
            <a:prstGeom prst="rect">
              <a:avLst/>
            </a:prstGeom>
            <a:noFill/>
            <a:ln w="9525">
              <a:noFill/>
            </a:ln>
          </p:spPr>
          <p:txBody>
            <a:bodyPr lIns="0" tIns="0" rIns="0" bIns="0" anchor="ctr" anchorCtr="1">
              <a:spAutoFit/>
            </a:bodyPr>
            <a:lstStyle/>
            <a:p>
              <a:pPr>
                <a:spcBef>
                  <a:spcPct val="50000"/>
                </a:spcBef>
                <a:buFontTx/>
                <a:buNone/>
              </a:pPr>
              <a:r>
                <a:rPr lang="en-US" altLang="zh-CN" sz="2800" b="1">
                  <a:effectLst>
                    <a:outerShdw blurRad="38100" dist="38100" dir="2700000" algn="tl">
                      <a:srgbClr val="C0C0C0"/>
                    </a:outerShdw>
                  </a:effectLst>
                  <a:latin typeface="Tahoma" panose="020b0604030504040204" pitchFamily="34" charset="0"/>
                </a:rPr>
                <a:t>N</a:t>
              </a:r>
              <a:endParaRPr lang="en-US" altLang="zh-CN" sz="2800" b="1">
                <a:effectLst>
                  <a:outerShdw blurRad="38100" dist="38100" dir="2700000" algn="tl">
                    <a:srgbClr val="C0C0C0"/>
                  </a:outerShdw>
                </a:effectLst>
                <a:latin typeface="Tahoma" panose="020b0604030504040204" pitchFamily="34" charset="0"/>
              </a:endParaRPr>
            </a:p>
          </p:txBody>
        </p:sp>
      </p:grpSp>
      <p:grpSp>
        <p:nvGrpSpPr>
          <p:cNvPr id="27771" name="组合 27770"/>
          <p:cNvGrpSpPr/>
          <p:nvPr>
            <p:custDataLst>
              <p:tags r:id="rId124"/>
            </p:custDataLst>
          </p:nvPr>
        </p:nvGrpSpPr>
        <p:grpSpPr>
          <a:xfrm>
            <a:off x="2400300" y="3951288"/>
            <a:ext cx="533400" cy="533400"/>
            <a:chOff x="1584" y="2160"/>
            <a:chExt cx="336" cy="336"/>
          </a:xfrm>
        </p:grpSpPr>
        <p:sp>
          <p:nvSpPr>
            <p:cNvPr id="13435" name="椭圆 27771"/>
            <p:cNvSpPr>
              <a:spLocks noChangeArrowheads="1"/>
            </p:cNvSpPr>
            <p:nvPr>
              <p:custDataLst>
                <p:tags r:id="rId125"/>
              </p:custDataLst>
            </p:nvPr>
          </p:nvSpPr>
          <p:spPr bwMode="auto">
            <a:xfrm>
              <a:off x="1584" y="2160"/>
              <a:ext cx="336" cy="336"/>
            </a:xfrm>
            <a:prstGeom prst="ellipse">
              <a:avLst/>
            </a:prstGeom>
            <a:gradFill rotWithShape="1">
              <a:gsLst>
                <a:gs pos="0">
                  <a:srgbClr val="CCFF99"/>
                </a:gs>
                <a:gs pos="100000">
                  <a:srgbClr val="009900"/>
                </a:gs>
              </a:gsLst>
              <a:lin ang="2700000" scaled="1"/>
            </a:gradFill>
            <a:ln w="19050">
              <a:solidFill>
                <a:srgbClr val="86FF0D"/>
              </a:solidFill>
              <a:round/>
            </a:ln>
            <a:effectLst>
              <a:outerShdw dist="35921" dir="2700000" algn="ctr" rotWithShape="0">
                <a:schemeClr val="hlink"/>
              </a:outerShdw>
            </a:effectLst>
          </p:spPr>
          <p:txBody>
            <a:bodyPr/>
            <a:lstStyle/>
            <a:p>
              <a:pPr algn="ctr">
                <a:buFontTx/>
                <a:buNone/>
              </a:pPr>
              <a:endParaRPr lang="zh-CN" altLang="en-US" sz="2400">
                <a:latin typeface="Times New Roman" panose="02020603050405020304" pitchFamily="18" charset="0"/>
              </a:endParaRPr>
            </a:p>
          </p:txBody>
        </p:sp>
        <p:sp>
          <p:nvSpPr>
            <p:cNvPr id="27773" name="文本框 27772"/>
            <p:cNvSpPr txBox="1"/>
            <p:nvPr>
              <p:custDataLst>
                <p:tags r:id="rId126"/>
              </p:custDataLst>
            </p:nvPr>
          </p:nvSpPr>
          <p:spPr>
            <a:xfrm>
              <a:off x="1650" y="2199"/>
              <a:ext cx="219" cy="269"/>
            </a:xfrm>
            <a:prstGeom prst="rect">
              <a:avLst/>
            </a:prstGeom>
            <a:noFill/>
            <a:ln w="9525">
              <a:noFill/>
            </a:ln>
          </p:spPr>
          <p:txBody>
            <a:bodyPr lIns="0" tIns="0" rIns="0" bIns="0" anchor="ctr" anchorCtr="1">
              <a:spAutoFit/>
            </a:bodyPr>
            <a:lstStyle/>
            <a:p>
              <a:pPr>
                <a:spcBef>
                  <a:spcPct val="50000"/>
                </a:spcBef>
                <a:buFontTx/>
                <a:buNone/>
              </a:pPr>
              <a:r>
                <a:rPr lang="en-US" altLang="zh-CN" sz="2800" b="1">
                  <a:effectLst>
                    <a:outerShdw blurRad="38100" dist="38100" dir="2700000" algn="tl">
                      <a:srgbClr val="C0C0C0"/>
                    </a:outerShdw>
                  </a:effectLst>
                  <a:latin typeface="Tahoma" panose="020b0604030504040204" pitchFamily="34" charset="0"/>
                </a:rPr>
                <a:t>P</a:t>
              </a:r>
              <a:endParaRPr lang="en-US" altLang="zh-CN" sz="2800" b="1">
                <a:effectLst>
                  <a:outerShdw blurRad="38100" dist="38100" dir="2700000" algn="tl">
                    <a:srgbClr val="C0C0C0"/>
                  </a:outerShdw>
                </a:effectLst>
                <a:latin typeface="Tahoma" panose="020b0604030504040204" pitchFamily="34" charset="0"/>
              </a:endParaRPr>
            </a:p>
          </p:txBody>
        </p:sp>
      </p:grpSp>
      <p:grpSp>
        <p:nvGrpSpPr>
          <p:cNvPr id="27774" name="组合 27773"/>
          <p:cNvGrpSpPr/>
          <p:nvPr>
            <p:custDataLst>
              <p:tags r:id="rId127"/>
            </p:custDataLst>
          </p:nvPr>
        </p:nvGrpSpPr>
        <p:grpSpPr>
          <a:xfrm>
            <a:off x="3476625" y="3951288"/>
            <a:ext cx="533400" cy="533400"/>
            <a:chOff x="2256" y="2160"/>
            <a:chExt cx="336" cy="336"/>
          </a:xfrm>
        </p:grpSpPr>
        <p:sp>
          <p:nvSpPr>
            <p:cNvPr id="13438" name="椭圆 27774"/>
            <p:cNvSpPr>
              <a:spLocks noChangeArrowheads="1"/>
            </p:cNvSpPr>
            <p:nvPr>
              <p:custDataLst>
                <p:tags r:id="rId128"/>
              </p:custDataLst>
            </p:nvPr>
          </p:nvSpPr>
          <p:spPr bwMode="auto">
            <a:xfrm>
              <a:off x="2256" y="2160"/>
              <a:ext cx="336" cy="336"/>
            </a:xfrm>
            <a:prstGeom prst="ellipse">
              <a:avLst/>
            </a:prstGeom>
            <a:gradFill rotWithShape="1">
              <a:gsLst>
                <a:gs pos="0">
                  <a:srgbClr val="FFFF66"/>
                </a:gs>
                <a:gs pos="100000">
                  <a:srgbClr val="FF6600"/>
                </a:gs>
              </a:gsLst>
              <a:lin ang="2700000" scaled="1"/>
            </a:gradFill>
            <a:ln w="19050">
              <a:solidFill>
                <a:schemeClr val="tx2"/>
              </a:solidFill>
              <a:round/>
            </a:ln>
            <a:effectLst>
              <a:outerShdw dist="35921" dir="2700000" algn="ctr" rotWithShape="0">
                <a:schemeClr val="hlink"/>
              </a:outerShdw>
            </a:effectLst>
          </p:spPr>
          <p:txBody>
            <a:bodyPr/>
            <a:lstStyle/>
            <a:p>
              <a:pPr algn="ctr">
                <a:buFontTx/>
                <a:buNone/>
              </a:pPr>
              <a:endParaRPr lang="zh-CN" altLang="en-US" sz="2400">
                <a:latin typeface="Times New Roman" panose="02020603050405020304" pitchFamily="18" charset="0"/>
              </a:endParaRPr>
            </a:p>
          </p:txBody>
        </p:sp>
        <p:sp>
          <p:nvSpPr>
            <p:cNvPr id="27776" name="文本框 27775"/>
            <p:cNvSpPr txBox="1"/>
            <p:nvPr>
              <p:custDataLst>
                <p:tags r:id="rId129"/>
              </p:custDataLst>
            </p:nvPr>
          </p:nvSpPr>
          <p:spPr>
            <a:xfrm>
              <a:off x="2313" y="2190"/>
              <a:ext cx="219" cy="269"/>
            </a:xfrm>
            <a:prstGeom prst="rect">
              <a:avLst/>
            </a:prstGeom>
            <a:noFill/>
            <a:ln w="9525">
              <a:noFill/>
            </a:ln>
          </p:spPr>
          <p:txBody>
            <a:bodyPr lIns="0" tIns="0" rIns="0" bIns="0" anchor="ctr" anchorCtr="1">
              <a:spAutoFit/>
            </a:bodyPr>
            <a:lstStyle/>
            <a:p>
              <a:pPr>
                <a:spcBef>
                  <a:spcPct val="50000"/>
                </a:spcBef>
                <a:buFontTx/>
                <a:buNone/>
              </a:pPr>
              <a:r>
                <a:rPr lang="en-US" altLang="zh-CN" sz="2800" b="1">
                  <a:effectLst>
                    <a:outerShdw blurRad="38100" dist="38100" dir="2700000" algn="tl">
                      <a:srgbClr val="C0C0C0"/>
                    </a:outerShdw>
                  </a:effectLst>
                  <a:latin typeface="Tahoma" panose="020b0604030504040204" pitchFamily="34" charset="0"/>
                </a:rPr>
                <a:t>K</a:t>
              </a:r>
              <a:endParaRPr lang="en-US" altLang="zh-CN" sz="2800" b="1">
                <a:effectLst>
                  <a:outerShdw blurRad="38100" dist="38100" dir="2700000" algn="tl">
                    <a:srgbClr val="C0C0C0"/>
                  </a:outerShdw>
                </a:effectLst>
                <a:latin typeface="Tahoma" panose="020b0604030504040204" pitchFamily="34" charset="0"/>
              </a:endParaRPr>
            </a:p>
          </p:txBody>
        </p:sp>
      </p:grpSp>
      <p:grpSp>
        <p:nvGrpSpPr>
          <p:cNvPr id="27777" name="组合 27776"/>
          <p:cNvGrpSpPr/>
          <p:nvPr>
            <p:custDataLst>
              <p:tags r:id="rId130"/>
            </p:custDataLst>
          </p:nvPr>
        </p:nvGrpSpPr>
        <p:grpSpPr>
          <a:xfrm>
            <a:off x="4457700" y="3951288"/>
            <a:ext cx="542925" cy="533400"/>
            <a:chOff x="2874" y="2160"/>
            <a:chExt cx="342" cy="336"/>
          </a:xfrm>
        </p:grpSpPr>
        <p:sp>
          <p:nvSpPr>
            <p:cNvPr id="13441" name="椭圆 27777"/>
            <p:cNvSpPr>
              <a:spLocks noChangeArrowheads="1"/>
            </p:cNvSpPr>
            <p:nvPr>
              <p:custDataLst>
                <p:tags r:id="rId131"/>
              </p:custDataLst>
            </p:nvPr>
          </p:nvSpPr>
          <p:spPr bwMode="auto">
            <a:xfrm>
              <a:off x="2880" y="2160"/>
              <a:ext cx="336" cy="336"/>
            </a:xfrm>
            <a:prstGeom prst="ellipse">
              <a:avLst/>
            </a:prstGeom>
            <a:gradFill rotWithShape="1">
              <a:gsLst>
                <a:gs pos="0">
                  <a:srgbClr val="FF99FF"/>
                </a:gs>
                <a:gs pos="100000">
                  <a:srgbClr val="D60093"/>
                </a:gs>
              </a:gsLst>
              <a:lin ang="2700000" scaled="1"/>
            </a:gradFill>
            <a:ln w="19050">
              <a:solidFill>
                <a:srgbClr val="FF57FF"/>
              </a:solidFill>
              <a:round/>
            </a:ln>
            <a:effectLst>
              <a:outerShdw dist="35921" dir="2700000" algn="ctr" rotWithShape="0">
                <a:schemeClr val="hlink"/>
              </a:outerShdw>
            </a:effectLst>
          </p:spPr>
          <p:txBody>
            <a:bodyPr/>
            <a:lstStyle/>
            <a:p>
              <a:pPr algn="ctr">
                <a:buFontTx/>
                <a:buNone/>
              </a:pPr>
              <a:endParaRPr lang="zh-CN" altLang="en-US" sz="2400">
                <a:latin typeface="Times New Roman" panose="02020603050405020304" pitchFamily="18" charset="0"/>
              </a:endParaRPr>
            </a:p>
          </p:txBody>
        </p:sp>
        <p:sp>
          <p:nvSpPr>
            <p:cNvPr id="27779" name="文本框 27778"/>
            <p:cNvSpPr txBox="1"/>
            <p:nvPr>
              <p:custDataLst>
                <p:tags r:id="rId132"/>
              </p:custDataLst>
            </p:nvPr>
          </p:nvSpPr>
          <p:spPr>
            <a:xfrm>
              <a:off x="2874" y="2219"/>
              <a:ext cx="336" cy="230"/>
            </a:xfrm>
            <a:prstGeom prst="rect">
              <a:avLst/>
            </a:prstGeom>
            <a:noFill/>
            <a:ln w="9525">
              <a:noFill/>
            </a:ln>
          </p:spPr>
          <p:txBody>
            <a:bodyPr lIns="0" tIns="0" rIns="0" bIns="0" anchor="ctr" anchorCtr="1">
              <a:spAutoFit/>
            </a:bodyPr>
            <a:lstStyle/>
            <a:p>
              <a:pPr>
                <a:spcBef>
                  <a:spcPct val="50000"/>
                </a:spcBef>
                <a:buFontTx/>
                <a:buNone/>
              </a:pPr>
              <a:r>
                <a:rPr lang="en-US" altLang="zh-CN" sz="2400" b="1" noProof="1">
                  <a:effectLst>
                    <a:outerShdw blurRad="38100" dist="38100" dir="2700000">
                      <a:srgbClr val="C0C0C0"/>
                    </a:outerShdw>
                  </a:effectLst>
                  <a:latin typeface="Tahoma" panose="020b0604030504040204" pitchFamily="34" charset="0"/>
                </a:rPr>
                <a:t>Ca</a:t>
              </a:r>
              <a:endParaRPr lang="en-US" altLang="zh-CN" sz="2400" b="1" noProof="1">
                <a:effectLst>
                  <a:outerShdw blurRad="38100" dist="38100" dir="2700000">
                    <a:srgbClr val="C0C0C0"/>
                  </a:outerShdw>
                </a:effectLst>
                <a:latin typeface="Tahoma" panose="020b0604030504040204" pitchFamily="34" charset="0"/>
              </a:endParaRPr>
            </a:p>
          </p:txBody>
        </p:sp>
      </p:grpSp>
      <p:grpSp>
        <p:nvGrpSpPr>
          <p:cNvPr id="27780" name="组合 27779"/>
          <p:cNvGrpSpPr/>
          <p:nvPr>
            <p:custDataLst>
              <p:tags r:id="rId133"/>
            </p:custDataLst>
          </p:nvPr>
        </p:nvGrpSpPr>
        <p:grpSpPr>
          <a:xfrm>
            <a:off x="2843213" y="4665663"/>
            <a:ext cx="609600" cy="533400"/>
            <a:chOff x="1809" y="2544"/>
            <a:chExt cx="384" cy="336"/>
          </a:xfrm>
        </p:grpSpPr>
        <p:sp>
          <p:nvSpPr>
            <p:cNvPr id="13444" name="椭圆 27780"/>
            <p:cNvSpPr>
              <a:spLocks noChangeArrowheads="1"/>
            </p:cNvSpPr>
            <p:nvPr>
              <p:custDataLst>
                <p:tags r:id="rId134"/>
              </p:custDataLst>
            </p:nvPr>
          </p:nvSpPr>
          <p:spPr bwMode="auto">
            <a:xfrm>
              <a:off x="1824" y="2544"/>
              <a:ext cx="336" cy="336"/>
            </a:xfrm>
            <a:prstGeom prst="ellipse">
              <a:avLst/>
            </a:prstGeom>
            <a:gradFill rotWithShape="1">
              <a:gsLst>
                <a:gs pos="0">
                  <a:srgbClr val="FF99FF"/>
                </a:gs>
                <a:gs pos="100000">
                  <a:srgbClr val="D60093"/>
                </a:gs>
              </a:gsLst>
              <a:lin ang="2700000" scaled="1"/>
            </a:gradFill>
            <a:ln w="19050">
              <a:solidFill>
                <a:srgbClr val="FF57FF"/>
              </a:solidFill>
              <a:round/>
            </a:ln>
            <a:effectLst>
              <a:outerShdw dist="35921" dir="2700000" algn="ctr" rotWithShape="0">
                <a:schemeClr val="hlink"/>
              </a:outerShdw>
            </a:effectLst>
          </p:spPr>
          <p:txBody>
            <a:bodyPr/>
            <a:lstStyle/>
            <a:p>
              <a:pPr algn="ctr">
                <a:buFontTx/>
                <a:buNone/>
              </a:pPr>
              <a:endParaRPr lang="zh-CN" altLang="en-US" sz="2400">
                <a:latin typeface="Times New Roman" panose="02020603050405020304" pitchFamily="18" charset="0"/>
              </a:endParaRPr>
            </a:p>
          </p:txBody>
        </p:sp>
        <p:sp>
          <p:nvSpPr>
            <p:cNvPr id="27782" name="文本框 27781"/>
            <p:cNvSpPr txBox="1"/>
            <p:nvPr>
              <p:custDataLst>
                <p:tags r:id="rId135"/>
              </p:custDataLst>
            </p:nvPr>
          </p:nvSpPr>
          <p:spPr>
            <a:xfrm>
              <a:off x="1809" y="2584"/>
              <a:ext cx="384" cy="230"/>
            </a:xfrm>
            <a:prstGeom prst="rect">
              <a:avLst/>
            </a:prstGeom>
            <a:noFill/>
            <a:ln w="9525">
              <a:noFill/>
            </a:ln>
          </p:spPr>
          <p:txBody>
            <a:bodyPr lIns="0" tIns="0" rIns="0" bIns="0" anchor="ctr" anchorCtr="1">
              <a:spAutoFit/>
            </a:bodyPr>
            <a:lstStyle/>
            <a:p>
              <a:pPr>
                <a:spcBef>
                  <a:spcPct val="50000"/>
                </a:spcBef>
                <a:buFontTx/>
                <a:buNone/>
              </a:pPr>
              <a:r>
                <a:rPr lang="en-US" altLang="zh-CN" sz="2400" b="1" noProof="1">
                  <a:effectLst>
                    <a:outerShdw blurRad="38100" dist="38100" dir="2700000">
                      <a:srgbClr val="C0C0C0"/>
                    </a:outerShdw>
                  </a:effectLst>
                  <a:latin typeface="Tahoma" panose="020b0604030504040204" pitchFamily="34" charset="0"/>
                </a:rPr>
                <a:t>Mg</a:t>
              </a:r>
              <a:endParaRPr lang="en-US" altLang="zh-CN" sz="2400" b="1" noProof="1">
                <a:effectLst>
                  <a:outerShdw blurRad="38100" dist="38100" dir="2700000">
                    <a:srgbClr val="C0C0C0"/>
                  </a:outerShdw>
                </a:effectLst>
                <a:latin typeface="Tahoma" panose="020b0604030504040204" pitchFamily="34" charset="0"/>
              </a:endParaRPr>
            </a:p>
          </p:txBody>
        </p:sp>
      </p:grpSp>
      <p:grpSp>
        <p:nvGrpSpPr>
          <p:cNvPr id="27783" name="组合 27782"/>
          <p:cNvGrpSpPr/>
          <p:nvPr>
            <p:custDataLst>
              <p:tags r:id="rId136"/>
            </p:custDataLst>
          </p:nvPr>
        </p:nvGrpSpPr>
        <p:grpSpPr>
          <a:xfrm>
            <a:off x="352425" y="4684713"/>
            <a:ext cx="457200" cy="457200"/>
            <a:chOff x="240" y="2574"/>
            <a:chExt cx="288" cy="288"/>
          </a:xfrm>
        </p:grpSpPr>
        <p:sp>
          <p:nvSpPr>
            <p:cNvPr id="13447" name="椭圆 27783"/>
            <p:cNvSpPr>
              <a:spLocks noChangeArrowheads="1"/>
            </p:cNvSpPr>
            <p:nvPr>
              <p:custDataLst>
                <p:tags r:id="rId137"/>
              </p:custDataLst>
            </p:nvPr>
          </p:nvSpPr>
          <p:spPr bwMode="auto">
            <a:xfrm>
              <a:off x="240" y="2574"/>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a:lstStyle/>
            <a:p>
              <a:pPr algn="ctr">
                <a:buFontTx/>
                <a:buNone/>
              </a:pPr>
              <a:endParaRPr lang="zh-CN" altLang="en-US" sz="2400">
                <a:latin typeface="Times New Roman" panose="02020603050405020304" pitchFamily="18" charset="0"/>
              </a:endParaRPr>
            </a:p>
          </p:txBody>
        </p:sp>
        <p:sp>
          <p:nvSpPr>
            <p:cNvPr id="27785" name="文本框 27784"/>
            <p:cNvSpPr txBox="1"/>
            <p:nvPr>
              <p:custDataLst>
                <p:tags r:id="rId138"/>
              </p:custDataLst>
            </p:nvPr>
          </p:nvSpPr>
          <p:spPr>
            <a:xfrm>
              <a:off x="270" y="2592"/>
              <a:ext cx="219" cy="230"/>
            </a:xfrm>
            <a:prstGeom prst="rect">
              <a:avLst/>
            </a:prstGeom>
            <a:noFill/>
            <a:ln w="9525">
              <a:noFill/>
            </a:ln>
          </p:spPr>
          <p:txBody>
            <a:bodyPr lIns="0" tIns="0" rIns="0" bIns="0" anchor="ctr" anchorCtr="1">
              <a:spAutoFit/>
            </a:bodyPr>
            <a:lstStyle/>
            <a:p>
              <a:pPr>
                <a:spcBef>
                  <a:spcPct val="50000"/>
                </a:spcBef>
                <a:buFontTx/>
                <a:buNone/>
              </a:pPr>
              <a:r>
                <a:rPr lang="en-US" altLang="zh-CN" sz="2400" b="1" noProof="1">
                  <a:solidFill>
                    <a:srgbClr val="FF0000"/>
                  </a:solidFill>
                  <a:effectLst>
                    <a:outerShdw blurRad="38100" dist="38100" dir="2700000">
                      <a:srgbClr val="000000"/>
                    </a:outerShdw>
                  </a:effectLst>
                  <a:latin typeface="宋体" panose="02010600030101010101" pitchFamily="2" charset="-122"/>
                </a:rPr>
                <a:t>Fe</a:t>
              </a:r>
              <a:endParaRPr lang="en-US" altLang="zh-CN" sz="2400" b="1" noProof="1">
                <a:solidFill>
                  <a:srgbClr val="FF0000"/>
                </a:solidFill>
                <a:effectLst>
                  <a:outerShdw blurRad="38100" dist="38100" dir="2700000">
                    <a:srgbClr val="000000"/>
                  </a:outerShdw>
                </a:effectLst>
                <a:latin typeface="宋体" panose="02010600030101010101" pitchFamily="2" charset="-122"/>
              </a:endParaRPr>
            </a:p>
          </p:txBody>
        </p:sp>
      </p:grpSp>
      <p:grpSp>
        <p:nvGrpSpPr>
          <p:cNvPr id="27786" name="组合 27785"/>
          <p:cNvGrpSpPr/>
          <p:nvPr>
            <p:custDataLst>
              <p:tags r:id="rId139"/>
            </p:custDataLst>
          </p:nvPr>
        </p:nvGrpSpPr>
        <p:grpSpPr>
          <a:xfrm>
            <a:off x="1038225" y="4713288"/>
            <a:ext cx="457200" cy="457200"/>
            <a:chOff x="672" y="2592"/>
            <a:chExt cx="288" cy="288"/>
          </a:xfrm>
        </p:grpSpPr>
        <p:sp>
          <p:nvSpPr>
            <p:cNvPr id="13450" name="椭圆 27786"/>
            <p:cNvSpPr>
              <a:spLocks noChangeArrowheads="1"/>
            </p:cNvSpPr>
            <p:nvPr>
              <p:custDataLst>
                <p:tags r:id="rId140"/>
              </p:custDataLst>
            </p:nvPr>
          </p:nvSpPr>
          <p:spPr bwMode="auto">
            <a:xfrm>
              <a:off x="672" y="2592"/>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a:lstStyle/>
            <a:p>
              <a:pPr algn="ctr">
                <a:buFontTx/>
                <a:buNone/>
              </a:pPr>
              <a:endParaRPr lang="zh-CN" altLang="en-US" sz="2400">
                <a:latin typeface="Times New Roman" panose="02020603050405020304" pitchFamily="18" charset="0"/>
              </a:endParaRPr>
            </a:p>
          </p:txBody>
        </p:sp>
        <p:sp>
          <p:nvSpPr>
            <p:cNvPr id="27788" name="文本框 27787"/>
            <p:cNvSpPr txBox="1"/>
            <p:nvPr>
              <p:custDataLst>
                <p:tags r:id="rId141"/>
              </p:custDataLst>
            </p:nvPr>
          </p:nvSpPr>
          <p:spPr>
            <a:xfrm>
              <a:off x="699" y="2610"/>
              <a:ext cx="219" cy="230"/>
            </a:xfrm>
            <a:prstGeom prst="rect">
              <a:avLst/>
            </a:prstGeom>
            <a:noFill/>
            <a:ln w="9525">
              <a:noFill/>
            </a:ln>
          </p:spPr>
          <p:txBody>
            <a:bodyPr lIns="0" tIns="0" rIns="0" bIns="0" anchor="ctr" anchorCtr="1">
              <a:spAutoFit/>
            </a:bodyPr>
            <a:lstStyle/>
            <a:p>
              <a:pPr>
                <a:spcBef>
                  <a:spcPct val="50000"/>
                </a:spcBef>
                <a:buFontTx/>
                <a:buNone/>
              </a:pPr>
              <a:r>
                <a:rPr lang="en-US" altLang="zh-CN" sz="2400" b="1" noProof="1">
                  <a:solidFill>
                    <a:srgbClr val="FF0000"/>
                  </a:solidFill>
                  <a:effectLst>
                    <a:outerShdw blurRad="38100" dist="38100" dir="2700000">
                      <a:srgbClr val="000000"/>
                    </a:outerShdw>
                  </a:effectLst>
                  <a:latin typeface="宋体" panose="02010600030101010101" pitchFamily="2" charset="-122"/>
                </a:rPr>
                <a:t>Cu</a:t>
              </a:r>
              <a:endParaRPr lang="en-US" altLang="zh-CN" sz="2400" b="1" noProof="1">
                <a:solidFill>
                  <a:srgbClr val="FF0000"/>
                </a:solidFill>
                <a:effectLst>
                  <a:outerShdw blurRad="38100" dist="38100" dir="2700000">
                    <a:srgbClr val="000000"/>
                  </a:outerShdw>
                </a:effectLst>
                <a:latin typeface="宋体" panose="02010600030101010101" pitchFamily="2" charset="-122"/>
              </a:endParaRPr>
            </a:p>
          </p:txBody>
        </p:sp>
      </p:grpSp>
      <p:grpSp>
        <p:nvGrpSpPr>
          <p:cNvPr id="27789" name="组合 27788"/>
          <p:cNvGrpSpPr/>
          <p:nvPr>
            <p:custDataLst>
              <p:tags r:id="rId142"/>
            </p:custDataLst>
          </p:nvPr>
        </p:nvGrpSpPr>
        <p:grpSpPr>
          <a:xfrm>
            <a:off x="1647825" y="4713288"/>
            <a:ext cx="457200" cy="457200"/>
            <a:chOff x="1056" y="2592"/>
            <a:chExt cx="288" cy="288"/>
          </a:xfrm>
        </p:grpSpPr>
        <p:sp>
          <p:nvSpPr>
            <p:cNvPr id="13453" name="椭圆 27789"/>
            <p:cNvSpPr>
              <a:spLocks noChangeArrowheads="1"/>
            </p:cNvSpPr>
            <p:nvPr>
              <p:custDataLst>
                <p:tags r:id="rId143"/>
              </p:custDataLst>
            </p:nvPr>
          </p:nvSpPr>
          <p:spPr bwMode="auto">
            <a:xfrm>
              <a:off x="1056" y="2592"/>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a:lstStyle/>
            <a:p>
              <a:pPr algn="ctr">
                <a:buFontTx/>
                <a:buNone/>
              </a:pPr>
              <a:endParaRPr lang="zh-CN" altLang="en-US" sz="2400">
                <a:latin typeface="Times New Roman" panose="02020603050405020304" pitchFamily="18" charset="0"/>
              </a:endParaRPr>
            </a:p>
          </p:txBody>
        </p:sp>
        <p:sp>
          <p:nvSpPr>
            <p:cNvPr id="27791" name="文本框 27790"/>
            <p:cNvSpPr txBox="1"/>
            <p:nvPr>
              <p:custDataLst>
                <p:tags r:id="rId144"/>
              </p:custDataLst>
            </p:nvPr>
          </p:nvSpPr>
          <p:spPr>
            <a:xfrm>
              <a:off x="1086" y="2604"/>
              <a:ext cx="219" cy="230"/>
            </a:xfrm>
            <a:prstGeom prst="rect">
              <a:avLst/>
            </a:prstGeom>
            <a:noFill/>
            <a:ln w="9525">
              <a:noFill/>
            </a:ln>
          </p:spPr>
          <p:txBody>
            <a:bodyPr lIns="0" tIns="0" rIns="0" bIns="0" anchor="ctr" anchorCtr="1">
              <a:spAutoFit/>
            </a:bodyPr>
            <a:lstStyle/>
            <a:p>
              <a:pPr>
                <a:spcBef>
                  <a:spcPct val="50000"/>
                </a:spcBef>
                <a:buFontTx/>
                <a:buNone/>
              </a:pPr>
              <a:r>
                <a:rPr lang="en-US" altLang="zh-CN" sz="2400" b="1" noProof="1">
                  <a:solidFill>
                    <a:srgbClr val="FF0000"/>
                  </a:solidFill>
                  <a:effectLst>
                    <a:outerShdw blurRad="38100" dist="38100" dir="2700000">
                      <a:srgbClr val="000000"/>
                    </a:outerShdw>
                  </a:effectLst>
                  <a:latin typeface="宋体" panose="02010600030101010101" pitchFamily="2" charset="-122"/>
                </a:rPr>
                <a:t>Zn</a:t>
              </a:r>
              <a:endParaRPr lang="en-US" altLang="zh-CN" sz="2400" b="1" noProof="1">
                <a:solidFill>
                  <a:srgbClr val="FF0000"/>
                </a:solidFill>
                <a:effectLst>
                  <a:outerShdw blurRad="38100" dist="38100" dir="2700000">
                    <a:srgbClr val="000000"/>
                  </a:outerShdw>
                </a:effectLst>
                <a:latin typeface="宋体" panose="02010600030101010101" pitchFamily="2" charset="-122"/>
              </a:endParaRPr>
            </a:p>
          </p:txBody>
        </p:sp>
      </p:grpSp>
      <p:grpSp>
        <p:nvGrpSpPr>
          <p:cNvPr id="27792" name="组合 27791"/>
          <p:cNvGrpSpPr/>
          <p:nvPr>
            <p:custDataLst>
              <p:tags r:id="rId145"/>
            </p:custDataLst>
          </p:nvPr>
        </p:nvGrpSpPr>
        <p:grpSpPr>
          <a:xfrm>
            <a:off x="2257425" y="4713288"/>
            <a:ext cx="457200" cy="457200"/>
            <a:chOff x="1440" y="2592"/>
            <a:chExt cx="288" cy="288"/>
          </a:xfrm>
        </p:grpSpPr>
        <p:sp>
          <p:nvSpPr>
            <p:cNvPr id="13456" name="椭圆 27792"/>
            <p:cNvSpPr>
              <a:spLocks noChangeArrowheads="1"/>
            </p:cNvSpPr>
            <p:nvPr>
              <p:custDataLst>
                <p:tags r:id="rId146"/>
              </p:custDataLst>
            </p:nvPr>
          </p:nvSpPr>
          <p:spPr bwMode="auto">
            <a:xfrm>
              <a:off x="1440" y="2592"/>
              <a:ext cx="288" cy="288"/>
            </a:xfrm>
            <a:prstGeom prst="ellipse">
              <a:avLst/>
            </a:prstGeom>
            <a:gradFill rotWithShape="1">
              <a:gsLst>
                <a:gs pos="0">
                  <a:srgbClr val="99FF66"/>
                </a:gs>
                <a:gs pos="100000">
                  <a:srgbClr val="009900"/>
                </a:gs>
              </a:gsLst>
              <a:lin ang="2700000" scaled="1"/>
            </a:gradFill>
            <a:ln w="19050">
              <a:solidFill>
                <a:srgbClr val="00FF00"/>
              </a:solidFill>
              <a:round/>
            </a:ln>
            <a:effectLst>
              <a:outerShdw dist="35921" dir="2700000" algn="ctr" rotWithShape="0">
                <a:schemeClr val="hlink"/>
              </a:outerShdw>
            </a:effectLst>
          </p:spPr>
          <p:txBody>
            <a:bodyPr/>
            <a:lstStyle/>
            <a:p>
              <a:pPr algn="ctr">
                <a:buFontTx/>
                <a:buNone/>
              </a:pPr>
              <a:endParaRPr lang="zh-CN" altLang="en-US" sz="2400">
                <a:latin typeface="Times New Roman" panose="02020603050405020304" pitchFamily="18" charset="0"/>
              </a:endParaRPr>
            </a:p>
          </p:txBody>
        </p:sp>
        <p:sp>
          <p:nvSpPr>
            <p:cNvPr id="27794" name="文本框 27793"/>
            <p:cNvSpPr txBox="1"/>
            <p:nvPr>
              <p:custDataLst>
                <p:tags r:id="rId147"/>
              </p:custDataLst>
            </p:nvPr>
          </p:nvSpPr>
          <p:spPr>
            <a:xfrm>
              <a:off x="1479" y="2604"/>
              <a:ext cx="185" cy="230"/>
            </a:xfrm>
            <a:prstGeom prst="rect">
              <a:avLst/>
            </a:prstGeom>
            <a:noFill/>
            <a:ln w="9525">
              <a:noFill/>
            </a:ln>
          </p:spPr>
          <p:txBody>
            <a:bodyPr lIns="0" tIns="0" rIns="0" bIns="0" anchor="ctr" anchorCtr="1">
              <a:spAutoFit/>
            </a:bodyPr>
            <a:lstStyle/>
            <a:p>
              <a:pPr>
                <a:spcBef>
                  <a:spcPct val="50000"/>
                </a:spcBef>
                <a:buFontTx/>
                <a:buNone/>
              </a:pPr>
              <a:r>
                <a:rPr lang="en-US" altLang="zh-CN" sz="2400" b="1">
                  <a:solidFill>
                    <a:srgbClr val="FF0000"/>
                  </a:solidFill>
                  <a:effectLst>
                    <a:outerShdw blurRad="38100" dist="38100" dir="2700000" algn="tl">
                      <a:srgbClr val="C0C0C0"/>
                    </a:outerShdw>
                  </a:effectLst>
                  <a:latin typeface="宋体" panose="02010600030101010101" pitchFamily="2" charset="-122"/>
                </a:rPr>
                <a:t>S</a:t>
              </a:r>
              <a:endParaRPr lang="en-US" altLang="zh-CN" sz="2400" b="1">
                <a:solidFill>
                  <a:srgbClr val="FF0000"/>
                </a:solidFill>
                <a:effectLst>
                  <a:outerShdw blurRad="38100" dist="38100" dir="2700000" algn="tl">
                    <a:srgbClr val="C0C0C0"/>
                  </a:outerShdw>
                </a:effectLst>
                <a:latin typeface="宋体" panose="02010600030101010101" pitchFamily="2" charset="-122"/>
              </a:endParaRPr>
            </a:p>
          </p:txBody>
        </p:sp>
      </p:grpSp>
      <p:grpSp>
        <p:nvGrpSpPr>
          <p:cNvPr id="27795" name="组合 27794"/>
          <p:cNvGrpSpPr/>
          <p:nvPr>
            <p:custDataLst>
              <p:tags r:id="rId148"/>
            </p:custDataLst>
          </p:nvPr>
        </p:nvGrpSpPr>
        <p:grpSpPr>
          <a:xfrm>
            <a:off x="3629025" y="4713288"/>
            <a:ext cx="457200" cy="457200"/>
            <a:chOff x="2304" y="2592"/>
            <a:chExt cx="288" cy="288"/>
          </a:xfrm>
        </p:grpSpPr>
        <p:sp>
          <p:nvSpPr>
            <p:cNvPr id="13459" name="椭圆 27795"/>
            <p:cNvSpPr>
              <a:spLocks noChangeArrowheads="1"/>
            </p:cNvSpPr>
            <p:nvPr>
              <p:custDataLst>
                <p:tags r:id="rId149"/>
              </p:custDataLst>
            </p:nvPr>
          </p:nvSpPr>
          <p:spPr bwMode="auto">
            <a:xfrm>
              <a:off x="2304" y="2592"/>
              <a:ext cx="288" cy="288"/>
            </a:xfrm>
            <a:prstGeom prst="ellipse">
              <a:avLst/>
            </a:prstGeom>
            <a:gradFill rotWithShape="1">
              <a:gsLst>
                <a:gs pos="0">
                  <a:srgbClr val="FFFF66"/>
                </a:gs>
                <a:gs pos="100000">
                  <a:schemeClr val="accent2"/>
                </a:gs>
              </a:gsLst>
              <a:lin ang="2700000" scaled="1"/>
            </a:gradFill>
            <a:ln w="19050">
              <a:solidFill>
                <a:srgbClr val="FF6600"/>
              </a:solidFill>
              <a:round/>
            </a:ln>
            <a:effectLst>
              <a:outerShdw dist="35921" dir="2700000" algn="ctr" rotWithShape="0">
                <a:schemeClr val="hlink"/>
              </a:outerShdw>
            </a:effectLst>
          </p:spPr>
          <p:txBody>
            <a:bodyPr/>
            <a:lstStyle/>
            <a:p>
              <a:pPr algn="ctr">
                <a:buFontTx/>
                <a:buNone/>
              </a:pPr>
              <a:endParaRPr lang="zh-CN" altLang="en-US" sz="2400">
                <a:latin typeface="Times New Roman" panose="02020603050405020304" pitchFamily="18" charset="0"/>
              </a:endParaRPr>
            </a:p>
          </p:txBody>
        </p:sp>
        <p:sp>
          <p:nvSpPr>
            <p:cNvPr id="27797" name="文本框 27796"/>
            <p:cNvSpPr txBox="1"/>
            <p:nvPr>
              <p:custDataLst>
                <p:tags r:id="rId150"/>
              </p:custDataLst>
            </p:nvPr>
          </p:nvSpPr>
          <p:spPr>
            <a:xfrm>
              <a:off x="2334" y="2604"/>
              <a:ext cx="219" cy="230"/>
            </a:xfrm>
            <a:prstGeom prst="rect">
              <a:avLst/>
            </a:prstGeom>
            <a:noFill/>
            <a:ln w="9525">
              <a:noFill/>
            </a:ln>
          </p:spPr>
          <p:txBody>
            <a:bodyPr lIns="0" tIns="0" rIns="0" bIns="0" anchor="ctr" anchorCtr="1">
              <a:spAutoFit/>
            </a:bodyPr>
            <a:lstStyle/>
            <a:p>
              <a:pPr>
                <a:spcBef>
                  <a:spcPct val="50000"/>
                </a:spcBef>
                <a:buFontTx/>
                <a:buNone/>
              </a:pPr>
              <a:r>
                <a:rPr lang="en-US" altLang="zh-CN" sz="2400" b="1" noProof="1">
                  <a:solidFill>
                    <a:srgbClr val="CC0000"/>
                  </a:solidFill>
                  <a:effectLst>
                    <a:outerShdw blurRad="38100" dist="38100" dir="2700000">
                      <a:srgbClr val="000000"/>
                    </a:outerShdw>
                  </a:effectLst>
                  <a:latin typeface="宋体" panose="02010600030101010101" pitchFamily="2" charset="-122"/>
                </a:rPr>
                <a:t>Na</a:t>
              </a:r>
              <a:endParaRPr lang="en-US" altLang="zh-CN" sz="2400" b="1" noProof="1">
                <a:solidFill>
                  <a:srgbClr val="CC0000"/>
                </a:solidFill>
                <a:effectLst>
                  <a:outerShdw blurRad="38100" dist="38100" dir="2700000">
                    <a:srgbClr val="000000"/>
                  </a:outerShdw>
                </a:effectLst>
                <a:latin typeface="宋体" panose="02010600030101010101" pitchFamily="2" charset="-122"/>
              </a:endParaRPr>
            </a:p>
          </p:txBody>
        </p:sp>
      </p:grpSp>
      <p:grpSp>
        <p:nvGrpSpPr>
          <p:cNvPr id="27798" name="组合 27797"/>
          <p:cNvGrpSpPr/>
          <p:nvPr>
            <p:custDataLst>
              <p:tags r:id="rId151"/>
            </p:custDataLst>
          </p:nvPr>
        </p:nvGrpSpPr>
        <p:grpSpPr>
          <a:xfrm>
            <a:off x="4391025" y="4713288"/>
            <a:ext cx="457200" cy="457200"/>
            <a:chOff x="2784" y="2592"/>
            <a:chExt cx="288" cy="288"/>
          </a:xfrm>
        </p:grpSpPr>
        <p:sp>
          <p:nvSpPr>
            <p:cNvPr id="13462" name="椭圆 27798"/>
            <p:cNvSpPr>
              <a:spLocks noChangeArrowheads="1"/>
            </p:cNvSpPr>
            <p:nvPr>
              <p:custDataLst>
                <p:tags r:id="rId152"/>
              </p:custDataLst>
            </p:nvPr>
          </p:nvSpPr>
          <p:spPr bwMode="auto">
            <a:xfrm>
              <a:off x="2784" y="2592"/>
              <a:ext cx="288" cy="288"/>
            </a:xfrm>
            <a:prstGeom prst="ellipse">
              <a:avLst/>
            </a:prstGeom>
            <a:gradFill rotWithShape="1">
              <a:gsLst>
                <a:gs pos="0">
                  <a:srgbClr val="99FF66"/>
                </a:gs>
                <a:gs pos="100000">
                  <a:srgbClr val="009900"/>
                </a:gs>
              </a:gsLst>
              <a:lin ang="2700000" scaled="1"/>
            </a:gradFill>
            <a:ln w="19050">
              <a:solidFill>
                <a:srgbClr val="00FF00"/>
              </a:solidFill>
              <a:round/>
            </a:ln>
            <a:effectLst>
              <a:outerShdw dist="35921" dir="2700000" algn="ctr" rotWithShape="0">
                <a:schemeClr val="hlink"/>
              </a:outerShdw>
            </a:effectLst>
          </p:spPr>
          <p:txBody>
            <a:bodyPr/>
            <a:lstStyle/>
            <a:p>
              <a:pPr algn="ctr">
                <a:buFontTx/>
                <a:buNone/>
              </a:pPr>
              <a:endParaRPr lang="zh-CN" altLang="en-US" sz="2400">
                <a:latin typeface="Times New Roman" panose="02020603050405020304" pitchFamily="18" charset="0"/>
              </a:endParaRPr>
            </a:p>
          </p:txBody>
        </p:sp>
        <p:sp>
          <p:nvSpPr>
            <p:cNvPr id="27800" name="文本框 27799"/>
            <p:cNvSpPr txBox="1"/>
            <p:nvPr>
              <p:custDataLst>
                <p:tags r:id="rId153"/>
              </p:custDataLst>
            </p:nvPr>
          </p:nvSpPr>
          <p:spPr>
            <a:xfrm>
              <a:off x="2811" y="2610"/>
              <a:ext cx="219" cy="230"/>
            </a:xfrm>
            <a:prstGeom prst="rect">
              <a:avLst/>
            </a:prstGeom>
            <a:noFill/>
            <a:ln w="9525">
              <a:noFill/>
            </a:ln>
          </p:spPr>
          <p:txBody>
            <a:bodyPr lIns="0" tIns="0" rIns="0" bIns="0" anchor="ctr" anchorCtr="1">
              <a:spAutoFit/>
            </a:bodyPr>
            <a:lstStyle/>
            <a:p>
              <a:pPr>
                <a:spcBef>
                  <a:spcPct val="50000"/>
                </a:spcBef>
                <a:buFontTx/>
                <a:buNone/>
              </a:pPr>
              <a:r>
                <a:rPr lang="en-US" altLang="zh-CN" sz="2400" b="1">
                  <a:solidFill>
                    <a:srgbClr val="FF0000"/>
                  </a:solidFill>
                  <a:effectLst>
                    <a:outerShdw blurRad="38100" dist="38100" dir="2700000" algn="tl">
                      <a:srgbClr val="C0C0C0"/>
                    </a:outerShdw>
                  </a:effectLst>
                  <a:latin typeface="宋体" panose="02010600030101010101" pitchFamily="2" charset="-122"/>
                </a:rPr>
                <a:t>B</a:t>
              </a:r>
              <a:endParaRPr lang="en-US" altLang="zh-CN" sz="2400" b="1">
                <a:solidFill>
                  <a:srgbClr val="FF0000"/>
                </a:solidFill>
                <a:effectLst>
                  <a:outerShdw blurRad="38100" dist="38100" dir="2700000" algn="tl">
                    <a:srgbClr val="C0C0C0"/>
                  </a:outerShdw>
                </a:effectLst>
                <a:latin typeface="宋体" panose="02010600030101010101" pitchFamily="2" charset="-122"/>
              </a:endParaRPr>
            </a:p>
          </p:txBody>
        </p:sp>
      </p:grpSp>
      <p:grpSp>
        <p:nvGrpSpPr>
          <p:cNvPr id="27801" name="组合 27800"/>
          <p:cNvGrpSpPr/>
          <p:nvPr>
            <p:custDataLst>
              <p:tags r:id="rId154"/>
            </p:custDataLst>
          </p:nvPr>
        </p:nvGrpSpPr>
        <p:grpSpPr>
          <a:xfrm>
            <a:off x="5000625" y="4713288"/>
            <a:ext cx="457200" cy="457200"/>
            <a:chOff x="3168" y="2592"/>
            <a:chExt cx="288" cy="288"/>
          </a:xfrm>
        </p:grpSpPr>
        <p:sp>
          <p:nvSpPr>
            <p:cNvPr id="13465" name="椭圆 27801"/>
            <p:cNvSpPr>
              <a:spLocks noChangeArrowheads="1"/>
            </p:cNvSpPr>
            <p:nvPr>
              <p:custDataLst>
                <p:tags r:id="rId155"/>
              </p:custDataLst>
            </p:nvPr>
          </p:nvSpPr>
          <p:spPr bwMode="auto">
            <a:xfrm>
              <a:off x="3168" y="2592"/>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a:lstStyle/>
            <a:p>
              <a:pPr algn="ctr">
                <a:buFontTx/>
                <a:buNone/>
              </a:pPr>
              <a:endParaRPr lang="zh-CN" altLang="en-US" sz="2400">
                <a:latin typeface="Times New Roman" panose="02020603050405020304" pitchFamily="18" charset="0"/>
              </a:endParaRPr>
            </a:p>
          </p:txBody>
        </p:sp>
        <p:sp>
          <p:nvSpPr>
            <p:cNvPr id="27803" name="文本框 27802"/>
            <p:cNvSpPr txBox="1"/>
            <p:nvPr>
              <p:custDataLst>
                <p:tags r:id="rId156"/>
              </p:custDataLst>
            </p:nvPr>
          </p:nvSpPr>
          <p:spPr>
            <a:xfrm>
              <a:off x="3195" y="2610"/>
              <a:ext cx="219" cy="230"/>
            </a:xfrm>
            <a:prstGeom prst="rect">
              <a:avLst/>
            </a:prstGeom>
            <a:noFill/>
            <a:ln w="9525">
              <a:noFill/>
            </a:ln>
          </p:spPr>
          <p:txBody>
            <a:bodyPr lIns="0" tIns="0" rIns="0" bIns="0" anchor="ctr" anchorCtr="1">
              <a:spAutoFit/>
            </a:bodyPr>
            <a:lstStyle/>
            <a:p>
              <a:pPr>
                <a:spcBef>
                  <a:spcPct val="50000"/>
                </a:spcBef>
                <a:buFontTx/>
                <a:buNone/>
              </a:pPr>
              <a:r>
                <a:rPr lang="en-US" altLang="zh-CN" sz="2400" b="1" noProof="1">
                  <a:solidFill>
                    <a:srgbClr val="FF0000"/>
                  </a:solidFill>
                  <a:effectLst>
                    <a:outerShdw blurRad="38100" dist="38100" dir="2700000">
                      <a:srgbClr val="000000"/>
                    </a:outerShdw>
                  </a:effectLst>
                  <a:latin typeface="宋体" panose="02010600030101010101" pitchFamily="2" charset="-122"/>
                </a:rPr>
                <a:t>Mo</a:t>
              </a:r>
              <a:endParaRPr lang="en-US" altLang="zh-CN" sz="2400" b="1" noProof="1">
                <a:solidFill>
                  <a:srgbClr val="FF0000"/>
                </a:solidFill>
                <a:effectLst>
                  <a:outerShdw blurRad="38100" dist="38100" dir="2700000">
                    <a:srgbClr val="000000"/>
                  </a:outerShdw>
                </a:effectLst>
                <a:latin typeface="宋体" panose="02010600030101010101" pitchFamily="2" charset="-122"/>
              </a:endParaRPr>
            </a:p>
          </p:txBody>
        </p:sp>
      </p:grpSp>
      <p:grpSp>
        <p:nvGrpSpPr>
          <p:cNvPr id="27804" name="组合 27803"/>
          <p:cNvGrpSpPr/>
          <p:nvPr>
            <p:custDataLst>
              <p:tags r:id="rId157"/>
            </p:custDataLst>
          </p:nvPr>
        </p:nvGrpSpPr>
        <p:grpSpPr>
          <a:xfrm>
            <a:off x="5610225" y="4713288"/>
            <a:ext cx="457200" cy="457200"/>
            <a:chOff x="3552" y="2592"/>
            <a:chExt cx="288" cy="288"/>
          </a:xfrm>
        </p:grpSpPr>
        <p:sp>
          <p:nvSpPr>
            <p:cNvPr id="13468" name="椭圆 27804"/>
            <p:cNvSpPr>
              <a:spLocks noChangeArrowheads="1"/>
            </p:cNvSpPr>
            <p:nvPr>
              <p:custDataLst>
                <p:tags r:id="rId158"/>
              </p:custDataLst>
            </p:nvPr>
          </p:nvSpPr>
          <p:spPr bwMode="auto">
            <a:xfrm>
              <a:off x="3552" y="2592"/>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a:lstStyle/>
            <a:p>
              <a:pPr algn="ctr">
                <a:buFontTx/>
                <a:buNone/>
              </a:pPr>
              <a:endParaRPr lang="zh-CN" altLang="en-US" sz="2400">
                <a:latin typeface="Times New Roman" panose="02020603050405020304" pitchFamily="18" charset="0"/>
              </a:endParaRPr>
            </a:p>
          </p:txBody>
        </p:sp>
        <p:sp>
          <p:nvSpPr>
            <p:cNvPr id="27806" name="文本框 27805"/>
            <p:cNvSpPr txBox="1"/>
            <p:nvPr>
              <p:custDataLst>
                <p:tags r:id="rId159"/>
              </p:custDataLst>
            </p:nvPr>
          </p:nvSpPr>
          <p:spPr>
            <a:xfrm>
              <a:off x="3588" y="2604"/>
              <a:ext cx="219" cy="230"/>
            </a:xfrm>
            <a:prstGeom prst="rect">
              <a:avLst/>
            </a:prstGeom>
            <a:noFill/>
            <a:ln w="9525">
              <a:noFill/>
            </a:ln>
          </p:spPr>
          <p:txBody>
            <a:bodyPr lIns="0" tIns="0" rIns="0" bIns="0" anchor="ctr" anchorCtr="1">
              <a:spAutoFit/>
            </a:bodyPr>
            <a:lstStyle/>
            <a:p>
              <a:pPr>
                <a:spcBef>
                  <a:spcPct val="50000"/>
                </a:spcBef>
                <a:buFontTx/>
                <a:buNone/>
              </a:pPr>
              <a:r>
                <a:rPr lang="en-US" altLang="zh-CN" sz="2400" b="1" noProof="1">
                  <a:solidFill>
                    <a:srgbClr val="FF0000"/>
                  </a:solidFill>
                  <a:effectLst>
                    <a:outerShdw blurRad="38100" dist="38100" dir="2700000">
                      <a:srgbClr val="000000"/>
                    </a:outerShdw>
                  </a:effectLst>
                  <a:latin typeface="宋体" panose="02010600030101010101" pitchFamily="2" charset="-122"/>
                </a:rPr>
                <a:t>Mn</a:t>
              </a:r>
              <a:endParaRPr lang="en-US" altLang="zh-CN" sz="2400" b="1" noProof="1">
                <a:solidFill>
                  <a:srgbClr val="FF0000"/>
                </a:solidFill>
                <a:effectLst>
                  <a:outerShdw blurRad="38100" dist="38100" dir="2700000">
                    <a:srgbClr val="000000"/>
                  </a:outerShdw>
                </a:effectLst>
                <a:latin typeface="宋体" panose="02010600030101010101" pitchFamily="2" charset="-122"/>
              </a:endParaRPr>
            </a:p>
          </p:txBody>
        </p:sp>
      </p:grpSp>
      <p:sp>
        <p:nvSpPr>
          <p:cNvPr id="27807" name="矩形 27806"/>
          <p:cNvSpPr>
            <a:spLocks noChangeArrowheads="1"/>
          </p:cNvSpPr>
          <p:nvPr>
            <p:custDataLst>
              <p:tags r:id="rId160"/>
            </p:custDataLst>
          </p:nvPr>
        </p:nvSpPr>
        <p:spPr bwMode="auto">
          <a:xfrm>
            <a:off x="6172200" y="1062038"/>
            <a:ext cx="2971800" cy="4348162"/>
          </a:xfrm>
          <a:prstGeom prst="rect">
            <a:avLst/>
          </a:prstGeom>
          <a:solidFill>
            <a:srgbClr val="FFFF99">
              <a:alpha val="62000"/>
            </a:srgbClr>
          </a:solidFill>
          <a:ln w="9525">
            <a:noFill/>
            <a:miter lim="800000"/>
          </a:ln>
        </p:spPr>
        <p:txBody>
          <a:bodyPr tIns="298800" bIns="370800" anchor="ctr" anchorCtr="1"/>
          <a:lstStyle/>
          <a:p>
            <a:pPr marL="342900" indent="-342900">
              <a:spcBef>
                <a:spcPct val="20000"/>
              </a:spcBef>
              <a:buClr>
                <a:schemeClr val="folHlink"/>
              </a:buClr>
              <a:buFontTx/>
              <a:buNone/>
            </a:pPr>
            <a:r>
              <a:rPr lang="zh-CN" altLang="en-US" sz="2800" b="1">
                <a:solidFill>
                  <a:srgbClr val="FF0000"/>
                </a:solidFill>
                <a:latin typeface="仿宋" panose="02010609060101010101" pitchFamily="49" charset="-122"/>
                <a:ea typeface="仿宋" panose="02010609060101010101" pitchFamily="49" charset="-122"/>
              </a:rPr>
              <a:t> 碳 </a:t>
            </a:r>
            <a:r>
              <a:rPr lang="en-US" altLang="zh-CN" sz="2800" b="1">
                <a:solidFill>
                  <a:srgbClr val="FF0000"/>
                </a:solidFill>
                <a:latin typeface="仿宋" panose="02010609060101010101" pitchFamily="49" charset="-122"/>
                <a:ea typeface="仿宋" panose="02010609060101010101" pitchFamily="49" charset="-122"/>
              </a:rPr>
              <a:t>C</a:t>
            </a:r>
            <a:r>
              <a:rPr lang="zh-CN" altLang="en-US" sz="2800" b="1">
                <a:solidFill>
                  <a:srgbClr val="FF0000"/>
                </a:solidFill>
                <a:latin typeface="仿宋" panose="02010609060101010101" pitchFamily="49" charset="-122"/>
                <a:ea typeface="仿宋" panose="02010609060101010101" pitchFamily="49" charset="-122"/>
              </a:rPr>
              <a:t>、氢 </a:t>
            </a:r>
            <a:r>
              <a:rPr lang="en-US" altLang="zh-CN" sz="2800" b="1">
                <a:solidFill>
                  <a:srgbClr val="FF0000"/>
                </a:solidFill>
                <a:latin typeface="仿宋" panose="02010609060101010101" pitchFamily="49" charset="-122"/>
                <a:ea typeface="仿宋" panose="02010609060101010101" pitchFamily="49" charset="-122"/>
              </a:rPr>
              <a:t>H</a:t>
            </a:r>
            <a:r>
              <a:rPr lang="zh-CN" altLang="en-US" sz="2800" b="1">
                <a:solidFill>
                  <a:srgbClr val="FF0000"/>
                </a:solidFill>
                <a:latin typeface="仿宋" panose="02010609060101010101" pitchFamily="49" charset="-122"/>
                <a:ea typeface="仿宋" panose="02010609060101010101" pitchFamily="49" charset="-122"/>
              </a:rPr>
              <a:t>、</a:t>
            </a:r>
            <a:endParaRPr lang="zh-CN" altLang="en-US" sz="2800" b="1">
              <a:solidFill>
                <a:srgbClr val="FF0000"/>
              </a:solidFill>
              <a:latin typeface="仿宋" panose="02010609060101010101" pitchFamily="49" charset="-122"/>
              <a:ea typeface="仿宋" panose="02010609060101010101" pitchFamily="49" charset="-122"/>
            </a:endParaRPr>
          </a:p>
          <a:p>
            <a:pPr marL="342900" indent="-342900">
              <a:spcBef>
                <a:spcPct val="20000"/>
              </a:spcBef>
              <a:buClr>
                <a:schemeClr val="folHlink"/>
              </a:buClr>
              <a:buFontTx/>
              <a:buNone/>
            </a:pPr>
            <a:r>
              <a:rPr lang="zh-CN" altLang="en-US" sz="2800" b="1">
                <a:solidFill>
                  <a:srgbClr val="FF0000"/>
                </a:solidFill>
                <a:latin typeface="仿宋" panose="02010609060101010101" pitchFamily="49" charset="-122"/>
                <a:ea typeface="仿宋" panose="02010609060101010101" pitchFamily="49" charset="-122"/>
              </a:rPr>
              <a:t> 氧 </a:t>
            </a:r>
            <a:r>
              <a:rPr lang="en-US" altLang="zh-CN" sz="2800" b="1">
                <a:solidFill>
                  <a:srgbClr val="FF0000"/>
                </a:solidFill>
                <a:latin typeface="仿宋" panose="02010609060101010101" pitchFamily="49" charset="-122"/>
                <a:ea typeface="仿宋" panose="02010609060101010101" pitchFamily="49" charset="-122"/>
              </a:rPr>
              <a:t>O</a:t>
            </a:r>
            <a:r>
              <a:rPr lang="zh-CN" altLang="en-US" sz="2800" b="1">
                <a:solidFill>
                  <a:srgbClr val="FF0000"/>
                </a:solidFill>
                <a:latin typeface="仿宋" panose="02010609060101010101" pitchFamily="49" charset="-122"/>
                <a:ea typeface="仿宋" panose="02010609060101010101" pitchFamily="49" charset="-122"/>
              </a:rPr>
              <a:t>、氮 </a:t>
            </a:r>
            <a:r>
              <a:rPr lang="en-US" altLang="zh-CN" sz="2800" b="1">
                <a:solidFill>
                  <a:srgbClr val="FF0000"/>
                </a:solidFill>
                <a:latin typeface="仿宋" panose="02010609060101010101" pitchFamily="49" charset="-122"/>
                <a:ea typeface="仿宋" panose="02010609060101010101" pitchFamily="49" charset="-122"/>
              </a:rPr>
              <a:t>N</a:t>
            </a:r>
            <a:r>
              <a:rPr lang="zh-CN" altLang="en-US" sz="2800" b="1">
                <a:solidFill>
                  <a:srgbClr val="FF0000"/>
                </a:solidFill>
                <a:latin typeface="仿宋" panose="02010609060101010101" pitchFamily="49" charset="-122"/>
                <a:ea typeface="仿宋" panose="02010609060101010101" pitchFamily="49" charset="-122"/>
              </a:rPr>
              <a:t>、</a:t>
            </a:r>
            <a:endParaRPr lang="zh-CN" altLang="en-US" sz="2800" b="1">
              <a:solidFill>
                <a:srgbClr val="FF0000"/>
              </a:solidFill>
              <a:latin typeface="仿宋" panose="02010609060101010101" pitchFamily="49" charset="-122"/>
              <a:ea typeface="仿宋" panose="02010609060101010101" pitchFamily="49" charset="-122"/>
            </a:endParaRPr>
          </a:p>
          <a:p>
            <a:pPr marL="342900" indent="-342900">
              <a:spcBef>
                <a:spcPct val="20000"/>
              </a:spcBef>
              <a:buClr>
                <a:schemeClr val="folHlink"/>
              </a:buClr>
              <a:buFontTx/>
              <a:buNone/>
            </a:pPr>
            <a:r>
              <a:rPr lang="zh-CN" altLang="en-US" sz="2800" b="1">
                <a:solidFill>
                  <a:srgbClr val="FF0000"/>
                </a:solidFill>
                <a:latin typeface="仿宋" panose="02010609060101010101" pitchFamily="49" charset="-122"/>
                <a:ea typeface="仿宋" panose="02010609060101010101" pitchFamily="49" charset="-122"/>
              </a:rPr>
              <a:t> 磷 </a:t>
            </a:r>
            <a:r>
              <a:rPr lang="en-US" altLang="zh-CN" sz="2800" b="1">
                <a:solidFill>
                  <a:srgbClr val="FF0000"/>
                </a:solidFill>
                <a:latin typeface="仿宋" panose="02010609060101010101" pitchFamily="49" charset="-122"/>
                <a:ea typeface="仿宋" panose="02010609060101010101" pitchFamily="49" charset="-122"/>
              </a:rPr>
              <a:t>P</a:t>
            </a:r>
            <a:r>
              <a:rPr lang="zh-CN" altLang="en-US" sz="2800" b="1">
                <a:solidFill>
                  <a:srgbClr val="FF0000"/>
                </a:solidFill>
                <a:latin typeface="仿宋" panose="02010609060101010101" pitchFamily="49" charset="-122"/>
                <a:ea typeface="仿宋" panose="02010609060101010101" pitchFamily="49" charset="-122"/>
              </a:rPr>
              <a:t>、钾 </a:t>
            </a:r>
            <a:r>
              <a:rPr lang="en-US" altLang="zh-CN" sz="2800" b="1">
                <a:solidFill>
                  <a:srgbClr val="FF0000"/>
                </a:solidFill>
                <a:latin typeface="仿宋" panose="02010609060101010101" pitchFamily="49" charset="-122"/>
                <a:ea typeface="仿宋" panose="02010609060101010101" pitchFamily="49" charset="-122"/>
              </a:rPr>
              <a:t>K</a:t>
            </a:r>
            <a:r>
              <a:rPr lang="zh-CN" altLang="en-US" sz="2800" b="1">
                <a:solidFill>
                  <a:srgbClr val="FF0000"/>
                </a:solidFill>
                <a:latin typeface="仿宋" panose="02010609060101010101" pitchFamily="49" charset="-122"/>
                <a:ea typeface="仿宋" panose="02010609060101010101" pitchFamily="49" charset="-122"/>
              </a:rPr>
              <a:t>、</a:t>
            </a:r>
            <a:endParaRPr lang="zh-CN" altLang="en-US" sz="2800" b="1">
              <a:solidFill>
                <a:srgbClr val="FF0000"/>
              </a:solidFill>
              <a:latin typeface="仿宋" panose="02010609060101010101" pitchFamily="49" charset="-122"/>
              <a:ea typeface="仿宋" panose="02010609060101010101" pitchFamily="49" charset="-122"/>
            </a:endParaRPr>
          </a:p>
          <a:p>
            <a:pPr marL="342900" indent="-342900">
              <a:spcBef>
                <a:spcPct val="20000"/>
              </a:spcBef>
              <a:buClr>
                <a:schemeClr val="folHlink"/>
              </a:buClr>
              <a:buFontTx/>
              <a:buNone/>
            </a:pPr>
            <a:r>
              <a:rPr lang="zh-CN" altLang="en-US" sz="2800" b="1">
                <a:solidFill>
                  <a:srgbClr val="FF0000"/>
                </a:solidFill>
                <a:latin typeface="仿宋" panose="02010609060101010101" pitchFamily="49" charset="-122"/>
                <a:ea typeface="仿宋" panose="02010609060101010101" pitchFamily="49" charset="-122"/>
              </a:rPr>
              <a:t> 钙 </a:t>
            </a:r>
            <a:r>
              <a:rPr lang="en-US" altLang="zh-CN" sz="2800" b="1">
                <a:solidFill>
                  <a:srgbClr val="FF0000"/>
                </a:solidFill>
                <a:latin typeface="仿宋" panose="02010609060101010101" pitchFamily="49" charset="-122"/>
                <a:ea typeface="仿宋" panose="02010609060101010101" pitchFamily="49" charset="-122"/>
              </a:rPr>
              <a:t>Ca</a:t>
            </a:r>
            <a:r>
              <a:rPr lang="zh-CN" altLang="en-US" sz="2800" b="1">
                <a:solidFill>
                  <a:srgbClr val="FF0000"/>
                </a:solidFill>
                <a:latin typeface="仿宋" panose="02010609060101010101" pitchFamily="49" charset="-122"/>
                <a:ea typeface="仿宋" panose="02010609060101010101" pitchFamily="49" charset="-122"/>
              </a:rPr>
              <a:t>、镁 </a:t>
            </a:r>
            <a:r>
              <a:rPr lang="en-US" altLang="zh-CN" sz="2800" b="1">
                <a:solidFill>
                  <a:srgbClr val="FF0000"/>
                </a:solidFill>
                <a:latin typeface="仿宋" panose="02010609060101010101" pitchFamily="49" charset="-122"/>
                <a:ea typeface="仿宋" panose="02010609060101010101" pitchFamily="49" charset="-122"/>
              </a:rPr>
              <a:t>Mg</a:t>
            </a:r>
            <a:r>
              <a:rPr lang="zh-CN" altLang="en-US" sz="2800" b="1">
                <a:solidFill>
                  <a:srgbClr val="FF0000"/>
                </a:solidFill>
                <a:latin typeface="仿宋" panose="02010609060101010101" pitchFamily="49" charset="-122"/>
                <a:ea typeface="仿宋" panose="02010609060101010101" pitchFamily="49" charset="-122"/>
              </a:rPr>
              <a:t>、</a:t>
            </a:r>
            <a:endParaRPr lang="zh-CN" altLang="en-US" sz="2800" b="1">
              <a:solidFill>
                <a:srgbClr val="FF0000"/>
              </a:solidFill>
              <a:latin typeface="仿宋" panose="02010609060101010101" pitchFamily="49" charset="-122"/>
              <a:ea typeface="仿宋" panose="02010609060101010101" pitchFamily="49" charset="-122"/>
            </a:endParaRPr>
          </a:p>
          <a:p>
            <a:pPr marL="342900" indent="-342900">
              <a:spcBef>
                <a:spcPct val="20000"/>
              </a:spcBef>
              <a:buClr>
                <a:schemeClr val="folHlink"/>
              </a:buClr>
              <a:buFontTx/>
              <a:buNone/>
            </a:pPr>
            <a:r>
              <a:rPr lang="zh-CN" altLang="en-US" sz="2800" b="1">
                <a:solidFill>
                  <a:srgbClr val="FF0000"/>
                </a:solidFill>
                <a:latin typeface="仿宋" panose="02010609060101010101" pitchFamily="49" charset="-122"/>
                <a:ea typeface="仿宋" panose="02010609060101010101" pitchFamily="49" charset="-122"/>
              </a:rPr>
              <a:t> 硫 </a:t>
            </a:r>
            <a:r>
              <a:rPr lang="en-US" altLang="zh-CN" sz="2800" b="1">
                <a:solidFill>
                  <a:srgbClr val="FF0000"/>
                </a:solidFill>
                <a:latin typeface="仿宋" panose="02010609060101010101" pitchFamily="49" charset="-122"/>
                <a:ea typeface="仿宋" panose="02010609060101010101" pitchFamily="49" charset="-122"/>
              </a:rPr>
              <a:t>S</a:t>
            </a:r>
            <a:r>
              <a:rPr lang="zh-CN" altLang="en-US" sz="2800" b="1">
                <a:solidFill>
                  <a:srgbClr val="FF0000"/>
                </a:solidFill>
                <a:latin typeface="仿宋" panose="02010609060101010101" pitchFamily="49" charset="-122"/>
                <a:ea typeface="仿宋" panose="02010609060101010101" pitchFamily="49" charset="-122"/>
              </a:rPr>
              <a:t>、铁 </a:t>
            </a:r>
            <a:r>
              <a:rPr lang="en-US" altLang="zh-CN" sz="2800" b="1">
                <a:solidFill>
                  <a:srgbClr val="FF0000"/>
                </a:solidFill>
                <a:latin typeface="仿宋" panose="02010609060101010101" pitchFamily="49" charset="-122"/>
                <a:ea typeface="仿宋" panose="02010609060101010101" pitchFamily="49" charset="-122"/>
              </a:rPr>
              <a:t>Fe</a:t>
            </a:r>
            <a:r>
              <a:rPr lang="zh-CN" altLang="en-US" sz="2800" b="1">
                <a:solidFill>
                  <a:srgbClr val="FF0000"/>
                </a:solidFill>
                <a:latin typeface="仿宋" panose="02010609060101010101" pitchFamily="49" charset="-122"/>
                <a:ea typeface="仿宋" panose="02010609060101010101" pitchFamily="49" charset="-122"/>
              </a:rPr>
              <a:t>、</a:t>
            </a:r>
            <a:endParaRPr lang="zh-CN" altLang="en-US" sz="2800" b="1">
              <a:solidFill>
                <a:srgbClr val="FF0000"/>
              </a:solidFill>
              <a:latin typeface="仿宋" panose="02010609060101010101" pitchFamily="49" charset="-122"/>
              <a:ea typeface="仿宋" panose="02010609060101010101" pitchFamily="49" charset="-122"/>
            </a:endParaRPr>
          </a:p>
          <a:p>
            <a:pPr marL="342900" indent="-342900">
              <a:spcBef>
                <a:spcPct val="20000"/>
              </a:spcBef>
              <a:buClr>
                <a:schemeClr val="folHlink"/>
              </a:buClr>
              <a:buFontTx/>
              <a:buNone/>
            </a:pPr>
            <a:r>
              <a:rPr lang="zh-CN" altLang="en-US" sz="2800" b="1">
                <a:solidFill>
                  <a:srgbClr val="FF0000"/>
                </a:solidFill>
                <a:latin typeface="仿宋" panose="02010609060101010101" pitchFamily="49" charset="-122"/>
                <a:ea typeface="仿宋" panose="02010609060101010101" pitchFamily="49" charset="-122"/>
              </a:rPr>
              <a:t> 锰 </a:t>
            </a:r>
            <a:r>
              <a:rPr lang="en-US" altLang="zh-CN" sz="2800" b="1" err="1">
                <a:solidFill>
                  <a:srgbClr val="FF0000"/>
                </a:solidFill>
                <a:latin typeface="仿宋" panose="02010609060101010101" pitchFamily="49" charset="-122"/>
                <a:ea typeface="仿宋" panose="02010609060101010101" pitchFamily="49" charset="-122"/>
              </a:rPr>
              <a:t>Mn</a:t>
            </a:r>
            <a:r>
              <a:rPr lang="zh-CN" altLang="en-US" sz="2800" b="1">
                <a:solidFill>
                  <a:srgbClr val="FF0000"/>
                </a:solidFill>
                <a:latin typeface="仿宋" panose="02010609060101010101" pitchFamily="49" charset="-122"/>
                <a:ea typeface="仿宋" panose="02010609060101010101" pitchFamily="49" charset="-122"/>
              </a:rPr>
              <a:t>、硼 </a:t>
            </a:r>
            <a:r>
              <a:rPr lang="en-US" altLang="zh-CN" sz="2800" b="1">
                <a:solidFill>
                  <a:srgbClr val="FF0000"/>
                </a:solidFill>
                <a:latin typeface="仿宋" panose="02010609060101010101" pitchFamily="49" charset="-122"/>
                <a:ea typeface="仿宋" panose="02010609060101010101" pitchFamily="49" charset="-122"/>
              </a:rPr>
              <a:t>B</a:t>
            </a:r>
            <a:r>
              <a:rPr lang="zh-CN" altLang="en-US" sz="2800" b="1">
                <a:solidFill>
                  <a:srgbClr val="FF0000"/>
                </a:solidFill>
                <a:latin typeface="仿宋" panose="02010609060101010101" pitchFamily="49" charset="-122"/>
                <a:ea typeface="仿宋" panose="02010609060101010101" pitchFamily="49" charset="-122"/>
              </a:rPr>
              <a:t>、</a:t>
            </a:r>
            <a:endParaRPr lang="zh-CN" altLang="en-US" sz="2800" b="1">
              <a:solidFill>
                <a:srgbClr val="FF0000"/>
              </a:solidFill>
              <a:latin typeface="仿宋" panose="02010609060101010101" pitchFamily="49" charset="-122"/>
              <a:ea typeface="仿宋" panose="02010609060101010101" pitchFamily="49" charset="-122"/>
            </a:endParaRPr>
          </a:p>
          <a:p>
            <a:pPr marL="342900" indent="-342900">
              <a:spcBef>
                <a:spcPct val="20000"/>
              </a:spcBef>
              <a:buClr>
                <a:schemeClr val="folHlink"/>
              </a:buClr>
              <a:buFontTx/>
              <a:buNone/>
            </a:pPr>
            <a:r>
              <a:rPr lang="zh-CN" altLang="en-US" sz="2800" b="1">
                <a:solidFill>
                  <a:srgbClr val="FF0000"/>
                </a:solidFill>
                <a:latin typeface="仿宋" panose="02010609060101010101" pitchFamily="49" charset="-122"/>
                <a:ea typeface="仿宋" panose="02010609060101010101" pitchFamily="49" charset="-122"/>
              </a:rPr>
              <a:t> 锌 </a:t>
            </a:r>
            <a:r>
              <a:rPr lang="en-US" altLang="zh-CN" sz="2800" b="1">
                <a:solidFill>
                  <a:srgbClr val="FF0000"/>
                </a:solidFill>
                <a:latin typeface="仿宋" panose="02010609060101010101" pitchFamily="49" charset="-122"/>
                <a:ea typeface="仿宋" panose="02010609060101010101" pitchFamily="49" charset="-122"/>
              </a:rPr>
              <a:t>Zn</a:t>
            </a:r>
            <a:r>
              <a:rPr lang="zh-CN" altLang="en-US" sz="2800" b="1">
                <a:solidFill>
                  <a:srgbClr val="FF0000"/>
                </a:solidFill>
                <a:latin typeface="仿宋" panose="02010609060101010101" pitchFamily="49" charset="-122"/>
                <a:ea typeface="仿宋" panose="02010609060101010101" pitchFamily="49" charset="-122"/>
              </a:rPr>
              <a:t>、铜 </a:t>
            </a:r>
            <a:r>
              <a:rPr lang="en-US" altLang="zh-CN" sz="2800" b="1">
                <a:solidFill>
                  <a:srgbClr val="FF0000"/>
                </a:solidFill>
                <a:latin typeface="仿宋" panose="02010609060101010101" pitchFamily="49" charset="-122"/>
                <a:ea typeface="仿宋" panose="02010609060101010101" pitchFamily="49" charset="-122"/>
              </a:rPr>
              <a:t>Cu</a:t>
            </a:r>
            <a:r>
              <a:rPr lang="zh-CN" altLang="en-US" sz="2800" b="1">
                <a:solidFill>
                  <a:srgbClr val="FF0000"/>
                </a:solidFill>
                <a:latin typeface="仿宋" panose="02010609060101010101" pitchFamily="49" charset="-122"/>
                <a:ea typeface="仿宋" panose="02010609060101010101" pitchFamily="49" charset="-122"/>
              </a:rPr>
              <a:t>、</a:t>
            </a:r>
            <a:endParaRPr lang="zh-CN" altLang="en-US" sz="2800" b="1">
              <a:solidFill>
                <a:srgbClr val="FF0000"/>
              </a:solidFill>
              <a:latin typeface="仿宋" panose="02010609060101010101" pitchFamily="49" charset="-122"/>
              <a:ea typeface="仿宋" panose="02010609060101010101" pitchFamily="49" charset="-122"/>
            </a:endParaRPr>
          </a:p>
          <a:p>
            <a:pPr marL="342900" indent="-342900">
              <a:spcBef>
                <a:spcPct val="20000"/>
              </a:spcBef>
              <a:buClr>
                <a:schemeClr val="folHlink"/>
              </a:buClr>
              <a:buFontTx/>
              <a:buNone/>
            </a:pPr>
            <a:r>
              <a:rPr lang="zh-CN" altLang="en-US" sz="2800" b="1">
                <a:solidFill>
                  <a:srgbClr val="FF0000"/>
                </a:solidFill>
                <a:latin typeface="仿宋" panose="02010609060101010101" pitchFamily="49" charset="-122"/>
                <a:ea typeface="仿宋" panose="02010609060101010101" pitchFamily="49" charset="-122"/>
              </a:rPr>
              <a:t> 钼 </a:t>
            </a:r>
            <a:r>
              <a:rPr lang="en-US" altLang="zh-CN" sz="2800" b="1">
                <a:solidFill>
                  <a:srgbClr val="FF0000"/>
                </a:solidFill>
                <a:latin typeface="仿宋" panose="02010609060101010101" pitchFamily="49" charset="-122"/>
                <a:ea typeface="仿宋" panose="02010609060101010101" pitchFamily="49" charset="-122"/>
              </a:rPr>
              <a:t>Mo</a:t>
            </a:r>
            <a:r>
              <a:rPr lang="zh-CN" altLang="en-US" sz="2800" b="1">
                <a:solidFill>
                  <a:srgbClr val="FF0000"/>
                </a:solidFill>
                <a:latin typeface="仿宋" panose="02010609060101010101" pitchFamily="49" charset="-122"/>
                <a:ea typeface="仿宋" panose="02010609060101010101" pitchFamily="49" charset="-122"/>
              </a:rPr>
              <a:t>、氯 </a:t>
            </a:r>
            <a:r>
              <a:rPr lang="en-US" altLang="zh-CN" sz="2800" b="1" err="1">
                <a:solidFill>
                  <a:srgbClr val="FF0000"/>
                </a:solidFill>
                <a:latin typeface="仿宋" panose="02010609060101010101" pitchFamily="49" charset="-122"/>
                <a:ea typeface="仿宋" panose="02010609060101010101" pitchFamily="49" charset="-122"/>
              </a:rPr>
              <a:t>Cl</a:t>
            </a:r>
            <a:r>
              <a:rPr lang="zh-CN" altLang="en-US" sz="2800" b="1">
                <a:solidFill>
                  <a:srgbClr val="FF0000"/>
                </a:solidFill>
                <a:latin typeface="仿宋" panose="02010609060101010101" pitchFamily="49" charset="-122"/>
                <a:ea typeface="仿宋" panose="02010609060101010101" pitchFamily="49" charset="-122"/>
              </a:rPr>
              <a:t>。</a:t>
            </a:r>
            <a:endParaRPr lang="zh-CN" altLang="en-US" sz="2800" b="1">
              <a:solidFill>
                <a:srgbClr val="0066FF"/>
              </a:solidFill>
              <a:latin typeface="仿宋" panose="02010609060101010101" pitchFamily="49" charset="-122"/>
              <a:ea typeface="仿宋" panose="02010609060101010101" pitchFamily="49" charset="-122"/>
            </a:endParaRPr>
          </a:p>
        </p:txBody>
      </p:sp>
      <p:sp>
        <p:nvSpPr>
          <p:cNvPr id="86176" name="矩形 27807"/>
          <p:cNvSpPr>
            <a:spLocks noChangeArrowheads="1"/>
          </p:cNvSpPr>
          <p:nvPr>
            <p:custDataLst>
              <p:tags r:id="rId161"/>
            </p:custDataLst>
          </p:nvPr>
        </p:nvSpPr>
        <p:spPr bwMode="auto">
          <a:xfrm>
            <a:off x="762000" y="5791200"/>
            <a:ext cx="7848600" cy="625475"/>
          </a:xfrm>
          <a:prstGeom prst="rect">
            <a:avLst/>
          </a:prstGeom>
          <a:noFill/>
          <a:ln w="9525">
            <a:noFill/>
            <a:miter lim="800000"/>
          </a:ln>
        </p:spPr>
        <p:txBody>
          <a:bodyPr>
            <a:spAutoFit/>
          </a:bodyPr>
          <a:lstStyle/>
          <a:p>
            <a:pPr>
              <a:lnSpc>
                <a:spcPct val="125000"/>
              </a:lnSpc>
              <a:buFontTx/>
              <a:buNone/>
            </a:pPr>
            <a:r>
              <a:rPr lang="zh-CN" altLang="en-US" sz="2800" b="1">
                <a:latin typeface="仿宋" panose="02010609060101010101" pitchFamily="49" charset="-122"/>
                <a:ea typeface="仿宋" panose="02010609060101010101" pitchFamily="49" charset="-122"/>
              </a:rPr>
              <a:t>植物的生长发育不可缺少的化学元素有十六种。</a:t>
            </a:r>
            <a:endParaRPr lang="zh-CN" altLang="en-US" sz="2800" b="1">
              <a:latin typeface="仿宋" panose="02010609060101010101" pitchFamily="49" charset="-122"/>
              <a:ea typeface="仿宋" panose="02010609060101010101" pitchFamily="49" charset="-122"/>
            </a:endParaRPr>
          </a:p>
        </p:txBody>
      </p:sp>
      <p:sp>
        <p:nvSpPr>
          <p:cNvPr id="13472" name="文本占位符 16385"/>
          <p:cNvSpPr>
            <a:spLocks noChangeArrowheads="1"/>
          </p:cNvSpPr>
          <p:nvPr>
            <p:custDataLst>
              <p:tags r:id="rId162"/>
            </p:custDataLst>
          </p:nvPr>
        </p:nvSpPr>
        <p:spPr bwMode="auto">
          <a:xfrm>
            <a:off x="76200" y="117475"/>
            <a:ext cx="5714968" cy="720725"/>
          </a:xfrm>
          <a:prstGeom prst="rect">
            <a:avLst/>
          </a:prstGeom>
          <a:noFill/>
          <a:ln w="9525">
            <a:noFill/>
            <a:miter lim="800000"/>
          </a:ln>
        </p:spPr>
        <p:txBody>
          <a:bodyPr anchor="ctr"/>
          <a:lstStyle/>
          <a:p>
            <a:pPr marL="342900" indent="-342900">
              <a:spcBef>
                <a:spcPct val="20000"/>
              </a:spcBef>
              <a:buClr>
                <a:schemeClr val="hlink"/>
              </a:buClr>
              <a:buFont typeface="Wingdings" panose="05000000000000000000" pitchFamily="2" charset="2"/>
              <a:buNone/>
            </a:pPr>
            <a:r>
              <a:rPr lang="zh-CN" altLang="en-US" sz="2800" b="1">
                <a:latin typeface="仿宋" panose="02010609060101010101" pitchFamily="49" charset="-122"/>
                <a:ea typeface="仿宋" panose="02010609060101010101" pitchFamily="49" charset="-122"/>
              </a:rPr>
              <a:t>农作物生长需要哪些营养元素呢？</a:t>
            </a:r>
            <a:endParaRPr lang="zh-CN" altLang="en-US" sz="2800" b="1">
              <a:latin typeface="仿宋" panose="02010609060101010101" pitchFamily="49" charset="-122"/>
              <a:ea typeface="仿宋" panose="02010609060101010101"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0" presetClass="entr" presetSubtype="0" dur="2000" fill="hold" nodeType="after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wedge">
                                      <p:cBhvr>
                                        <p:cTn id="7" dur="2000"/>
                                        <p:tgtEl>
                                          <p:spTgt spid="27650"/>
                                        </p:tgtEl>
                                      </p:cBhvr>
                                    </p:animEffect>
                                  </p:childTnLst>
                                </p:cTn>
                              </p:par>
                            </p:childTnLst>
                          </p:cTn>
                        </p:par>
                        <p:par>
                          <p:cTn id="8" fill="hold" nodeType="afterGroup">
                            <p:stCondLst>
                              <p:cond delay="2000"/>
                            </p:stCondLst>
                            <p:childTnLst>
                              <p:par>
                                <p:cTn id="9" presetID="48" presetClass="entr" presetSubtype="0" dur="2000" accel="50000" fill="hold" nodeType="afterEffect">
                                  <p:stCondLst>
                                    <p:cond delay="0"/>
                                  </p:stCondLst>
                                  <p:childTnLst>
                                    <p:set>
                                      <p:cBhvr>
                                        <p:cTn id="10" dur="1" fill="hold">
                                          <p:stCondLst>
                                            <p:cond delay="0"/>
                                          </p:stCondLst>
                                        </p:cTn>
                                        <p:tgtEl>
                                          <p:spTgt spid="27768"/>
                                        </p:tgtEl>
                                        <p:attrNameLst>
                                          <p:attrName>style.visibility</p:attrName>
                                        </p:attrNameLst>
                                      </p:cBhvr>
                                      <p:to>
                                        <p:strVal val="visible"/>
                                      </p:to>
                                    </p:set>
                                    <p:anim calcmode="lin" valueType="num">
                                      <p:cBhvr>
                                        <p:cTn id="11" dur="2000" fill="hold"/>
                                        <p:tgtEl>
                                          <p:spTgt spid="2776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2" dur="2000" fill="hold"/>
                                        <p:tgtEl>
                                          <p:spTgt spid="27768"/>
                                        </p:tgtEl>
                                        <p:attrNameLst>
                                          <p:attrName>ppt_x</p:attrName>
                                        </p:attrNameLst>
                                      </p:cBhvr>
                                      <p:tavLst>
                                        <p:tav tm="0">
                                          <p:val>
                                            <p:fltVal val="-1"/>
                                          </p:val>
                                        </p:tav>
                                        <p:tav tm="50000">
                                          <p:val>
                                            <p:fltVal val="0.95"/>
                                          </p:val>
                                        </p:tav>
                                        <p:tav tm="100000">
                                          <p:val>
                                            <p:strVal val="#ppt_x"/>
                                          </p:val>
                                        </p:tav>
                                      </p:tavLst>
                                    </p:anim>
                                    <p:anim calcmode="lin" valueType="num">
                                      <p:cBhvr>
                                        <p:cTn id="13" dur="2000" fill="hold"/>
                                        <p:tgtEl>
                                          <p:spTgt spid="27768"/>
                                        </p:tgtEl>
                                        <p:attrNameLst>
                                          <p:attrName>ppt_y</p:attrName>
                                        </p:attrNameLst>
                                      </p:cBhvr>
                                      <p:tavLst>
                                        <p:tav tm="0">
                                          <p:val>
                                            <p:strVal val="#ppt_y"/>
                                          </p:val>
                                        </p:tav>
                                        <p:tav tm="100000">
                                          <p:val>
                                            <p:strVal val="#ppt_y"/>
                                          </p:val>
                                        </p:tav>
                                      </p:tavLst>
                                    </p:anim>
                                    <p:animEffect transition="in" filter="fade">
                                      <p:cBhvr>
                                        <p:cTn id="14" dur="2000"/>
                                        <p:tgtEl>
                                          <p:spTgt spid="27768"/>
                                        </p:tgtEl>
                                      </p:cBhvr>
                                    </p:animEffect>
                                  </p:childTnLst>
                                </p:cTn>
                              </p:par>
                              <p:par>
                                <p:cTn id="15" presetID="48" presetClass="entr" presetSubtype="0" dur="2000" accel="50000" fill="hold" nodeType="withEffect">
                                  <p:stCondLst>
                                    <p:cond delay="0"/>
                                  </p:stCondLst>
                                  <p:childTnLst>
                                    <p:set>
                                      <p:cBhvr>
                                        <p:cTn id="16" dur="1" fill="hold">
                                          <p:stCondLst>
                                            <p:cond delay="0"/>
                                          </p:stCondLst>
                                        </p:cTn>
                                        <p:tgtEl>
                                          <p:spTgt spid="27771"/>
                                        </p:tgtEl>
                                        <p:attrNameLst>
                                          <p:attrName>style.visibility</p:attrName>
                                        </p:attrNameLst>
                                      </p:cBhvr>
                                      <p:to>
                                        <p:strVal val="visible"/>
                                      </p:to>
                                    </p:set>
                                    <p:anim calcmode="lin" valueType="num">
                                      <p:cBhvr>
                                        <p:cTn id="17" dur="2000" fill="hold"/>
                                        <p:tgtEl>
                                          <p:spTgt spid="27771"/>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8" dur="2000" fill="hold"/>
                                        <p:tgtEl>
                                          <p:spTgt spid="27771"/>
                                        </p:tgtEl>
                                        <p:attrNameLst>
                                          <p:attrName>ppt_x</p:attrName>
                                        </p:attrNameLst>
                                      </p:cBhvr>
                                      <p:tavLst>
                                        <p:tav tm="0">
                                          <p:val>
                                            <p:fltVal val="-1"/>
                                          </p:val>
                                        </p:tav>
                                        <p:tav tm="50000">
                                          <p:val>
                                            <p:fltVal val="0.95"/>
                                          </p:val>
                                        </p:tav>
                                        <p:tav tm="100000">
                                          <p:val>
                                            <p:strVal val="#ppt_x"/>
                                          </p:val>
                                        </p:tav>
                                      </p:tavLst>
                                    </p:anim>
                                    <p:anim calcmode="lin" valueType="num">
                                      <p:cBhvr>
                                        <p:cTn id="19" dur="2000" fill="hold"/>
                                        <p:tgtEl>
                                          <p:spTgt spid="27771"/>
                                        </p:tgtEl>
                                        <p:attrNameLst>
                                          <p:attrName>ppt_y</p:attrName>
                                        </p:attrNameLst>
                                      </p:cBhvr>
                                      <p:tavLst>
                                        <p:tav tm="0">
                                          <p:val>
                                            <p:strVal val="#ppt_y"/>
                                          </p:val>
                                        </p:tav>
                                        <p:tav tm="100000">
                                          <p:val>
                                            <p:strVal val="#ppt_y"/>
                                          </p:val>
                                        </p:tav>
                                      </p:tavLst>
                                    </p:anim>
                                    <p:animEffect transition="in" filter="fade">
                                      <p:cBhvr>
                                        <p:cTn id="20" dur="2000"/>
                                        <p:tgtEl>
                                          <p:spTgt spid="27771"/>
                                        </p:tgtEl>
                                      </p:cBhvr>
                                    </p:animEffect>
                                  </p:childTnLst>
                                </p:cTn>
                              </p:par>
                              <p:par>
                                <p:cTn id="21" presetID="48" presetClass="entr" presetSubtype="0" dur="2000" accel="50000" fill="hold" nodeType="withEffect">
                                  <p:stCondLst>
                                    <p:cond delay="0"/>
                                  </p:stCondLst>
                                  <p:childTnLst>
                                    <p:set>
                                      <p:cBhvr>
                                        <p:cTn id="22" dur="1" fill="hold">
                                          <p:stCondLst>
                                            <p:cond delay="0"/>
                                          </p:stCondLst>
                                        </p:cTn>
                                        <p:tgtEl>
                                          <p:spTgt spid="27774"/>
                                        </p:tgtEl>
                                        <p:attrNameLst>
                                          <p:attrName>style.visibility</p:attrName>
                                        </p:attrNameLst>
                                      </p:cBhvr>
                                      <p:to>
                                        <p:strVal val="visible"/>
                                      </p:to>
                                    </p:set>
                                    <p:anim calcmode="lin" valueType="num">
                                      <p:cBhvr>
                                        <p:cTn id="23" dur="2000" fill="hold"/>
                                        <p:tgtEl>
                                          <p:spTgt spid="2777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4" dur="2000" fill="hold"/>
                                        <p:tgtEl>
                                          <p:spTgt spid="27774"/>
                                        </p:tgtEl>
                                        <p:attrNameLst>
                                          <p:attrName>ppt_x</p:attrName>
                                        </p:attrNameLst>
                                      </p:cBhvr>
                                      <p:tavLst>
                                        <p:tav tm="0">
                                          <p:val>
                                            <p:fltVal val="-1"/>
                                          </p:val>
                                        </p:tav>
                                        <p:tav tm="50000">
                                          <p:val>
                                            <p:fltVal val="0.95"/>
                                          </p:val>
                                        </p:tav>
                                        <p:tav tm="100000">
                                          <p:val>
                                            <p:strVal val="#ppt_x"/>
                                          </p:val>
                                        </p:tav>
                                      </p:tavLst>
                                    </p:anim>
                                    <p:anim calcmode="lin" valueType="num">
                                      <p:cBhvr>
                                        <p:cTn id="25" dur="2000" fill="hold"/>
                                        <p:tgtEl>
                                          <p:spTgt spid="27774"/>
                                        </p:tgtEl>
                                        <p:attrNameLst>
                                          <p:attrName>ppt_y</p:attrName>
                                        </p:attrNameLst>
                                      </p:cBhvr>
                                      <p:tavLst>
                                        <p:tav tm="0">
                                          <p:val>
                                            <p:strVal val="#ppt_y"/>
                                          </p:val>
                                        </p:tav>
                                        <p:tav tm="100000">
                                          <p:val>
                                            <p:strVal val="#ppt_y"/>
                                          </p:val>
                                        </p:tav>
                                      </p:tavLst>
                                    </p:anim>
                                    <p:animEffect transition="in" filter="fade">
                                      <p:cBhvr>
                                        <p:cTn id="26" dur="2000"/>
                                        <p:tgtEl>
                                          <p:spTgt spid="27774"/>
                                        </p:tgtEl>
                                      </p:cBhvr>
                                    </p:animEffect>
                                  </p:childTnLst>
                                </p:cTn>
                              </p:par>
                              <p:par>
                                <p:cTn id="27" presetID="48" presetClass="entr" presetSubtype="0" dur="2000" accel="50000" fill="hold" nodeType="withEffect">
                                  <p:stCondLst>
                                    <p:cond delay="0"/>
                                  </p:stCondLst>
                                  <p:childTnLst>
                                    <p:set>
                                      <p:cBhvr>
                                        <p:cTn id="28" dur="1" fill="hold">
                                          <p:stCondLst>
                                            <p:cond delay="0"/>
                                          </p:stCondLst>
                                        </p:cTn>
                                        <p:tgtEl>
                                          <p:spTgt spid="27777"/>
                                        </p:tgtEl>
                                        <p:attrNameLst>
                                          <p:attrName>style.visibility</p:attrName>
                                        </p:attrNameLst>
                                      </p:cBhvr>
                                      <p:to>
                                        <p:strVal val="visible"/>
                                      </p:to>
                                    </p:set>
                                    <p:anim calcmode="lin" valueType="num">
                                      <p:cBhvr>
                                        <p:cTn id="29" dur="2000" fill="hold"/>
                                        <p:tgtEl>
                                          <p:spTgt spid="2777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0" dur="2000" fill="hold"/>
                                        <p:tgtEl>
                                          <p:spTgt spid="27777"/>
                                        </p:tgtEl>
                                        <p:attrNameLst>
                                          <p:attrName>ppt_x</p:attrName>
                                        </p:attrNameLst>
                                      </p:cBhvr>
                                      <p:tavLst>
                                        <p:tav tm="0">
                                          <p:val>
                                            <p:fltVal val="-1"/>
                                          </p:val>
                                        </p:tav>
                                        <p:tav tm="50000">
                                          <p:val>
                                            <p:fltVal val="0.95"/>
                                          </p:val>
                                        </p:tav>
                                        <p:tav tm="100000">
                                          <p:val>
                                            <p:strVal val="#ppt_x"/>
                                          </p:val>
                                        </p:tav>
                                      </p:tavLst>
                                    </p:anim>
                                    <p:anim calcmode="lin" valueType="num">
                                      <p:cBhvr>
                                        <p:cTn id="31" dur="2000" fill="hold"/>
                                        <p:tgtEl>
                                          <p:spTgt spid="27777"/>
                                        </p:tgtEl>
                                        <p:attrNameLst>
                                          <p:attrName>ppt_y</p:attrName>
                                        </p:attrNameLst>
                                      </p:cBhvr>
                                      <p:tavLst>
                                        <p:tav tm="0">
                                          <p:val>
                                            <p:strVal val="#ppt_y"/>
                                          </p:val>
                                        </p:tav>
                                        <p:tav tm="100000">
                                          <p:val>
                                            <p:strVal val="#ppt_y"/>
                                          </p:val>
                                        </p:tav>
                                      </p:tavLst>
                                    </p:anim>
                                    <p:animEffect transition="in" filter="fade">
                                      <p:cBhvr>
                                        <p:cTn id="32" dur="2000"/>
                                        <p:tgtEl>
                                          <p:spTgt spid="27777"/>
                                        </p:tgtEl>
                                      </p:cBhvr>
                                    </p:animEffect>
                                  </p:childTnLst>
                                </p:cTn>
                              </p:par>
                              <p:par>
                                <p:cTn id="33" presetID="48" presetClass="entr" presetSubtype="0" dur="2000" accel="50000" fill="hold" nodeType="withEffect">
                                  <p:stCondLst>
                                    <p:cond delay="0"/>
                                  </p:stCondLst>
                                  <p:childTnLst>
                                    <p:set>
                                      <p:cBhvr>
                                        <p:cTn id="34" dur="1" fill="hold">
                                          <p:stCondLst>
                                            <p:cond delay="0"/>
                                          </p:stCondLst>
                                        </p:cTn>
                                        <p:tgtEl>
                                          <p:spTgt spid="27780"/>
                                        </p:tgtEl>
                                        <p:attrNameLst>
                                          <p:attrName>style.visibility</p:attrName>
                                        </p:attrNameLst>
                                      </p:cBhvr>
                                      <p:to>
                                        <p:strVal val="visible"/>
                                      </p:to>
                                    </p:set>
                                    <p:anim calcmode="lin" valueType="num">
                                      <p:cBhvr>
                                        <p:cTn id="35" dur="2000" fill="hold"/>
                                        <p:tgtEl>
                                          <p:spTgt spid="27780"/>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6" dur="2000" fill="hold"/>
                                        <p:tgtEl>
                                          <p:spTgt spid="27780"/>
                                        </p:tgtEl>
                                        <p:attrNameLst>
                                          <p:attrName>ppt_x</p:attrName>
                                        </p:attrNameLst>
                                      </p:cBhvr>
                                      <p:tavLst>
                                        <p:tav tm="0">
                                          <p:val>
                                            <p:fltVal val="-1"/>
                                          </p:val>
                                        </p:tav>
                                        <p:tav tm="50000">
                                          <p:val>
                                            <p:fltVal val="0.95"/>
                                          </p:val>
                                        </p:tav>
                                        <p:tav tm="100000">
                                          <p:val>
                                            <p:strVal val="#ppt_x"/>
                                          </p:val>
                                        </p:tav>
                                      </p:tavLst>
                                    </p:anim>
                                    <p:anim calcmode="lin" valueType="num">
                                      <p:cBhvr>
                                        <p:cTn id="37" dur="2000" fill="hold"/>
                                        <p:tgtEl>
                                          <p:spTgt spid="27780"/>
                                        </p:tgtEl>
                                        <p:attrNameLst>
                                          <p:attrName>ppt_y</p:attrName>
                                        </p:attrNameLst>
                                      </p:cBhvr>
                                      <p:tavLst>
                                        <p:tav tm="0">
                                          <p:val>
                                            <p:strVal val="#ppt_y"/>
                                          </p:val>
                                        </p:tav>
                                        <p:tav tm="100000">
                                          <p:val>
                                            <p:strVal val="#ppt_y"/>
                                          </p:val>
                                        </p:tav>
                                      </p:tavLst>
                                    </p:anim>
                                    <p:animEffect transition="in" filter="fade">
                                      <p:cBhvr>
                                        <p:cTn id="38" dur="2000"/>
                                        <p:tgtEl>
                                          <p:spTgt spid="27780"/>
                                        </p:tgtEl>
                                      </p:cBhvr>
                                    </p:animEffect>
                                  </p:childTnLst>
                                </p:cTn>
                              </p:par>
                              <p:par>
                                <p:cTn id="39" presetID="48" presetClass="entr" presetSubtype="0" dur="2000" accel="50000" fill="hold" nodeType="withEffect">
                                  <p:stCondLst>
                                    <p:cond delay="0"/>
                                  </p:stCondLst>
                                  <p:childTnLst>
                                    <p:set>
                                      <p:cBhvr>
                                        <p:cTn id="40" dur="1" fill="hold">
                                          <p:stCondLst>
                                            <p:cond delay="0"/>
                                          </p:stCondLst>
                                        </p:cTn>
                                        <p:tgtEl>
                                          <p:spTgt spid="27783"/>
                                        </p:tgtEl>
                                        <p:attrNameLst>
                                          <p:attrName>style.visibility</p:attrName>
                                        </p:attrNameLst>
                                      </p:cBhvr>
                                      <p:to>
                                        <p:strVal val="visible"/>
                                      </p:to>
                                    </p:set>
                                    <p:anim calcmode="lin" valueType="num">
                                      <p:cBhvr>
                                        <p:cTn id="41" dur="2000" fill="hold"/>
                                        <p:tgtEl>
                                          <p:spTgt spid="2778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2" dur="2000" fill="hold"/>
                                        <p:tgtEl>
                                          <p:spTgt spid="27783"/>
                                        </p:tgtEl>
                                        <p:attrNameLst>
                                          <p:attrName>ppt_x</p:attrName>
                                        </p:attrNameLst>
                                      </p:cBhvr>
                                      <p:tavLst>
                                        <p:tav tm="0">
                                          <p:val>
                                            <p:fltVal val="-1"/>
                                          </p:val>
                                        </p:tav>
                                        <p:tav tm="50000">
                                          <p:val>
                                            <p:fltVal val="0.95"/>
                                          </p:val>
                                        </p:tav>
                                        <p:tav tm="100000">
                                          <p:val>
                                            <p:strVal val="#ppt_x"/>
                                          </p:val>
                                        </p:tav>
                                      </p:tavLst>
                                    </p:anim>
                                    <p:anim calcmode="lin" valueType="num">
                                      <p:cBhvr>
                                        <p:cTn id="43" dur="2000" fill="hold"/>
                                        <p:tgtEl>
                                          <p:spTgt spid="27783"/>
                                        </p:tgtEl>
                                        <p:attrNameLst>
                                          <p:attrName>ppt_y</p:attrName>
                                        </p:attrNameLst>
                                      </p:cBhvr>
                                      <p:tavLst>
                                        <p:tav tm="0">
                                          <p:val>
                                            <p:strVal val="#ppt_y"/>
                                          </p:val>
                                        </p:tav>
                                        <p:tav tm="100000">
                                          <p:val>
                                            <p:strVal val="#ppt_y"/>
                                          </p:val>
                                        </p:tav>
                                      </p:tavLst>
                                    </p:anim>
                                    <p:animEffect transition="in" filter="fade">
                                      <p:cBhvr>
                                        <p:cTn id="44" dur="2000"/>
                                        <p:tgtEl>
                                          <p:spTgt spid="27783"/>
                                        </p:tgtEl>
                                      </p:cBhvr>
                                    </p:animEffect>
                                  </p:childTnLst>
                                </p:cTn>
                              </p:par>
                              <p:par>
                                <p:cTn id="45" presetID="48" presetClass="entr" presetSubtype="0" dur="2000" accel="50000" fill="hold" nodeType="withEffect">
                                  <p:stCondLst>
                                    <p:cond delay="0"/>
                                  </p:stCondLst>
                                  <p:childTnLst>
                                    <p:set>
                                      <p:cBhvr>
                                        <p:cTn id="46" dur="1" fill="hold">
                                          <p:stCondLst>
                                            <p:cond delay="0"/>
                                          </p:stCondLst>
                                        </p:cTn>
                                        <p:tgtEl>
                                          <p:spTgt spid="27786"/>
                                        </p:tgtEl>
                                        <p:attrNameLst>
                                          <p:attrName>style.visibility</p:attrName>
                                        </p:attrNameLst>
                                      </p:cBhvr>
                                      <p:to>
                                        <p:strVal val="visible"/>
                                      </p:to>
                                    </p:set>
                                    <p:anim calcmode="lin" valueType="num">
                                      <p:cBhvr>
                                        <p:cTn id="47" dur="2000" fill="hold"/>
                                        <p:tgtEl>
                                          <p:spTgt spid="2778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8" dur="2000" fill="hold"/>
                                        <p:tgtEl>
                                          <p:spTgt spid="27786"/>
                                        </p:tgtEl>
                                        <p:attrNameLst>
                                          <p:attrName>ppt_x</p:attrName>
                                        </p:attrNameLst>
                                      </p:cBhvr>
                                      <p:tavLst>
                                        <p:tav tm="0">
                                          <p:val>
                                            <p:fltVal val="-1"/>
                                          </p:val>
                                        </p:tav>
                                        <p:tav tm="50000">
                                          <p:val>
                                            <p:fltVal val="0.95"/>
                                          </p:val>
                                        </p:tav>
                                        <p:tav tm="100000">
                                          <p:val>
                                            <p:strVal val="#ppt_x"/>
                                          </p:val>
                                        </p:tav>
                                      </p:tavLst>
                                    </p:anim>
                                    <p:anim calcmode="lin" valueType="num">
                                      <p:cBhvr>
                                        <p:cTn id="49" dur="2000" fill="hold"/>
                                        <p:tgtEl>
                                          <p:spTgt spid="27786"/>
                                        </p:tgtEl>
                                        <p:attrNameLst>
                                          <p:attrName>ppt_y</p:attrName>
                                        </p:attrNameLst>
                                      </p:cBhvr>
                                      <p:tavLst>
                                        <p:tav tm="0">
                                          <p:val>
                                            <p:strVal val="#ppt_y"/>
                                          </p:val>
                                        </p:tav>
                                        <p:tav tm="100000">
                                          <p:val>
                                            <p:strVal val="#ppt_y"/>
                                          </p:val>
                                        </p:tav>
                                      </p:tavLst>
                                    </p:anim>
                                    <p:animEffect transition="in" filter="fade">
                                      <p:cBhvr>
                                        <p:cTn id="50" dur="2000"/>
                                        <p:tgtEl>
                                          <p:spTgt spid="27786"/>
                                        </p:tgtEl>
                                      </p:cBhvr>
                                    </p:animEffect>
                                  </p:childTnLst>
                                </p:cTn>
                              </p:par>
                              <p:par>
                                <p:cTn id="51" presetID="48" presetClass="entr" presetSubtype="0" dur="2000" accel="50000" fill="hold" nodeType="withEffect">
                                  <p:stCondLst>
                                    <p:cond delay="0"/>
                                  </p:stCondLst>
                                  <p:childTnLst>
                                    <p:set>
                                      <p:cBhvr>
                                        <p:cTn id="52" dur="1" fill="hold">
                                          <p:stCondLst>
                                            <p:cond delay="0"/>
                                          </p:stCondLst>
                                        </p:cTn>
                                        <p:tgtEl>
                                          <p:spTgt spid="27789"/>
                                        </p:tgtEl>
                                        <p:attrNameLst>
                                          <p:attrName>style.visibility</p:attrName>
                                        </p:attrNameLst>
                                      </p:cBhvr>
                                      <p:to>
                                        <p:strVal val="visible"/>
                                      </p:to>
                                    </p:set>
                                    <p:anim calcmode="lin" valueType="num">
                                      <p:cBhvr>
                                        <p:cTn id="53" dur="2000" fill="hold"/>
                                        <p:tgtEl>
                                          <p:spTgt spid="27789"/>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4" dur="2000" fill="hold"/>
                                        <p:tgtEl>
                                          <p:spTgt spid="27789"/>
                                        </p:tgtEl>
                                        <p:attrNameLst>
                                          <p:attrName>ppt_x</p:attrName>
                                        </p:attrNameLst>
                                      </p:cBhvr>
                                      <p:tavLst>
                                        <p:tav tm="0">
                                          <p:val>
                                            <p:fltVal val="-1"/>
                                          </p:val>
                                        </p:tav>
                                        <p:tav tm="50000">
                                          <p:val>
                                            <p:fltVal val="0.95"/>
                                          </p:val>
                                        </p:tav>
                                        <p:tav tm="100000">
                                          <p:val>
                                            <p:strVal val="#ppt_x"/>
                                          </p:val>
                                        </p:tav>
                                      </p:tavLst>
                                    </p:anim>
                                    <p:anim calcmode="lin" valueType="num">
                                      <p:cBhvr>
                                        <p:cTn id="55" dur="2000" fill="hold"/>
                                        <p:tgtEl>
                                          <p:spTgt spid="27789"/>
                                        </p:tgtEl>
                                        <p:attrNameLst>
                                          <p:attrName>ppt_y</p:attrName>
                                        </p:attrNameLst>
                                      </p:cBhvr>
                                      <p:tavLst>
                                        <p:tav tm="0">
                                          <p:val>
                                            <p:strVal val="#ppt_y"/>
                                          </p:val>
                                        </p:tav>
                                        <p:tav tm="100000">
                                          <p:val>
                                            <p:strVal val="#ppt_y"/>
                                          </p:val>
                                        </p:tav>
                                      </p:tavLst>
                                    </p:anim>
                                    <p:animEffect transition="in" filter="fade">
                                      <p:cBhvr>
                                        <p:cTn id="56" dur="2000"/>
                                        <p:tgtEl>
                                          <p:spTgt spid="27789"/>
                                        </p:tgtEl>
                                      </p:cBhvr>
                                    </p:animEffect>
                                  </p:childTnLst>
                                </p:cTn>
                              </p:par>
                              <p:par>
                                <p:cTn id="57" presetID="48" presetClass="entr" presetSubtype="0" dur="2000" accel="50000" fill="hold" nodeType="withEffect">
                                  <p:stCondLst>
                                    <p:cond delay="0"/>
                                  </p:stCondLst>
                                  <p:childTnLst>
                                    <p:set>
                                      <p:cBhvr>
                                        <p:cTn id="58" dur="1" fill="hold">
                                          <p:stCondLst>
                                            <p:cond delay="0"/>
                                          </p:stCondLst>
                                        </p:cTn>
                                        <p:tgtEl>
                                          <p:spTgt spid="27792"/>
                                        </p:tgtEl>
                                        <p:attrNameLst>
                                          <p:attrName>style.visibility</p:attrName>
                                        </p:attrNameLst>
                                      </p:cBhvr>
                                      <p:to>
                                        <p:strVal val="visible"/>
                                      </p:to>
                                    </p:set>
                                    <p:anim calcmode="lin" valueType="num">
                                      <p:cBhvr>
                                        <p:cTn id="59" dur="2000" fill="hold"/>
                                        <p:tgtEl>
                                          <p:spTgt spid="2779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60" dur="2000" fill="hold"/>
                                        <p:tgtEl>
                                          <p:spTgt spid="27792"/>
                                        </p:tgtEl>
                                        <p:attrNameLst>
                                          <p:attrName>ppt_x</p:attrName>
                                        </p:attrNameLst>
                                      </p:cBhvr>
                                      <p:tavLst>
                                        <p:tav tm="0">
                                          <p:val>
                                            <p:fltVal val="-1"/>
                                          </p:val>
                                        </p:tav>
                                        <p:tav tm="50000">
                                          <p:val>
                                            <p:fltVal val="0.95"/>
                                          </p:val>
                                        </p:tav>
                                        <p:tav tm="100000">
                                          <p:val>
                                            <p:strVal val="#ppt_x"/>
                                          </p:val>
                                        </p:tav>
                                      </p:tavLst>
                                    </p:anim>
                                    <p:anim calcmode="lin" valueType="num">
                                      <p:cBhvr>
                                        <p:cTn id="61" dur="2000" fill="hold"/>
                                        <p:tgtEl>
                                          <p:spTgt spid="27792"/>
                                        </p:tgtEl>
                                        <p:attrNameLst>
                                          <p:attrName>ppt_y</p:attrName>
                                        </p:attrNameLst>
                                      </p:cBhvr>
                                      <p:tavLst>
                                        <p:tav tm="0">
                                          <p:val>
                                            <p:strVal val="#ppt_y"/>
                                          </p:val>
                                        </p:tav>
                                        <p:tav tm="100000">
                                          <p:val>
                                            <p:strVal val="#ppt_y"/>
                                          </p:val>
                                        </p:tav>
                                      </p:tavLst>
                                    </p:anim>
                                    <p:animEffect transition="in" filter="fade">
                                      <p:cBhvr>
                                        <p:cTn id="62" dur="2000"/>
                                        <p:tgtEl>
                                          <p:spTgt spid="27792"/>
                                        </p:tgtEl>
                                      </p:cBhvr>
                                    </p:animEffect>
                                  </p:childTnLst>
                                </p:cTn>
                              </p:par>
                              <p:par>
                                <p:cTn id="63" presetID="48" presetClass="entr" presetSubtype="0" dur="2000" accel="50000" fill="hold" nodeType="withEffect">
                                  <p:stCondLst>
                                    <p:cond delay="0"/>
                                  </p:stCondLst>
                                  <p:childTnLst>
                                    <p:set>
                                      <p:cBhvr>
                                        <p:cTn id="64" dur="1" fill="hold">
                                          <p:stCondLst>
                                            <p:cond delay="0"/>
                                          </p:stCondLst>
                                        </p:cTn>
                                        <p:tgtEl>
                                          <p:spTgt spid="27795"/>
                                        </p:tgtEl>
                                        <p:attrNameLst>
                                          <p:attrName>style.visibility</p:attrName>
                                        </p:attrNameLst>
                                      </p:cBhvr>
                                      <p:to>
                                        <p:strVal val="visible"/>
                                      </p:to>
                                    </p:set>
                                    <p:anim calcmode="lin" valueType="num">
                                      <p:cBhvr>
                                        <p:cTn id="65" dur="2000" fill="hold"/>
                                        <p:tgtEl>
                                          <p:spTgt spid="2779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66" dur="2000" fill="hold"/>
                                        <p:tgtEl>
                                          <p:spTgt spid="27795"/>
                                        </p:tgtEl>
                                        <p:attrNameLst>
                                          <p:attrName>ppt_x</p:attrName>
                                        </p:attrNameLst>
                                      </p:cBhvr>
                                      <p:tavLst>
                                        <p:tav tm="0">
                                          <p:val>
                                            <p:fltVal val="-1"/>
                                          </p:val>
                                        </p:tav>
                                        <p:tav tm="50000">
                                          <p:val>
                                            <p:fltVal val="0.95"/>
                                          </p:val>
                                        </p:tav>
                                        <p:tav tm="100000">
                                          <p:val>
                                            <p:strVal val="#ppt_x"/>
                                          </p:val>
                                        </p:tav>
                                      </p:tavLst>
                                    </p:anim>
                                    <p:anim calcmode="lin" valueType="num">
                                      <p:cBhvr>
                                        <p:cTn id="67" dur="2000" fill="hold"/>
                                        <p:tgtEl>
                                          <p:spTgt spid="27795"/>
                                        </p:tgtEl>
                                        <p:attrNameLst>
                                          <p:attrName>ppt_y</p:attrName>
                                        </p:attrNameLst>
                                      </p:cBhvr>
                                      <p:tavLst>
                                        <p:tav tm="0">
                                          <p:val>
                                            <p:strVal val="#ppt_y"/>
                                          </p:val>
                                        </p:tav>
                                        <p:tav tm="100000">
                                          <p:val>
                                            <p:strVal val="#ppt_y"/>
                                          </p:val>
                                        </p:tav>
                                      </p:tavLst>
                                    </p:anim>
                                    <p:animEffect transition="in" filter="fade">
                                      <p:cBhvr>
                                        <p:cTn id="68" dur="2000"/>
                                        <p:tgtEl>
                                          <p:spTgt spid="27795"/>
                                        </p:tgtEl>
                                      </p:cBhvr>
                                    </p:animEffect>
                                  </p:childTnLst>
                                </p:cTn>
                              </p:par>
                              <p:par>
                                <p:cTn id="69" presetID="48" presetClass="entr" presetSubtype="0" dur="2000" accel="50000" fill="hold" nodeType="withEffect">
                                  <p:stCondLst>
                                    <p:cond delay="0"/>
                                  </p:stCondLst>
                                  <p:childTnLst>
                                    <p:set>
                                      <p:cBhvr>
                                        <p:cTn id="70" dur="1" fill="hold">
                                          <p:stCondLst>
                                            <p:cond delay="0"/>
                                          </p:stCondLst>
                                        </p:cTn>
                                        <p:tgtEl>
                                          <p:spTgt spid="27798"/>
                                        </p:tgtEl>
                                        <p:attrNameLst>
                                          <p:attrName>style.visibility</p:attrName>
                                        </p:attrNameLst>
                                      </p:cBhvr>
                                      <p:to>
                                        <p:strVal val="visible"/>
                                      </p:to>
                                    </p:set>
                                    <p:anim calcmode="lin" valueType="num">
                                      <p:cBhvr>
                                        <p:cTn id="71" dur="2000" fill="hold"/>
                                        <p:tgtEl>
                                          <p:spTgt spid="2779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72" dur="2000" fill="hold"/>
                                        <p:tgtEl>
                                          <p:spTgt spid="27798"/>
                                        </p:tgtEl>
                                        <p:attrNameLst>
                                          <p:attrName>ppt_x</p:attrName>
                                        </p:attrNameLst>
                                      </p:cBhvr>
                                      <p:tavLst>
                                        <p:tav tm="0">
                                          <p:val>
                                            <p:fltVal val="-1"/>
                                          </p:val>
                                        </p:tav>
                                        <p:tav tm="50000">
                                          <p:val>
                                            <p:fltVal val="0.95"/>
                                          </p:val>
                                        </p:tav>
                                        <p:tav tm="100000">
                                          <p:val>
                                            <p:strVal val="#ppt_x"/>
                                          </p:val>
                                        </p:tav>
                                      </p:tavLst>
                                    </p:anim>
                                    <p:anim calcmode="lin" valueType="num">
                                      <p:cBhvr>
                                        <p:cTn id="73" dur="2000" fill="hold"/>
                                        <p:tgtEl>
                                          <p:spTgt spid="27798"/>
                                        </p:tgtEl>
                                        <p:attrNameLst>
                                          <p:attrName>ppt_y</p:attrName>
                                        </p:attrNameLst>
                                      </p:cBhvr>
                                      <p:tavLst>
                                        <p:tav tm="0">
                                          <p:val>
                                            <p:strVal val="#ppt_y"/>
                                          </p:val>
                                        </p:tav>
                                        <p:tav tm="100000">
                                          <p:val>
                                            <p:strVal val="#ppt_y"/>
                                          </p:val>
                                        </p:tav>
                                      </p:tavLst>
                                    </p:anim>
                                    <p:animEffect transition="in" filter="fade">
                                      <p:cBhvr>
                                        <p:cTn id="74" dur="2000"/>
                                        <p:tgtEl>
                                          <p:spTgt spid="27798"/>
                                        </p:tgtEl>
                                      </p:cBhvr>
                                    </p:animEffect>
                                  </p:childTnLst>
                                </p:cTn>
                              </p:par>
                              <p:par>
                                <p:cTn id="75" presetID="48" presetClass="entr" presetSubtype="0" dur="2000" accel="50000" fill="hold" nodeType="withEffect">
                                  <p:stCondLst>
                                    <p:cond delay="0"/>
                                  </p:stCondLst>
                                  <p:childTnLst>
                                    <p:set>
                                      <p:cBhvr>
                                        <p:cTn id="76" dur="1" fill="hold">
                                          <p:stCondLst>
                                            <p:cond delay="0"/>
                                          </p:stCondLst>
                                        </p:cTn>
                                        <p:tgtEl>
                                          <p:spTgt spid="27801"/>
                                        </p:tgtEl>
                                        <p:attrNameLst>
                                          <p:attrName>style.visibility</p:attrName>
                                        </p:attrNameLst>
                                      </p:cBhvr>
                                      <p:to>
                                        <p:strVal val="visible"/>
                                      </p:to>
                                    </p:set>
                                    <p:anim calcmode="lin" valueType="num">
                                      <p:cBhvr>
                                        <p:cTn id="77" dur="2000" fill="hold"/>
                                        <p:tgtEl>
                                          <p:spTgt spid="27801"/>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78" dur="2000" fill="hold"/>
                                        <p:tgtEl>
                                          <p:spTgt spid="27801"/>
                                        </p:tgtEl>
                                        <p:attrNameLst>
                                          <p:attrName>ppt_x</p:attrName>
                                        </p:attrNameLst>
                                      </p:cBhvr>
                                      <p:tavLst>
                                        <p:tav tm="0">
                                          <p:val>
                                            <p:fltVal val="-1"/>
                                          </p:val>
                                        </p:tav>
                                        <p:tav tm="50000">
                                          <p:val>
                                            <p:fltVal val="0.95"/>
                                          </p:val>
                                        </p:tav>
                                        <p:tav tm="100000">
                                          <p:val>
                                            <p:strVal val="#ppt_x"/>
                                          </p:val>
                                        </p:tav>
                                      </p:tavLst>
                                    </p:anim>
                                    <p:anim calcmode="lin" valueType="num">
                                      <p:cBhvr>
                                        <p:cTn id="79" dur="2000" fill="hold"/>
                                        <p:tgtEl>
                                          <p:spTgt spid="27801"/>
                                        </p:tgtEl>
                                        <p:attrNameLst>
                                          <p:attrName>ppt_y</p:attrName>
                                        </p:attrNameLst>
                                      </p:cBhvr>
                                      <p:tavLst>
                                        <p:tav tm="0">
                                          <p:val>
                                            <p:strVal val="#ppt_y"/>
                                          </p:val>
                                        </p:tav>
                                        <p:tav tm="100000">
                                          <p:val>
                                            <p:strVal val="#ppt_y"/>
                                          </p:val>
                                        </p:tav>
                                      </p:tavLst>
                                    </p:anim>
                                    <p:animEffect transition="in" filter="fade">
                                      <p:cBhvr>
                                        <p:cTn id="80" dur="2000"/>
                                        <p:tgtEl>
                                          <p:spTgt spid="27801"/>
                                        </p:tgtEl>
                                      </p:cBhvr>
                                    </p:animEffect>
                                  </p:childTnLst>
                                </p:cTn>
                              </p:par>
                              <p:par>
                                <p:cTn id="81" presetID="48" presetClass="entr" presetSubtype="0" dur="2000" accel="50000" fill="hold" nodeType="withEffect">
                                  <p:stCondLst>
                                    <p:cond delay="0"/>
                                  </p:stCondLst>
                                  <p:childTnLst>
                                    <p:set>
                                      <p:cBhvr>
                                        <p:cTn id="82" dur="1" fill="hold">
                                          <p:stCondLst>
                                            <p:cond delay="0"/>
                                          </p:stCondLst>
                                        </p:cTn>
                                        <p:tgtEl>
                                          <p:spTgt spid="27804"/>
                                        </p:tgtEl>
                                        <p:attrNameLst>
                                          <p:attrName>style.visibility</p:attrName>
                                        </p:attrNameLst>
                                      </p:cBhvr>
                                      <p:to>
                                        <p:strVal val="visible"/>
                                      </p:to>
                                    </p:set>
                                    <p:anim calcmode="lin" valueType="num">
                                      <p:cBhvr>
                                        <p:cTn id="83" dur="2000" fill="hold"/>
                                        <p:tgtEl>
                                          <p:spTgt spid="2780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4" dur="2000" fill="hold"/>
                                        <p:tgtEl>
                                          <p:spTgt spid="27804"/>
                                        </p:tgtEl>
                                        <p:attrNameLst>
                                          <p:attrName>ppt_x</p:attrName>
                                        </p:attrNameLst>
                                      </p:cBhvr>
                                      <p:tavLst>
                                        <p:tav tm="0">
                                          <p:val>
                                            <p:fltVal val="-1"/>
                                          </p:val>
                                        </p:tav>
                                        <p:tav tm="50000">
                                          <p:val>
                                            <p:fltVal val="0.95"/>
                                          </p:val>
                                        </p:tav>
                                        <p:tav tm="100000">
                                          <p:val>
                                            <p:strVal val="#ppt_x"/>
                                          </p:val>
                                        </p:tav>
                                      </p:tavLst>
                                    </p:anim>
                                    <p:anim calcmode="lin" valueType="num">
                                      <p:cBhvr>
                                        <p:cTn id="85" dur="2000" fill="hold"/>
                                        <p:tgtEl>
                                          <p:spTgt spid="27804"/>
                                        </p:tgtEl>
                                        <p:attrNameLst>
                                          <p:attrName>ppt_y</p:attrName>
                                        </p:attrNameLst>
                                      </p:cBhvr>
                                      <p:tavLst>
                                        <p:tav tm="0">
                                          <p:val>
                                            <p:strVal val="#ppt_y"/>
                                          </p:val>
                                        </p:tav>
                                        <p:tav tm="100000">
                                          <p:val>
                                            <p:strVal val="#ppt_y"/>
                                          </p:val>
                                        </p:tav>
                                      </p:tavLst>
                                    </p:anim>
                                    <p:animEffect transition="in" filter="fade">
                                      <p:cBhvr>
                                        <p:cTn id="86" dur="2000"/>
                                        <p:tgtEl>
                                          <p:spTgt spid="27804"/>
                                        </p:tgtEl>
                                      </p:cBhvr>
                                    </p:animEffect>
                                  </p:childTnLst>
                                </p:cTn>
                              </p:par>
                            </p:childTnLst>
                          </p:cTn>
                        </p:par>
                        <p:par>
                          <p:cTn id="87" fill="hold" nodeType="afterGroup">
                            <p:stCondLst>
                              <p:cond delay="4000"/>
                            </p:stCondLst>
                            <p:childTnLst>
                              <p:par>
                                <p:cTn id="88" presetID="22" presetClass="entr" presetSubtype="8" dur="500" fill="hold" grpId="0" nodeType="afterEffect">
                                  <p:stCondLst>
                                    <p:cond delay="0"/>
                                  </p:stCondLst>
                                  <p:iterate type="lt">
                                    <p:tmPct val="18000"/>
                                  </p:iterate>
                                  <p:childTnLst>
                                    <p:set>
                                      <p:cBhvr>
                                        <p:cTn id="89" dur="1" fill="hold">
                                          <p:stCondLst>
                                            <p:cond delay="0"/>
                                          </p:stCondLst>
                                        </p:cTn>
                                        <p:tgtEl>
                                          <p:spTgt spid="86176"/>
                                        </p:tgtEl>
                                        <p:attrNameLst>
                                          <p:attrName>style.visibility</p:attrName>
                                        </p:attrNameLst>
                                      </p:cBhvr>
                                      <p:to>
                                        <p:strVal val="visible"/>
                                      </p:to>
                                    </p:set>
                                    <p:animEffect transition="in" filter="wipe(left)">
                                      <p:cBhvr>
                                        <p:cTn id="90" dur="500"/>
                                        <p:tgtEl>
                                          <p:spTgt spid="86176"/>
                                        </p:tgtEl>
                                      </p:cBhvr>
                                    </p:animEffect>
                                  </p:childTnLst>
                                </p:cTn>
                              </p:par>
                            </p:childTnLst>
                          </p:cTn>
                        </p:par>
                        <p:par>
                          <p:cTn id="91" fill="hold" nodeType="afterGroup">
                            <p:stCondLst>
                              <p:cond delay="4500"/>
                            </p:stCondLst>
                            <p:childTnLst>
                              <p:par>
                                <p:cTn id="92" presetID="22" presetClass="entr" presetSubtype="8" dur="500" fill="hold" grpId="0" nodeType="afterEffect">
                                  <p:stCondLst>
                                    <p:cond delay="0"/>
                                  </p:stCondLst>
                                  <p:iterate type="lt">
                                    <p:tmPct val="18000"/>
                                  </p:iterate>
                                  <p:childTnLst>
                                    <p:set>
                                      <p:cBhvr>
                                        <p:cTn id="93" dur="1" fill="hold">
                                          <p:stCondLst>
                                            <p:cond delay="0"/>
                                          </p:stCondLst>
                                        </p:cTn>
                                        <p:tgtEl>
                                          <p:spTgt spid="27807"/>
                                        </p:tgtEl>
                                        <p:attrNameLst>
                                          <p:attrName>style.visibility</p:attrName>
                                        </p:attrNameLst>
                                      </p:cBhvr>
                                      <p:to>
                                        <p:strVal val="visible"/>
                                      </p:to>
                                    </p:set>
                                    <p:animEffect transition="in" filter="wipe(left)">
                                      <p:cBhvr>
                                        <p:cTn id="94" dur="500"/>
                                        <p:tgtEl>
                                          <p:spTgt spid="27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07" grpId="0"/>
      <p:bldP spid="86176"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pSp>
        <p:nvGrpSpPr>
          <p:cNvPr id="28674" name="组合 28673"/>
          <p:cNvGrpSpPr/>
          <p:nvPr>
            <p:custDataLst>
              <p:tags r:id="rId3"/>
            </p:custDataLst>
          </p:nvPr>
        </p:nvGrpSpPr>
        <p:grpSpPr>
          <a:xfrm>
            <a:off x="0" y="0"/>
            <a:ext cx="6143625" cy="4852988"/>
            <a:chOff x="105" y="0"/>
            <a:chExt cx="3870" cy="3057"/>
          </a:xfrm>
        </p:grpSpPr>
        <p:grpSp>
          <p:nvGrpSpPr>
            <p:cNvPr id="14338" name="组合 28674"/>
            <p:cNvGrpSpPr/>
            <p:nvPr>
              <p:custDataLst>
                <p:tags r:id="rId4"/>
              </p:custDataLst>
            </p:nvPr>
          </p:nvGrpSpPr>
          <p:grpSpPr>
            <a:xfrm>
              <a:off x="105" y="0"/>
              <a:ext cx="3870" cy="2809"/>
              <a:chOff x="105" y="0"/>
              <a:chExt cx="3870" cy="2809"/>
            </a:xfrm>
          </p:grpSpPr>
          <p:grpSp>
            <p:nvGrpSpPr>
              <p:cNvPr id="14339" name="组合 28675"/>
              <p:cNvGrpSpPr/>
              <p:nvPr>
                <p:custDataLst>
                  <p:tags r:id="rId5"/>
                </p:custDataLst>
              </p:nvPr>
            </p:nvGrpSpPr>
            <p:grpSpPr>
              <a:xfrm>
                <a:off x="105" y="0"/>
                <a:ext cx="3870" cy="2428"/>
                <a:chOff x="105" y="0"/>
                <a:chExt cx="3870" cy="2428"/>
              </a:xfrm>
            </p:grpSpPr>
            <p:grpSp>
              <p:nvGrpSpPr>
                <p:cNvPr id="14340" name="组合 28676"/>
                <p:cNvGrpSpPr/>
                <p:nvPr>
                  <p:custDataLst>
                    <p:tags r:id="rId6"/>
                  </p:custDataLst>
                </p:nvPr>
              </p:nvGrpSpPr>
              <p:grpSpPr>
                <a:xfrm>
                  <a:off x="105" y="0"/>
                  <a:ext cx="3870" cy="2016"/>
                  <a:chOff x="105" y="0"/>
                  <a:chExt cx="3870" cy="2016"/>
                </a:xfrm>
              </p:grpSpPr>
              <p:grpSp>
                <p:nvGrpSpPr>
                  <p:cNvPr id="14341" name="组合 28677"/>
                  <p:cNvGrpSpPr/>
                  <p:nvPr>
                    <p:custDataLst>
                      <p:tags r:id="rId7"/>
                    </p:custDataLst>
                  </p:nvPr>
                </p:nvGrpSpPr>
                <p:grpSpPr>
                  <a:xfrm>
                    <a:off x="105" y="96"/>
                    <a:ext cx="3735" cy="1920"/>
                    <a:chOff x="-144" y="576"/>
                    <a:chExt cx="3735" cy="1920"/>
                  </a:xfrm>
                </p:grpSpPr>
                <p:grpSp>
                  <p:nvGrpSpPr>
                    <p:cNvPr id="14342" name="组合 28678"/>
                    <p:cNvGrpSpPr/>
                    <p:nvPr>
                      <p:custDataLst>
                        <p:tags r:id="rId8"/>
                      </p:custDataLst>
                    </p:nvPr>
                  </p:nvGrpSpPr>
                  <p:grpSpPr>
                    <a:xfrm>
                      <a:off x="-105" y="576"/>
                      <a:ext cx="3696" cy="1920"/>
                      <a:chOff x="-105" y="576"/>
                      <a:chExt cx="3696" cy="1920"/>
                    </a:xfrm>
                  </p:grpSpPr>
                  <p:sp>
                    <p:nvSpPr>
                      <p:cNvPr id="14343" name="矩形 28679"/>
                      <p:cNvSpPr>
                        <a:spLocks noChangeArrowheads="1"/>
                      </p:cNvSpPr>
                      <p:nvPr>
                        <p:custDataLst>
                          <p:tags r:id="rId9"/>
                        </p:custDataLst>
                      </p:nvPr>
                    </p:nvSpPr>
                    <p:spPr bwMode="auto">
                      <a:xfrm>
                        <a:off x="-105" y="2208"/>
                        <a:ext cx="3696" cy="96"/>
                      </a:xfrm>
                      <a:prstGeom prst="rect">
                        <a:avLst/>
                      </a:prstGeom>
                      <a:gradFill rotWithShape="1">
                        <a:gsLst>
                          <a:gs pos="0">
                            <a:srgbClr val="C5C000"/>
                          </a:gs>
                          <a:gs pos="50000">
                            <a:srgbClr val="006600"/>
                          </a:gs>
                          <a:gs pos="100000">
                            <a:srgbClr val="C5C000"/>
                          </a:gs>
                        </a:gsLst>
                        <a:lin ang="0" scaled="1"/>
                      </a:gradFill>
                      <a:ln w="9525">
                        <a:noFill/>
                        <a:miter lim="800000"/>
                      </a:ln>
                    </p:spPr>
                    <p:txBody>
                      <a:bodyPr/>
                      <a:lstStyle/>
                      <a:p>
                        <a:pPr algn="ctr">
                          <a:buFontTx/>
                          <a:buNone/>
                        </a:pPr>
                        <a:endParaRPr lang="zh-CN" altLang="en-US" sz="2400" b="1">
                          <a:latin typeface="仿宋_GB2312" pitchFamily="49" charset="-122"/>
                          <a:ea typeface="仿宋_GB2312" pitchFamily="49" charset="-122"/>
                        </a:endParaRPr>
                      </a:p>
                    </p:txBody>
                  </p:sp>
                  <p:sp>
                    <p:nvSpPr>
                      <p:cNvPr id="14344" name="椭圆 28680"/>
                      <p:cNvSpPr>
                        <a:spLocks noChangeArrowheads="1"/>
                      </p:cNvSpPr>
                      <p:nvPr>
                        <p:custDataLst>
                          <p:tags r:id="rId10"/>
                        </p:custDataLst>
                      </p:nvPr>
                    </p:nvSpPr>
                    <p:spPr bwMode="auto">
                      <a:xfrm>
                        <a:off x="2784" y="768"/>
                        <a:ext cx="480" cy="480"/>
                      </a:xfrm>
                      <a:prstGeom prst="ellipse">
                        <a:avLst/>
                      </a:prstGeom>
                      <a:gradFill rotWithShape="1">
                        <a:gsLst>
                          <a:gs pos="0">
                            <a:srgbClr val="FC6232"/>
                          </a:gs>
                          <a:gs pos="100000">
                            <a:srgbClr val="FF0000"/>
                          </a:gs>
                        </a:gsLst>
                        <a:lin ang="2700000" scaled="1"/>
                      </a:gradFill>
                      <a:ln w="9525">
                        <a:noFill/>
                        <a:round/>
                      </a:ln>
                    </p:spPr>
                    <p:txBody>
                      <a:bodyPr/>
                      <a:lstStyle/>
                      <a:p>
                        <a:pPr algn="ctr">
                          <a:buFontTx/>
                          <a:buNone/>
                        </a:pPr>
                        <a:endParaRPr lang="zh-CN" altLang="en-US" sz="2400" b="1">
                          <a:latin typeface="仿宋_GB2312" pitchFamily="49" charset="-122"/>
                          <a:ea typeface="仿宋_GB2312" pitchFamily="49" charset="-122"/>
                        </a:endParaRPr>
                      </a:p>
                    </p:txBody>
                  </p:sp>
                  <p:grpSp>
                    <p:nvGrpSpPr>
                      <p:cNvPr id="14345" name="组合 28681"/>
                      <p:cNvGrpSpPr/>
                      <p:nvPr>
                        <p:custDataLst>
                          <p:tags r:id="rId11"/>
                        </p:custDataLst>
                      </p:nvPr>
                    </p:nvGrpSpPr>
                    <p:grpSpPr>
                      <a:xfrm>
                        <a:off x="777" y="576"/>
                        <a:ext cx="1938" cy="1920"/>
                        <a:chOff x="777" y="576"/>
                        <a:chExt cx="1938" cy="1920"/>
                      </a:xfrm>
                    </p:grpSpPr>
                    <p:grpSp>
                      <p:nvGrpSpPr>
                        <p:cNvPr id="14346" name="组合 28682"/>
                        <p:cNvGrpSpPr/>
                        <p:nvPr>
                          <p:custDataLst>
                            <p:tags r:id="rId12"/>
                          </p:custDataLst>
                        </p:nvPr>
                      </p:nvGrpSpPr>
                      <p:grpSpPr>
                        <a:xfrm>
                          <a:off x="777" y="576"/>
                          <a:ext cx="1938" cy="1920"/>
                          <a:chOff x="777" y="576"/>
                          <a:chExt cx="1938" cy="1920"/>
                        </a:xfrm>
                      </p:grpSpPr>
                      <p:sp>
                        <p:nvSpPr>
                          <p:cNvPr id="14347" name="任意多边形 28683"/>
                          <p:cNvSpPr>
                            <a:spLocks noChangeArrowheads="1"/>
                          </p:cNvSpPr>
                          <p:nvPr>
                            <p:custDataLst>
                              <p:tags r:id="rId13"/>
                            </p:custDataLst>
                          </p:nvPr>
                        </p:nvSpPr>
                        <p:spPr bwMode="auto">
                          <a:xfrm flipV="1">
                            <a:off x="1728" y="1392"/>
                            <a:ext cx="48" cy="1104"/>
                          </a:xfrm>
                          <a:custGeom>
                            <a:cxnLst>
                              <a:cxn ang="0">
                                <a:pos x="0" y="0"/>
                              </a:cxn>
                              <a:cxn ang="0">
                                <a:pos x="5400" y="21600"/>
                              </a:cxn>
                              <a:cxn ang="0">
                                <a:pos x="16200" y="21600"/>
                              </a:cxn>
                              <a:cxn ang="0">
                                <a:pos x="21600" y="0"/>
                              </a:cxn>
                            </a:cxnLst>
                            <a:rect l="0" t="0" r="r" b="b"/>
                            <a:pathLst>
                              <a:path w="21600" h="21600">
                                <a:moveTo>
                                  <a:pt x="0" y="0"/>
                                </a:moveTo>
                                <a:lnTo>
                                  <a:pt x="5400" y="21600"/>
                                </a:lnTo>
                                <a:lnTo>
                                  <a:pt x="16200" y="21600"/>
                                </a:lnTo>
                                <a:lnTo>
                                  <a:pt x="21600" y="0"/>
                                </a:lnTo>
                                <a:close/>
                              </a:path>
                            </a:pathLst>
                          </a:custGeom>
                          <a:gradFill rotWithShape="1">
                            <a:gsLst>
                              <a:gs pos="0">
                                <a:srgbClr val="009900"/>
                              </a:gs>
                              <a:gs pos="100000">
                                <a:srgbClr val="00CC00"/>
                              </a:gs>
                            </a:gsLst>
                            <a:lin ang="5400000" scaled="1"/>
                          </a:gradFill>
                          <a:ln w="9525">
                            <a:noFill/>
                            <a:round/>
                          </a:ln>
                        </p:spPr>
                        <p:txBody>
                          <a:bodyPr/>
                          <a:lstStyle/>
                          <a:p>
                            <a:endParaRPr lang="zh-CN" altLang="en-US"/>
                          </a:p>
                        </p:txBody>
                      </p:sp>
                      <p:grpSp>
                        <p:nvGrpSpPr>
                          <p:cNvPr id="14348" name="组合 28684"/>
                          <p:cNvGrpSpPr/>
                          <p:nvPr>
                            <p:custDataLst>
                              <p:tags r:id="rId14"/>
                            </p:custDataLst>
                          </p:nvPr>
                        </p:nvGrpSpPr>
                        <p:grpSpPr>
                          <a:xfrm>
                            <a:off x="777" y="576"/>
                            <a:ext cx="1938" cy="1392"/>
                            <a:chOff x="777" y="576"/>
                            <a:chExt cx="1938" cy="1392"/>
                          </a:xfrm>
                        </p:grpSpPr>
                        <p:sp>
                          <p:nvSpPr>
                            <p:cNvPr id="14349" name="任意多边形 28685"/>
                            <p:cNvSpPr>
                              <a:spLocks noChangeArrowheads="1"/>
                            </p:cNvSpPr>
                            <p:nvPr>
                              <p:custDataLst>
                                <p:tags r:id="rId15"/>
                              </p:custDataLst>
                            </p:nvPr>
                          </p:nvSpPr>
                          <p:spPr bwMode="auto">
                            <a:xfrm rot="6513254">
                              <a:off x="993" y="1272"/>
                              <a:ext cx="480" cy="912"/>
                            </a:xfrm>
                            <a:custGeom>
                              <a:cxnLst>
                                <a:cxn ang="0">
                                  <a:pos x="10860" y="2187"/>
                                </a:cxn>
                                <a:cxn ang="0">
                                  <a:pos x="9015" y="730"/>
                                </a:cxn>
                                <a:cxn ang="0">
                                  <a:pos x="5415" y="0"/>
                                </a:cxn>
                                <a:cxn ang="0">
                                  <a:pos x="1967" y="1305"/>
                                </a:cxn>
                                <a:cxn ang="0">
                                  <a:pos x="242" y="4220"/>
                                </a:cxn>
                                <a:cxn ang="0">
                                  <a:pos x="575" y="7597"/>
                                </a:cxn>
                                <a:cxn ang="0">
                                  <a:pos x="10860" y="21600"/>
                                </a:cxn>
                                <a:cxn ang="0">
                                  <a:pos x="20995" y="7597"/>
                                </a:cxn>
                                <a:cxn ang="0">
                                  <a:pos x="21480" y="4220"/>
                                </a:cxn>
                                <a:cxn ang="0">
                                  <a:pos x="19632" y="1305"/>
                                </a:cxn>
                                <a:cxn ang="0">
                                  <a:pos x="16275" y="0"/>
                                </a:cxn>
                                <a:cxn ang="0">
                                  <a:pos x="12705" y="730"/>
                                </a:cxn>
                                <a:cxn ang="0">
                                  <a:pos x="10860" y="2187"/>
                                </a:cxn>
                              </a:cxnLst>
                              <a:rect l="0" t="0" r="r" b="b"/>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AC00"/>
                            </a:solidFill>
                            <a:ln w="9525">
                              <a:solidFill>
                                <a:srgbClr val="008000"/>
                              </a:solidFill>
                              <a:miter lim="800000"/>
                            </a:ln>
                          </p:spPr>
                          <p:txBody>
                            <a:bodyPr/>
                            <a:lstStyle/>
                            <a:p>
                              <a:endParaRPr lang="zh-CN" altLang="en-US"/>
                            </a:p>
                          </p:txBody>
                        </p:sp>
                        <p:sp>
                          <p:nvSpPr>
                            <p:cNvPr id="14350" name="任意多边形 28686"/>
                            <p:cNvSpPr>
                              <a:spLocks noChangeArrowheads="1"/>
                            </p:cNvSpPr>
                            <p:nvPr>
                              <p:custDataLst>
                                <p:tags r:id="rId16"/>
                              </p:custDataLst>
                            </p:nvPr>
                          </p:nvSpPr>
                          <p:spPr bwMode="auto">
                            <a:xfrm rot="15086746" flipH="1">
                              <a:off x="2019" y="1272"/>
                              <a:ext cx="480" cy="912"/>
                            </a:xfrm>
                            <a:custGeom>
                              <a:cxnLst>
                                <a:cxn ang="0">
                                  <a:pos x="10860" y="2187"/>
                                </a:cxn>
                                <a:cxn ang="0">
                                  <a:pos x="9015" y="730"/>
                                </a:cxn>
                                <a:cxn ang="0">
                                  <a:pos x="5415" y="0"/>
                                </a:cxn>
                                <a:cxn ang="0">
                                  <a:pos x="1967" y="1305"/>
                                </a:cxn>
                                <a:cxn ang="0">
                                  <a:pos x="242" y="4220"/>
                                </a:cxn>
                                <a:cxn ang="0">
                                  <a:pos x="575" y="7597"/>
                                </a:cxn>
                                <a:cxn ang="0">
                                  <a:pos x="10860" y="21600"/>
                                </a:cxn>
                                <a:cxn ang="0">
                                  <a:pos x="20995" y="7597"/>
                                </a:cxn>
                                <a:cxn ang="0">
                                  <a:pos x="21480" y="4220"/>
                                </a:cxn>
                                <a:cxn ang="0">
                                  <a:pos x="19632" y="1305"/>
                                </a:cxn>
                                <a:cxn ang="0">
                                  <a:pos x="16275" y="0"/>
                                </a:cxn>
                                <a:cxn ang="0">
                                  <a:pos x="12705" y="730"/>
                                </a:cxn>
                                <a:cxn ang="0">
                                  <a:pos x="10860" y="2187"/>
                                </a:cxn>
                              </a:cxnLst>
                              <a:rect l="0" t="0" r="r" b="b"/>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AC00"/>
                            </a:solidFill>
                            <a:ln w="9525">
                              <a:solidFill>
                                <a:srgbClr val="008000"/>
                              </a:solidFill>
                              <a:miter lim="800000"/>
                            </a:ln>
                          </p:spPr>
                          <p:txBody>
                            <a:bodyPr/>
                            <a:lstStyle/>
                            <a:p>
                              <a:endParaRPr lang="zh-CN" altLang="en-US"/>
                            </a:p>
                          </p:txBody>
                        </p:sp>
                        <p:sp>
                          <p:nvSpPr>
                            <p:cNvPr id="14351" name="任意多边形 28687"/>
                            <p:cNvSpPr>
                              <a:spLocks noChangeArrowheads="1"/>
                            </p:cNvSpPr>
                            <p:nvPr>
                              <p:custDataLst>
                                <p:tags r:id="rId17"/>
                              </p:custDataLst>
                            </p:nvPr>
                          </p:nvSpPr>
                          <p:spPr bwMode="auto">
                            <a:xfrm rot="10800000">
                              <a:off x="1515" y="576"/>
                              <a:ext cx="480" cy="912"/>
                            </a:xfrm>
                            <a:custGeom>
                              <a:cxnLst>
                                <a:cxn ang="0">
                                  <a:pos x="10860" y="2187"/>
                                </a:cxn>
                                <a:cxn ang="0">
                                  <a:pos x="9015" y="730"/>
                                </a:cxn>
                                <a:cxn ang="0">
                                  <a:pos x="5415" y="0"/>
                                </a:cxn>
                                <a:cxn ang="0">
                                  <a:pos x="1967" y="1305"/>
                                </a:cxn>
                                <a:cxn ang="0">
                                  <a:pos x="242" y="4220"/>
                                </a:cxn>
                                <a:cxn ang="0">
                                  <a:pos x="575" y="7597"/>
                                </a:cxn>
                                <a:cxn ang="0">
                                  <a:pos x="10860" y="21600"/>
                                </a:cxn>
                                <a:cxn ang="0">
                                  <a:pos x="20995" y="7597"/>
                                </a:cxn>
                                <a:cxn ang="0">
                                  <a:pos x="21480" y="4220"/>
                                </a:cxn>
                                <a:cxn ang="0">
                                  <a:pos x="19632" y="1305"/>
                                </a:cxn>
                                <a:cxn ang="0">
                                  <a:pos x="16275" y="0"/>
                                </a:cxn>
                                <a:cxn ang="0">
                                  <a:pos x="12705" y="730"/>
                                </a:cxn>
                                <a:cxn ang="0">
                                  <a:pos x="10860" y="2187"/>
                                </a:cxn>
                              </a:cxnLst>
                              <a:rect l="0" t="0" r="r" b="b"/>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AC00"/>
                            </a:solidFill>
                            <a:ln w="9525">
                              <a:solidFill>
                                <a:srgbClr val="008000"/>
                              </a:solidFill>
                              <a:miter lim="800000"/>
                            </a:ln>
                          </p:spPr>
                          <p:txBody>
                            <a:bodyPr/>
                            <a:lstStyle/>
                            <a:p>
                              <a:endParaRPr lang="zh-CN" altLang="en-US"/>
                            </a:p>
                          </p:txBody>
                        </p:sp>
                        <p:sp>
                          <p:nvSpPr>
                            <p:cNvPr id="14352" name="直接连接符 28688"/>
                            <p:cNvSpPr>
                              <a:spLocks noChangeShapeType="1"/>
                            </p:cNvSpPr>
                            <p:nvPr>
                              <p:custDataLst>
                                <p:tags r:id="rId18"/>
                              </p:custDataLst>
                            </p:nvPr>
                          </p:nvSpPr>
                          <p:spPr bwMode="auto">
                            <a:xfrm flipH="1">
                              <a:off x="1755" y="594"/>
                              <a:ext cx="0" cy="816"/>
                            </a:xfrm>
                            <a:prstGeom prst="line">
                              <a:avLst/>
                            </a:prstGeom>
                            <a:noFill/>
                            <a:ln w="28575">
                              <a:solidFill>
                                <a:srgbClr val="00FF00"/>
                              </a:solidFill>
                              <a:round/>
                            </a:ln>
                          </p:spPr>
                          <p:txBody>
                            <a:bodyPr/>
                            <a:lstStyle/>
                            <a:p>
                              <a:endParaRPr lang="zh-CN" altLang="en-US"/>
                            </a:p>
                          </p:txBody>
                        </p:sp>
                        <p:sp>
                          <p:nvSpPr>
                            <p:cNvPr id="14353" name="直接连接符 28689"/>
                            <p:cNvSpPr>
                              <a:spLocks noChangeShapeType="1"/>
                            </p:cNvSpPr>
                            <p:nvPr>
                              <p:custDataLst>
                                <p:tags r:id="rId19"/>
                              </p:custDataLst>
                            </p:nvPr>
                          </p:nvSpPr>
                          <p:spPr bwMode="auto">
                            <a:xfrm rot="4325685">
                              <a:off x="2272" y="1308"/>
                              <a:ext cx="1" cy="816"/>
                            </a:xfrm>
                            <a:prstGeom prst="line">
                              <a:avLst/>
                            </a:prstGeom>
                            <a:noFill/>
                            <a:ln w="28575">
                              <a:solidFill>
                                <a:srgbClr val="00FF00"/>
                              </a:solidFill>
                              <a:round/>
                            </a:ln>
                          </p:spPr>
                          <p:txBody>
                            <a:bodyPr/>
                            <a:lstStyle/>
                            <a:p>
                              <a:endParaRPr lang="zh-CN" altLang="en-US"/>
                            </a:p>
                          </p:txBody>
                        </p:sp>
                        <p:sp>
                          <p:nvSpPr>
                            <p:cNvPr id="14354" name="直接连接符 28690"/>
                            <p:cNvSpPr>
                              <a:spLocks noChangeShapeType="1"/>
                            </p:cNvSpPr>
                            <p:nvPr>
                              <p:custDataLst>
                                <p:tags r:id="rId20"/>
                              </p:custDataLst>
                            </p:nvPr>
                          </p:nvSpPr>
                          <p:spPr bwMode="auto">
                            <a:xfrm rot="17274316" flipH="1">
                              <a:off x="1210" y="1308"/>
                              <a:ext cx="1" cy="816"/>
                            </a:xfrm>
                            <a:prstGeom prst="line">
                              <a:avLst/>
                            </a:prstGeom>
                            <a:noFill/>
                            <a:ln w="28575">
                              <a:solidFill>
                                <a:srgbClr val="00FF00"/>
                              </a:solidFill>
                              <a:round/>
                            </a:ln>
                          </p:spPr>
                          <p:txBody>
                            <a:bodyPr/>
                            <a:lstStyle/>
                            <a:p>
                              <a:endParaRPr lang="zh-CN" altLang="en-US"/>
                            </a:p>
                          </p:txBody>
                        </p:sp>
                      </p:grpSp>
                    </p:grpSp>
                    <p:grpSp>
                      <p:nvGrpSpPr>
                        <p:cNvPr id="14355" name="组合 28691"/>
                        <p:cNvGrpSpPr/>
                        <p:nvPr>
                          <p:custDataLst>
                            <p:tags r:id="rId21"/>
                          </p:custDataLst>
                        </p:nvPr>
                      </p:nvGrpSpPr>
                      <p:grpSpPr>
                        <a:xfrm>
                          <a:off x="1585" y="1845"/>
                          <a:ext cx="335" cy="74"/>
                          <a:chOff x="1585" y="1845"/>
                          <a:chExt cx="335" cy="74"/>
                        </a:xfrm>
                      </p:grpSpPr>
                      <p:sp>
                        <p:nvSpPr>
                          <p:cNvPr id="14356" name="任意多边形 28692"/>
                          <p:cNvSpPr>
                            <a:spLocks noChangeArrowheads="1"/>
                          </p:cNvSpPr>
                          <p:nvPr>
                            <p:custDataLst>
                              <p:tags r:id="rId22"/>
                            </p:custDataLst>
                          </p:nvPr>
                        </p:nvSpPr>
                        <p:spPr bwMode="auto">
                          <a:xfrm rot="6797968" flipH="1">
                            <a:off x="1649" y="1797"/>
                            <a:ext cx="58" cy="186"/>
                          </a:xfrm>
                          <a:custGeom>
                            <a:cxnLst>
                              <a:cxn ang="0">
                                <a:pos x="0" y="0"/>
                              </a:cxn>
                              <a:cxn ang="0">
                                <a:pos x="5400" y="21600"/>
                              </a:cxn>
                              <a:cxn ang="0">
                                <a:pos x="16200" y="21600"/>
                              </a:cxn>
                              <a:cxn ang="0">
                                <a:pos x="21600" y="0"/>
                              </a:cxn>
                            </a:cxnLst>
                            <a:rect l="0" t="0" r="r" b="b"/>
                            <a:pathLst>
                              <a:path w="21600" h="21600">
                                <a:moveTo>
                                  <a:pt x="0" y="0"/>
                                </a:moveTo>
                                <a:lnTo>
                                  <a:pt x="5400" y="21600"/>
                                </a:lnTo>
                                <a:lnTo>
                                  <a:pt x="16200" y="21600"/>
                                </a:lnTo>
                                <a:lnTo>
                                  <a:pt x="21600" y="0"/>
                                </a:lnTo>
                                <a:close/>
                              </a:path>
                            </a:pathLst>
                          </a:custGeom>
                          <a:gradFill rotWithShape="1">
                            <a:gsLst>
                              <a:gs pos="0">
                                <a:srgbClr val="009900"/>
                              </a:gs>
                              <a:gs pos="100000">
                                <a:srgbClr val="00CC00"/>
                              </a:gs>
                            </a:gsLst>
                            <a:lin ang="5400000" scaled="1"/>
                          </a:gradFill>
                          <a:ln w="9525">
                            <a:noFill/>
                            <a:round/>
                          </a:ln>
                        </p:spPr>
                        <p:txBody>
                          <a:bodyPr/>
                          <a:lstStyle/>
                          <a:p>
                            <a:endParaRPr lang="zh-CN" altLang="en-US"/>
                          </a:p>
                        </p:txBody>
                      </p:sp>
                      <p:sp>
                        <p:nvSpPr>
                          <p:cNvPr id="14357" name="任意多边形 28693"/>
                          <p:cNvSpPr>
                            <a:spLocks noChangeArrowheads="1"/>
                          </p:cNvSpPr>
                          <p:nvPr>
                            <p:custDataLst>
                              <p:tags r:id="rId23"/>
                            </p:custDataLst>
                          </p:nvPr>
                        </p:nvSpPr>
                        <p:spPr bwMode="auto">
                          <a:xfrm rot="-6797968">
                            <a:off x="1798" y="1781"/>
                            <a:ext cx="58" cy="186"/>
                          </a:xfrm>
                          <a:custGeom>
                            <a:cxnLst>
                              <a:cxn ang="0">
                                <a:pos x="0" y="0"/>
                              </a:cxn>
                              <a:cxn ang="0">
                                <a:pos x="5400" y="21600"/>
                              </a:cxn>
                              <a:cxn ang="0">
                                <a:pos x="16200" y="21600"/>
                              </a:cxn>
                              <a:cxn ang="0">
                                <a:pos x="21600" y="0"/>
                              </a:cxn>
                            </a:cxnLst>
                            <a:rect l="0" t="0" r="r" b="b"/>
                            <a:pathLst>
                              <a:path w="21600" h="21600">
                                <a:moveTo>
                                  <a:pt x="0" y="0"/>
                                </a:moveTo>
                                <a:lnTo>
                                  <a:pt x="5400" y="21600"/>
                                </a:lnTo>
                                <a:lnTo>
                                  <a:pt x="16200" y="21600"/>
                                </a:lnTo>
                                <a:lnTo>
                                  <a:pt x="21600" y="0"/>
                                </a:lnTo>
                                <a:close/>
                              </a:path>
                            </a:pathLst>
                          </a:custGeom>
                          <a:gradFill rotWithShape="1">
                            <a:gsLst>
                              <a:gs pos="0">
                                <a:srgbClr val="009900"/>
                              </a:gs>
                              <a:gs pos="100000">
                                <a:srgbClr val="00CC00"/>
                              </a:gs>
                            </a:gsLst>
                            <a:lin ang="5400000" scaled="1"/>
                          </a:gradFill>
                          <a:ln w="9525">
                            <a:noFill/>
                            <a:round/>
                          </a:ln>
                        </p:spPr>
                        <p:txBody>
                          <a:bodyPr/>
                          <a:lstStyle/>
                          <a:p>
                            <a:endParaRPr lang="zh-CN" altLang="en-US"/>
                          </a:p>
                        </p:txBody>
                      </p:sp>
                    </p:grpSp>
                  </p:grpSp>
                </p:grpSp>
                <p:grpSp>
                  <p:nvGrpSpPr>
                    <p:cNvPr id="14358" name="组合 28694"/>
                    <p:cNvGrpSpPr/>
                    <p:nvPr>
                      <p:custDataLst>
                        <p:tags r:id="rId24"/>
                      </p:custDataLst>
                    </p:nvPr>
                  </p:nvGrpSpPr>
                  <p:grpSpPr>
                    <a:xfrm>
                      <a:off x="-144" y="816"/>
                      <a:ext cx="1248" cy="1392"/>
                      <a:chOff x="-144" y="816"/>
                      <a:chExt cx="1248" cy="1392"/>
                    </a:xfrm>
                  </p:grpSpPr>
                  <p:sp>
                    <p:nvSpPr>
                      <p:cNvPr id="14359" name="云形标注 28695"/>
                      <p:cNvSpPr>
                        <a:spLocks noChangeArrowheads="1"/>
                      </p:cNvSpPr>
                      <p:nvPr>
                        <p:custDataLst>
                          <p:tags r:id="rId25"/>
                        </p:custDataLst>
                      </p:nvPr>
                    </p:nvSpPr>
                    <p:spPr bwMode="auto">
                      <a:xfrm rot="21006288" flipV="1">
                        <a:off x="-144" y="816"/>
                        <a:ext cx="1056" cy="672"/>
                      </a:xfrm>
                      <a:prstGeom prst="cloudCallout">
                        <a:avLst>
                          <a:gd name="adj1" fmla="val -34014"/>
                          <a:gd name="adj2" fmla="val 2306"/>
                        </a:avLst>
                      </a:prstGeom>
                      <a:gradFill rotWithShape="1">
                        <a:gsLst>
                          <a:gs pos="0">
                            <a:srgbClr val="96AB94"/>
                          </a:gs>
                          <a:gs pos="17000">
                            <a:srgbClr val="D4DEFF"/>
                          </a:gs>
                          <a:gs pos="47000">
                            <a:srgbClr val="D4DEFF"/>
                          </a:gs>
                          <a:gs pos="100000">
                            <a:srgbClr val="8488C4"/>
                          </a:gs>
                        </a:gsLst>
                        <a:lin ang="5400000" scaled="1"/>
                      </a:gradFill>
                      <a:ln w="28575">
                        <a:solidFill>
                          <a:schemeClr val="tx1"/>
                        </a:solidFill>
                        <a:round/>
                      </a:ln>
                    </p:spPr>
                    <p:txBody>
                      <a:bodyPr rot="10800000"/>
                      <a:lstStyle/>
                      <a:p>
                        <a:pPr algn="ctr">
                          <a:buFontTx/>
                          <a:buNone/>
                        </a:pPr>
                        <a:endParaRPr lang="zh-CN" altLang="en-US" sz="2400" b="1">
                          <a:latin typeface="仿宋_GB2312" pitchFamily="49" charset="-122"/>
                          <a:ea typeface="仿宋_GB2312" pitchFamily="49" charset="-122"/>
                        </a:endParaRPr>
                      </a:p>
                    </p:txBody>
                  </p:sp>
                  <p:grpSp>
                    <p:nvGrpSpPr>
                      <p:cNvPr id="14360" name="组合 28696"/>
                      <p:cNvGrpSpPr/>
                      <p:nvPr>
                        <p:custDataLst>
                          <p:tags r:id="rId26"/>
                        </p:custDataLst>
                      </p:nvPr>
                    </p:nvGrpSpPr>
                    <p:grpSpPr>
                      <a:xfrm>
                        <a:off x="-144" y="1488"/>
                        <a:ext cx="1248" cy="720"/>
                        <a:chOff x="-144" y="1488"/>
                        <a:chExt cx="1248" cy="720"/>
                      </a:xfrm>
                    </p:grpSpPr>
                    <p:sp>
                      <p:nvSpPr>
                        <p:cNvPr id="14361" name="直接连接符 28697"/>
                        <p:cNvSpPr>
                          <a:spLocks noChangeShapeType="1"/>
                        </p:cNvSpPr>
                        <p:nvPr>
                          <p:custDataLst>
                            <p:tags r:id="rId27"/>
                          </p:custDataLst>
                        </p:nvPr>
                      </p:nvSpPr>
                      <p:spPr bwMode="auto">
                        <a:xfrm>
                          <a:off x="-144" y="1488"/>
                          <a:ext cx="192" cy="720"/>
                        </a:xfrm>
                        <a:prstGeom prst="line">
                          <a:avLst/>
                        </a:prstGeom>
                        <a:noFill/>
                        <a:ln w="28575">
                          <a:solidFill>
                            <a:srgbClr val="009999"/>
                          </a:solidFill>
                          <a:prstDash val="dash"/>
                          <a:round/>
                        </a:ln>
                      </p:spPr>
                      <p:txBody>
                        <a:bodyPr/>
                        <a:lstStyle/>
                        <a:p>
                          <a:endParaRPr lang="zh-CN" altLang="en-US"/>
                        </a:p>
                      </p:txBody>
                    </p:sp>
                    <p:sp>
                      <p:nvSpPr>
                        <p:cNvPr id="14362" name="直接连接符 28698"/>
                        <p:cNvSpPr>
                          <a:spLocks noChangeShapeType="1"/>
                        </p:cNvSpPr>
                        <p:nvPr>
                          <p:custDataLst>
                            <p:tags r:id="rId28"/>
                          </p:custDataLst>
                        </p:nvPr>
                      </p:nvSpPr>
                      <p:spPr bwMode="auto">
                        <a:xfrm>
                          <a:off x="-48" y="1488"/>
                          <a:ext cx="192" cy="720"/>
                        </a:xfrm>
                        <a:prstGeom prst="line">
                          <a:avLst/>
                        </a:prstGeom>
                        <a:noFill/>
                        <a:ln w="28575">
                          <a:solidFill>
                            <a:srgbClr val="009999"/>
                          </a:solidFill>
                          <a:prstDash val="dash"/>
                          <a:round/>
                        </a:ln>
                      </p:spPr>
                      <p:txBody>
                        <a:bodyPr/>
                        <a:lstStyle/>
                        <a:p>
                          <a:endParaRPr lang="zh-CN" altLang="en-US"/>
                        </a:p>
                      </p:txBody>
                    </p:sp>
                    <p:sp>
                      <p:nvSpPr>
                        <p:cNvPr id="14363" name="直接连接符 28699"/>
                        <p:cNvSpPr>
                          <a:spLocks noChangeShapeType="1"/>
                        </p:cNvSpPr>
                        <p:nvPr>
                          <p:custDataLst>
                            <p:tags r:id="rId29"/>
                          </p:custDataLst>
                        </p:nvPr>
                      </p:nvSpPr>
                      <p:spPr bwMode="auto">
                        <a:xfrm>
                          <a:off x="48" y="1488"/>
                          <a:ext cx="192" cy="720"/>
                        </a:xfrm>
                        <a:prstGeom prst="line">
                          <a:avLst/>
                        </a:prstGeom>
                        <a:noFill/>
                        <a:ln w="28575">
                          <a:solidFill>
                            <a:srgbClr val="009999"/>
                          </a:solidFill>
                          <a:prstDash val="dash"/>
                          <a:round/>
                        </a:ln>
                      </p:spPr>
                      <p:txBody>
                        <a:bodyPr/>
                        <a:lstStyle/>
                        <a:p>
                          <a:endParaRPr lang="zh-CN" altLang="en-US"/>
                        </a:p>
                      </p:txBody>
                    </p:sp>
                    <p:sp>
                      <p:nvSpPr>
                        <p:cNvPr id="14364" name="直接连接符 28700"/>
                        <p:cNvSpPr>
                          <a:spLocks noChangeShapeType="1"/>
                        </p:cNvSpPr>
                        <p:nvPr>
                          <p:custDataLst>
                            <p:tags r:id="rId30"/>
                          </p:custDataLst>
                        </p:nvPr>
                      </p:nvSpPr>
                      <p:spPr bwMode="auto">
                        <a:xfrm>
                          <a:off x="144" y="1488"/>
                          <a:ext cx="192" cy="720"/>
                        </a:xfrm>
                        <a:prstGeom prst="line">
                          <a:avLst/>
                        </a:prstGeom>
                        <a:noFill/>
                        <a:ln w="28575">
                          <a:solidFill>
                            <a:srgbClr val="009999"/>
                          </a:solidFill>
                          <a:prstDash val="dash"/>
                          <a:round/>
                        </a:ln>
                      </p:spPr>
                      <p:txBody>
                        <a:bodyPr/>
                        <a:lstStyle/>
                        <a:p>
                          <a:endParaRPr lang="zh-CN" altLang="en-US"/>
                        </a:p>
                      </p:txBody>
                    </p:sp>
                    <p:sp>
                      <p:nvSpPr>
                        <p:cNvPr id="14365" name="直接连接符 28701"/>
                        <p:cNvSpPr>
                          <a:spLocks noChangeShapeType="1"/>
                        </p:cNvSpPr>
                        <p:nvPr>
                          <p:custDataLst>
                            <p:tags r:id="rId31"/>
                          </p:custDataLst>
                        </p:nvPr>
                      </p:nvSpPr>
                      <p:spPr bwMode="auto">
                        <a:xfrm>
                          <a:off x="240" y="1488"/>
                          <a:ext cx="192" cy="720"/>
                        </a:xfrm>
                        <a:prstGeom prst="line">
                          <a:avLst/>
                        </a:prstGeom>
                        <a:noFill/>
                        <a:ln w="28575">
                          <a:solidFill>
                            <a:srgbClr val="009999"/>
                          </a:solidFill>
                          <a:prstDash val="dash"/>
                          <a:round/>
                        </a:ln>
                      </p:spPr>
                      <p:txBody>
                        <a:bodyPr/>
                        <a:lstStyle/>
                        <a:p>
                          <a:endParaRPr lang="zh-CN" altLang="en-US"/>
                        </a:p>
                      </p:txBody>
                    </p:sp>
                    <p:sp>
                      <p:nvSpPr>
                        <p:cNvPr id="14366" name="直接连接符 28702"/>
                        <p:cNvSpPr>
                          <a:spLocks noChangeShapeType="1"/>
                        </p:cNvSpPr>
                        <p:nvPr>
                          <p:custDataLst>
                            <p:tags r:id="rId32"/>
                          </p:custDataLst>
                        </p:nvPr>
                      </p:nvSpPr>
                      <p:spPr bwMode="auto">
                        <a:xfrm>
                          <a:off x="336" y="1488"/>
                          <a:ext cx="192" cy="720"/>
                        </a:xfrm>
                        <a:prstGeom prst="line">
                          <a:avLst/>
                        </a:prstGeom>
                        <a:noFill/>
                        <a:ln w="28575">
                          <a:solidFill>
                            <a:srgbClr val="009999"/>
                          </a:solidFill>
                          <a:prstDash val="dash"/>
                          <a:round/>
                        </a:ln>
                      </p:spPr>
                      <p:txBody>
                        <a:bodyPr/>
                        <a:lstStyle/>
                        <a:p>
                          <a:endParaRPr lang="zh-CN" altLang="en-US"/>
                        </a:p>
                      </p:txBody>
                    </p:sp>
                    <p:sp>
                      <p:nvSpPr>
                        <p:cNvPr id="14367" name="直接连接符 28703"/>
                        <p:cNvSpPr>
                          <a:spLocks noChangeShapeType="1"/>
                        </p:cNvSpPr>
                        <p:nvPr>
                          <p:custDataLst>
                            <p:tags r:id="rId33"/>
                          </p:custDataLst>
                        </p:nvPr>
                      </p:nvSpPr>
                      <p:spPr bwMode="auto">
                        <a:xfrm>
                          <a:off x="432" y="1488"/>
                          <a:ext cx="192" cy="720"/>
                        </a:xfrm>
                        <a:prstGeom prst="line">
                          <a:avLst/>
                        </a:prstGeom>
                        <a:noFill/>
                        <a:ln w="28575">
                          <a:solidFill>
                            <a:srgbClr val="009999"/>
                          </a:solidFill>
                          <a:prstDash val="dash"/>
                          <a:round/>
                        </a:ln>
                      </p:spPr>
                      <p:txBody>
                        <a:bodyPr/>
                        <a:lstStyle/>
                        <a:p>
                          <a:endParaRPr lang="zh-CN" altLang="en-US"/>
                        </a:p>
                      </p:txBody>
                    </p:sp>
                    <p:sp>
                      <p:nvSpPr>
                        <p:cNvPr id="14368" name="直接连接符 28704"/>
                        <p:cNvSpPr>
                          <a:spLocks noChangeShapeType="1"/>
                        </p:cNvSpPr>
                        <p:nvPr>
                          <p:custDataLst>
                            <p:tags r:id="rId34"/>
                          </p:custDataLst>
                        </p:nvPr>
                      </p:nvSpPr>
                      <p:spPr bwMode="auto">
                        <a:xfrm>
                          <a:off x="528" y="1488"/>
                          <a:ext cx="192" cy="720"/>
                        </a:xfrm>
                        <a:prstGeom prst="line">
                          <a:avLst/>
                        </a:prstGeom>
                        <a:noFill/>
                        <a:ln w="28575">
                          <a:solidFill>
                            <a:srgbClr val="009999"/>
                          </a:solidFill>
                          <a:prstDash val="dash"/>
                          <a:round/>
                        </a:ln>
                      </p:spPr>
                      <p:txBody>
                        <a:bodyPr/>
                        <a:lstStyle/>
                        <a:p>
                          <a:endParaRPr lang="zh-CN" altLang="en-US"/>
                        </a:p>
                      </p:txBody>
                    </p:sp>
                    <p:sp>
                      <p:nvSpPr>
                        <p:cNvPr id="14369" name="直接连接符 28705"/>
                        <p:cNvSpPr>
                          <a:spLocks noChangeShapeType="1"/>
                        </p:cNvSpPr>
                        <p:nvPr>
                          <p:custDataLst>
                            <p:tags r:id="rId35"/>
                          </p:custDataLst>
                        </p:nvPr>
                      </p:nvSpPr>
                      <p:spPr bwMode="auto">
                        <a:xfrm>
                          <a:off x="624" y="1488"/>
                          <a:ext cx="192" cy="720"/>
                        </a:xfrm>
                        <a:prstGeom prst="line">
                          <a:avLst/>
                        </a:prstGeom>
                        <a:noFill/>
                        <a:ln w="28575">
                          <a:solidFill>
                            <a:srgbClr val="009999"/>
                          </a:solidFill>
                          <a:prstDash val="dash"/>
                          <a:round/>
                        </a:ln>
                      </p:spPr>
                      <p:txBody>
                        <a:bodyPr/>
                        <a:lstStyle/>
                        <a:p>
                          <a:endParaRPr lang="zh-CN" altLang="en-US"/>
                        </a:p>
                      </p:txBody>
                    </p:sp>
                    <p:sp>
                      <p:nvSpPr>
                        <p:cNvPr id="14370" name="直接连接符 28706"/>
                        <p:cNvSpPr>
                          <a:spLocks noChangeShapeType="1"/>
                        </p:cNvSpPr>
                        <p:nvPr>
                          <p:custDataLst>
                            <p:tags r:id="rId36"/>
                          </p:custDataLst>
                        </p:nvPr>
                      </p:nvSpPr>
                      <p:spPr bwMode="auto">
                        <a:xfrm>
                          <a:off x="720" y="1488"/>
                          <a:ext cx="192" cy="720"/>
                        </a:xfrm>
                        <a:prstGeom prst="line">
                          <a:avLst/>
                        </a:prstGeom>
                        <a:noFill/>
                        <a:ln w="28575">
                          <a:solidFill>
                            <a:srgbClr val="009999"/>
                          </a:solidFill>
                          <a:prstDash val="dash"/>
                          <a:round/>
                        </a:ln>
                      </p:spPr>
                      <p:txBody>
                        <a:bodyPr/>
                        <a:lstStyle/>
                        <a:p>
                          <a:endParaRPr lang="zh-CN" altLang="en-US"/>
                        </a:p>
                      </p:txBody>
                    </p:sp>
                    <p:sp>
                      <p:nvSpPr>
                        <p:cNvPr id="14371" name="直接连接符 28707"/>
                        <p:cNvSpPr>
                          <a:spLocks noChangeShapeType="1"/>
                        </p:cNvSpPr>
                        <p:nvPr>
                          <p:custDataLst>
                            <p:tags r:id="rId37"/>
                          </p:custDataLst>
                        </p:nvPr>
                      </p:nvSpPr>
                      <p:spPr bwMode="auto">
                        <a:xfrm>
                          <a:off x="816" y="1488"/>
                          <a:ext cx="192" cy="720"/>
                        </a:xfrm>
                        <a:prstGeom prst="line">
                          <a:avLst/>
                        </a:prstGeom>
                        <a:noFill/>
                        <a:ln w="28575">
                          <a:solidFill>
                            <a:srgbClr val="009999"/>
                          </a:solidFill>
                          <a:prstDash val="dash"/>
                          <a:round/>
                        </a:ln>
                      </p:spPr>
                      <p:txBody>
                        <a:bodyPr/>
                        <a:lstStyle/>
                        <a:p>
                          <a:endParaRPr lang="zh-CN" altLang="en-US"/>
                        </a:p>
                      </p:txBody>
                    </p:sp>
                    <p:sp>
                      <p:nvSpPr>
                        <p:cNvPr id="14372" name="直接连接符 28708"/>
                        <p:cNvSpPr>
                          <a:spLocks noChangeShapeType="1"/>
                        </p:cNvSpPr>
                        <p:nvPr>
                          <p:custDataLst>
                            <p:tags r:id="rId38"/>
                          </p:custDataLst>
                        </p:nvPr>
                      </p:nvSpPr>
                      <p:spPr bwMode="auto">
                        <a:xfrm>
                          <a:off x="912" y="1488"/>
                          <a:ext cx="192" cy="720"/>
                        </a:xfrm>
                        <a:prstGeom prst="line">
                          <a:avLst/>
                        </a:prstGeom>
                        <a:noFill/>
                        <a:ln w="28575">
                          <a:solidFill>
                            <a:srgbClr val="009999"/>
                          </a:solidFill>
                          <a:prstDash val="dash"/>
                          <a:round/>
                        </a:ln>
                      </p:spPr>
                      <p:txBody>
                        <a:bodyPr/>
                        <a:lstStyle/>
                        <a:p>
                          <a:endParaRPr lang="zh-CN" altLang="en-US"/>
                        </a:p>
                      </p:txBody>
                    </p:sp>
                  </p:grpSp>
                </p:grpSp>
              </p:grpSp>
              <p:grpSp>
                <p:nvGrpSpPr>
                  <p:cNvPr id="14373" name="组合 28709"/>
                  <p:cNvGrpSpPr/>
                  <p:nvPr>
                    <p:custDataLst>
                      <p:tags r:id="rId39"/>
                    </p:custDataLst>
                  </p:nvPr>
                </p:nvGrpSpPr>
                <p:grpSpPr>
                  <a:xfrm>
                    <a:off x="2160" y="192"/>
                    <a:ext cx="480" cy="987"/>
                    <a:chOff x="2160" y="192"/>
                    <a:chExt cx="480" cy="987"/>
                  </a:xfrm>
                </p:grpSpPr>
                <p:grpSp>
                  <p:nvGrpSpPr>
                    <p:cNvPr id="14374" name="组合 28710"/>
                    <p:cNvGrpSpPr/>
                    <p:nvPr>
                      <p:custDataLst>
                        <p:tags r:id="rId40"/>
                      </p:custDataLst>
                    </p:nvPr>
                  </p:nvGrpSpPr>
                  <p:grpSpPr>
                    <a:xfrm>
                      <a:off x="2160" y="768"/>
                      <a:ext cx="288" cy="411"/>
                      <a:chOff x="2160" y="768"/>
                      <a:chExt cx="288" cy="411"/>
                    </a:xfrm>
                  </p:grpSpPr>
                  <p:grpSp>
                    <p:nvGrpSpPr>
                      <p:cNvPr id="14375" name="组合 28711"/>
                      <p:cNvGrpSpPr/>
                      <p:nvPr>
                        <p:custDataLst>
                          <p:tags r:id="rId41"/>
                        </p:custDataLst>
                      </p:nvPr>
                    </p:nvGrpSpPr>
                    <p:grpSpPr>
                      <a:xfrm>
                        <a:off x="2190" y="864"/>
                        <a:ext cx="258" cy="315"/>
                        <a:chOff x="2190" y="864"/>
                        <a:chExt cx="258" cy="315"/>
                      </a:xfrm>
                    </p:grpSpPr>
                    <p:sp>
                      <p:nvSpPr>
                        <p:cNvPr id="14376" name="椭圆 28712"/>
                        <p:cNvSpPr>
                          <a:spLocks noChangeArrowheads="1"/>
                        </p:cNvSpPr>
                        <p:nvPr>
                          <p:custDataLst>
                            <p:tags r:id="rId42"/>
                          </p:custDataLst>
                        </p:nvPr>
                      </p:nvSpPr>
                      <p:spPr bwMode="auto">
                        <a:xfrm>
                          <a:off x="2256" y="864"/>
                          <a:ext cx="192" cy="240"/>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sp>
                      <p:nvSpPr>
                        <p:cNvPr id="14377" name="椭圆 28713"/>
                        <p:cNvSpPr>
                          <a:spLocks noChangeArrowheads="1"/>
                        </p:cNvSpPr>
                        <p:nvPr>
                          <p:custDataLst>
                            <p:tags r:id="rId43"/>
                          </p:custDataLst>
                        </p:nvPr>
                      </p:nvSpPr>
                      <p:spPr bwMode="auto">
                        <a:xfrm>
                          <a:off x="2190" y="1035"/>
                          <a:ext cx="144" cy="144"/>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grpSp>
                  <p:sp>
                    <p:nvSpPr>
                      <p:cNvPr id="14378" name="椭圆 28714"/>
                      <p:cNvSpPr>
                        <a:spLocks noChangeArrowheads="1"/>
                      </p:cNvSpPr>
                      <p:nvPr>
                        <p:custDataLst>
                          <p:tags r:id="rId44"/>
                        </p:custDataLst>
                      </p:nvPr>
                    </p:nvSpPr>
                    <p:spPr bwMode="auto">
                      <a:xfrm>
                        <a:off x="2160" y="768"/>
                        <a:ext cx="192" cy="192"/>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grpSp>
                <p:grpSp>
                  <p:nvGrpSpPr>
                    <p:cNvPr id="14379" name="组合 28715"/>
                    <p:cNvGrpSpPr/>
                    <p:nvPr>
                      <p:custDataLst>
                        <p:tags r:id="rId45"/>
                      </p:custDataLst>
                    </p:nvPr>
                  </p:nvGrpSpPr>
                  <p:grpSpPr>
                    <a:xfrm>
                      <a:off x="2304" y="192"/>
                      <a:ext cx="288" cy="384"/>
                      <a:chOff x="2304" y="192"/>
                      <a:chExt cx="288" cy="384"/>
                    </a:xfrm>
                  </p:grpSpPr>
                  <p:sp>
                    <p:nvSpPr>
                      <p:cNvPr id="14380" name="椭圆 28716"/>
                      <p:cNvSpPr>
                        <a:spLocks noChangeArrowheads="1"/>
                      </p:cNvSpPr>
                      <p:nvPr>
                        <p:custDataLst>
                          <p:tags r:id="rId46"/>
                        </p:custDataLst>
                      </p:nvPr>
                    </p:nvSpPr>
                    <p:spPr bwMode="auto">
                      <a:xfrm>
                        <a:off x="2304" y="192"/>
                        <a:ext cx="240" cy="240"/>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sp>
                    <p:nvSpPr>
                      <p:cNvPr id="14381" name="椭圆 28717"/>
                      <p:cNvSpPr>
                        <a:spLocks noChangeArrowheads="1"/>
                      </p:cNvSpPr>
                      <p:nvPr>
                        <p:custDataLst>
                          <p:tags r:id="rId47"/>
                        </p:custDataLst>
                      </p:nvPr>
                    </p:nvSpPr>
                    <p:spPr bwMode="auto">
                      <a:xfrm>
                        <a:off x="2400" y="384"/>
                        <a:ext cx="192" cy="192"/>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grpSp>
                <p:sp>
                  <p:nvSpPr>
                    <p:cNvPr id="14382" name="椭圆 28718"/>
                    <p:cNvSpPr>
                      <a:spLocks noChangeArrowheads="1"/>
                    </p:cNvSpPr>
                    <p:nvPr>
                      <p:custDataLst>
                        <p:tags r:id="rId48"/>
                      </p:custDataLst>
                    </p:nvPr>
                  </p:nvSpPr>
                  <p:spPr bwMode="auto">
                    <a:xfrm>
                      <a:off x="2274" y="675"/>
                      <a:ext cx="144" cy="144"/>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sp>
                  <p:nvSpPr>
                    <p:cNvPr id="14383" name="椭圆 28719"/>
                    <p:cNvSpPr>
                      <a:spLocks noChangeArrowheads="1"/>
                    </p:cNvSpPr>
                    <p:nvPr>
                      <p:custDataLst>
                        <p:tags r:id="rId49"/>
                      </p:custDataLst>
                    </p:nvPr>
                  </p:nvSpPr>
                  <p:spPr bwMode="auto">
                    <a:xfrm>
                      <a:off x="2361" y="576"/>
                      <a:ext cx="96" cy="96"/>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sp>
                  <p:nvSpPr>
                    <p:cNvPr id="14384" name="椭圆 28720"/>
                    <p:cNvSpPr>
                      <a:spLocks noChangeArrowheads="1"/>
                    </p:cNvSpPr>
                    <p:nvPr>
                      <p:custDataLst>
                        <p:tags r:id="rId50"/>
                      </p:custDataLst>
                    </p:nvPr>
                  </p:nvSpPr>
                  <p:spPr bwMode="auto">
                    <a:xfrm>
                      <a:off x="2544" y="624"/>
                      <a:ext cx="96" cy="96"/>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sp>
                  <p:nvSpPr>
                    <p:cNvPr id="14385" name="椭圆 28721"/>
                    <p:cNvSpPr>
                      <a:spLocks noChangeArrowheads="1"/>
                    </p:cNvSpPr>
                    <p:nvPr>
                      <p:custDataLst>
                        <p:tags r:id="rId51"/>
                      </p:custDataLst>
                    </p:nvPr>
                  </p:nvSpPr>
                  <p:spPr bwMode="auto">
                    <a:xfrm>
                      <a:off x="2544" y="192"/>
                      <a:ext cx="96" cy="96"/>
                    </a:xfrm>
                    <a:prstGeom prst="ellipse">
                      <a:avLst/>
                    </a:prstGeom>
                    <a:noFill/>
                    <a:ln w="25400">
                      <a:solidFill>
                        <a:srgbClr val="00FFFF"/>
                      </a:solidFill>
                      <a:round/>
                    </a:ln>
                  </p:spPr>
                  <p:txBody>
                    <a:bodyPr/>
                    <a:lstStyle/>
                    <a:p>
                      <a:pPr algn="ctr">
                        <a:buFontTx/>
                        <a:buNone/>
                      </a:pPr>
                      <a:endParaRPr lang="zh-CN" altLang="en-US" sz="2400" b="1">
                        <a:latin typeface="仿宋_GB2312" pitchFamily="49" charset="-122"/>
                        <a:ea typeface="仿宋_GB2312" pitchFamily="49" charset="-122"/>
                      </a:endParaRPr>
                    </a:p>
                  </p:txBody>
                </p:sp>
              </p:grpSp>
              <p:grpSp>
                <p:nvGrpSpPr>
                  <p:cNvPr id="14386" name="组合 28722"/>
                  <p:cNvGrpSpPr/>
                  <p:nvPr>
                    <p:custDataLst>
                      <p:tags r:id="rId52"/>
                    </p:custDataLst>
                  </p:nvPr>
                </p:nvGrpSpPr>
                <p:grpSpPr>
                  <a:xfrm>
                    <a:off x="2571" y="0"/>
                    <a:ext cx="1404" cy="1488"/>
                    <a:chOff x="2571" y="0"/>
                    <a:chExt cx="1404" cy="1488"/>
                  </a:xfrm>
                </p:grpSpPr>
                <p:sp>
                  <p:nvSpPr>
                    <p:cNvPr id="14387" name="矩形 28723"/>
                    <p:cNvSpPr>
                      <a:spLocks noChangeArrowheads="1"/>
                    </p:cNvSpPr>
                    <p:nvPr>
                      <p:custDataLst>
                        <p:tags r:id="rId53"/>
                      </p:custDataLst>
                    </p:nvPr>
                  </p:nvSpPr>
                  <p:spPr bwMode="auto">
                    <a:xfrm flipV="1">
                      <a:off x="2571" y="510"/>
                      <a:ext cx="432" cy="48"/>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w="9525">
                      <a:noFill/>
                      <a:miter lim="800000"/>
                    </a:ln>
                  </p:spPr>
                  <p:txBody>
                    <a:bodyPr/>
                    <a:lstStyle/>
                    <a:p>
                      <a:pPr algn="ctr">
                        <a:buFontTx/>
                        <a:buNone/>
                      </a:pPr>
                      <a:endParaRPr lang="zh-CN" altLang="en-US" sz="2400" b="1">
                        <a:latin typeface="仿宋_GB2312" pitchFamily="49" charset="-122"/>
                        <a:ea typeface="仿宋_GB2312" pitchFamily="49" charset="-122"/>
                      </a:endParaRPr>
                    </a:p>
                  </p:txBody>
                </p:sp>
                <p:sp>
                  <p:nvSpPr>
                    <p:cNvPr id="14388" name="矩形 28724"/>
                    <p:cNvSpPr>
                      <a:spLocks noChangeArrowheads="1"/>
                    </p:cNvSpPr>
                    <p:nvPr>
                      <p:custDataLst>
                        <p:tags r:id="rId54"/>
                      </p:custDataLst>
                    </p:nvPr>
                  </p:nvSpPr>
                  <p:spPr bwMode="auto">
                    <a:xfrm flipH="1" flipV="1">
                      <a:off x="3543" y="510"/>
                      <a:ext cx="432" cy="48"/>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w="9525">
                      <a:noFill/>
                      <a:miter lim="800000"/>
                    </a:ln>
                  </p:spPr>
                  <p:txBody>
                    <a:bodyPr/>
                    <a:lstStyle/>
                    <a:p>
                      <a:pPr algn="ctr">
                        <a:buFontTx/>
                        <a:buNone/>
                      </a:pPr>
                      <a:endParaRPr lang="zh-CN" altLang="en-US" sz="2400" b="1">
                        <a:latin typeface="仿宋_GB2312" pitchFamily="49" charset="-122"/>
                        <a:ea typeface="仿宋_GB2312" pitchFamily="49" charset="-122"/>
                      </a:endParaRPr>
                    </a:p>
                  </p:txBody>
                </p:sp>
                <p:sp>
                  <p:nvSpPr>
                    <p:cNvPr id="14389" name="矩形 28725"/>
                    <p:cNvSpPr>
                      <a:spLocks noChangeArrowheads="1"/>
                    </p:cNvSpPr>
                    <p:nvPr>
                      <p:custDataLst>
                        <p:tags r:id="rId55"/>
                      </p:custDataLst>
                    </p:nvPr>
                  </p:nvSpPr>
                  <p:spPr bwMode="auto">
                    <a:xfrm rot="5400000" flipV="1">
                      <a:off x="3142" y="110"/>
                      <a:ext cx="267" cy="47"/>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w="9525">
                      <a:noFill/>
                      <a:miter lim="800000"/>
                    </a:ln>
                  </p:spPr>
                  <p:txBody>
                    <a:bodyPr/>
                    <a:lstStyle/>
                    <a:p>
                      <a:pPr algn="ctr">
                        <a:buFontTx/>
                        <a:buNone/>
                      </a:pPr>
                      <a:endParaRPr lang="zh-CN" altLang="en-US" sz="2400" b="1">
                        <a:latin typeface="仿宋_GB2312" pitchFamily="49" charset="-122"/>
                        <a:ea typeface="仿宋_GB2312" pitchFamily="49" charset="-122"/>
                      </a:endParaRPr>
                    </a:p>
                  </p:txBody>
                </p:sp>
                <p:sp>
                  <p:nvSpPr>
                    <p:cNvPr id="14390" name="矩形 28726"/>
                    <p:cNvSpPr>
                      <a:spLocks noChangeArrowheads="1"/>
                    </p:cNvSpPr>
                    <p:nvPr>
                      <p:custDataLst>
                        <p:tags r:id="rId56"/>
                      </p:custDataLst>
                    </p:nvPr>
                  </p:nvSpPr>
                  <p:spPr bwMode="auto">
                    <a:xfrm rot="5400000" flipH="1" flipV="1">
                      <a:off x="2931" y="1115"/>
                      <a:ext cx="690" cy="47"/>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w="9525">
                      <a:noFill/>
                      <a:miter lim="800000"/>
                    </a:ln>
                  </p:spPr>
                  <p:txBody>
                    <a:bodyPr/>
                    <a:lstStyle/>
                    <a:p>
                      <a:pPr algn="ctr">
                        <a:buFontTx/>
                        <a:buNone/>
                      </a:pPr>
                      <a:endParaRPr lang="zh-CN" altLang="en-US" sz="2400" b="1">
                        <a:latin typeface="仿宋_GB2312" pitchFamily="49" charset="-122"/>
                        <a:ea typeface="仿宋_GB2312" pitchFamily="49" charset="-122"/>
                      </a:endParaRPr>
                    </a:p>
                  </p:txBody>
                </p:sp>
                <p:sp>
                  <p:nvSpPr>
                    <p:cNvPr id="14391" name="矩形 28727"/>
                    <p:cNvSpPr>
                      <a:spLocks noChangeArrowheads="1"/>
                    </p:cNvSpPr>
                    <p:nvPr>
                      <p:custDataLst>
                        <p:tags r:id="rId57"/>
                      </p:custDataLst>
                    </p:nvPr>
                  </p:nvSpPr>
                  <p:spPr bwMode="auto">
                    <a:xfrm rot="2420160" flipV="1">
                      <a:off x="2703" y="174"/>
                      <a:ext cx="432" cy="48"/>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w="9525">
                      <a:noFill/>
                      <a:miter lim="800000"/>
                    </a:ln>
                  </p:spPr>
                  <p:txBody>
                    <a:bodyPr/>
                    <a:lstStyle/>
                    <a:p>
                      <a:pPr algn="ctr">
                        <a:buFontTx/>
                        <a:buNone/>
                      </a:pPr>
                      <a:endParaRPr lang="zh-CN" altLang="en-US" sz="2400" b="1">
                        <a:latin typeface="仿宋_GB2312" pitchFamily="49" charset="-122"/>
                        <a:ea typeface="仿宋_GB2312" pitchFamily="49" charset="-122"/>
                      </a:endParaRPr>
                    </a:p>
                  </p:txBody>
                </p:sp>
                <p:sp>
                  <p:nvSpPr>
                    <p:cNvPr id="14392" name="矩形 28728"/>
                    <p:cNvSpPr>
                      <a:spLocks noChangeArrowheads="1"/>
                    </p:cNvSpPr>
                    <p:nvPr>
                      <p:custDataLst>
                        <p:tags r:id="rId58"/>
                      </p:custDataLst>
                    </p:nvPr>
                  </p:nvSpPr>
                  <p:spPr bwMode="auto">
                    <a:xfrm rot="-2420160" flipH="1" flipV="1">
                      <a:off x="3429" y="201"/>
                      <a:ext cx="432" cy="48"/>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w="9525">
                      <a:noFill/>
                      <a:miter lim="800000"/>
                    </a:ln>
                  </p:spPr>
                  <p:txBody>
                    <a:bodyPr/>
                    <a:lstStyle/>
                    <a:p>
                      <a:pPr algn="ctr">
                        <a:buFontTx/>
                        <a:buNone/>
                      </a:pPr>
                      <a:endParaRPr lang="zh-CN" altLang="en-US" sz="2400" b="1">
                        <a:latin typeface="仿宋_GB2312" pitchFamily="49" charset="-122"/>
                        <a:ea typeface="仿宋_GB2312" pitchFamily="49" charset="-122"/>
                      </a:endParaRPr>
                    </a:p>
                  </p:txBody>
                </p:sp>
                <p:sp>
                  <p:nvSpPr>
                    <p:cNvPr id="14393" name="矩形 28729"/>
                    <p:cNvSpPr>
                      <a:spLocks noChangeArrowheads="1"/>
                    </p:cNvSpPr>
                    <p:nvPr>
                      <p:custDataLst>
                        <p:tags r:id="rId59"/>
                      </p:custDataLst>
                    </p:nvPr>
                  </p:nvSpPr>
                  <p:spPr bwMode="auto">
                    <a:xfrm rot="19179840" flipV="1">
                      <a:off x="2645" y="870"/>
                      <a:ext cx="507" cy="47"/>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w="9525">
                      <a:noFill/>
                      <a:miter lim="800000"/>
                    </a:ln>
                  </p:spPr>
                  <p:txBody>
                    <a:bodyPr/>
                    <a:lstStyle/>
                    <a:p>
                      <a:pPr algn="ctr">
                        <a:buFontTx/>
                        <a:buNone/>
                      </a:pPr>
                      <a:endParaRPr lang="zh-CN" altLang="en-US" sz="2400" b="1">
                        <a:latin typeface="仿宋_GB2312" pitchFamily="49" charset="-122"/>
                        <a:ea typeface="仿宋_GB2312" pitchFamily="49" charset="-122"/>
                      </a:endParaRPr>
                    </a:p>
                  </p:txBody>
                </p:sp>
                <p:sp>
                  <p:nvSpPr>
                    <p:cNvPr id="14394" name="矩形 28730"/>
                    <p:cNvSpPr>
                      <a:spLocks noChangeArrowheads="1"/>
                    </p:cNvSpPr>
                    <p:nvPr>
                      <p:custDataLst>
                        <p:tags r:id="rId60"/>
                      </p:custDataLst>
                    </p:nvPr>
                  </p:nvSpPr>
                  <p:spPr bwMode="auto">
                    <a:xfrm rot="2420160" flipH="1" flipV="1">
                      <a:off x="3381" y="864"/>
                      <a:ext cx="507" cy="47"/>
                    </a:xfrm>
                    <a:prstGeom prst="rect">
                      <a:avLst/>
                    </a:prstGeom>
                    <a:gradFill rotWithShape="1">
                      <a:gsLst>
                        <a:gs pos="0">
                          <a:srgbClr val="000082">
                            <a:alpha val="0"/>
                          </a:srgbClr>
                        </a:gs>
                        <a:gs pos="30000">
                          <a:srgbClr val="66008F">
                            <a:alpha val="30000"/>
                          </a:srgbClr>
                        </a:gs>
                        <a:gs pos="64999">
                          <a:srgbClr val="BA0066">
                            <a:alpha val="64999"/>
                          </a:srgbClr>
                        </a:gs>
                        <a:gs pos="89999">
                          <a:srgbClr val="FF0000">
                            <a:alpha val="89999"/>
                          </a:srgbClr>
                        </a:gs>
                        <a:gs pos="100000">
                          <a:srgbClr val="FF8200"/>
                        </a:gs>
                      </a:gsLst>
                      <a:lin ang="0" scaled="1"/>
                    </a:gradFill>
                    <a:ln w="9525">
                      <a:noFill/>
                      <a:miter lim="800000"/>
                    </a:ln>
                  </p:spPr>
                  <p:txBody>
                    <a:bodyPr/>
                    <a:lstStyle/>
                    <a:p>
                      <a:pPr algn="ctr">
                        <a:buFontTx/>
                        <a:buNone/>
                      </a:pPr>
                      <a:endParaRPr lang="zh-CN" altLang="en-US" sz="2400" b="1">
                        <a:latin typeface="仿宋_GB2312" pitchFamily="49" charset="-122"/>
                        <a:ea typeface="仿宋_GB2312" pitchFamily="49" charset="-122"/>
                      </a:endParaRPr>
                    </a:p>
                  </p:txBody>
                </p:sp>
              </p:grpSp>
            </p:grpSp>
            <p:grpSp>
              <p:nvGrpSpPr>
                <p:cNvPr id="14395" name="组合 28731"/>
                <p:cNvGrpSpPr/>
                <p:nvPr>
                  <p:custDataLst>
                    <p:tags r:id="rId61"/>
                  </p:custDataLst>
                </p:nvPr>
              </p:nvGrpSpPr>
              <p:grpSpPr>
                <a:xfrm>
                  <a:off x="1028" y="1989"/>
                  <a:ext cx="2206" cy="439"/>
                  <a:chOff x="1028" y="1989"/>
                  <a:chExt cx="2206" cy="439"/>
                </a:xfrm>
              </p:grpSpPr>
              <p:sp>
                <p:nvSpPr>
                  <p:cNvPr id="14396" name="任意多边形 28732"/>
                  <p:cNvSpPr>
                    <a:spLocks noChangeArrowheads="1"/>
                  </p:cNvSpPr>
                  <p:nvPr>
                    <p:custDataLst>
                      <p:tags r:id="rId62"/>
                    </p:custDataLst>
                  </p:nvPr>
                </p:nvSpPr>
                <p:spPr bwMode="auto">
                  <a:xfrm>
                    <a:off x="1028" y="1989"/>
                    <a:ext cx="971" cy="354"/>
                  </a:xfrm>
                  <a:custGeom>
                    <a:cxnLst>
                      <a:cxn ang="0">
                        <a:pos x="957" y="14"/>
                      </a:cxn>
                      <a:cxn ang="0">
                        <a:pos x="913" y="58"/>
                      </a:cxn>
                      <a:cxn ang="0">
                        <a:pos x="833" y="129"/>
                      </a:cxn>
                      <a:cxn ang="0">
                        <a:pos x="798" y="146"/>
                      </a:cxn>
                      <a:cxn ang="0">
                        <a:pos x="744" y="182"/>
                      </a:cxn>
                      <a:cxn ang="0">
                        <a:pos x="620" y="217"/>
                      </a:cxn>
                      <a:cxn ang="0">
                        <a:pos x="204" y="306"/>
                      </a:cxn>
                      <a:cxn ang="0">
                        <a:pos x="115" y="333"/>
                      </a:cxn>
                      <a:cxn ang="0">
                        <a:pos x="89" y="350"/>
                      </a:cxn>
                      <a:cxn ang="0">
                        <a:pos x="0" y="350"/>
                      </a:cxn>
                    </a:cxnLst>
                    <a:rect l="0" t="0" r="r" b="b"/>
                    <a:pathLst>
                      <a:path w="971" h="354">
                        <a:moveTo>
                          <a:pt x="957" y="14"/>
                        </a:moveTo>
                        <a:cubicBezTo>
                          <a:pt x="889" y="58"/>
                          <a:pt x="971" y="0"/>
                          <a:pt x="913" y="58"/>
                        </a:cubicBezTo>
                        <a:cubicBezTo>
                          <a:pt x="888" y="83"/>
                          <a:pt x="858" y="104"/>
                          <a:pt x="833" y="129"/>
                        </a:cubicBezTo>
                        <a:cubicBezTo>
                          <a:pt x="824" y="138"/>
                          <a:pt x="809" y="139"/>
                          <a:pt x="798" y="146"/>
                        </a:cubicBezTo>
                        <a:cubicBezTo>
                          <a:pt x="779" y="157"/>
                          <a:pt x="764" y="175"/>
                          <a:pt x="744" y="182"/>
                        </a:cubicBezTo>
                        <a:cubicBezTo>
                          <a:pt x="703" y="196"/>
                          <a:pt x="661" y="205"/>
                          <a:pt x="620" y="217"/>
                        </a:cubicBezTo>
                        <a:cubicBezTo>
                          <a:pt x="493" y="305"/>
                          <a:pt x="357" y="300"/>
                          <a:pt x="204" y="306"/>
                        </a:cubicBezTo>
                        <a:cubicBezTo>
                          <a:pt x="175" y="316"/>
                          <a:pt x="142" y="320"/>
                          <a:pt x="115" y="333"/>
                        </a:cubicBezTo>
                        <a:cubicBezTo>
                          <a:pt x="106" y="338"/>
                          <a:pt x="99" y="348"/>
                          <a:pt x="89" y="350"/>
                        </a:cubicBezTo>
                        <a:cubicBezTo>
                          <a:pt x="60" y="354"/>
                          <a:pt x="30" y="350"/>
                          <a:pt x="0" y="350"/>
                        </a:cubicBezTo>
                      </a:path>
                    </a:pathLst>
                  </a:custGeom>
                  <a:noFill/>
                  <a:ln w="57150">
                    <a:solidFill>
                      <a:srgbClr val="FF6600"/>
                    </a:solidFill>
                    <a:round/>
                  </a:ln>
                </p:spPr>
                <p:txBody>
                  <a:bodyPr/>
                  <a:lstStyle/>
                  <a:p>
                    <a:endParaRPr lang="zh-CN" altLang="en-US"/>
                  </a:p>
                </p:txBody>
              </p:sp>
              <p:sp>
                <p:nvSpPr>
                  <p:cNvPr id="14397" name="任意多边形 28733"/>
                  <p:cNvSpPr>
                    <a:spLocks noChangeArrowheads="1"/>
                  </p:cNvSpPr>
                  <p:nvPr>
                    <p:custDataLst>
                      <p:tags r:id="rId63"/>
                    </p:custDataLst>
                  </p:nvPr>
                </p:nvSpPr>
                <p:spPr bwMode="auto">
                  <a:xfrm>
                    <a:off x="1932" y="2003"/>
                    <a:ext cx="62" cy="381"/>
                  </a:xfrm>
                  <a:custGeom>
                    <a:cxnLst>
                      <a:cxn ang="0">
                        <a:pos x="62" y="0"/>
                      </a:cxn>
                      <a:cxn ang="0">
                        <a:pos x="35" y="97"/>
                      </a:cxn>
                      <a:cxn ang="0">
                        <a:pos x="0" y="150"/>
                      </a:cxn>
                      <a:cxn ang="0">
                        <a:pos x="18" y="266"/>
                      </a:cxn>
                      <a:cxn ang="0">
                        <a:pos x="35" y="319"/>
                      </a:cxn>
                      <a:cxn ang="0">
                        <a:pos x="44" y="345"/>
                      </a:cxn>
                      <a:cxn ang="0">
                        <a:pos x="26" y="381"/>
                      </a:cxn>
                    </a:cxnLst>
                    <a:rect l="0" t="0" r="r" b="b"/>
                    <a:pathLst>
                      <a:path w="62" h="381">
                        <a:moveTo>
                          <a:pt x="62" y="0"/>
                        </a:moveTo>
                        <a:cubicBezTo>
                          <a:pt x="51" y="32"/>
                          <a:pt x="53" y="69"/>
                          <a:pt x="35" y="97"/>
                        </a:cubicBezTo>
                        <a:cubicBezTo>
                          <a:pt x="23" y="115"/>
                          <a:pt x="0" y="150"/>
                          <a:pt x="0" y="150"/>
                        </a:cubicBezTo>
                        <a:cubicBezTo>
                          <a:pt x="5" y="186"/>
                          <a:pt x="8" y="230"/>
                          <a:pt x="18" y="266"/>
                        </a:cubicBezTo>
                        <a:cubicBezTo>
                          <a:pt x="23" y="284"/>
                          <a:pt x="29" y="301"/>
                          <a:pt x="35" y="319"/>
                        </a:cubicBezTo>
                        <a:cubicBezTo>
                          <a:pt x="38" y="328"/>
                          <a:pt x="44" y="345"/>
                          <a:pt x="44" y="345"/>
                        </a:cubicBezTo>
                        <a:cubicBezTo>
                          <a:pt x="34" y="376"/>
                          <a:pt x="42" y="365"/>
                          <a:pt x="26" y="381"/>
                        </a:cubicBezTo>
                      </a:path>
                    </a:pathLst>
                  </a:custGeom>
                  <a:noFill/>
                  <a:ln w="57150">
                    <a:solidFill>
                      <a:srgbClr val="FF6600"/>
                    </a:solidFill>
                    <a:round/>
                  </a:ln>
                </p:spPr>
                <p:txBody>
                  <a:bodyPr/>
                  <a:lstStyle/>
                  <a:p>
                    <a:endParaRPr lang="zh-CN" altLang="en-US"/>
                  </a:p>
                </p:txBody>
              </p:sp>
              <p:sp>
                <p:nvSpPr>
                  <p:cNvPr id="14398" name="任意多边形 28734"/>
                  <p:cNvSpPr>
                    <a:spLocks noChangeArrowheads="1"/>
                  </p:cNvSpPr>
                  <p:nvPr>
                    <p:custDataLst>
                      <p:tags r:id="rId64"/>
                    </p:custDataLst>
                  </p:nvPr>
                </p:nvSpPr>
                <p:spPr bwMode="auto">
                  <a:xfrm>
                    <a:off x="2020" y="2003"/>
                    <a:ext cx="1214" cy="425"/>
                  </a:xfrm>
                  <a:custGeom>
                    <a:cxnLst>
                      <a:cxn ang="0">
                        <a:pos x="0" y="0"/>
                      </a:cxn>
                      <a:cxn ang="0">
                        <a:pos x="62" y="71"/>
                      </a:cxn>
                      <a:cxn ang="0">
                        <a:pos x="204" y="204"/>
                      </a:cxn>
                      <a:cxn ang="0">
                        <a:pos x="311" y="221"/>
                      </a:cxn>
                      <a:cxn ang="0">
                        <a:pos x="426" y="283"/>
                      </a:cxn>
                      <a:cxn ang="0">
                        <a:pos x="842" y="292"/>
                      </a:cxn>
                      <a:cxn ang="0">
                        <a:pos x="1002" y="345"/>
                      </a:cxn>
                      <a:cxn ang="0">
                        <a:pos x="1108" y="390"/>
                      </a:cxn>
                      <a:cxn ang="0">
                        <a:pos x="1214" y="425"/>
                      </a:cxn>
                    </a:cxnLst>
                    <a:rect l="0" t="0" r="r" b="b"/>
                    <a:pathLst>
                      <a:path w="1214" h="425">
                        <a:moveTo>
                          <a:pt x="0" y="0"/>
                        </a:moveTo>
                        <a:cubicBezTo>
                          <a:pt x="12" y="35"/>
                          <a:pt x="32" y="50"/>
                          <a:pt x="62" y="71"/>
                        </a:cubicBezTo>
                        <a:cubicBezTo>
                          <a:pt x="86" y="106"/>
                          <a:pt x="167" y="186"/>
                          <a:pt x="204" y="204"/>
                        </a:cubicBezTo>
                        <a:cubicBezTo>
                          <a:pt x="230" y="217"/>
                          <a:pt x="299" y="220"/>
                          <a:pt x="311" y="221"/>
                        </a:cubicBezTo>
                        <a:cubicBezTo>
                          <a:pt x="355" y="236"/>
                          <a:pt x="387" y="257"/>
                          <a:pt x="426" y="283"/>
                        </a:cubicBezTo>
                        <a:cubicBezTo>
                          <a:pt x="542" y="359"/>
                          <a:pt x="703" y="289"/>
                          <a:pt x="842" y="292"/>
                        </a:cubicBezTo>
                        <a:cubicBezTo>
                          <a:pt x="891" y="325"/>
                          <a:pt x="945" y="335"/>
                          <a:pt x="1002" y="345"/>
                        </a:cubicBezTo>
                        <a:cubicBezTo>
                          <a:pt x="1035" y="356"/>
                          <a:pt x="1077" y="382"/>
                          <a:pt x="1108" y="390"/>
                        </a:cubicBezTo>
                        <a:cubicBezTo>
                          <a:pt x="1143" y="398"/>
                          <a:pt x="1188" y="396"/>
                          <a:pt x="1214" y="425"/>
                        </a:cubicBezTo>
                      </a:path>
                    </a:pathLst>
                  </a:custGeom>
                  <a:noFill/>
                  <a:ln w="57150">
                    <a:solidFill>
                      <a:srgbClr val="FF6600"/>
                    </a:solidFill>
                    <a:round/>
                  </a:ln>
                </p:spPr>
                <p:txBody>
                  <a:bodyPr/>
                  <a:lstStyle/>
                  <a:p>
                    <a:endParaRPr lang="zh-CN" altLang="en-US"/>
                  </a:p>
                </p:txBody>
              </p:sp>
            </p:grpSp>
          </p:grpSp>
          <p:grpSp>
            <p:nvGrpSpPr>
              <p:cNvPr id="14399" name="组合 28735"/>
              <p:cNvGrpSpPr/>
              <p:nvPr>
                <p:custDataLst>
                  <p:tags r:id="rId65"/>
                </p:custDataLst>
              </p:nvPr>
            </p:nvGrpSpPr>
            <p:grpSpPr>
              <a:xfrm>
                <a:off x="416" y="2339"/>
                <a:ext cx="860" cy="328"/>
                <a:chOff x="416" y="2339"/>
                <a:chExt cx="860" cy="328"/>
              </a:xfrm>
            </p:grpSpPr>
            <p:sp>
              <p:nvSpPr>
                <p:cNvPr id="14400" name="任意多边形 28736"/>
                <p:cNvSpPr>
                  <a:spLocks noChangeArrowheads="1"/>
                </p:cNvSpPr>
                <p:nvPr>
                  <p:custDataLst>
                    <p:tags r:id="rId66"/>
                  </p:custDataLst>
                </p:nvPr>
              </p:nvSpPr>
              <p:spPr bwMode="auto">
                <a:xfrm>
                  <a:off x="416" y="2339"/>
                  <a:ext cx="612" cy="328"/>
                </a:xfrm>
                <a:custGeom>
                  <a:cxnLst>
                    <a:cxn ang="0">
                      <a:pos x="612" y="0"/>
                    </a:cxn>
                    <a:cxn ang="0">
                      <a:pos x="435" y="62"/>
                    </a:cxn>
                    <a:cxn ang="0">
                      <a:pos x="266" y="133"/>
                    </a:cxn>
                    <a:cxn ang="0">
                      <a:pos x="240" y="151"/>
                    </a:cxn>
                    <a:cxn ang="0">
                      <a:pos x="213" y="204"/>
                    </a:cxn>
                    <a:cxn ang="0">
                      <a:pos x="160" y="222"/>
                    </a:cxn>
                    <a:cxn ang="0">
                      <a:pos x="125" y="249"/>
                    </a:cxn>
                    <a:cxn ang="0">
                      <a:pos x="71" y="284"/>
                    </a:cxn>
                    <a:cxn ang="0">
                      <a:pos x="27" y="319"/>
                    </a:cxn>
                    <a:cxn ang="0">
                      <a:pos x="0" y="328"/>
                    </a:cxn>
                  </a:cxnLst>
                  <a:rect l="0" t="0" r="r" b="b"/>
                  <a:pathLst>
                    <a:path w="612" h="328">
                      <a:moveTo>
                        <a:pt x="612" y="0"/>
                      </a:moveTo>
                      <a:cubicBezTo>
                        <a:pt x="542" y="9"/>
                        <a:pt x="493" y="24"/>
                        <a:pt x="435" y="62"/>
                      </a:cubicBezTo>
                      <a:cubicBezTo>
                        <a:pt x="382" y="141"/>
                        <a:pt x="356" y="126"/>
                        <a:pt x="266" y="133"/>
                      </a:cubicBezTo>
                      <a:cubicBezTo>
                        <a:pt x="257" y="139"/>
                        <a:pt x="246" y="143"/>
                        <a:pt x="240" y="151"/>
                      </a:cubicBezTo>
                      <a:cubicBezTo>
                        <a:pt x="222" y="174"/>
                        <a:pt x="243" y="186"/>
                        <a:pt x="213" y="204"/>
                      </a:cubicBezTo>
                      <a:cubicBezTo>
                        <a:pt x="197" y="214"/>
                        <a:pt x="160" y="222"/>
                        <a:pt x="160" y="222"/>
                      </a:cubicBezTo>
                      <a:cubicBezTo>
                        <a:pt x="148" y="231"/>
                        <a:pt x="137" y="241"/>
                        <a:pt x="125" y="249"/>
                      </a:cubicBezTo>
                      <a:cubicBezTo>
                        <a:pt x="107" y="261"/>
                        <a:pt x="71" y="284"/>
                        <a:pt x="71" y="284"/>
                      </a:cubicBezTo>
                      <a:cubicBezTo>
                        <a:pt x="48" y="320"/>
                        <a:pt x="65" y="307"/>
                        <a:pt x="27" y="319"/>
                      </a:cubicBezTo>
                      <a:cubicBezTo>
                        <a:pt x="18" y="322"/>
                        <a:pt x="0" y="328"/>
                        <a:pt x="0" y="328"/>
                      </a:cubicBezTo>
                    </a:path>
                  </a:pathLst>
                </a:custGeom>
                <a:noFill/>
                <a:ln w="38100">
                  <a:solidFill>
                    <a:srgbClr val="996633"/>
                  </a:solidFill>
                  <a:round/>
                </a:ln>
              </p:spPr>
              <p:txBody>
                <a:bodyPr/>
                <a:lstStyle/>
                <a:p>
                  <a:endParaRPr lang="zh-CN" altLang="en-US"/>
                </a:p>
              </p:txBody>
            </p:sp>
            <p:sp>
              <p:nvSpPr>
                <p:cNvPr id="14401" name="任意多边形 28737"/>
                <p:cNvSpPr>
                  <a:spLocks noChangeArrowheads="1"/>
                </p:cNvSpPr>
                <p:nvPr>
                  <p:custDataLst>
                    <p:tags r:id="rId67"/>
                  </p:custDataLst>
                </p:nvPr>
              </p:nvSpPr>
              <p:spPr bwMode="auto">
                <a:xfrm>
                  <a:off x="1055" y="2348"/>
                  <a:ext cx="221" cy="284"/>
                </a:xfrm>
                <a:custGeom>
                  <a:cxnLst>
                    <a:cxn ang="0">
                      <a:pos x="0" y="0"/>
                    </a:cxn>
                    <a:cxn ang="0">
                      <a:pos x="79" y="107"/>
                    </a:cxn>
                    <a:cxn ang="0">
                      <a:pos x="88" y="133"/>
                    </a:cxn>
                    <a:cxn ang="0">
                      <a:pos x="159" y="160"/>
                    </a:cxn>
                    <a:cxn ang="0">
                      <a:pos x="194" y="240"/>
                    </a:cxn>
                    <a:cxn ang="0">
                      <a:pos x="221" y="284"/>
                    </a:cxn>
                  </a:cxnLst>
                  <a:rect l="0" t="0" r="r" b="b"/>
                  <a:pathLst>
                    <a:path w="221" h="284">
                      <a:moveTo>
                        <a:pt x="0" y="0"/>
                      </a:moveTo>
                      <a:cubicBezTo>
                        <a:pt x="29" y="30"/>
                        <a:pt x="65" y="67"/>
                        <a:pt x="79" y="107"/>
                      </a:cubicBezTo>
                      <a:cubicBezTo>
                        <a:pt x="82" y="116"/>
                        <a:pt x="82" y="126"/>
                        <a:pt x="88" y="133"/>
                      </a:cubicBezTo>
                      <a:cubicBezTo>
                        <a:pt x="106" y="155"/>
                        <a:pt x="134" y="155"/>
                        <a:pt x="159" y="160"/>
                      </a:cubicBezTo>
                      <a:cubicBezTo>
                        <a:pt x="178" y="187"/>
                        <a:pt x="180" y="211"/>
                        <a:pt x="194" y="240"/>
                      </a:cubicBezTo>
                      <a:cubicBezTo>
                        <a:pt x="202" y="255"/>
                        <a:pt x="213" y="269"/>
                        <a:pt x="221" y="284"/>
                      </a:cubicBezTo>
                    </a:path>
                  </a:pathLst>
                </a:custGeom>
                <a:noFill/>
                <a:ln w="38100">
                  <a:solidFill>
                    <a:srgbClr val="996633"/>
                  </a:solidFill>
                  <a:round/>
                </a:ln>
              </p:spPr>
              <p:txBody>
                <a:bodyPr/>
                <a:lstStyle/>
                <a:p>
                  <a:endParaRPr lang="zh-CN" altLang="en-US"/>
                </a:p>
              </p:txBody>
            </p:sp>
            <p:sp>
              <p:nvSpPr>
                <p:cNvPr id="14402" name="任意多边形 28738"/>
                <p:cNvSpPr>
                  <a:spLocks noChangeArrowheads="1"/>
                </p:cNvSpPr>
                <p:nvPr>
                  <p:custDataLst>
                    <p:tags r:id="rId68"/>
                  </p:custDataLst>
                </p:nvPr>
              </p:nvSpPr>
              <p:spPr bwMode="auto">
                <a:xfrm>
                  <a:off x="780" y="2463"/>
                  <a:ext cx="155" cy="177"/>
                </a:xfrm>
                <a:custGeom>
                  <a:cxnLst>
                    <a:cxn ang="0">
                      <a:pos x="0" y="0"/>
                    </a:cxn>
                    <a:cxn ang="0">
                      <a:pos x="79" y="45"/>
                    </a:cxn>
                    <a:cxn ang="0">
                      <a:pos x="141" y="107"/>
                    </a:cxn>
                    <a:cxn ang="0">
                      <a:pos x="150" y="177"/>
                    </a:cxn>
                  </a:cxnLst>
                  <a:rect l="0" t="0" r="r" b="b"/>
                  <a:pathLst>
                    <a:path w="155" h="177">
                      <a:moveTo>
                        <a:pt x="0" y="0"/>
                      </a:moveTo>
                      <a:cubicBezTo>
                        <a:pt x="65" y="22"/>
                        <a:pt x="40" y="5"/>
                        <a:pt x="79" y="45"/>
                      </a:cubicBezTo>
                      <a:cubicBezTo>
                        <a:pt x="91" y="80"/>
                        <a:pt x="106" y="95"/>
                        <a:pt x="141" y="107"/>
                      </a:cubicBezTo>
                      <a:cubicBezTo>
                        <a:pt x="155" y="147"/>
                        <a:pt x="150" y="124"/>
                        <a:pt x="150" y="177"/>
                      </a:cubicBezTo>
                    </a:path>
                  </a:pathLst>
                </a:custGeom>
                <a:noFill/>
                <a:ln w="38100">
                  <a:solidFill>
                    <a:srgbClr val="996633"/>
                  </a:solidFill>
                  <a:round/>
                </a:ln>
              </p:spPr>
              <p:txBody>
                <a:bodyPr/>
                <a:lstStyle/>
                <a:p>
                  <a:endParaRPr lang="zh-CN" altLang="en-US"/>
                </a:p>
              </p:txBody>
            </p:sp>
          </p:grpSp>
          <p:grpSp>
            <p:nvGrpSpPr>
              <p:cNvPr id="14403" name="组合 28739"/>
              <p:cNvGrpSpPr/>
              <p:nvPr>
                <p:custDataLst>
                  <p:tags r:id="rId69"/>
                </p:custDataLst>
              </p:nvPr>
            </p:nvGrpSpPr>
            <p:grpSpPr>
              <a:xfrm>
                <a:off x="1374" y="2233"/>
                <a:ext cx="824" cy="514"/>
                <a:chOff x="1374" y="2233"/>
                <a:chExt cx="824" cy="514"/>
              </a:xfrm>
            </p:grpSpPr>
            <p:sp>
              <p:nvSpPr>
                <p:cNvPr id="14404" name="任意多边形 28740"/>
                <p:cNvSpPr>
                  <a:spLocks noChangeArrowheads="1"/>
                </p:cNvSpPr>
                <p:nvPr>
                  <p:custDataLst>
                    <p:tags r:id="rId70"/>
                  </p:custDataLst>
                </p:nvPr>
              </p:nvSpPr>
              <p:spPr bwMode="auto">
                <a:xfrm>
                  <a:off x="1967" y="2375"/>
                  <a:ext cx="231" cy="372"/>
                </a:xfrm>
                <a:custGeom>
                  <a:cxnLst>
                    <a:cxn ang="0">
                      <a:pos x="0" y="0"/>
                    </a:cxn>
                    <a:cxn ang="0">
                      <a:pos x="36" y="97"/>
                    </a:cxn>
                    <a:cxn ang="0">
                      <a:pos x="62" y="151"/>
                    </a:cxn>
                    <a:cxn ang="0">
                      <a:pos x="89" y="159"/>
                    </a:cxn>
                    <a:cxn ang="0">
                      <a:pos x="142" y="177"/>
                    </a:cxn>
                    <a:cxn ang="0">
                      <a:pos x="169" y="230"/>
                    </a:cxn>
                    <a:cxn ang="0">
                      <a:pos x="186" y="319"/>
                    </a:cxn>
                    <a:cxn ang="0">
                      <a:pos x="204" y="345"/>
                    </a:cxn>
                    <a:cxn ang="0">
                      <a:pos x="231" y="372"/>
                    </a:cxn>
                  </a:cxnLst>
                  <a:rect l="0" t="0" r="r" b="b"/>
                  <a:pathLst>
                    <a:path w="231" h="372">
                      <a:moveTo>
                        <a:pt x="0" y="0"/>
                      </a:moveTo>
                      <a:cubicBezTo>
                        <a:pt x="9" y="36"/>
                        <a:pt x="21" y="63"/>
                        <a:pt x="36" y="97"/>
                      </a:cubicBezTo>
                      <a:cubicBezTo>
                        <a:pt x="44" y="115"/>
                        <a:pt x="45" y="138"/>
                        <a:pt x="62" y="151"/>
                      </a:cubicBezTo>
                      <a:cubicBezTo>
                        <a:pt x="69" y="157"/>
                        <a:pt x="80" y="156"/>
                        <a:pt x="89" y="159"/>
                      </a:cubicBezTo>
                      <a:cubicBezTo>
                        <a:pt x="107" y="165"/>
                        <a:pt x="142" y="177"/>
                        <a:pt x="142" y="177"/>
                      </a:cubicBezTo>
                      <a:cubicBezTo>
                        <a:pt x="148" y="196"/>
                        <a:pt x="163" y="211"/>
                        <a:pt x="169" y="230"/>
                      </a:cubicBezTo>
                      <a:cubicBezTo>
                        <a:pt x="182" y="272"/>
                        <a:pt x="169" y="285"/>
                        <a:pt x="186" y="319"/>
                      </a:cubicBezTo>
                      <a:cubicBezTo>
                        <a:pt x="191" y="328"/>
                        <a:pt x="197" y="337"/>
                        <a:pt x="204" y="345"/>
                      </a:cubicBezTo>
                      <a:cubicBezTo>
                        <a:pt x="212" y="355"/>
                        <a:pt x="231" y="372"/>
                        <a:pt x="231" y="372"/>
                      </a:cubicBezTo>
                    </a:path>
                  </a:pathLst>
                </a:custGeom>
                <a:noFill/>
                <a:ln w="38100">
                  <a:solidFill>
                    <a:srgbClr val="996633"/>
                  </a:solidFill>
                  <a:round/>
                </a:ln>
              </p:spPr>
              <p:txBody>
                <a:bodyPr/>
                <a:lstStyle/>
                <a:p>
                  <a:endParaRPr lang="zh-CN" altLang="en-US"/>
                </a:p>
              </p:txBody>
            </p:sp>
            <p:sp>
              <p:nvSpPr>
                <p:cNvPr id="14405" name="任意多边形 28741"/>
                <p:cNvSpPr>
                  <a:spLocks noChangeArrowheads="1"/>
                </p:cNvSpPr>
                <p:nvPr>
                  <p:custDataLst>
                    <p:tags r:id="rId71"/>
                  </p:custDataLst>
                </p:nvPr>
              </p:nvSpPr>
              <p:spPr bwMode="auto">
                <a:xfrm>
                  <a:off x="1551" y="2375"/>
                  <a:ext cx="407" cy="257"/>
                </a:xfrm>
                <a:custGeom>
                  <a:cxnLst>
                    <a:cxn ang="0">
                      <a:pos x="407" y="0"/>
                    </a:cxn>
                    <a:cxn ang="0">
                      <a:pos x="195" y="35"/>
                    </a:cxn>
                    <a:cxn ang="0">
                      <a:pos x="159" y="89"/>
                    </a:cxn>
                    <a:cxn ang="0">
                      <a:pos x="124" y="168"/>
                    </a:cxn>
                    <a:cxn ang="0">
                      <a:pos x="44" y="213"/>
                    </a:cxn>
                    <a:cxn ang="0">
                      <a:pos x="26" y="239"/>
                    </a:cxn>
                    <a:cxn ang="0">
                      <a:pos x="0" y="257"/>
                    </a:cxn>
                  </a:cxnLst>
                  <a:rect l="0" t="0" r="r" b="b"/>
                  <a:pathLst>
                    <a:path w="407" h="257">
                      <a:moveTo>
                        <a:pt x="407" y="0"/>
                      </a:moveTo>
                      <a:cubicBezTo>
                        <a:pt x="316" y="31"/>
                        <a:pt x="311" y="27"/>
                        <a:pt x="195" y="35"/>
                      </a:cubicBezTo>
                      <a:cubicBezTo>
                        <a:pt x="183" y="53"/>
                        <a:pt x="171" y="71"/>
                        <a:pt x="159" y="89"/>
                      </a:cubicBezTo>
                      <a:cubicBezTo>
                        <a:pt x="142" y="115"/>
                        <a:pt x="149" y="144"/>
                        <a:pt x="124" y="168"/>
                      </a:cubicBezTo>
                      <a:cubicBezTo>
                        <a:pt x="103" y="189"/>
                        <a:pt x="69" y="196"/>
                        <a:pt x="44" y="213"/>
                      </a:cubicBezTo>
                      <a:cubicBezTo>
                        <a:pt x="38" y="222"/>
                        <a:pt x="33" y="232"/>
                        <a:pt x="26" y="239"/>
                      </a:cubicBezTo>
                      <a:cubicBezTo>
                        <a:pt x="19" y="246"/>
                        <a:pt x="0" y="257"/>
                        <a:pt x="0" y="257"/>
                      </a:cubicBezTo>
                    </a:path>
                  </a:pathLst>
                </a:custGeom>
                <a:noFill/>
                <a:ln w="38100">
                  <a:solidFill>
                    <a:srgbClr val="996633"/>
                  </a:solidFill>
                  <a:round/>
                </a:ln>
              </p:spPr>
              <p:txBody>
                <a:bodyPr/>
                <a:lstStyle/>
                <a:p>
                  <a:endParaRPr lang="zh-CN" altLang="en-US"/>
                </a:p>
              </p:txBody>
            </p:sp>
            <p:sp>
              <p:nvSpPr>
                <p:cNvPr id="14406" name="任意多边形 28742"/>
                <p:cNvSpPr>
                  <a:spLocks noChangeArrowheads="1"/>
                </p:cNvSpPr>
                <p:nvPr>
                  <p:custDataLst>
                    <p:tags r:id="rId72"/>
                  </p:custDataLst>
                </p:nvPr>
              </p:nvSpPr>
              <p:spPr bwMode="auto">
                <a:xfrm>
                  <a:off x="1790" y="2375"/>
                  <a:ext cx="160" cy="283"/>
                </a:xfrm>
                <a:custGeom>
                  <a:cxnLst>
                    <a:cxn ang="0">
                      <a:pos x="160" y="0"/>
                    </a:cxn>
                    <a:cxn ang="0">
                      <a:pos x="53" y="133"/>
                    </a:cxn>
                    <a:cxn ang="0">
                      <a:pos x="44" y="239"/>
                    </a:cxn>
                    <a:cxn ang="0">
                      <a:pos x="0" y="283"/>
                    </a:cxn>
                  </a:cxnLst>
                  <a:rect l="0" t="0" r="r" b="b"/>
                  <a:pathLst>
                    <a:path w="160" h="283">
                      <a:moveTo>
                        <a:pt x="160" y="0"/>
                      </a:moveTo>
                      <a:cubicBezTo>
                        <a:pt x="115" y="64"/>
                        <a:pt x="138" y="105"/>
                        <a:pt x="53" y="133"/>
                      </a:cubicBezTo>
                      <a:cubicBezTo>
                        <a:pt x="29" y="203"/>
                        <a:pt x="32" y="168"/>
                        <a:pt x="44" y="239"/>
                      </a:cubicBezTo>
                      <a:cubicBezTo>
                        <a:pt x="35" y="274"/>
                        <a:pt x="38" y="283"/>
                        <a:pt x="0" y="283"/>
                      </a:cubicBezTo>
                    </a:path>
                  </a:pathLst>
                </a:custGeom>
                <a:noFill/>
                <a:ln w="38100">
                  <a:solidFill>
                    <a:srgbClr val="996633"/>
                  </a:solidFill>
                  <a:round/>
                </a:ln>
              </p:spPr>
              <p:txBody>
                <a:bodyPr/>
                <a:lstStyle/>
                <a:p>
                  <a:endParaRPr lang="zh-CN" altLang="en-US"/>
                </a:p>
              </p:txBody>
            </p:sp>
            <p:sp>
              <p:nvSpPr>
                <p:cNvPr id="14407" name="任意多边形 28743"/>
                <p:cNvSpPr>
                  <a:spLocks noChangeArrowheads="1"/>
                </p:cNvSpPr>
                <p:nvPr>
                  <p:custDataLst>
                    <p:tags r:id="rId73"/>
                  </p:custDataLst>
                </p:nvPr>
              </p:nvSpPr>
              <p:spPr bwMode="auto">
                <a:xfrm>
                  <a:off x="1374" y="2233"/>
                  <a:ext cx="239" cy="425"/>
                </a:xfrm>
                <a:custGeom>
                  <a:cxnLst>
                    <a:cxn ang="0">
                      <a:pos x="239" y="0"/>
                    </a:cxn>
                    <a:cxn ang="0">
                      <a:pos x="168" y="98"/>
                    </a:cxn>
                    <a:cxn ang="0">
                      <a:pos x="150" y="195"/>
                    </a:cxn>
                    <a:cxn ang="0">
                      <a:pos x="70" y="257"/>
                    </a:cxn>
                    <a:cxn ang="0">
                      <a:pos x="8" y="319"/>
                    </a:cxn>
                    <a:cxn ang="0">
                      <a:pos x="0" y="381"/>
                    </a:cxn>
                    <a:cxn ang="0">
                      <a:pos x="8" y="425"/>
                    </a:cxn>
                  </a:cxnLst>
                  <a:rect l="0" t="0" r="r" b="b"/>
                  <a:pathLst>
                    <a:path w="239" h="425">
                      <a:moveTo>
                        <a:pt x="239" y="0"/>
                      </a:moveTo>
                      <a:cubicBezTo>
                        <a:pt x="220" y="55"/>
                        <a:pt x="216" y="65"/>
                        <a:pt x="168" y="98"/>
                      </a:cubicBezTo>
                      <a:cubicBezTo>
                        <a:pt x="157" y="129"/>
                        <a:pt x="165" y="166"/>
                        <a:pt x="150" y="195"/>
                      </a:cubicBezTo>
                      <a:cubicBezTo>
                        <a:pt x="126" y="243"/>
                        <a:pt x="107" y="245"/>
                        <a:pt x="70" y="257"/>
                      </a:cubicBezTo>
                      <a:cubicBezTo>
                        <a:pt x="9" y="298"/>
                        <a:pt x="24" y="273"/>
                        <a:pt x="8" y="319"/>
                      </a:cubicBezTo>
                      <a:cubicBezTo>
                        <a:pt x="5" y="340"/>
                        <a:pt x="0" y="360"/>
                        <a:pt x="0" y="381"/>
                      </a:cubicBezTo>
                      <a:cubicBezTo>
                        <a:pt x="0" y="396"/>
                        <a:pt x="8" y="425"/>
                        <a:pt x="8" y="425"/>
                      </a:cubicBezTo>
                    </a:path>
                  </a:pathLst>
                </a:custGeom>
                <a:noFill/>
                <a:ln w="38100">
                  <a:solidFill>
                    <a:srgbClr val="996633"/>
                  </a:solidFill>
                  <a:round/>
                </a:ln>
              </p:spPr>
              <p:txBody>
                <a:bodyPr/>
                <a:lstStyle/>
                <a:p>
                  <a:endParaRPr lang="zh-CN" altLang="en-US"/>
                </a:p>
              </p:txBody>
            </p:sp>
          </p:grpSp>
          <p:grpSp>
            <p:nvGrpSpPr>
              <p:cNvPr id="14408" name="组合 28744"/>
              <p:cNvGrpSpPr/>
              <p:nvPr>
                <p:custDataLst>
                  <p:tags r:id="rId74"/>
                </p:custDataLst>
              </p:nvPr>
            </p:nvGrpSpPr>
            <p:grpSpPr>
              <a:xfrm>
                <a:off x="2924" y="2322"/>
                <a:ext cx="789" cy="425"/>
                <a:chOff x="2924" y="2322"/>
                <a:chExt cx="789" cy="425"/>
              </a:xfrm>
            </p:grpSpPr>
            <p:sp>
              <p:nvSpPr>
                <p:cNvPr id="14409" name="任意多边形 28745"/>
                <p:cNvSpPr>
                  <a:spLocks noChangeArrowheads="1"/>
                </p:cNvSpPr>
                <p:nvPr>
                  <p:custDataLst>
                    <p:tags r:id="rId75"/>
                  </p:custDataLst>
                </p:nvPr>
              </p:nvSpPr>
              <p:spPr bwMode="auto">
                <a:xfrm>
                  <a:off x="3226" y="2419"/>
                  <a:ext cx="487" cy="275"/>
                </a:xfrm>
                <a:custGeom>
                  <a:cxnLst>
                    <a:cxn ang="0">
                      <a:pos x="0" y="0"/>
                    </a:cxn>
                    <a:cxn ang="0">
                      <a:pos x="115" y="45"/>
                    </a:cxn>
                    <a:cxn ang="0">
                      <a:pos x="168" y="89"/>
                    </a:cxn>
                    <a:cxn ang="0">
                      <a:pos x="203" y="124"/>
                    </a:cxn>
                    <a:cxn ang="0">
                      <a:pos x="292" y="204"/>
                    </a:cxn>
                    <a:cxn ang="0">
                      <a:pos x="416" y="239"/>
                    </a:cxn>
                    <a:cxn ang="0">
                      <a:pos x="487" y="275"/>
                    </a:cxn>
                  </a:cxnLst>
                  <a:rect l="0" t="0" r="r" b="b"/>
                  <a:pathLst>
                    <a:path w="487" h="275">
                      <a:moveTo>
                        <a:pt x="0" y="0"/>
                      </a:moveTo>
                      <a:cubicBezTo>
                        <a:pt x="43" y="11"/>
                        <a:pt x="74" y="31"/>
                        <a:pt x="115" y="45"/>
                      </a:cubicBezTo>
                      <a:cubicBezTo>
                        <a:pt x="131" y="61"/>
                        <a:pt x="153" y="71"/>
                        <a:pt x="168" y="89"/>
                      </a:cubicBezTo>
                      <a:cubicBezTo>
                        <a:pt x="203" y="132"/>
                        <a:pt x="146" y="104"/>
                        <a:pt x="203" y="124"/>
                      </a:cubicBezTo>
                      <a:cubicBezTo>
                        <a:pt x="221" y="178"/>
                        <a:pt x="242" y="185"/>
                        <a:pt x="292" y="204"/>
                      </a:cubicBezTo>
                      <a:cubicBezTo>
                        <a:pt x="343" y="224"/>
                        <a:pt x="357" y="231"/>
                        <a:pt x="416" y="239"/>
                      </a:cubicBezTo>
                      <a:cubicBezTo>
                        <a:pt x="440" y="255"/>
                        <a:pt x="462" y="262"/>
                        <a:pt x="487" y="275"/>
                      </a:cubicBezTo>
                    </a:path>
                  </a:pathLst>
                </a:custGeom>
                <a:noFill/>
                <a:ln w="38100">
                  <a:solidFill>
                    <a:srgbClr val="996633"/>
                  </a:solidFill>
                  <a:round/>
                </a:ln>
              </p:spPr>
              <p:txBody>
                <a:bodyPr/>
                <a:lstStyle/>
                <a:p>
                  <a:endParaRPr lang="zh-CN" altLang="en-US"/>
                </a:p>
              </p:txBody>
            </p:sp>
            <p:sp>
              <p:nvSpPr>
                <p:cNvPr id="14410" name="任意多边形 28746"/>
                <p:cNvSpPr>
                  <a:spLocks noChangeArrowheads="1"/>
                </p:cNvSpPr>
                <p:nvPr>
                  <p:custDataLst>
                    <p:tags r:id="rId76"/>
                  </p:custDataLst>
                </p:nvPr>
              </p:nvSpPr>
              <p:spPr bwMode="auto">
                <a:xfrm>
                  <a:off x="3215" y="2402"/>
                  <a:ext cx="126" cy="230"/>
                </a:xfrm>
                <a:custGeom>
                  <a:cxnLst>
                    <a:cxn ang="0">
                      <a:pos x="11" y="17"/>
                    </a:cxn>
                    <a:cxn ang="0">
                      <a:pos x="46" y="79"/>
                    </a:cxn>
                    <a:cxn ang="0">
                      <a:pos x="55" y="115"/>
                    </a:cxn>
                    <a:cxn ang="0">
                      <a:pos x="81" y="203"/>
                    </a:cxn>
                    <a:cxn ang="0">
                      <a:pos x="108" y="212"/>
                    </a:cxn>
                    <a:cxn ang="0">
                      <a:pos x="126" y="230"/>
                    </a:cxn>
                  </a:cxnLst>
                  <a:rect l="0" t="0" r="r" b="b"/>
                  <a:pathLst>
                    <a:path w="125" h="230">
                      <a:moveTo>
                        <a:pt x="11" y="17"/>
                      </a:moveTo>
                      <a:cubicBezTo>
                        <a:pt x="31" y="109"/>
                        <a:pt x="0" y="0"/>
                        <a:pt x="46" y="79"/>
                      </a:cubicBezTo>
                      <a:cubicBezTo>
                        <a:pt x="52" y="90"/>
                        <a:pt x="52" y="103"/>
                        <a:pt x="55" y="115"/>
                      </a:cubicBezTo>
                      <a:cubicBezTo>
                        <a:pt x="63" y="144"/>
                        <a:pt x="72" y="174"/>
                        <a:pt x="81" y="203"/>
                      </a:cubicBezTo>
                      <a:cubicBezTo>
                        <a:pt x="84" y="212"/>
                        <a:pt x="100" y="207"/>
                        <a:pt x="108" y="212"/>
                      </a:cubicBezTo>
                      <a:cubicBezTo>
                        <a:pt x="115" y="216"/>
                        <a:pt x="120" y="224"/>
                        <a:pt x="126" y="230"/>
                      </a:cubicBezTo>
                    </a:path>
                  </a:pathLst>
                </a:custGeom>
                <a:noFill/>
                <a:ln w="38100">
                  <a:solidFill>
                    <a:srgbClr val="996633"/>
                  </a:solidFill>
                  <a:round/>
                </a:ln>
              </p:spPr>
              <p:txBody>
                <a:bodyPr/>
                <a:lstStyle/>
                <a:p>
                  <a:endParaRPr lang="zh-CN" altLang="en-US"/>
                </a:p>
              </p:txBody>
            </p:sp>
            <p:sp>
              <p:nvSpPr>
                <p:cNvPr id="14411" name="任意多边形 28747"/>
                <p:cNvSpPr>
                  <a:spLocks noChangeArrowheads="1"/>
                </p:cNvSpPr>
                <p:nvPr>
                  <p:custDataLst>
                    <p:tags r:id="rId77"/>
                  </p:custDataLst>
                </p:nvPr>
              </p:nvSpPr>
              <p:spPr bwMode="auto">
                <a:xfrm>
                  <a:off x="2924" y="2322"/>
                  <a:ext cx="133" cy="425"/>
                </a:xfrm>
                <a:custGeom>
                  <a:cxnLst>
                    <a:cxn ang="0">
                      <a:pos x="0" y="0"/>
                    </a:cxn>
                    <a:cxn ang="0">
                      <a:pos x="18" y="26"/>
                    </a:cxn>
                    <a:cxn ang="0">
                      <a:pos x="45" y="35"/>
                    </a:cxn>
                    <a:cxn ang="0">
                      <a:pos x="53" y="62"/>
                    </a:cxn>
                    <a:cxn ang="0">
                      <a:pos x="89" y="124"/>
                    </a:cxn>
                    <a:cxn ang="0">
                      <a:pos x="133" y="310"/>
                    </a:cxn>
                    <a:cxn ang="0">
                      <a:pos x="107" y="425"/>
                    </a:cxn>
                  </a:cxnLst>
                  <a:rect l="0" t="0" r="r" b="b"/>
                  <a:pathLst>
                    <a:path w="133" h="425">
                      <a:moveTo>
                        <a:pt x="0" y="0"/>
                      </a:moveTo>
                      <a:cubicBezTo>
                        <a:pt x="6" y="9"/>
                        <a:pt x="10" y="20"/>
                        <a:pt x="18" y="26"/>
                      </a:cubicBezTo>
                      <a:cubicBezTo>
                        <a:pt x="25" y="32"/>
                        <a:pt x="38" y="28"/>
                        <a:pt x="45" y="35"/>
                      </a:cubicBezTo>
                      <a:cubicBezTo>
                        <a:pt x="52" y="42"/>
                        <a:pt x="49" y="54"/>
                        <a:pt x="53" y="62"/>
                      </a:cubicBezTo>
                      <a:cubicBezTo>
                        <a:pt x="64" y="83"/>
                        <a:pt x="78" y="103"/>
                        <a:pt x="89" y="124"/>
                      </a:cubicBezTo>
                      <a:cubicBezTo>
                        <a:pt x="100" y="257"/>
                        <a:pt x="101" y="215"/>
                        <a:pt x="133" y="310"/>
                      </a:cubicBezTo>
                      <a:cubicBezTo>
                        <a:pt x="123" y="357"/>
                        <a:pt x="107" y="377"/>
                        <a:pt x="107" y="425"/>
                      </a:cubicBezTo>
                    </a:path>
                  </a:pathLst>
                </a:custGeom>
                <a:noFill/>
                <a:ln w="38100">
                  <a:solidFill>
                    <a:srgbClr val="996633"/>
                  </a:solidFill>
                  <a:round/>
                </a:ln>
              </p:spPr>
              <p:txBody>
                <a:bodyPr/>
                <a:lstStyle/>
                <a:p>
                  <a:endParaRPr lang="zh-CN" altLang="en-US"/>
                </a:p>
              </p:txBody>
            </p:sp>
          </p:grpSp>
          <p:grpSp>
            <p:nvGrpSpPr>
              <p:cNvPr id="14412" name="组合 28748"/>
              <p:cNvGrpSpPr/>
              <p:nvPr>
                <p:custDataLst>
                  <p:tags r:id="rId78"/>
                </p:custDataLst>
              </p:nvPr>
            </p:nvGrpSpPr>
            <p:grpSpPr>
              <a:xfrm>
                <a:off x="2269" y="2224"/>
                <a:ext cx="443" cy="585"/>
                <a:chOff x="2269" y="2224"/>
                <a:chExt cx="443" cy="585"/>
              </a:xfrm>
            </p:grpSpPr>
            <p:sp>
              <p:nvSpPr>
                <p:cNvPr id="14413" name="任意多边形 28749"/>
                <p:cNvSpPr>
                  <a:spLocks noChangeArrowheads="1"/>
                </p:cNvSpPr>
                <p:nvPr>
                  <p:custDataLst>
                    <p:tags r:id="rId79"/>
                  </p:custDataLst>
                </p:nvPr>
              </p:nvSpPr>
              <p:spPr bwMode="auto">
                <a:xfrm>
                  <a:off x="2269" y="2224"/>
                  <a:ext cx="186" cy="364"/>
                </a:xfrm>
                <a:custGeom>
                  <a:cxnLst>
                    <a:cxn ang="0">
                      <a:pos x="0" y="0"/>
                    </a:cxn>
                    <a:cxn ang="0">
                      <a:pos x="26" y="9"/>
                    </a:cxn>
                    <a:cxn ang="0">
                      <a:pos x="62" y="62"/>
                    </a:cxn>
                    <a:cxn ang="0">
                      <a:pos x="79" y="177"/>
                    </a:cxn>
                    <a:cxn ang="0">
                      <a:pos x="124" y="266"/>
                    </a:cxn>
                    <a:cxn ang="0">
                      <a:pos x="186" y="364"/>
                    </a:cxn>
                  </a:cxnLst>
                  <a:rect l="0" t="0" r="r" b="b"/>
                  <a:pathLst>
                    <a:path w="186" h="364">
                      <a:moveTo>
                        <a:pt x="0" y="0"/>
                      </a:moveTo>
                      <a:cubicBezTo>
                        <a:pt x="9" y="3"/>
                        <a:pt x="20" y="3"/>
                        <a:pt x="26" y="9"/>
                      </a:cubicBezTo>
                      <a:cubicBezTo>
                        <a:pt x="41" y="24"/>
                        <a:pt x="62" y="62"/>
                        <a:pt x="62" y="62"/>
                      </a:cubicBezTo>
                      <a:cubicBezTo>
                        <a:pt x="82" y="130"/>
                        <a:pt x="92" y="90"/>
                        <a:pt x="79" y="177"/>
                      </a:cubicBezTo>
                      <a:cubicBezTo>
                        <a:pt x="87" y="227"/>
                        <a:pt x="77" y="250"/>
                        <a:pt x="124" y="266"/>
                      </a:cubicBezTo>
                      <a:cubicBezTo>
                        <a:pt x="162" y="292"/>
                        <a:pt x="186" y="319"/>
                        <a:pt x="186" y="364"/>
                      </a:cubicBezTo>
                    </a:path>
                  </a:pathLst>
                </a:custGeom>
                <a:noFill/>
                <a:ln w="38100">
                  <a:solidFill>
                    <a:srgbClr val="996633"/>
                  </a:solidFill>
                  <a:round/>
                </a:ln>
              </p:spPr>
              <p:txBody>
                <a:bodyPr/>
                <a:lstStyle/>
                <a:p>
                  <a:endParaRPr lang="zh-CN" altLang="en-US"/>
                </a:p>
              </p:txBody>
            </p:sp>
            <p:sp>
              <p:nvSpPr>
                <p:cNvPr id="14414" name="任意多边形 28750"/>
                <p:cNvSpPr>
                  <a:spLocks noChangeArrowheads="1"/>
                </p:cNvSpPr>
                <p:nvPr>
                  <p:custDataLst>
                    <p:tags r:id="rId80"/>
                  </p:custDataLst>
                </p:nvPr>
              </p:nvSpPr>
              <p:spPr bwMode="auto">
                <a:xfrm>
                  <a:off x="2446" y="2295"/>
                  <a:ext cx="266" cy="514"/>
                </a:xfrm>
                <a:custGeom>
                  <a:cxnLst>
                    <a:cxn ang="0">
                      <a:pos x="0" y="0"/>
                    </a:cxn>
                    <a:cxn ang="0">
                      <a:pos x="35" y="98"/>
                    </a:cxn>
                    <a:cxn ang="0">
                      <a:pos x="44" y="177"/>
                    </a:cxn>
                    <a:cxn ang="0">
                      <a:pos x="195" y="301"/>
                    </a:cxn>
                    <a:cxn ang="0">
                      <a:pos x="212" y="328"/>
                    </a:cxn>
                    <a:cxn ang="0">
                      <a:pos x="212" y="381"/>
                    </a:cxn>
                    <a:cxn ang="0">
                      <a:pos x="266" y="514"/>
                    </a:cxn>
                  </a:cxnLst>
                  <a:rect l="0" t="0" r="r" b="b"/>
                  <a:pathLst>
                    <a:path w="266" h="514">
                      <a:moveTo>
                        <a:pt x="0" y="0"/>
                      </a:moveTo>
                      <a:cubicBezTo>
                        <a:pt x="8" y="39"/>
                        <a:pt x="23" y="62"/>
                        <a:pt x="35" y="98"/>
                      </a:cubicBezTo>
                      <a:cubicBezTo>
                        <a:pt x="38" y="124"/>
                        <a:pt x="39" y="151"/>
                        <a:pt x="44" y="177"/>
                      </a:cubicBezTo>
                      <a:cubicBezTo>
                        <a:pt x="62" y="266"/>
                        <a:pt x="116" y="278"/>
                        <a:pt x="195" y="301"/>
                      </a:cubicBezTo>
                      <a:cubicBezTo>
                        <a:pt x="201" y="310"/>
                        <a:pt x="210" y="318"/>
                        <a:pt x="212" y="328"/>
                      </a:cubicBezTo>
                      <a:cubicBezTo>
                        <a:pt x="223" y="394"/>
                        <a:pt x="180" y="316"/>
                        <a:pt x="212" y="381"/>
                      </a:cubicBezTo>
                      <a:cubicBezTo>
                        <a:pt x="230" y="417"/>
                        <a:pt x="266" y="472"/>
                        <a:pt x="266" y="514"/>
                      </a:cubicBezTo>
                    </a:path>
                  </a:pathLst>
                </a:custGeom>
                <a:noFill/>
                <a:ln w="38100">
                  <a:solidFill>
                    <a:srgbClr val="996633"/>
                  </a:solidFill>
                  <a:round/>
                </a:ln>
              </p:spPr>
              <p:txBody>
                <a:bodyPr/>
                <a:lstStyle/>
                <a:p>
                  <a:endParaRPr lang="zh-CN" altLang="en-US"/>
                </a:p>
              </p:txBody>
            </p:sp>
          </p:grpSp>
        </p:grpSp>
        <p:grpSp>
          <p:nvGrpSpPr>
            <p:cNvPr id="14415" name="组合 28751"/>
            <p:cNvGrpSpPr/>
            <p:nvPr>
              <p:custDataLst>
                <p:tags r:id="rId81"/>
              </p:custDataLst>
            </p:nvPr>
          </p:nvGrpSpPr>
          <p:grpSpPr>
            <a:xfrm>
              <a:off x="151" y="2658"/>
              <a:ext cx="431" cy="284"/>
              <a:chOff x="151" y="2658"/>
              <a:chExt cx="431" cy="284"/>
            </a:xfrm>
          </p:grpSpPr>
          <p:sp>
            <p:nvSpPr>
              <p:cNvPr id="14416" name="任意多边形 28752"/>
              <p:cNvSpPr>
                <a:spLocks noChangeArrowheads="1"/>
              </p:cNvSpPr>
              <p:nvPr>
                <p:custDataLst>
                  <p:tags r:id="rId82"/>
                </p:custDataLst>
              </p:nvPr>
            </p:nvSpPr>
            <p:spPr bwMode="auto">
              <a:xfrm>
                <a:off x="151" y="2667"/>
                <a:ext cx="257" cy="265"/>
              </a:xfrm>
              <a:custGeom>
                <a:cxnLst>
                  <a:cxn ang="0">
                    <a:pos x="257" y="0"/>
                  </a:cxn>
                  <a:cxn ang="0">
                    <a:pos x="133" y="36"/>
                  </a:cxn>
                  <a:cxn ang="0">
                    <a:pos x="106" y="45"/>
                  </a:cxn>
                  <a:cxn ang="0">
                    <a:pos x="97" y="98"/>
                  </a:cxn>
                  <a:cxn ang="0">
                    <a:pos x="53" y="142"/>
                  </a:cxn>
                  <a:cxn ang="0">
                    <a:pos x="35" y="178"/>
                  </a:cxn>
                  <a:cxn ang="0">
                    <a:pos x="44" y="204"/>
                  </a:cxn>
                  <a:cxn ang="0">
                    <a:pos x="0" y="257"/>
                  </a:cxn>
                </a:cxnLst>
                <a:rect l="0" t="0" r="r" b="b"/>
                <a:pathLst>
                  <a:path w="257" h="265">
                    <a:moveTo>
                      <a:pt x="257" y="0"/>
                    </a:moveTo>
                    <a:cubicBezTo>
                      <a:pt x="165" y="23"/>
                      <a:pt x="211" y="10"/>
                      <a:pt x="133" y="36"/>
                    </a:cubicBezTo>
                    <a:cubicBezTo>
                      <a:pt x="124" y="39"/>
                      <a:pt x="106" y="45"/>
                      <a:pt x="106" y="45"/>
                    </a:cubicBezTo>
                    <a:cubicBezTo>
                      <a:pt x="55" y="118"/>
                      <a:pt x="109" y="25"/>
                      <a:pt x="97" y="98"/>
                    </a:cubicBezTo>
                    <a:cubicBezTo>
                      <a:pt x="94" y="118"/>
                      <a:pt x="67" y="132"/>
                      <a:pt x="53" y="142"/>
                    </a:cubicBezTo>
                    <a:cubicBezTo>
                      <a:pt x="47" y="154"/>
                      <a:pt x="37" y="165"/>
                      <a:pt x="35" y="178"/>
                    </a:cubicBezTo>
                    <a:cubicBezTo>
                      <a:pt x="34" y="187"/>
                      <a:pt x="45" y="195"/>
                      <a:pt x="44" y="204"/>
                    </a:cubicBezTo>
                    <a:cubicBezTo>
                      <a:pt x="37" y="265"/>
                      <a:pt x="38" y="257"/>
                      <a:pt x="0" y="257"/>
                    </a:cubicBezTo>
                  </a:path>
                </a:pathLst>
              </a:custGeom>
              <a:noFill/>
              <a:ln w="9525">
                <a:solidFill>
                  <a:srgbClr val="990000"/>
                </a:solidFill>
                <a:round/>
              </a:ln>
            </p:spPr>
            <p:txBody>
              <a:bodyPr/>
              <a:lstStyle/>
              <a:p>
                <a:endParaRPr lang="zh-CN" altLang="en-US"/>
              </a:p>
            </p:txBody>
          </p:sp>
          <p:sp>
            <p:nvSpPr>
              <p:cNvPr id="14417" name="任意多边形 28753"/>
              <p:cNvSpPr>
                <a:spLocks noChangeArrowheads="1"/>
              </p:cNvSpPr>
              <p:nvPr>
                <p:custDataLst>
                  <p:tags r:id="rId83"/>
                </p:custDataLst>
              </p:nvPr>
            </p:nvSpPr>
            <p:spPr bwMode="auto">
              <a:xfrm>
                <a:off x="336" y="2658"/>
                <a:ext cx="72" cy="284"/>
              </a:xfrm>
              <a:custGeom>
                <a:cxnLst>
                  <a:cxn ang="0">
                    <a:pos x="72" y="0"/>
                  </a:cxn>
                  <a:cxn ang="0">
                    <a:pos x="10" y="71"/>
                  </a:cxn>
                  <a:cxn ang="0">
                    <a:pos x="45" y="160"/>
                  </a:cxn>
                  <a:cxn ang="0">
                    <a:pos x="27" y="231"/>
                  </a:cxn>
                  <a:cxn ang="0">
                    <a:pos x="63" y="284"/>
                  </a:cxn>
                </a:cxnLst>
                <a:rect l="0" t="0" r="r" b="b"/>
                <a:pathLst>
                  <a:path w="72" h="284">
                    <a:moveTo>
                      <a:pt x="72" y="0"/>
                    </a:moveTo>
                    <a:cubicBezTo>
                      <a:pt x="53" y="29"/>
                      <a:pt x="29" y="42"/>
                      <a:pt x="10" y="71"/>
                    </a:cubicBezTo>
                    <a:cubicBezTo>
                      <a:pt x="20" y="104"/>
                      <a:pt x="26" y="131"/>
                      <a:pt x="45" y="160"/>
                    </a:cubicBezTo>
                    <a:cubicBezTo>
                      <a:pt x="0" y="190"/>
                      <a:pt x="5" y="187"/>
                      <a:pt x="27" y="231"/>
                    </a:cubicBezTo>
                    <a:cubicBezTo>
                      <a:pt x="36" y="249"/>
                      <a:pt x="37" y="284"/>
                      <a:pt x="63" y="284"/>
                    </a:cubicBezTo>
                  </a:path>
                </a:pathLst>
              </a:custGeom>
              <a:noFill/>
              <a:ln w="9525">
                <a:solidFill>
                  <a:srgbClr val="990000"/>
                </a:solidFill>
                <a:round/>
              </a:ln>
            </p:spPr>
            <p:txBody>
              <a:bodyPr/>
              <a:lstStyle/>
              <a:p>
                <a:endParaRPr lang="zh-CN" altLang="en-US"/>
              </a:p>
            </p:txBody>
          </p:sp>
          <p:sp>
            <p:nvSpPr>
              <p:cNvPr id="14418" name="任意多边形 28754"/>
              <p:cNvSpPr>
                <a:spLocks noChangeArrowheads="1"/>
              </p:cNvSpPr>
              <p:nvPr>
                <p:custDataLst>
                  <p:tags r:id="rId84"/>
                </p:custDataLst>
              </p:nvPr>
            </p:nvSpPr>
            <p:spPr bwMode="auto">
              <a:xfrm>
                <a:off x="408" y="2676"/>
                <a:ext cx="174" cy="266"/>
              </a:xfrm>
              <a:custGeom>
                <a:cxnLst>
                  <a:cxn ang="0">
                    <a:pos x="26" y="0"/>
                  </a:cxn>
                  <a:cxn ang="0">
                    <a:pos x="35" y="53"/>
                  </a:cxn>
                  <a:cxn ang="0">
                    <a:pos x="0" y="107"/>
                  </a:cxn>
                  <a:cxn ang="0">
                    <a:pos x="8" y="133"/>
                  </a:cxn>
                  <a:cxn ang="0">
                    <a:pos x="35" y="142"/>
                  </a:cxn>
                  <a:cxn ang="0">
                    <a:pos x="141" y="195"/>
                  </a:cxn>
                  <a:cxn ang="0">
                    <a:pos x="159" y="266"/>
                  </a:cxn>
                </a:cxnLst>
                <a:rect l="0" t="0" r="r" b="b"/>
                <a:pathLst>
                  <a:path w="174" h="266">
                    <a:moveTo>
                      <a:pt x="26" y="0"/>
                    </a:moveTo>
                    <a:cubicBezTo>
                      <a:pt x="44" y="27"/>
                      <a:pt x="52" y="23"/>
                      <a:pt x="35" y="53"/>
                    </a:cubicBezTo>
                    <a:cubicBezTo>
                      <a:pt x="25" y="72"/>
                      <a:pt x="0" y="107"/>
                      <a:pt x="0" y="107"/>
                    </a:cubicBezTo>
                    <a:cubicBezTo>
                      <a:pt x="3" y="116"/>
                      <a:pt x="2" y="127"/>
                      <a:pt x="8" y="133"/>
                    </a:cubicBezTo>
                    <a:cubicBezTo>
                      <a:pt x="15" y="140"/>
                      <a:pt x="27" y="138"/>
                      <a:pt x="35" y="142"/>
                    </a:cubicBezTo>
                    <a:cubicBezTo>
                      <a:pt x="71" y="160"/>
                      <a:pt x="103" y="182"/>
                      <a:pt x="141" y="195"/>
                    </a:cubicBezTo>
                    <a:cubicBezTo>
                      <a:pt x="159" y="221"/>
                      <a:pt x="174" y="236"/>
                      <a:pt x="159" y="266"/>
                    </a:cubicBezTo>
                  </a:path>
                </a:pathLst>
              </a:custGeom>
              <a:noFill/>
              <a:ln w="9525">
                <a:solidFill>
                  <a:srgbClr val="990000"/>
                </a:solidFill>
                <a:round/>
              </a:ln>
            </p:spPr>
            <p:txBody>
              <a:bodyPr/>
              <a:lstStyle/>
              <a:p>
                <a:endParaRPr lang="zh-CN" altLang="en-US"/>
              </a:p>
            </p:txBody>
          </p:sp>
        </p:grpSp>
        <p:grpSp>
          <p:nvGrpSpPr>
            <p:cNvPr id="14419" name="组合 28755"/>
            <p:cNvGrpSpPr/>
            <p:nvPr>
              <p:custDataLst>
                <p:tags r:id="rId85"/>
              </p:custDataLst>
            </p:nvPr>
          </p:nvGrpSpPr>
          <p:grpSpPr>
            <a:xfrm>
              <a:off x="664" y="2641"/>
              <a:ext cx="313" cy="345"/>
              <a:chOff x="664" y="2641"/>
              <a:chExt cx="313" cy="345"/>
            </a:xfrm>
          </p:grpSpPr>
          <p:sp>
            <p:nvSpPr>
              <p:cNvPr id="14420" name="任意多边形 28756"/>
              <p:cNvSpPr>
                <a:spLocks noChangeArrowheads="1"/>
              </p:cNvSpPr>
              <p:nvPr>
                <p:custDataLst>
                  <p:tags r:id="rId86"/>
                </p:custDataLst>
              </p:nvPr>
            </p:nvSpPr>
            <p:spPr bwMode="auto">
              <a:xfrm>
                <a:off x="664" y="2641"/>
                <a:ext cx="266" cy="345"/>
              </a:xfrm>
              <a:custGeom>
                <a:cxnLst>
                  <a:cxn ang="0">
                    <a:pos x="266" y="0"/>
                  </a:cxn>
                  <a:cxn ang="0">
                    <a:pos x="134" y="62"/>
                  </a:cxn>
                  <a:cxn ang="0">
                    <a:pos x="98" y="79"/>
                  </a:cxn>
                  <a:cxn ang="0">
                    <a:pos x="72" y="88"/>
                  </a:cxn>
                  <a:cxn ang="0">
                    <a:pos x="80" y="115"/>
                  </a:cxn>
                  <a:cxn ang="0">
                    <a:pos x="98" y="168"/>
                  </a:cxn>
                  <a:cxn ang="0">
                    <a:pos x="63" y="212"/>
                  </a:cxn>
                  <a:cxn ang="0">
                    <a:pos x="9" y="274"/>
                  </a:cxn>
                  <a:cxn ang="0">
                    <a:pos x="18" y="345"/>
                  </a:cxn>
                </a:cxnLst>
                <a:rect l="0" t="0" r="r" b="b"/>
                <a:pathLst>
                  <a:path w="266" h="345">
                    <a:moveTo>
                      <a:pt x="266" y="0"/>
                    </a:moveTo>
                    <a:cubicBezTo>
                      <a:pt x="208" y="38"/>
                      <a:pt x="199" y="51"/>
                      <a:pt x="134" y="62"/>
                    </a:cubicBezTo>
                    <a:cubicBezTo>
                      <a:pt x="122" y="68"/>
                      <a:pt x="110" y="74"/>
                      <a:pt x="98" y="79"/>
                    </a:cubicBezTo>
                    <a:cubicBezTo>
                      <a:pt x="90" y="83"/>
                      <a:pt x="76" y="80"/>
                      <a:pt x="72" y="88"/>
                    </a:cubicBezTo>
                    <a:cubicBezTo>
                      <a:pt x="68" y="96"/>
                      <a:pt x="77" y="106"/>
                      <a:pt x="80" y="115"/>
                    </a:cubicBezTo>
                    <a:cubicBezTo>
                      <a:pt x="86" y="133"/>
                      <a:pt x="98" y="168"/>
                      <a:pt x="98" y="168"/>
                    </a:cubicBezTo>
                    <a:cubicBezTo>
                      <a:pt x="75" y="237"/>
                      <a:pt x="109" y="155"/>
                      <a:pt x="63" y="212"/>
                    </a:cubicBezTo>
                    <a:cubicBezTo>
                      <a:pt x="37" y="244"/>
                      <a:pt x="62" y="258"/>
                      <a:pt x="9" y="274"/>
                    </a:cubicBezTo>
                    <a:cubicBezTo>
                      <a:pt x="0" y="305"/>
                      <a:pt x="3" y="317"/>
                      <a:pt x="18" y="345"/>
                    </a:cubicBezTo>
                  </a:path>
                </a:pathLst>
              </a:custGeom>
              <a:noFill/>
              <a:ln w="9525">
                <a:solidFill>
                  <a:srgbClr val="990000"/>
                </a:solidFill>
                <a:round/>
              </a:ln>
            </p:spPr>
            <p:txBody>
              <a:bodyPr/>
              <a:lstStyle/>
              <a:p>
                <a:endParaRPr lang="zh-CN" altLang="en-US"/>
              </a:p>
            </p:txBody>
          </p:sp>
          <p:sp>
            <p:nvSpPr>
              <p:cNvPr id="14421" name="任意多边形 28757"/>
              <p:cNvSpPr>
                <a:spLocks noChangeArrowheads="1"/>
              </p:cNvSpPr>
              <p:nvPr>
                <p:custDataLst>
                  <p:tags r:id="rId87"/>
                </p:custDataLst>
              </p:nvPr>
            </p:nvSpPr>
            <p:spPr bwMode="auto">
              <a:xfrm>
                <a:off x="868" y="2649"/>
                <a:ext cx="109" cy="311"/>
              </a:xfrm>
              <a:custGeom>
                <a:cxnLst>
                  <a:cxn ang="0">
                    <a:pos x="54" y="0"/>
                  </a:cxn>
                  <a:cxn ang="0">
                    <a:pos x="0" y="71"/>
                  </a:cxn>
                  <a:cxn ang="0">
                    <a:pos x="98" y="249"/>
                  </a:cxn>
                  <a:cxn ang="0">
                    <a:pos x="107" y="311"/>
                  </a:cxn>
                </a:cxnLst>
                <a:rect l="0" t="0" r="r" b="b"/>
                <a:pathLst>
                  <a:path w="109" h="311">
                    <a:moveTo>
                      <a:pt x="54" y="0"/>
                    </a:moveTo>
                    <a:cubicBezTo>
                      <a:pt x="34" y="29"/>
                      <a:pt x="12" y="38"/>
                      <a:pt x="0" y="71"/>
                    </a:cubicBezTo>
                    <a:cubicBezTo>
                      <a:pt x="15" y="146"/>
                      <a:pt x="32" y="205"/>
                      <a:pt x="98" y="249"/>
                    </a:cubicBezTo>
                    <a:cubicBezTo>
                      <a:pt x="109" y="293"/>
                      <a:pt x="107" y="272"/>
                      <a:pt x="107" y="311"/>
                    </a:cubicBezTo>
                  </a:path>
                </a:pathLst>
              </a:custGeom>
              <a:noFill/>
              <a:ln w="9525">
                <a:solidFill>
                  <a:srgbClr val="990000"/>
                </a:solidFill>
                <a:round/>
              </a:ln>
            </p:spPr>
            <p:txBody>
              <a:bodyPr/>
              <a:lstStyle/>
              <a:p>
                <a:endParaRPr lang="zh-CN" altLang="en-US"/>
              </a:p>
            </p:txBody>
          </p:sp>
        </p:grpSp>
        <p:grpSp>
          <p:nvGrpSpPr>
            <p:cNvPr id="14422" name="组合 28758"/>
            <p:cNvGrpSpPr/>
            <p:nvPr>
              <p:custDataLst>
                <p:tags r:id="rId88"/>
              </p:custDataLst>
            </p:nvPr>
          </p:nvGrpSpPr>
          <p:grpSpPr>
            <a:xfrm>
              <a:off x="1099" y="2632"/>
              <a:ext cx="213" cy="363"/>
              <a:chOff x="1099" y="2632"/>
              <a:chExt cx="213" cy="363"/>
            </a:xfrm>
          </p:grpSpPr>
          <p:sp>
            <p:nvSpPr>
              <p:cNvPr id="14423" name="任意多边形 28759"/>
              <p:cNvSpPr>
                <a:spLocks noChangeArrowheads="1"/>
              </p:cNvSpPr>
              <p:nvPr>
                <p:custDataLst>
                  <p:tags r:id="rId89"/>
                </p:custDataLst>
              </p:nvPr>
            </p:nvSpPr>
            <p:spPr bwMode="auto">
              <a:xfrm>
                <a:off x="1099" y="2632"/>
                <a:ext cx="168" cy="363"/>
              </a:xfrm>
              <a:custGeom>
                <a:cxnLst>
                  <a:cxn ang="0">
                    <a:pos x="168" y="0"/>
                  </a:cxn>
                  <a:cxn ang="0">
                    <a:pos x="80" y="62"/>
                  </a:cxn>
                  <a:cxn ang="0">
                    <a:pos x="35" y="142"/>
                  </a:cxn>
                  <a:cxn ang="0">
                    <a:pos x="62" y="195"/>
                  </a:cxn>
                  <a:cxn ang="0">
                    <a:pos x="9" y="266"/>
                  </a:cxn>
                  <a:cxn ang="0">
                    <a:pos x="0" y="363"/>
                  </a:cxn>
                </a:cxnLst>
                <a:rect l="0" t="0" r="r" b="b"/>
                <a:pathLst>
                  <a:path w="168" h="363">
                    <a:moveTo>
                      <a:pt x="168" y="0"/>
                    </a:moveTo>
                    <a:cubicBezTo>
                      <a:pt x="106" y="62"/>
                      <a:pt x="139" y="47"/>
                      <a:pt x="80" y="62"/>
                    </a:cubicBezTo>
                    <a:cubicBezTo>
                      <a:pt x="39" y="123"/>
                      <a:pt x="51" y="95"/>
                      <a:pt x="35" y="142"/>
                    </a:cubicBezTo>
                    <a:cubicBezTo>
                      <a:pt x="41" y="161"/>
                      <a:pt x="59" y="175"/>
                      <a:pt x="62" y="195"/>
                    </a:cubicBezTo>
                    <a:cubicBezTo>
                      <a:pt x="67" y="224"/>
                      <a:pt x="28" y="253"/>
                      <a:pt x="9" y="266"/>
                    </a:cubicBezTo>
                    <a:cubicBezTo>
                      <a:pt x="17" y="315"/>
                      <a:pt x="20" y="323"/>
                      <a:pt x="0" y="363"/>
                    </a:cubicBezTo>
                  </a:path>
                </a:pathLst>
              </a:custGeom>
              <a:noFill/>
              <a:ln w="9525">
                <a:solidFill>
                  <a:srgbClr val="990000"/>
                </a:solidFill>
                <a:round/>
              </a:ln>
            </p:spPr>
            <p:txBody>
              <a:bodyPr/>
              <a:lstStyle/>
              <a:p>
                <a:endParaRPr lang="zh-CN" altLang="en-US"/>
              </a:p>
            </p:txBody>
          </p:sp>
          <p:sp>
            <p:nvSpPr>
              <p:cNvPr id="14424" name="任意多边形 28760"/>
              <p:cNvSpPr>
                <a:spLocks noChangeArrowheads="1"/>
              </p:cNvSpPr>
              <p:nvPr>
                <p:custDataLst>
                  <p:tags r:id="rId90"/>
                </p:custDataLst>
              </p:nvPr>
            </p:nvSpPr>
            <p:spPr bwMode="auto">
              <a:xfrm>
                <a:off x="1249" y="2640"/>
                <a:ext cx="63" cy="302"/>
              </a:xfrm>
              <a:custGeom>
                <a:cxnLst>
                  <a:cxn ang="0">
                    <a:pos x="18" y="0"/>
                  </a:cxn>
                  <a:cxn ang="0">
                    <a:pos x="9" y="89"/>
                  </a:cxn>
                  <a:cxn ang="0">
                    <a:pos x="0" y="116"/>
                  </a:cxn>
                  <a:cxn ang="0">
                    <a:pos x="63" y="302"/>
                  </a:cxn>
                </a:cxnLst>
                <a:rect l="0" t="0" r="r" b="b"/>
                <a:pathLst>
                  <a:path w="62" h="302">
                    <a:moveTo>
                      <a:pt x="18" y="0"/>
                    </a:moveTo>
                    <a:cubicBezTo>
                      <a:pt x="15" y="30"/>
                      <a:pt x="14" y="60"/>
                      <a:pt x="9" y="89"/>
                    </a:cubicBezTo>
                    <a:cubicBezTo>
                      <a:pt x="8" y="98"/>
                      <a:pt x="0" y="107"/>
                      <a:pt x="0" y="116"/>
                    </a:cubicBezTo>
                    <a:cubicBezTo>
                      <a:pt x="0" y="179"/>
                      <a:pt x="63" y="245"/>
                      <a:pt x="63" y="302"/>
                    </a:cubicBezTo>
                  </a:path>
                </a:pathLst>
              </a:custGeom>
              <a:noFill/>
              <a:ln w="9525">
                <a:solidFill>
                  <a:srgbClr val="990000"/>
                </a:solidFill>
                <a:round/>
              </a:ln>
            </p:spPr>
            <p:txBody>
              <a:bodyPr/>
              <a:lstStyle/>
              <a:p>
                <a:endParaRPr lang="zh-CN" altLang="en-US"/>
              </a:p>
            </p:txBody>
          </p:sp>
        </p:grpSp>
        <p:grpSp>
          <p:nvGrpSpPr>
            <p:cNvPr id="14425" name="组合 28761"/>
            <p:cNvGrpSpPr/>
            <p:nvPr>
              <p:custDataLst>
                <p:tags r:id="rId91"/>
              </p:custDataLst>
            </p:nvPr>
          </p:nvGrpSpPr>
          <p:grpSpPr>
            <a:xfrm>
              <a:off x="1365" y="2623"/>
              <a:ext cx="214" cy="372"/>
              <a:chOff x="1365" y="2623"/>
              <a:chExt cx="214" cy="372"/>
            </a:xfrm>
          </p:grpSpPr>
          <p:sp>
            <p:nvSpPr>
              <p:cNvPr id="14426" name="任意多边形 28762"/>
              <p:cNvSpPr>
                <a:spLocks noChangeArrowheads="1"/>
              </p:cNvSpPr>
              <p:nvPr>
                <p:custDataLst>
                  <p:tags r:id="rId92"/>
                </p:custDataLst>
              </p:nvPr>
            </p:nvSpPr>
            <p:spPr bwMode="auto">
              <a:xfrm>
                <a:off x="1365" y="2650"/>
                <a:ext cx="91" cy="292"/>
              </a:xfrm>
              <a:custGeom>
                <a:cxnLst>
                  <a:cxn ang="0">
                    <a:pos x="26" y="0"/>
                  </a:cxn>
                  <a:cxn ang="0">
                    <a:pos x="62" y="97"/>
                  </a:cxn>
                  <a:cxn ang="0">
                    <a:pos x="0" y="159"/>
                  </a:cxn>
                  <a:cxn ang="0">
                    <a:pos x="53" y="221"/>
                  </a:cxn>
                  <a:cxn ang="0">
                    <a:pos x="62" y="292"/>
                  </a:cxn>
                </a:cxnLst>
                <a:rect l="0" t="0" r="r" b="b"/>
                <a:pathLst>
                  <a:path w="91" h="292">
                    <a:moveTo>
                      <a:pt x="26" y="0"/>
                    </a:moveTo>
                    <a:cubicBezTo>
                      <a:pt x="35" y="36"/>
                      <a:pt x="45" y="64"/>
                      <a:pt x="62" y="97"/>
                    </a:cubicBezTo>
                    <a:cubicBezTo>
                      <a:pt x="37" y="134"/>
                      <a:pt x="24" y="122"/>
                      <a:pt x="0" y="159"/>
                    </a:cubicBezTo>
                    <a:cubicBezTo>
                      <a:pt x="12" y="194"/>
                      <a:pt x="17" y="209"/>
                      <a:pt x="53" y="221"/>
                    </a:cubicBezTo>
                    <a:cubicBezTo>
                      <a:pt x="75" y="254"/>
                      <a:pt x="91" y="261"/>
                      <a:pt x="62" y="292"/>
                    </a:cubicBezTo>
                  </a:path>
                </a:pathLst>
              </a:custGeom>
              <a:noFill/>
              <a:ln w="9525">
                <a:solidFill>
                  <a:srgbClr val="990000"/>
                </a:solidFill>
                <a:round/>
              </a:ln>
            </p:spPr>
            <p:txBody>
              <a:bodyPr/>
              <a:lstStyle/>
              <a:p>
                <a:endParaRPr lang="zh-CN" altLang="en-US"/>
              </a:p>
            </p:txBody>
          </p:sp>
          <p:sp>
            <p:nvSpPr>
              <p:cNvPr id="14427" name="任意多边形 28763"/>
              <p:cNvSpPr>
                <a:spLocks noChangeArrowheads="1"/>
              </p:cNvSpPr>
              <p:nvPr>
                <p:custDataLst>
                  <p:tags r:id="rId93"/>
                </p:custDataLst>
              </p:nvPr>
            </p:nvSpPr>
            <p:spPr bwMode="auto">
              <a:xfrm>
                <a:off x="1436" y="2623"/>
                <a:ext cx="115" cy="248"/>
              </a:xfrm>
              <a:custGeom>
                <a:cxnLst>
                  <a:cxn ang="0">
                    <a:pos x="115" y="0"/>
                  </a:cxn>
                  <a:cxn ang="0">
                    <a:pos x="35" y="133"/>
                  </a:cxn>
                  <a:cxn ang="0">
                    <a:pos x="0" y="186"/>
                  </a:cxn>
                  <a:cxn ang="0">
                    <a:pos x="8" y="248"/>
                  </a:cxn>
                </a:cxnLst>
                <a:rect l="0" t="0" r="r" b="b"/>
                <a:pathLst>
                  <a:path w="115" h="248">
                    <a:moveTo>
                      <a:pt x="115" y="0"/>
                    </a:moveTo>
                    <a:cubicBezTo>
                      <a:pt x="66" y="33"/>
                      <a:pt x="54" y="78"/>
                      <a:pt x="35" y="133"/>
                    </a:cubicBezTo>
                    <a:cubicBezTo>
                      <a:pt x="28" y="153"/>
                      <a:pt x="0" y="186"/>
                      <a:pt x="0" y="186"/>
                    </a:cubicBezTo>
                    <a:cubicBezTo>
                      <a:pt x="9" y="236"/>
                      <a:pt x="8" y="215"/>
                      <a:pt x="8" y="248"/>
                    </a:cubicBezTo>
                  </a:path>
                </a:pathLst>
              </a:custGeom>
              <a:noFill/>
              <a:ln w="9525">
                <a:solidFill>
                  <a:srgbClr val="990000"/>
                </a:solidFill>
                <a:round/>
              </a:ln>
            </p:spPr>
            <p:txBody>
              <a:bodyPr/>
              <a:lstStyle/>
              <a:p>
                <a:endParaRPr lang="zh-CN" altLang="en-US"/>
              </a:p>
            </p:txBody>
          </p:sp>
          <p:sp>
            <p:nvSpPr>
              <p:cNvPr id="14428" name="任意多边形 28764"/>
              <p:cNvSpPr>
                <a:spLocks noChangeArrowheads="1"/>
              </p:cNvSpPr>
              <p:nvPr>
                <p:custDataLst>
                  <p:tags r:id="rId94"/>
                </p:custDataLst>
              </p:nvPr>
            </p:nvSpPr>
            <p:spPr bwMode="auto">
              <a:xfrm>
                <a:off x="1534" y="2641"/>
                <a:ext cx="45" cy="354"/>
              </a:xfrm>
              <a:custGeom>
                <a:cxnLst>
                  <a:cxn ang="0">
                    <a:pos x="26" y="0"/>
                  </a:cxn>
                  <a:cxn ang="0">
                    <a:pos x="17" y="150"/>
                  </a:cxn>
                  <a:cxn ang="0">
                    <a:pos x="43" y="230"/>
                  </a:cxn>
                  <a:cxn ang="0">
                    <a:pos x="43" y="354"/>
                  </a:cxn>
                </a:cxnLst>
                <a:rect l="0" t="0" r="r" b="b"/>
                <a:pathLst>
                  <a:path w="45" h="354">
                    <a:moveTo>
                      <a:pt x="26" y="0"/>
                    </a:moveTo>
                    <a:cubicBezTo>
                      <a:pt x="0" y="77"/>
                      <a:pt x="2" y="47"/>
                      <a:pt x="17" y="150"/>
                    </a:cubicBezTo>
                    <a:cubicBezTo>
                      <a:pt x="21" y="176"/>
                      <a:pt x="41" y="204"/>
                      <a:pt x="43" y="230"/>
                    </a:cubicBezTo>
                    <a:cubicBezTo>
                      <a:pt x="45" y="271"/>
                      <a:pt x="43" y="313"/>
                      <a:pt x="43" y="354"/>
                    </a:cubicBezTo>
                  </a:path>
                </a:pathLst>
              </a:custGeom>
              <a:noFill/>
              <a:ln w="9525">
                <a:solidFill>
                  <a:srgbClr val="990000"/>
                </a:solidFill>
                <a:round/>
              </a:ln>
            </p:spPr>
            <p:txBody>
              <a:bodyPr/>
              <a:lstStyle/>
              <a:p>
                <a:endParaRPr lang="zh-CN" altLang="en-US"/>
              </a:p>
            </p:txBody>
          </p:sp>
        </p:grpSp>
        <p:grpSp>
          <p:nvGrpSpPr>
            <p:cNvPr id="14429" name="组合 28765"/>
            <p:cNvGrpSpPr/>
            <p:nvPr>
              <p:custDataLst>
                <p:tags r:id="rId95"/>
              </p:custDataLst>
            </p:nvPr>
          </p:nvGrpSpPr>
          <p:grpSpPr>
            <a:xfrm>
              <a:off x="1719" y="2641"/>
              <a:ext cx="186" cy="354"/>
              <a:chOff x="1719" y="2641"/>
              <a:chExt cx="186" cy="354"/>
            </a:xfrm>
          </p:grpSpPr>
          <p:sp>
            <p:nvSpPr>
              <p:cNvPr id="14430" name="任意多边形 28766"/>
              <p:cNvSpPr>
                <a:spLocks noChangeArrowheads="1"/>
              </p:cNvSpPr>
              <p:nvPr>
                <p:custDataLst>
                  <p:tags r:id="rId96"/>
                </p:custDataLst>
              </p:nvPr>
            </p:nvSpPr>
            <p:spPr bwMode="auto">
              <a:xfrm>
                <a:off x="1719" y="2658"/>
                <a:ext cx="71" cy="302"/>
              </a:xfrm>
              <a:custGeom>
                <a:cxnLst>
                  <a:cxn ang="0">
                    <a:pos x="71" y="0"/>
                  </a:cxn>
                  <a:cxn ang="0">
                    <a:pos x="9" y="54"/>
                  </a:cxn>
                  <a:cxn ang="0">
                    <a:pos x="62" y="204"/>
                  </a:cxn>
                  <a:cxn ang="0">
                    <a:pos x="36" y="266"/>
                  </a:cxn>
                  <a:cxn ang="0">
                    <a:pos x="9" y="302"/>
                  </a:cxn>
                </a:cxnLst>
                <a:rect l="0" t="0" r="r" b="b"/>
                <a:pathLst>
                  <a:path w="71" h="302">
                    <a:moveTo>
                      <a:pt x="71" y="0"/>
                    </a:moveTo>
                    <a:cubicBezTo>
                      <a:pt x="36" y="12"/>
                      <a:pt x="21" y="18"/>
                      <a:pt x="9" y="54"/>
                    </a:cubicBezTo>
                    <a:cubicBezTo>
                      <a:pt x="21" y="181"/>
                      <a:pt x="8" y="126"/>
                      <a:pt x="62" y="204"/>
                    </a:cubicBezTo>
                    <a:cubicBezTo>
                      <a:pt x="57" y="224"/>
                      <a:pt x="54" y="251"/>
                      <a:pt x="36" y="266"/>
                    </a:cubicBezTo>
                    <a:cubicBezTo>
                      <a:pt x="0" y="294"/>
                      <a:pt x="9" y="250"/>
                      <a:pt x="9" y="302"/>
                    </a:cubicBezTo>
                  </a:path>
                </a:pathLst>
              </a:custGeom>
              <a:noFill/>
              <a:ln w="9525">
                <a:solidFill>
                  <a:srgbClr val="990000"/>
                </a:solidFill>
                <a:round/>
              </a:ln>
            </p:spPr>
            <p:txBody>
              <a:bodyPr/>
              <a:lstStyle/>
              <a:p>
                <a:endParaRPr lang="zh-CN" altLang="en-US"/>
              </a:p>
            </p:txBody>
          </p:sp>
          <p:sp>
            <p:nvSpPr>
              <p:cNvPr id="14431" name="任意多边形 28767"/>
              <p:cNvSpPr>
                <a:spLocks noChangeArrowheads="1"/>
              </p:cNvSpPr>
              <p:nvPr>
                <p:custDataLst>
                  <p:tags r:id="rId97"/>
                </p:custDataLst>
              </p:nvPr>
            </p:nvSpPr>
            <p:spPr bwMode="auto">
              <a:xfrm>
                <a:off x="1785" y="2641"/>
                <a:ext cx="120" cy="354"/>
              </a:xfrm>
              <a:custGeom>
                <a:cxnLst>
                  <a:cxn ang="0">
                    <a:pos x="32" y="0"/>
                  </a:cxn>
                  <a:cxn ang="0">
                    <a:pos x="67" y="106"/>
                  </a:cxn>
                  <a:cxn ang="0">
                    <a:pos x="120" y="257"/>
                  </a:cxn>
                  <a:cxn ang="0">
                    <a:pos x="111" y="354"/>
                  </a:cxn>
                </a:cxnLst>
                <a:rect l="0" t="0" r="r" b="b"/>
                <a:pathLst>
                  <a:path w="120" h="354">
                    <a:moveTo>
                      <a:pt x="32" y="0"/>
                    </a:moveTo>
                    <a:cubicBezTo>
                      <a:pt x="0" y="47"/>
                      <a:pt x="15" y="89"/>
                      <a:pt x="67" y="106"/>
                    </a:cubicBezTo>
                    <a:cubicBezTo>
                      <a:pt x="99" y="153"/>
                      <a:pt x="89" y="208"/>
                      <a:pt x="120" y="257"/>
                    </a:cubicBezTo>
                    <a:cubicBezTo>
                      <a:pt x="103" y="305"/>
                      <a:pt x="111" y="274"/>
                      <a:pt x="111" y="354"/>
                    </a:cubicBezTo>
                  </a:path>
                </a:pathLst>
              </a:custGeom>
              <a:noFill/>
              <a:ln w="9525">
                <a:solidFill>
                  <a:srgbClr val="990000"/>
                </a:solidFill>
                <a:round/>
              </a:ln>
            </p:spPr>
            <p:txBody>
              <a:bodyPr/>
              <a:lstStyle/>
              <a:p>
                <a:endParaRPr lang="zh-CN" altLang="en-US"/>
              </a:p>
            </p:txBody>
          </p:sp>
        </p:grpSp>
        <p:grpSp>
          <p:nvGrpSpPr>
            <p:cNvPr id="14432" name="组合 28768"/>
            <p:cNvGrpSpPr/>
            <p:nvPr>
              <p:custDataLst>
                <p:tags r:id="rId98"/>
              </p:custDataLst>
            </p:nvPr>
          </p:nvGrpSpPr>
          <p:grpSpPr>
            <a:xfrm>
              <a:off x="1972" y="2694"/>
              <a:ext cx="346" cy="313"/>
              <a:chOff x="1972" y="2694"/>
              <a:chExt cx="346" cy="313"/>
            </a:xfrm>
          </p:grpSpPr>
          <p:sp>
            <p:nvSpPr>
              <p:cNvPr id="14433" name="任意多边形 28769"/>
              <p:cNvSpPr>
                <a:spLocks noChangeArrowheads="1"/>
              </p:cNvSpPr>
              <p:nvPr>
                <p:custDataLst>
                  <p:tags r:id="rId99"/>
                </p:custDataLst>
              </p:nvPr>
            </p:nvSpPr>
            <p:spPr bwMode="auto">
              <a:xfrm>
                <a:off x="2189" y="2756"/>
                <a:ext cx="129" cy="230"/>
              </a:xfrm>
              <a:custGeom>
                <a:cxnLst>
                  <a:cxn ang="0">
                    <a:pos x="0" y="0"/>
                  </a:cxn>
                  <a:cxn ang="0">
                    <a:pos x="35" y="9"/>
                  </a:cxn>
                  <a:cxn ang="0">
                    <a:pos x="80" y="151"/>
                  </a:cxn>
                  <a:cxn ang="0">
                    <a:pos x="97" y="177"/>
                  </a:cxn>
                  <a:cxn ang="0">
                    <a:pos x="124" y="195"/>
                  </a:cxn>
                  <a:cxn ang="0">
                    <a:pos x="124" y="230"/>
                  </a:cxn>
                </a:cxnLst>
                <a:rect l="0" t="0" r="r" b="b"/>
                <a:pathLst>
                  <a:path w="129" h="230">
                    <a:moveTo>
                      <a:pt x="0" y="0"/>
                    </a:moveTo>
                    <a:cubicBezTo>
                      <a:pt x="12" y="3"/>
                      <a:pt x="27" y="0"/>
                      <a:pt x="35" y="9"/>
                    </a:cubicBezTo>
                    <a:cubicBezTo>
                      <a:pt x="63" y="42"/>
                      <a:pt x="61" y="112"/>
                      <a:pt x="80" y="151"/>
                    </a:cubicBezTo>
                    <a:cubicBezTo>
                      <a:pt x="85" y="160"/>
                      <a:pt x="90" y="170"/>
                      <a:pt x="97" y="177"/>
                    </a:cubicBezTo>
                    <a:cubicBezTo>
                      <a:pt x="105" y="185"/>
                      <a:pt x="119" y="185"/>
                      <a:pt x="124" y="195"/>
                    </a:cubicBezTo>
                    <a:cubicBezTo>
                      <a:pt x="129" y="205"/>
                      <a:pt x="124" y="218"/>
                      <a:pt x="124" y="230"/>
                    </a:cubicBezTo>
                  </a:path>
                </a:pathLst>
              </a:custGeom>
              <a:noFill/>
              <a:ln w="9525">
                <a:solidFill>
                  <a:srgbClr val="990000"/>
                </a:solidFill>
                <a:round/>
              </a:ln>
            </p:spPr>
            <p:txBody>
              <a:bodyPr/>
              <a:lstStyle/>
              <a:p>
                <a:endParaRPr lang="zh-CN" altLang="en-US"/>
              </a:p>
            </p:txBody>
          </p:sp>
          <p:sp>
            <p:nvSpPr>
              <p:cNvPr id="14434" name="任意多边形 28770"/>
              <p:cNvSpPr>
                <a:spLocks noChangeArrowheads="1"/>
              </p:cNvSpPr>
              <p:nvPr>
                <p:custDataLst>
                  <p:tags r:id="rId100"/>
                </p:custDataLst>
              </p:nvPr>
            </p:nvSpPr>
            <p:spPr bwMode="auto">
              <a:xfrm>
                <a:off x="1972" y="2694"/>
                <a:ext cx="155" cy="283"/>
              </a:xfrm>
              <a:custGeom>
                <a:cxnLst>
                  <a:cxn ang="0">
                    <a:pos x="155" y="0"/>
                  </a:cxn>
                  <a:cxn ang="0">
                    <a:pos x="146" y="26"/>
                  </a:cxn>
                  <a:cxn ang="0">
                    <a:pos x="66" y="62"/>
                  </a:cxn>
                  <a:cxn ang="0">
                    <a:pos x="13" y="221"/>
                  </a:cxn>
                  <a:cxn ang="0">
                    <a:pos x="4" y="283"/>
                  </a:cxn>
                </a:cxnLst>
                <a:rect l="0" t="0" r="r" b="b"/>
                <a:pathLst>
                  <a:path w="155" h="283">
                    <a:moveTo>
                      <a:pt x="155" y="0"/>
                    </a:moveTo>
                    <a:cubicBezTo>
                      <a:pt x="152" y="9"/>
                      <a:pt x="153" y="21"/>
                      <a:pt x="146" y="26"/>
                    </a:cubicBezTo>
                    <a:cubicBezTo>
                      <a:pt x="122" y="43"/>
                      <a:pt x="90" y="46"/>
                      <a:pt x="66" y="62"/>
                    </a:cubicBezTo>
                    <a:cubicBezTo>
                      <a:pt x="32" y="113"/>
                      <a:pt x="47" y="171"/>
                      <a:pt x="13" y="221"/>
                    </a:cubicBezTo>
                    <a:cubicBezTo>
                      <a:pt x="0" y="259"/>
                      <a:pt x="4" y="239"/>
                      <a:pt x="4" y="283"/>
                    </a:cubicBezTo>
                  </a:path>
                </a:pathLst>
              </a:custGeom>
              <a:noFill/>
              <a:ln w="9525">
                <a:solidFill>
                  <a:srgbClr val="990000"/>
                </a:solidFill>
                <a:round/>
              </a:ln>
            </p:spPr>
            <p:txBody>
              <a:bodyPr/>
              <a:lstStyle/>
              <a:p>
                <a:endParaRPr lang="zh-CN" altLang="en-US"/>
              </a:p>
            </p:txBody>
          </p:sp>
          <p:sp>
            <p:nvSpPr>
              <p:cNvPr id="14435" name="任意多边形 28771"/>
              <p:cNvSpPr>
                <a:spLocks noChangeArrowheads="1"/>
              </p:cNvSpPr>
              <p:nvPr>
                <p:custDataLst>
                  <p:tags r:id="rId101"/>
                </p:custDataLst>
              </p:nvPr>
            </p:nvSpPr>
            <p:spPr bwMode="auto">
              <a:xfrm>
                <a:off x="2090" y="2765"/>
                <a:ext cx="90" cy="242"/>
              </a:xfrm>
              <a:custGeom>
                <a:cxnLst>
                  <a:cxn ang="0">
                    <a:pos x="90" y="0"/>
                  </a:cxn>
                  <a:cxn ang="0">
                    <a:pos x="19" y="62"/>
                  </a:cxn>
                  <a:cxn ang="0">
                    <a:pos x="10" y="168"/>
                  </a:cxn>
                  <a:cxn ang="0">
                    <a:pos x="1" y="204"/>
                  </a:cxn>
                </a:cxnLst>
                <a:rect l="0" t="0" r="r" b="b"/>
                <a:pathLst>
                  <a:path w="90" h="241">
                    <a:moveTo>
                      <a:pt x="90" y="0"/>
                    </a:moveTo>
                    <a:cubicBezTo>
                      <a:pt x="28" y="41"/>
                      <a:pt x="49" y="17"/>
                      <a:pt x="19" y="62"/>
                    </a:cubicBezTo>
                    <a:cubicBezTo>
                      <a:pt x="16" y="97"/>
                      <a:pt x="15" y="133"/>
                      <a:pt x="10" y="168"/>
                    </a:cubicBezTo>
                    <a:cubicBezTo>
                      <a:pt x="0" y="242"/>
                      <a:pt x="1" y="172"/>
                      <a:pt x="1" y="204"/>
                    </a:cubicBezTo>
                  </a:path>
                </a:pathLst>
              </a:custGeom>
              <a:noFill/>
              <a:ln w="9525">
                <a:solidFill>
                  <a:srgbClr val="990000"/>
                </a:solidFill>
                <a:round/>
              </a:ln>
            </p:spPr>
            <p:txBody>
              <a:bodyPr/>
              <a:lstStyle/>
              <a:p>
                <a:endParaRPr lang="zh-CN" altLang="en-US"/>
              </a:p>
            </p:txBody>
          </p:sp>
        </p:grpSp>
        <p:grpSp>
          <p:nvGrpSpPr>
            <p:cNvPr id="14436" name="组合 28772"/>
            <p:cNvGrpSpPr/>
            <p:nvPr>
              <p:custDataLst>
                <p:tags r:id="rId102"/>
              </p:custDataLst>
            </p:nvPr>
          </p:nvGrpSpPr>
          <p:grpSpPr>
            <a:xfrm>
              <a:off x="2251" y="2596"/>
              <a:ext cx="195" cy="435"/>
              <a:chOff x="2251" y="2596"/>
              <a:chExt cx="195" cy="435"/>
            </a:xfrm>
          </p:grpSpPr>
          <p:sp>
            <p:nvSpPr>
              <p:cNvPr id="14437" name="任意多边形 28773"/>
              <p:cNvSpPr>
                <a:spLocks noChangeArrowheads="1"/>
              </p:cNvSpPr>
              <p:nvPr>
                <p:custDataLst>
                  <p:tags r:id="rId103"/>
                </p:custDataLst>
              </p:nvPr>
            </p:nvSpPr>
            <p:spPr bwMode="auto">
              <a:xfrm>
                <a:off x="2251" y="2596"/>
                <a:ext cx="186" cy="417"/>
              </a:xfrm>
              <a:custGeom>
                <a:cxnLst>
                  <a:cxn ang="0">
                    <a:pos x="186" y="0"/>
                  </a:cxn>
                  <a:cxn ang="0">
                    <a:pos x="106" y="107"/>
                  </a:cxn>
                  <a:cxn ang="0">
                    <a:pos x="80" y="240"/>
                  </a:cxn>
                  <a:cxn ang="0">
                    <a:pos x="62" y="328"/>
                  </a:cxn>
                  <a:cxn ang="0">
                    <a:pos x="26" y="373"/>
                  </a:cxn>
                  <a:cxn ang="0">
                    <a:pos x="0" y="417"/>
                  </a:cxn>
                </a:cxnLst>
                <a:rect l="0" t="0" r="r" b="b"/>
                <a:pathLst>
                  <a:path w="186" h="417">
                    <a:moveTo>
                      <a:pt x="186" y="0"/>
                    </a:moveTo>
                    <a:cubicBezTo>
                      <a:pt x="171" y="44"/>
                      <a:pt x="132" y="69"/>
                      <a:pt x="106" y="107"/>
                    </a:cubicBezTo>
                    <a:cubicBezTo>
                      <a:pt x="137" y="152"/>
                      <a:pt x="133" y="222"/>
                      <a:pt x="80" y="240"/>
                    </a:cubicBezTo>
                    <a:cubicBezTo>
                      <a:pt x="57" y="284"/>
                      <a:pt x="33" y="286"/>
                      <a:pt x="62" y="328"/>
                    </a:cubicBezTo>
                    <a:cubicBezTo>
                      <a:pt x="44" y="381"/>
                      <a:pt x="67" y="332"/>
                      <a:pt x="26" y="373"/>
                    </a:cubicBezTo>
                    <a:cubicBezTo>
                      <a:pt x="16" y="383"/>
                      <a:pt x="7" y="404"/>
                      <a:pt x="0" y="417"/>
                    </a:cubicBezTo>
                  </a:path>
                </a:pathLst>
              </a:custGeom>
              <a:noFill/>
              <a:ln w="9525">
                <a:solidFill>
                  <a:srgbClr val="990000"/>
                </a:solidFill>
                <a:round/>
              </a:ln>
            </p:spPr>
            <p:txBody>
              <a:bodyPr/>
              <a:lstStyle/>
              <a:p>
                <a:endParaRPr lang="zh-CN" altLang="en-US"/>
              </a:p>
            </p:txBody>
          </p:sp>
          <p:sp>
            <p:nvSpPr>
              <p:cNvPr id="14438" name="任意多边形 28774"/>
              <p:cNvSpPr>
                <a:spLocks noChangeArrowheads="1"/>
              </p:cNvSpPr>
              <p:nvPr>
                <p:custDataLst>
                  <p:tags r:id="rId104"/>
                </p:custDataLst>
              </p:nvPr>
            </p:nvSpPr>
            <p:spPr bwMode="auto">
              <a:xfrm>
                <a:off x="2384" y="2605"/>
                <a:ext cx="62" cy="426"/>
              </a:xfrm>
              <a:custGeom>
                <a:cxnLst>
                  <a:cxn ang="0">
                    <a:pos x="53" y="0"/>
                  </a:cxn>
                  <a:cxn ang="0">
                    <a:pos x="17" y="89"/>
                  </a:cxn>
                  <a:cxn ang="0">
                    <a:pos x="26" y="124"/>
                  </a:cxn>
                  <a:cxn ang="0">
                    <a:pos x="62" y="178"/>
                  </a:cxn>
                  <a:cxn ang="0">
                    <a:pos x="53" y="222"/>
                  </a:cxn>
                  <a:cxn ang="0">
                    <a:pos x="26" y="240"/>
                  </a:cxn>
                  <a:cxn ang="0">
                    <a:pos x="0" y="293"/>
                  </a:cxn>
                  <a:cxn ang="0">
                    <a:pos x="53" y="372"/>
                  </a:cxn>
                  <a:cxn ang="0">
                    <a:pos x="44" y="426"/>
                  </a:cxn>
                </a:cxnLst>
                <a:rect l="0" t="0" r="r" b="b"/>
                <a:pathLst>
                  <a:path w="62" h="426">
                    <a:moveTo>
                      <a:pt x="53" y="0"/>
                    </a:moveTo>
                    <a:cubicBezTo>
                      <a:pt x="42" y="33"/>
                      <a:pt x="36" y="60"/>
                      <a:pt x="17" y="89"/>
                    </a:cubicBezTo>
                    <a:cubicBezTo>
                      <a:pt x="20" y="101"/>
                      <a:pt x="21" y="113"/>
                      <a:pt x="26" y="124"/>
                    </a:cubicBezTo>
                    <a:cubicBezTo>
                      <a:pt x="36" y="143"/>
                      <a:pt x="62" y="178"/>
                      <a:pt x="62" y="178"/>
                    </a:cubicBezTo>
                    <a:cubicBezTo>
                      <a:pt x="59" y="193"/>
                      <a:pt x="61" y="209"/>
                      <a:pt x="53" y="222"/>
                    </a:cubicBezTo>
                    <a:cubicBezTo>
                      <a:pt x="48" y="231"/>
                      <a:pt x="34" y="232"/>
                      <a:pt x="26" y="240"/>
                    </a:cubicBezTo>
                    <a:cubicBezTo>
                      <a:pt x="10" y="256"/>
                      <a:pt x="7" y="272"/>
                      <a:pt x="0" y="293"/>
                    </a:cubicBezTo>
                    <a:cubicBezTo>
                      <a:pt x="12" y="341"/>
                      <a:pt x="26" y="333"/>
                      <a:pt x="53" y="372"/>
                    </a:cubicBezTo>
                    <a:cubicBezTo>
                      <a:pt x="43" y="420"/>
                      <a:pt x="44" y="402"/>
                      <a:pt x="44" y="426"/>
                    </a:cubicBezTo>
                  </a:path>
                </a:pathLst>
              </a:custGeom>
              <a:noFill/>
              <a:ln w="9525">
                <a:solidFill>
                  <a:srgbClr val="990000"/>
                </a:solidFill>
                <a:round/>
              </a:ln>
            </p:spPr>
            <p:txBody>
              <a:bodyPr/>
              <a:lstStyle/>
              <a:p>
                <a:endParaRPr lang="zh-CN" altLang="en-US"/>
              </a:p>
            </p:txBody>
          </p:sp>
        </p:grpSp>
        <p:grpSp>
          <p:nvGrpSpPr>
            <p:cNvPr id="14439" name="组合 28775"/>
            <p:cNvGrpSpPr/>
            <p:nvPr>
              <p:custDataLst>
                <p:tags r:id="rId105"/>
              </p:custDataLst>
            </p:nvPr>
          </p:nvGrpSpPr>
          <p:grpSpPr>
            <a:xfrm>
              <a:off x="2469" y="2658"/>
              <a:ext cx="376" cy="382"/>
              <a:chOff x="2469" y="2658"/>
              <a:chExt cx="376" cy="382"/>
            </a:xfrm>
          </p:grpSpPr>
          <p:sp>
            <p:nvSpPr>
              <p:cNvPr id="14440" name="任意多边形 28776"/>
              <p:cNvSpPr>
                <a:spLocks noChangeArrowheads="1"/>
              </p:cNvSpPr>
              <p:nvPr>
                <p:custDataLst>
                  <p:tags r:id="rId106"/>
                </p:custDataLst>
              </p:nvPr>
            </p:nvSpPr>
            <p:spPr bwMode="auto">
              <a:xfrm>
                <a:off x="2712" y="2800"/>
                <a:ext cx="133" cy="240"/>
              </a:xfrm>
              <a:custGeom>
                <a:cxnLst>
                  <a:cxn ang="0">
                    <a:pos x="0" y="0"/>
                  </a:cxn>
                  <a:cxn ang="0">
                    <a:pos x="97" y="124"/>
                  </a:cxn>
                  <a:cxn ang="0">
                    <a:pos x="133" y="204"/>
                  </a:cxn>
                  <a:cxn ang="0">
                    <a:pos x="115" y="240"/>
                  </a:cxn>
                </a:cxnLst>
                <a:rect l="0" t="0" r="r" b="b"/>
                <a:pathLst>
                  <a:path w="133" h="240">
                    <a:moveTo>
                      <a:pt x="0" y="0"/>
                    </a:moveTo>
                    <a:cubicBezTo>
                      <a:pt x="38" y="40"/>
                      <a:pt x="49" y="93"/>
                      <a:pt x="97" y="124"/>
                    </a:cubicBezTo>
                    <a:cubicBezTo>
                      <a:pt x="107" y="153"/>
                      <a:pt x="123" y="175"/>
                      <a:pt x="133" y="204"/>
                    </a:cubicBezTo>
                    <a:cubicBezTo>
                      <a:pt x="113" y="233"/>
                      <a:pt x="115" y="220"/>
                      <a:pt x="115" y="240"/>
                    </a:cubicBezTo>
                  </a:path>
                </a:pathLst>
              </a:custGeom>
              <a:noFill/>
              <a:ln w="9525">
                <a:solidFill>
                  <a:srgbClr val="990000"/>
                </a:solidFill>
                <a:round/>
              </a:ln>
            </p:spPr>
            <p:txBody>
              <a:bodyPr/>
              <a:lstStyle/>
              <a:p>
                <a:endParaRPr lang="zh-CN" altLang="en-US"/>
              </a:p>
            </p:txBody>
          </p:sp>
          <p:sp>
            <p:nvSpPr>
              <p:cNvPr id="14441" name="任意多边形 28777"/>
              <p:cNvSpPr>
                <a:spLocks noChangeArrowheads="1"/>
              </p:cNvSpPr>
              <p:nvPr>
                <p:custDataLst>
                  <p:tags r:id="rId107"/>
                </p:custDataLst>
              </p:nvPr>
            </p:nvSpPr>
            <p:spPr bwMode="auto">
              <a:xfrm>
                <a:off x="2623" y="2800"/>
                <a:ext cx="89" cy="213"/>
              </a:xfrm>
              <a:custGeom>
                <a:cxnLst>
                  <a:cxn ang="0">
                    <a:pos x="89" y="0"/>
                  </a:cxn>
                  <a:cxn ang="0">
                    <a:pos x="44" y="80"/>
                  </a:cxn>
                  <a:cxn ang="0">
                    <a:pos x="89" y="151"/>
                  </a:cxn>
                  <a:cxn ang="0">
                    <a:pos x="53" y="195"/>
                  </a:cxn>
                  <a:cxn ang="0">
                    <a:pos x="0" y="213"/>
                  </a:cxn>
                </a:cxnLst>
                <a:rect l="0" t="0" r="r" b="b"/>
                <a:pathLst>
                  <a:path w="89" h="213">
                    <a:moveTo>
                      <a:pt x="89" y="0"/>
                    </a:moveTo>
                    <a:cubicBezTo>
                      <a:pt x="78" y="33"/>
                      <a:pt x="55" y="47"/>
                      <a:pt x="44" y="80"/>
                    </a:cubicBezTo>
                    <a:cubicBezTo>
                      <a:pt x="58" y="121"/>
                      <a:pt x="75" y="110"/>
                      <a:pt x="89" y="151"/>
                    </a:cubicBezTo>
                    <a:cubicBezTo>
                      <a:pt x="79" y="180"/>
                      <a:pt x="85" y="181"/>
                      <a:pt x="53" y="195"/>
                    </a:cubicBezTo>
                    <a:cubicBezTo>
                      <a:pt x="36" y="203"/>
                      <a:pt x="0" y="213"/>
                      <a:pt x="0" y="213"/>
                    </a:cubicBezTo>
                  </a:path>
                </a:pathLst>
              </a:custGeom>
              <a:noFill/>
              <a:ln w="9525">
                <a:solidFill>
                  <a:srgbClr val="990000"/>
                </a:solidFill>
                <a:round/>
              </a:ln>
            </p:spPr>
            <p:txBody>
              <a:bodyPr/>
              <a:lstStyle/>
              <a:p>
                <a:endParaRPr lang="zh-CN" altLang="en-US"/>
              </a:p>
            </p:txBody>
          </p:sp>
          <p:sp>
            <p:nvSpPr>
              <p:cNvPr id="14442" name="任意多边形 28778"/>
              <p:cNvSpPr>
                <a:spLocks noChangeArrowheads="1"/>
              </p:cNvSpPr>
              <p:nvPr>
                <p:custDataLst>
                  <p:tags r:id="rId108"/>
                </p:custDataLst>
              </p:nvPr>
            </p:nvSpPr>
            <p:spPr bwMode="auto">
              <a:xfrm>
                <a:off x="2469" y="2658"/>
                <a:ext cx="181" cy="355"/>
              </a:xfrm>
              <a:custGeom>
                <a:cxnLst>
                  <a:cxn ang="0">
                    <a:pos x="181" y="0"/>
                  </a:cxn>
                  <a:cxn ang="0">
                    <a:pos x="172" y="27"/>
                  </a:cxn>
                  <a:cxn ang="0">
                    <a:pos x="119" y="45"/>
                  </a:cxn>
                  <a:cxn ang="0">
                    <a:pos x="101" y="71"/>
                  </a:cxn>
                  <a:cxn ang="0">
                    <a:pos x="110" y="133"/>
                  </a:cxn>
                  <a:cxn ang="0">
                    <a:pos x="39" y="275"/>
                  </a:cxn>
                  <a:cxn ang="0">
                    <a:pos x="30" y="311"/>
                  </a:cxn>
                  <a:cxn ang="0">
                    <a:pos x="30" y="355"/>
                  </a:cxn>
                </a:cxnLst>
                <a:rect l="0" t="0" r="r" b="b"/>
                <a:pathLst>
                  <a:path w="181" h="355">
                    <a:moveTo>
                      <a:pt x="181" y="0"/>
                    </a:moveTo>
                    <a:cubicBezTo>
                      <a:pt x="178" y="9"/>
                      <a:pt x="180" y="21"/>
                      <a:pt x="172" y="27"/>
                    </a:cubicBezTo>
                    <a:cubicBezTo>
                      <a:pt x="157" y="38"/>
                      <a:pt x="119" y="45"/>
                      <a:pt x="119" y="45"/>
                    </a:cubicBezTo>
                    <a:cubicBezTo>
                      <a:pt x="113" y="54"/>
                      <a:pt x="102" y="61"/>
                      <a:pt x="101" y="71"/>
                    </a:cubicBezTo>
                    <a:cubicBezTo>
                      <a:pt x="99" y="92"/>
                      <a:pt x="110" y="112"/>
                      <a:pt x="110" y="133"/>
                    </a:cubicBezTo>
                    <a:cubicBezTo>
                      <a:pt x="110" y="195"/>
                      <a:pt x="100" y="254"/>
                      <a:pt x="39" y="275"/>
                    </a:cubicBezTo>
                    <a:cubicBezTo>
                      <a:pt x="36" y="287"/>
                      <a:pt x="35" y="300"/>
                      <a:pt x="30" y="311"/>
                    </a:cubicBezTo>
                    <a:cubicBezTo>
                      <a:pt x="13" y="350"/>
                      <a:pt x="0" y="325"/>
                      <a:pt x="30" y="355"/>
                    </a:cubicBezTo>
                  </a:path>
                </a:pathLst>
              </a:custGeom>
              <a:noFill/>
              <a:ln w="9525">
                <a:solidFill>
                  <a:srgbClr val="990000"/>
                </a:solidFill>
                <a:round/>
              </a:ln>
            </p:spPr>
            <p:txBody>
              <a:bodyPr/>
              <a:lstStyle/>
              <a:p>
                <a:endParaRPr lang="zh-CN" altLang="en-US"/>
              </a:p>
            </p:txBody>
          </p:sp>
        </p:grpSp>
        <p:grpSp>
          <p:nvGrpSpPr>
            <p:cNvPr id="14443" name="组合 28779"/>
            <p:cNvGrpSpPr/>
            <p:nvPr>
              <p:custDataLst>
                <p:tags r:id="rId109"/>
              </p:custDataLst>
            </p:nvPr>
          </p:nvGrpSpPr>
          <p:grpSpPr>
            <a:xfrm>
              <a:off x="2853" y="2720"/>
              <a:ext cx="271" cy="337"/>
              <a:chOff x="2853" y="2720"/>
              <a:chExt cx="271" cy="337"/>
            </a:xfrm>
          </p:grpSpPr>
          <p:sp>
            <p:nvSpPr>
              <p:cNvPr id="14444" name="任意多边形 28780"/>
              <p:cNvSpPr>
                <a:spLocks noChangeArrowheads="1"/>
              </p:cNvSpPr>
              <p:nvPr>
                <p:custDataLst>
                  <p:tags r:id="rId110"/>
                </p:custDataLst>
              </p:nvPr>
            </p:nvSpPr>
            <p:spPr bwMode="auto">
              <a:xfrm>
                <a:off x="2853" y="2738"/>
                <a:ext cx="169" cy="275"/>
              </a:xfrm>
              <a:custGeom>
                <a:cxnLst>
                  <a:cxn ang="0">
                    <a:pos x="169" y="0"/>
                  </a:cxn>
                  <a:cxn ang="0">
                    <a:pos x="54" y="36"/>
                  </a:cxn>
                  <a:cxn ang="0">
                    <a:pos x="45" y="107"/>
                  </a:cxn>
                  <a:cxn ang="0">
                    <a:pos x="0" y="231"/>
                  </a:cxn>
                  <a:cxn ang="0">
                    <a:pos x="18" y="275"/>
                  </a:cxn>
                </a:cxnLst>
                <a:rect l="0" t="0" r="r" b="b"/>
                <a:pathLst>
                  <a:path w="169" h="275">
                    <a:moveTo>
                      <a:pt x="169" y="0"/>
                    </a:moveTo>
                    <a:cubicBezTo>
                      <a:pt x="128" y="14"/>
                      <a:pt x="90" y="11"/>
                      <a:pt x="54" y="36"/>
                    </a:cubicBezTo>
                    <a:cubicBezTo>
                      <a:pt x="20" y="86"/>
                      <a:pt x="45" y="36"/>
                      <a:pt x="45" y="107"/>
                    </a:cubicBezTo>
                    <a:cubicBezTo>
                      <a:pt x="45" y="155"/>
                      <a:pt x="14" y="188"/>
                      <a:pt x="0" y="231"/>
                    </a:cubicBezTo>
                    <a:cubicBezTo>
                      <a:pt x="11" y="263"/>
                      <a:pt x="5" y="249"/>
                      <a:pt x="18" y="275"/>
                    </a:cubicBezTo>
                  </a:path>
                </a:pathLst>
              </a:custGeom>
              <a:noFill/>
              <a:ln w="9525">
                <a:solidFill>
                  <a:srgbClr val="990000"/>
                </a:solidFill>
                <a:round/>
              </a:ln>
            </p:spPr>
            <p:txBody>
              <a:bodyPr/>
              <a:lstStyle/>
              <a:p>
                <a:endParaRPr lang="zh-CN" altLang="en-US"/>
              </a:p>
            </p:txBody>
          </p:sp>
          <p:sp>
            <p:nvSpPr>
              <p:cNvPr id="14445" name="任意多边形 28781"/>
              <p:cNvSpPr>
                <a:spLocks noChangeArrowheads="1"/>
              </p:cNvSpPr>
              <p:nvPr>
                <p:custDataLst>
                  <p:tags r:id="rId111"/>
                </p:custDataLst>
              </p:nvPr>
            </p:nvSpPr>
            <p:spPr bwMode="auto">
              <a:xfrm>
                <a:off x="2945" y="2729"/>
                <a:ext cx="68" cy="328"/>
              </a:xfrm>
              <a:custGeom>
                <a:cxnLst>
                  <a:cxn ang="0">
                    <a:pos x="68" y="0"/>
                  </a:cxn>
                  <a:cxn ang="0">
                    <a:pos x="15" y="71"/>
                  </a:cxn>
                  <a:cxn ang="0">
                    <a:pos x="32" y="213"/>
                  </a:cxn>
                  <a:cxn ang="0">
                    <a:pos x="15" y="328"/>
                  </a:cxn>
                </a:cxnLst>
                <a:rect l="0" t="0" r="r" b="b"/>
                <a:pathLst>
                  <a:path w="68" h="328">
                    <a:moveTo>
                      <a:pt x="68" y="0"/>
                    </a:moveTo>
                    <a:cubicBezTo>
                      <a:pt x="32" y="24"/>
                      <a:pt x="38" y="36"/>
                      <a:pt x="15" y="71"/>
                    </a:cubicBezTo>
                    <a:cubicBezTo>
                      <a:pt x="7" y="132"/>
                      <a:pt x="0" y="162"/>
                      <a:pt x="32" y="213"/>
                    </a:cubicBezTo>
                    <a:cubicBezTo>
                      <a:pt x="19" y="258"/>
                      <a:pt x="15" y="276"/>
                      <a:pt x="15" y="328"/>
                    </a:cubicBezTo>
                  </a:path>
                </a:pathLst>
              </a:custGeom>
              <a:noFill/>
              <a:ln w="9525">
                <a:solidFill>
                  <a:srgbClr val="990000"/>
                </a:solidFill>
                <a:round/>
              </a:ln>
            </p:spPr>
            <p:txBody>
              <a:bodyPr/>
              <a:lstStyle/>
              <a:p>
                <a:endParaRPr lang="zh-CN" altLang="en-US"/>
              </a:p>
            </p:txBody>
          </p:sp>
          <p:sp>
            <p:nvSpPr>
              <p:cNvPr id="14446" name="任意多边形 28782"/>
              <p:cNvSpPr>
                <a:spLocks noChangeArrowheads="1"/>
              </p:cNvSpPr>
              <p:nvPr>
                <p:custDataLst>
                  <p:tags r:id="rId112"/>
                </p:custDataLst>
              </p:nvPr>
            </p:nvSpPr>
            <p:spPr bwMode="auto">
              <a:xfrm>
                <a:off x="3002" y="2720"/>
                <a:ext cx="122" cy="328"/>
              </a:xfrm>
              <a:custGeom>
                <a:cxnLst>
                  <a:cxn ang="0">
                    <a:pos x="29" y="0"/>
                  </a:cxn>
                  <a:cxn ang="0">
                    <a:pos x="2" y="18"/>
                  </a:cxn>
                  <a:cxn ang="0">
                    <a:pos x="29" y="142"/>
                  </a:cxn>
                  <a:cxn ang="0">
                    <a:pos x="108" y="204"/>
                  </a:cxn>
                  <a:cxn ang="0">
                    <a:pos x="108" y="328"/>
                  </a:cxn>
                </a:cxnLst>
                <a:rect l="0" t="0" r="r" b="b"/>
                <a:pathLst>
                  <a:path w="122" h="328">
                    <a:moveTo>
                      <a:pt x="29" y="0"/>
                    </a:moveTo>
                    <a:cubicBezTo>
                      <a:pt x="20" y="6"/>
                      <a:pt x="5" y="8"/>
                      <a:pt x="2" y="18"/>
                    </a:cubicBezTo>
                    <a:cubicBezTo>
                      <a:pt x="0" y="25"/>
                      <a:pt x="21" y="134"/>
                      <a:pt x="29" y="142"/>
                    </a:cubicBezTo>
                    <a:cubicBezTo>
                      <a:pt x="53" y="166"/>
                      <a:pt x="84" y="180"/>
                      <a:pt x="108" y="204"/>
                    </a:cubicBezTo>
                    <a:cubicBezTo>
                      <a:pt x="122" y="246"/>
                      <a:pt x="108" y="284"/>
                      <a:pt x="108" y="328"/>
                    </a:cubicBezTo>
                  </a:path>
                </a:pathLst>
              </a:custGeom>
              <a:noFill/>
              <a:ln w="9525">
                <a:solidFill>
                  <a:srgbClr val="990000"/>
                </a:solidFill>
                <a:round/>
              </a:ln>
            </p:spPr>
            <p:txBody>
              <a:bodyPr/>
              <a:lstStyle/>
              <a:p>
                <a:endParaRPr lang="zh-CN" altLang="en-US"/>
              </a:p>
            </p:txBody>
          </p:sp>
        </p:grpSp>
        <p:grpSp>
          <p:nvGrpSpPr>
            <p:cNvPr id="14447" name="组合 28783"/>
            <p:cNvGrpSpPr/>
            <p:nvPr>
              <p:custDataLst>
                <p:tags r:id="rId113"/>
              </p:custDataLst>
            </p:nvPr>
          </p:nvGrpSpPr>
          <p:grpSpPr>
            <a:xfrm>
              <a:off x="3159" y="2623"/>
              <a:ext cx="317" cy="417"/>
              <a:chOff x="3159" y="2623"/>
              <a:chExt cx="317" cy="417"/>
            </a:xfrm>
          </p:grpSpPr>
          <p:sp>
            <p:nvSpPr>
              <p:cNvPr id="14448" name="任意多边形 28784"/>
              <p:cNvSpPr>
                <a:spLocks noChangeArrowheads="1"/>
              </p:cNvSpPr>
              <p:nvPr>
                <p:custDataLst>
                  <p:tags r:id="rId114"/>
                </p:custDataLst>
              </p:nvPr>
            </p:nvSpPr>
            <p:spPr bwMode="auto">
              <a:xfrm>
                <a:off x="3159" y="2623"/>
                <a:ext cx="173" cy="381"/>
              </a:xfrm>
              <a:custGeom>
                <a:cxnLst>
                  <a:cxn ang="0">
                    <a:pos x="173" y="0"/>
                  </a:cxn>
                  <a:cxn ang="0">
                    <a:pos x="93" y="44"/>
                  </a:cxn>
                  <a:cxn ang="0">
                    <a:pos x="31" y="230"/>
                  </a:cxn>
                  <a:cxn ang="0">
                    <a:pos x="5" y="346"/>
                  </a:cxn>
                  <a:cxn ang="0">
                    <a:pos x="13" y="381"/>
                  </a:cxn>
                </a:cxnLst>
                <a:rect l="0" t="0" r="r" b="b"/>
                <a:pathLst>
                  <a:path w="173" h="381">
                    <a:moveTo>
                      <a:pt x="173" y="0"/>
                    </a:moveTo>
                    <a:cubicBezTo>
                      <a:pt x="147" y="18"/>
                      <a:pt x="120" y="27"/>
                      <a:pt x="93" y="44"/>
                    </a:cubicBezTo>
                    <a:cubicBezTo>
                      <a:pt x="44" y="117"/>
                      <a:pt x="99" y="187"/>
                      <a:pt x="31" y="230"/>
                    </a:cubicBezTo>
                    <a:cubicBezTo>
                      <a:pt x="0" y="277"/>
                      <a:pt x="5" y="260"/>
                      <a:pt x="5" y="346"/>
                    </a:cubicBezTo>
                    <a:cubicBezTo>
                      <a:pt x="5" y="358"/>
                      <a:pt x="13" y="381"/>
                      <a:pt x="13" y="381"/>
                    </a:cubicBezTo>
                  </a:path>
                </a:pathLst>
              </a:custGeom>
              <a:noFill/>
              <a:ln w="9525">
                <a:solidFill>
                  <a:srgbClr val="990000"/>
                </a:solidFill>
                <a:round/>
              </a:ln>
            </p:spPr>
            <p:txBody>
              <a:bodyPr/>
              <a:lstStyle/>
              <a:p>
                <a:endParaRPr lang="zh-CN" altLang="en-US"/>
              </a:p>
            </p:txBody>
          </p:sp>
          <p:sp>
            <p:nvSpPr>
              <p:cNvPr id="14449" name="任意多边形 28785"/>
              <p:cNvSpPr>
                <a:spLocks noChangeArrowheads="1"/>
              </p:cNvSpPr>
              <p:nvPr>
                <p:custDataLst>
                  <p:tags r:id="rId115"/>
                </p:custDataLst>
              </p:nvPr>
            </p:nvSpPr>
            <p:spPr bwMode="auto">
              <a:xfrm>
                <a:off x="3323" y="2623"/>
                <a:ext cx="153" cy="417"/>
              </a:xfrm>
              <a:custGeom>
                <a:cxnLst>
                  <a:cxn ang="0">
                    <a:pos x="0" y="0"/>
                  </a:cxn>
                  <a:cxn ang="0">
                    <a:pos x="53" y="195"/>
                  </a:cxn>
                  <a:cxn ang="0">
                    <a:pos x="71" y="248"/>
                  </a:cxn>
                  <a:cxn ang="0">
                    <a:pos x="106" y="301"/>
                  </a:cxn>
                  <a:cxn ang="0">
                    <a:pos x="98" y="328"/>
                  </a:cxn>
                  <a:cxn ang="0">
                    <a:pos x="133" y="417"/>
                  </a:cxn>
                </a:cxnLst>
                <a:rect l="0" t="0" r="r" b="b"/>
                <a:pathLst>
                  <a:path w="153" h="417">
                    <a:moveTo>
                      <a:pt x="0" y="0"/>
                    </a:moveTo>
                    <a:cubicBezTo>
                      <a:pt x="13" y="65"/>
                      <a:pt x="35" y="131"/>
                      <a:pt x="53" y="195"/>
                    </a:cubicBezTo>
                    <a:cubicBezTo>
                      <a:pt x="58" y="213"/>
                      <a:pt x="61" y="232"/>
                      <a:pt x="71" y="248"/>
                    </a:cubicBezTo>
                    <a:cubicBezTo>
                      <a:pt x="83" y="266"/>
                      <a:pt x="106" y="301"/>
                      <a:pt x="106" y="301"/>
                    </a:cubicBezTo>
                    <a:cubicBezTo>
                      <a:pt x="103" y="310"/>
                      <a:pt x="96" y="319"/>
                      <a:pt x="98" y="328"/>
                    </a:cubicBezTo>
                    <a:cubicBezTo>
                      <a:pt x="102" y="353"/>
                      <a:pt x="153" y="397"/>
                      <a:pt x="133" y="417"/>
                    </a:cubicBezTo>
                  </a:path>
                </a:pathLst>
              </a:custGeom>
              <a:noFill/>
              <a:ln w="9525">
                <a:solidFill>
                  <a:srgbClr val="990000"/>
                </a:solidFill>
                <a:round/>
              </a:ln>
            </p:spPr>
            <p:txBody>
              <a:bodyPr/>
              <a:lstStyle/>
              <a:p>
                <a:endParaRPr lang="zh-CN" altLang="en-US"/>
              </a:p>
            </p:txBody>
          </p:sp>
          <p:sp>
            <p:nvSpPr>
              <p:cNvPr id="14450" name="任意多边形 28786"/>
              <p:cNvSpPr>
                <a:spLocks noChangeArrowheads="1"/>
              </p:cNvSpPr>
              <p:nvPr>
                <p:custDataLst>
                  <p:tags r:id="rId116"/>
                </p:custDataLst>
              </p:nvPr>
            </p:nvSpPr>
            <p:spPr bwMode="auto">
              <a:xfrm>
                <a:off x="3231" y="2765"/>
                <a:ext cx="128" cy="257"/>
              </a:xfrm>
              <a:custGeom>
                <a:cxnLst>
                  <a:cxn ang="0">
                    <a:pos x="128" y="0"/>
                  </a:cxn>
                  <a:cxn ang="0">
                    <a:pos x="12" y="97"/>
                  </a:cxn>
                  <a:cxn ang="0">
                    <a:pos x="39" y="257"/>
                  </a:cxn>
                </a:cxnLst>
                <a:rect l="0" t="0" r="r" b="b"/>
                <a:pathLst>
                  <a:path w="128" h="257">
                    <a:moveTo>
                      <a:pt x="128" y="0"/>
                    </a:moveTo>
                    <a:cubicBezTo>
                      <a:pt x="108" y="58"/>
                      <a:pt x="59" y="67"/>
                      <a:pt x="12" y="97"/>
                    </a:cubicBezTo>
                    <a:cubicBezTo>
                      <a:pt x="0" y="156"/>
                      <a:pt x="12" y="204"/>
                      <a:pt x="39" y="257"/>
                    </a:cubicBezTo>
                  </a:path>
                </a:pathLst>
              </a:custGeom>
              <a:noFill/>
              <a:ln w="9525">
                <a:solidFill>
                  <a:srgbClr val="990000"/>
                </a:solidFill>
                <a:round/>
              </a:ln>
            </p:spPr>
            <p:txBody>
              <a:bodyPr/>
              <a:lstStyle/>
              <a:p>
                <a:endParaRPr lang="zh-CN" altLang="en-US"/>
              </a:p>
            </p:txBody>
          </p:sp>
        </p:grpSp>
        <p:grpSp>
          <p:nvGrpSpPr>
            <p:cNvPr id="14451" name="组合 28787"/>
            <p:cNvGrpSpPr/>
            <p:nvPr>
              <p:custDataLst>
                <p:tags r:id="rId117"/>
              </p:custDataLst>
            </p:nvPr>
          </p:nvGrpSpPr>
          <p:grpSpPr>
            <a:xfrm>
              <a:off x="3518" y="2667"/>
              <a:ext cx="417" cy="357"/>
              <a:chOff x="3518" y="2667"/>
              <a:chExt cx="417" cy="357"/>
            </a:xfrm>
          </p:grpSpPr>
          <p:sp>
            <p:nvSpPr>
              <p:cNvPr id="14452" name="任意多边形 28788"/>
              <p:cNvSpPr>
                <a:spLocks noChangeArrowheads="1"/>
              </p:cNvSpPr>
              <p:nvPr>
                <p:custDataLst>
                  <p:tags r:id="rId118"/>
                </p:custDataLst>
              </p:nvPr>
            </p:nvSpPr>
            <p:spPr bwMode="auto">
              <a:xfrm>
                <a:off x="3704" y="2673"/>
                <a:ext cx="231" cy="351"/>
              </a:xfrm>
              <a:custGeom>
                <a:cxnLst>
                  <a:cxn ang="0">
                    <a:pos x="0" y="12"/>
                  </a:cxn>
                  <a:cxn ang="0">
                    <a:pos x="27" y="3"/>
                  </a:cxn>
                  <a:cxn ang="0">
                    <a:pos x="89" y="92"/>
                  </a:cxn>
                  <a:cxn ang="0">
                    <a:pos x="124" y="172"/>
                  </a:cxn>
                  <a:cxn ang="0">
                    <a:pos x="186" y="269"/>
                  </a:cxn>
                  <a:cxn ang="0">
                    <a:pos x="213" y="322"/>
                  </a:cxn>
                  <a:cxn ang="0">
                    <a:pos x="222" y="349"/>
                  </a:cxn>
                  <a:cxn ang="0">
                    <a:pos x="231" y="349"/>
                  </a:cxn>
                </a:cxnLst>
                <a:rect l="0" t="0" r="r" b="b"/>
                <a:pathLst>
                  <a:path w="231" h="351">
                    <a:moveTo>
                      <a:pt x="0" y="12"/>
                    </a:moveTo>
                    <a:cubicBezTo>
                      <a:pt x="9" y="9"/>
                      <a:pt x="18" y="0"/>
                      <a:pt x="27" y="3"/>
                    </a:cubicBezTo>
                    <a:cubicBezTo>
                      <a:pt x="42" y="8"/>
                      <a:pt x="79" y="79"/>
                      <a:pt x="89" y="92"/>
                    </a:cubicBezTo>
                    <a:cubicBezTo>
                      <a:pt x="99" y="121"/>
                      <a:pt x="112" y="144"/>
                      <a:pt x="124" y="172"/>
                    </a:cubicBezTo>
                    <a:cubicBezTo>
                      <a:pt x="147" y="222"/>
                      <a:pt x="140" y="237"/>
                      <a:pt x="186" y="269"/>
                    </a:cubicBezTo>
                    <a:cubicBezTo>
                      <a:pt x="209" y="338"/>
                      <a:pt x="178" y="253"/>
                      <a:pt x="213" y="322"/>
                    </a:cubicBezTo>
                    <a:cubicBezTo>
                      <a:pt x="217" y="330"/>
                      <a:pt x="217" y="341"/>
                      <a:pt x="222" y="349"/>
                    </a:cubicBezTo>
                    <a:cubicBezTo>
                      <a:pt x="224" y="351"/>
                      <a:pt x="228" y="349"/>
                      <a:pt x="231" y="349"/>
                    </a:cubicBezTo>
                  </a:path>
                </a:pathLst>
              </a:custGeom>
              <a:noFill/>
              <a:ln w="9525">
                <a:solidFill>
                  <a:srgbClr val="990000"/>
                </a:solidFill>
                <a:round/>
              </a:ln>
            </p:spPr>
            <p:txBody>
              <a:bodyPr/>
              <a:lstStyle/>
              <a:p>
                <a:endParaRPr lang="zh-CN" altLang="en-US"/>
              </a:p>
            </p:txBody>
          </p:sp>
          <p:sp>
            <p:nvSpPr>
              <p:cNvPr id="14453" name="任意多边形 28789"/>
              <p:cNvSpPr>
                <a:spLocks noChangeArrowheads="1"/>
              </p:cNvSpPr>
              <p:nvPr>
                <p:custDataLst>
                  <p:tags r:id="rId119"/>
                </p:custDataLst>
              </p:nvPr>
            </p:nvSpPr>
            <p:spPr bwMode="auto">
              <a:xfrm>
                <a:off x="3678" y="2667"/>
                <a:ext cx="150" cy="355"/>
              </a:xfrm>
              <a:custGeom>
                <a:cxnLst>
                  <a:cxn ang="0">
                    <a:pos x="17" y="0"/>
                  </a:cxn>
                  <a:cxn ang="0">
                    <a:pos x="0" y="133"/>
                  </a:cxn>
                  <a:cxn ang="0">
                    <a:pos x="26" y="213"/>
                  </a:cxn>
                  <a:cxn ang="0">
                    <a:pos x="62" y="266"/>
                  </a:cxn>
                  <a:cxn ang="0">
                    <a:pos x="150" y="355"/>
                  </a:cxn>
                </a:cxnLst>
                <a:rect l="0" t="0" r="r" b="b"/>
                <a:pathLst>
                  <a:path w="150" h="355">
                    <a:moveTo>
                      <a:pt x="17" y="0"/>
                    </a:moveTo>
                    <a:cubicBezTo>
                      <a:pt x="29" y="49"/>
                      <a:pt x="28" y="90"/>
                      <a:pt x="0" y="133"/>
                    </a:cubicBezTo>
                    <a:cubicBezTo>
                      <a:pt x="13" y="178"/>
                      <a:pt x="5" y="151"/>
                      <a:pt x="26" y="213"/>
                    </a:cubicBezTo>
                    <a:cubicBezTo>
                      <a:pt x="33" y="233"/>
                      <a:pt x="62" y="266"/>
                      <a:pt x="62" y="266"/>
                    </a:cubicBezTo>
                    <a:cubicBezTo>
                      <a:pt x="72" y="301"/>
                      <a:pt x="110" y="355"/>
                      <a:pt x="150" y="355"/>
                    </a:cubicBezTo>
                  </a:path>
                </a:pathLst>
              </a:custGeom>
              <a:noFill/>
              <a:ln w="9525">
                <a:solidFill>
                  <a:srgbClr val="990000"/>
                </a:solidFill>
                <a:round/>
              </a:ln>
            </p:spPr>
            <p:txBody>
              <a:bodyPr/>
              <a:lstStyle/>
              <a:p>
                <a:endParaRPr lang="zh-CN" altLang="en-US"/>
              </a:p>
            </p:txBody>
          </p:sp>
          <p:sp>
            <p:nvSpPr>
              <p:cNvPr id="14454" name="任意多边形 28790"/>
              <p:cNvSpPr>
                <a:spLocks noChangeArrowheads="1"/>
              </p:cNvSpPr>
              <p:nvPr>
                <p:custDataLst>
                  <p:tags r:id="rId120"/>
                </p:custDataLst>
              </p:nvPr>
            </p:nvSpPr>
            <p:spPr bwMode="auto">
              <a:xfrm>
                <a:off x="3518" y="2676"/>
                <a:ext cx="151" cy="346"/>
              </a:xfrm>
              <a:custGeom>
                <a:cxnLst>
                  <a:cxn ang="0">
                    <a:pos x="151" y="0"/>
                  </a:cxn>
                  <a:cxn ang="0">
                    <a:pos x="106" y="71"/>
                  </a:cxn>
                  <a:cxn ang="0">
                    <a:pos x="0" y="186"/>
                  </a:cxn>
                  <a:cxn ang="0">
                    <a:pos x="27" y="346"/>
                  </a:cxn>
                </a:cxnLst>
                <a:rect l="0" t="0" r="r" b="b"/>
                <a:pathLst>
                  <a:path w="151" h="346">
                    <a:moveTo>
                      <a:pt x="151" y="0"/>
                    </a:moveTo>
                    <a:cubicBezTo>
                      <a:pt x="140" y="43"/>
                      <a:pt x="149" y="57"/>
                      <a:pt x="106" y="71"/>
                    </a:cubicBezTo>
                    <a:cubicBezTo>
                      <a:pt x="57" y="105"/>
                      <a:pt x="20" y="128"/>
                      <a:pt x="0" y="186"/>
                    </a:cubicBezTo>
                    <a:cubicBezTo>
                      <a:pt x="18" y="247"/>
                      <a:pt x="27" y="282"/>
                      <a:pt x="27" y="346"/>
                    </a:cubicBezTo>
                  </a:path>
                </a:pathLst>
              </a:custGeom>
              <a:noFill/>
              <a:ln w="9525">
                <a:solidFill>
                  <a:srgbClr val="990000"/>
                </a:solidFill>
                <a:round/>
              </a:ln>
            </p:spPr>
            <p:txBody>
              <a:bodyPr/>
              <a:lstStyle/>
              <a:p>
                <a:endParaRPr lang="zh-CN" altLang="en-US"/>
              </a:p>
            </p:txBody>
          </p:sp>
        </p:grpSp>
      </p:grpSp>
      <p:sp>
        <p:nvSpPr>
          <p:cNvPr id="28792" name="矩形 28791"/>
          <p:cNvSpPr>
            <a:spLocks noChangeArrowheads="1"/>
          </p:cNvSpPr>
          <p:nvPr>
            <p:custDataLst>
              <p:tags r:id="rId121"/>
            </p:custDataLst>
          </p:nvPr>
        </p:nvSpPr>
        <p:spPr bwMode="auto">
          <a:xfrm>
            <a:off x="5638892" y="457278"/>
            <a:ext cx="3505108" cy="6095840"/>
          </a:xfrm>
          <a:prstGeom prst="rect">
            <a:avLst/>
          </a:prstGeom>
          <a:solidFill>
            <a:srgbClr val="FFFFFF">
              <a:alpha val="52000"/>
            </a:srgbClr>
          </a:solidFill>
          <a:ln w="9525">
            <a:noFill/>
            <a:miter lim="800000"/>
          </a:ln>
        </p:spPr>
        <p:txBody>
          <a:bodyPr lIns="0" tIns="0" rIns="162000" anchor="ctr" anchorCtr="1"/>
          <a:lstStyle/>
          <a:p>
            <a:pPr hangingPunct="0">
              <a:lnSpc>
                <a:spcPct val="150000"/>
              </a:lnSpc>
              <a:buClr>
                <a:schemeClr val="accent2"/>
              </a:buClr>
              <a:buSzPct val="80000"/>
              <a:buFont typeface="Wingdings" panose="05000000000000000000" pitchFamily="2" charset="2"/>
              <a:buNone/>
            </a:pPr>
            <a:r>
              <a:rPr lang="zh-CN" altLang="en-US" sz="2400" b="1">
                <a:latin typeface="仿宋" panose="02010609060101010101" pitchFamily="49" charset="-122"/>
                <a:ea typeface="仿宋" panose="02010609060101010101" pitchFamily="49" charset="-122"/>
              </a:rPr>
              <a:t> </a:t>
            </a:r>
            <a:r>
              <a:rPr lang="zh-CN" altLang="en-US" sz="2400" b="1" smtClean="0">
                <a:latin typeface="仿宋" panose="02010609060101010101" pitchFamily="49" charset="-122"/>
                <a:ea typeface="仿宋" panose="02010609060101010101" pitchFamily="49" charset="-122"/>
              </a:rPr>
              <a:t>  </a:t>
            </a:r>
            <a:r>
              <a:rPr lang="zh-CN" altLang="en-US" sz="2400" b="1" smtClean="0">
                <a:solidFill>
                  <a:srgbClr val="009900"/>
                </a:solidFill>
                <a:latin typeface="仿宋" panose="02010609060101010101" pitchFamily="49" charset="-122"/>
                <a:ea typeface="仿宋" panose="02010609060101010101" pitchFamily="49" charset="-122"/>
              </a:rPr>
              <a:t>在</a:t>
            </a:r>
            <a:r>
              <a:rPr lang="zh-CN" altLang="en-US" sz="2400" b="1">
                <a:solidFill>
                  <a:srgbClr val="009900"/>
                </a:solidFill>
                <a:latin typeface="仿宋" panose="02010609060101010101" pitchFamily="49" charset="-122"/>
                <a:ea typeface="仿宋" panose="02010609060101010101" pitchFamily="49" charset="-122"/>
              </a:rPr>
              <a:t>十六种元素中</a:t>
            </a:r>
            <a:r>
              <a:rPr lang="zh-CN" altLang="en-US" sz="2400" b="1">
                <a:solidFill>
                  <a:schemeClr val="hlink"/>
                </a:solidFill>
                <a:latin typeface="仿宋" panose="02010609060101010101" pitchFamily="49" charset="-122"/>
                <a:ea typeface="仿宋" panose="02010609060101010101" pitchFamily="49" charset="-122"/>
              </a:rPr>
              <a:t>碳、氧、氢</a:t>
            </a:r>
            <a:r>
              <a:rPr lang="zh-CN" altLang="en-US" sz="2400" b="1">
                <a:solidFill>
                  <a:srgbClr val="009900"/>
                </a:solidFill>
                <a:latin typeface="仿宋" panose="02010609060101010101" pitchFamily="49" charset="-122"/>
                <a:ea typeface="仿宋" panose="02010609060101010101" pitchFamily="49" charset="-122"/>
              </a:rPr>
              <a:t>三种元素需要量最大，经植物的光合作用获取；作物需要量</a:t>
            </a:r>
            <a:r>
              <a:rPr lang="zh-CN" altLang="en-US" sz="2400" b="1">
                <a:solidFill>
                  <a:srgbClr val="FF3300"/>
                </a:solidFill>
                <a:latin typeface="仿宋" panose="02010609060101010101" pitchFamily="49" charset="-122"/>
                <a:ea typeface="仿宋" panose="02010609060101010101" pitchFamily="49" charset="-122"/>
              </a:rPr>
              <a:t>较大</a:t>
            </a:r>
            <a:r>
              <a:rPr lang="zh-CN" altLang="en-US" sz="2400" b="1">
                <a:solidFill>
                  <a:srgbClr val="009900"/>
                </a:solidFill>
                <a:latin typeface="仿宋" panose="02010609060101010101" pitchFamily="49" charset="-122"/>
                <a:ea typeface="仿宋" panose="02010609060101010101" pitchFamily="49" charset="-122"/>
              </a:rPr>
              <a:t>的</a:t>
            </a:r>
            <a:r>
              <a:rPr lang="zh-CN" altLang="en-US" sz="2400" b="1">
                <a:solidFill>
                  <a:srgbClr val="FF0000"/>
                </a:solidFill>
                <a:latin typeface="仿宋" panose="02010609060101010101" pitchFamily="49" charset="-122"/>
                <a:ea typeface="仿宋" panose="02010609060101010101" pitchFamily="49" charset="-122"/>
              </a:rPr>
              <a:t>氮、磷、钾</a:t>
            </a:r>
            <a:r>
              <a:rPr lang="zh-CN" altLang="en-US" sz="2400" b="1">
                <a:solidFill>
                  <a:srgbClr val="009900"/>
                </a:solidFill>
                <a:latin typeface="仿宋" panose="02010609060101010101" pitchFamily="49" charset="-122"/>
                <a:ea typeface="仿宋" panose="02010609060101010101" pitchFamily="49" charset="-122"/>
              </a:rPr>
              <a:t>则需从</a:t>
            </a:r>
            <a:r>
              <a:rPr lang="zh-CN" altLang="en-US" sz="2400" b="1">
                <a:solidFill>
                  <a:srgbClr val="0000FF"/>
                </a:solidFill>
                <a:latin typeface="仿宋" panose="02010609060101010101" pitchFamily="49" charset="-122"/>
                <a:ea typeface="仿宋" panose="02010609060101010101" pitchFamily="49" charset="-122"/>
              </a:rPr>
              <a:t>土壤</a:t>
            </a:r>
            <a:r>
              <a:rPr lang="zh-CN" altLang="en-US" sz="2400" b="1">
                <a:solidFill>
                  <a:srgbClr val="009900"/>
                </a:solidFill>
                <a:latin typeface="仿宋" panose="02010609060101010101" pitchFamily="49" charset="-122"/>
                <a:ea typeface="仿宋" panose="02010609060101010101" pitchFamily="49" charset="-122"/>
              </a:rPr>
              <a:t>中吸收，而土壤里</a:t>
            </a:r>
            <a:r>
              <a:rPr lang="zh-CN" altLang="en-US" sz="2400" b="1">
                <a:solidFill>
                  <a:srgbClr val="FF0000"/>
                </a:solidFill>
                <a:latin typeface="仿宋" panose="02010609060101010101" pitchFamily="49" charset="-122"/>
                <a:ea typeface="仿宋" panose="02010609060101010101" pitchFamily="49" charset="-122"/>
              </a:rPr>
              <a:t>氮、磷、钾</a:t>
            </a:r>
            <a:r>
              <a:rPr lang="zh-CN" altLang="en-US" sz="2400" b="1">
                <a:solidFill>
                  <a:srgbClr val="009900"/>
                </a:solidFill>
                <a:latin typeface="仿宋" panose="02010609060101010101" pitchFamily="49" charset="-122"/>
                <a:ea typeface="仿宋" panose="02010609060101010101" pitchFamily="49" charset="-122"/>
              </a:rPr>
              <a:t>三种元素含量往往</a:t>
            </a:r>
            <a:r>
              <a:rPr lang="zh-CN" altLang="en-US" sz="2400" b="1">
                <a:solidFill>
                  <a:srgbClr val="0000FF"/>
                </a:solidFill>
                <a:latin typeface="仿宋" panose="02010609060101010101" pitchFamily="49" charset="-122"/>
                <a:ea typeface="仿宋" panose="02010609060101010101" pitchFamily="49" charset="-122"/>
              </a:rPr>
              <a:t>难以</a:t>
            </a:r>
            <a:r>
              <a:rPr lang="zh-CN" altLang="en-US" sz="2400" b="1">
                <a:solidFill>
                  <a:srgbClr val="009900"/>
                </a:solidFill>
                <a:latin typeface="仿宋" panose="02010609060101010101" pitchFamily="49" charset="-122"/>
                <a:ea typeface="仿宋" panose="02010609060101010101" pitchFamily="49" charset="-122"/>
              </a:rPr>
              <a:t>满足农作物的需要，因此</a:t>
            </a:r>
            <a:r>
              <a:rPr lang="zh-CN" altLang="en-US" sz="2400" b="1">
                <a:solidFill>
                  <a:srgbClr val="FF3300"/>
                </a:solidFill>
                <a:latin typeface="仿宋" panose="02010609060101010101" pitchFamily="49" charset="-122"/>
                <a:ea typeface="仿宋" panose="02010609060101010101" pitchFamily="49" charset="-122"/>
              </a:rPr>
              <a:t>氮肥、磷肥和钾肥</a:t>
            </a:r>
            <a:r>
              <a:rPr lang="zh-CN" altLang="en-US" sz="2400" b="1">
                <a:solidFill>
                  <a:srgbClr val="009900"/>
                </a:solidFill>
                <a:latin typeface="仿宋" panose="02010609060101010101" pitchFamily="49" charset="-122"/>
                <a:ea typeface="仿宋" panose="02010609060101010101" pitchFamily="49" charset="-122"/>
              </a:rPr>
              <a:t>是最</a:t>
            </a:r>
            <a:r>
              <a:rPr lang="zh-CN" altLang="en-US" sz="2400" b="1">
                <a:solidFill>
                  <a:srgbClr val="FF3300"/>
                </a:solidFill>
                <a:latin typeface="仿宋" panose="02010609060101010101" pitchFamily="49" charset="-122"/>
                <a:ea typeface="仿宋" panose="02010609060101010101" pitchFamily="49" charset="-122"/>
              </a:rPr>
              <a:t>主</a:t>
            </a:r>
            <a:r>
              <a:rPr lang="zh-CN" altLang="en-US" sz="2400" b="1">
                <a:solidFill>
                  <a:srgbClr val="009900"/>
                </a:solidFill>
                <a:latin typeface="仿宋" panose="02010609060101010101" pitchFamily="49" charset="-122"/>
                <a:ea typeface="仿宋" panose="02010609060101010101" pitchFamily="49" charset="-122"/>
              </a:rPr>
              <a:t>要的化学肥料。 </a:t>
            </a:r>
            <a:endParaRPr lang="zh-CN" altLang="en-US" sz="2400" b="1">
              <a:solidFill>
                <a:srgbClr val="009900"/>
              </a:solidFill>
              <a:latin typeface="仿宋" panose="02010609060101010101" pitchFamily="49" charset="-122"/>
              <a:ea typeface="仿宋" panose="02010609060101010101" pitchFamily="49" charset="-122"/>
            </a:endParaRPr>
          </a:p>
        </p:txBody>
      </p:sp>
      <p:grpSp>
        <p:nvGrpSpPr>
          <p:cNvPr id="28793" name="组合 28792"/>
          <p:cNvGrpSpPr/>
          <p:nvPr>
            <p:custDataLst>
              <p:tags r:id="rId122"/>
            </p:custDataLst>
          </p:nvPr>
        </p:nvGrpSpPr>
        <p:grpSpPr>
          <a:xfrm>
            <a:off x="228600" y="4800600"/>
            <a:ext cx="1066800" cy="1371600"/>
            <a:chOff x="1056" y="3072"/>
            <a:chExt cx="672" cy="864"/>
          </a:xfrm>
        </p:grpSpPr>
        <p:sp>
          <p:nvSpPr>
            <p:cNvPr id="14457" name="平行四边形 28793"/>
            <p:cNvSpPr>
              <a:spLocks noChangeArrowheads="1"/>
            </p:cNvSpPr>
            <p:nvPr>
              <p:custDataLst>
                <p:tags r:id="rId123"/>
              </p:custDataLst>
            </p:nvPr>
          </p:nvSpPr>
          <p:spPr bwMode="auto">
            <a:xfrm>
              <a:off x="1056" y="3072"/>
              <a:ext cx="624" cy="864"/>
            </a:xfrm>
            <a:prstGeom prst="parallelogram">
              <a:avLst>
                <a:gd name="adj" fmla="val 13620"/>
              </a:avLst>
            </a:prstGeom>
            <a:solidFill>
              <a:srgbClr val="CCFFFF"/>
            </a:solidFill>
            <a:ln w="9525">
              <a:solidFill>
                <a:srgbClr val="0000FF"/>
              </a:solidFill>
              <a:miter lim="800000"/>
            </a:ln>
          </p:spPr>
          <p:txBody>
            <a:bodyPr wrap="none" anchor="ctr"/>
            <a:lstStyle/>
            <a:p>
              <a:pPr algn="ctr">
                <a:spcBef>
                  <a:spcPct val="20000"/>
                </a:spcBef>
                <a:buFontTx/>
                <a:buNone/>
              </a:pPr>
              <a:r>
                <a:rPr lang="zh-CN" altLang="en-US" sz="2400" b="1">
                  <a:solidFill>
                    <a:srgbClr val="FF0000"/>
                  </a:solidFill>
                  <a:latin typeface="仿宋_GB2312" pitchFamily="49" charset="-122"/>
                  <a:ea typeface="仿宋_GB2312" pitchFamily="49" charset="-122"/>
                </a:rPr>
                <a:t>氮</a:t>
              </a:r>
              <a:endParaRPr lang="zh-CN" altLang="en-US" sz="2400" b="1">
                <a:solidFill>
                  <a:srgbClr val="FF0000"/>
                </a:solidFill>
                <a:latin typeface="仿宋_GB2312" pitchFamily="49" charset="-122"/>
                <a:ea typeface="仿宋_GB2312" pitchFamily="49" charset="-122"/>
              </a:endParaRPr>
            </a:p>
            <a:p>
              <a:pPr algn="ctr">
                <a:spcBef>
                  <a:spcPct val="20000"/>
                </a:spcBef>
                <a:buFontTx/>
                <a:buNone/>
              </a:pPr>
              <a:r>
                <a:rPr lang="zh-CN" altLang="en-US" sz="2400" b="1">
                  <a:solidFill>
                    <a:srgbClr val="FF0000"/>
                  </a:solidFill>
                  <a:latin typeface="仿宋_GB2312" pitchFamily="49" charset="-122"/>
                  <a:ea typeface="仿宋_GB2312" pitchFamily="49" charset="-122"/>
                </a:rPr>
                <a:t>肥</a:t>
              </a:r>
              <a:endParaRPr lang="zh-CN" altLang="en-US" sz="2400" b="1">
                <a:solidFill>
                  <a:srgbClr val="FF0000"/>
                </a:solidFill>
                <a:latin typeface="仿宋_GB2312" pitchFamily="49" charset="-122"/>
                <a:ea typeface="仿宋_GB2312" pitchFamily="49" charset="-122"/>
              </a:endParaRPr>
            </a:p>
          </p:txBody>
        </p:sp>
        <p:sp>
          <p:nvSpPr>
            <p:cNvPr id="14458" name="任意多边形 28794"/>
            <p:cNvSpPr>
              <a:spLocks noChangeArrowheads="1"/>
            </p:cNvSpPr>
            <p:nvPr>
              <p:custDataLst>
                <p:tags r:id="rId124"/>
              </p:custDataLst>
            </p:nvPr>
          </p:nvSpPr>
          <p:spPr bwMode="auto">
            <a:xfrm flipV="1">
              <a:off x="1584" y="3072"/>
              <a:ext cx="144" cy="864"/>
            </a:xfrm>
            <a:custGeom>
              <a:cxnLst>
                <a:cxn ang="0">
                  <a:pos x="0" y="0"/>
                </a:cxn>
                <a:cxn ang="0">
                  <a:pos x="8100" y="21600"/>
                </a:cxn>
                <a:cxn ang="0">
                  <a:pos x="13500" y="21600"/>
                </a:cxn>
                <a:cxn ang="0">
                  <a:pos x="21600" y="0"/>
                </a:cxn>
              </a:cxnLst>
              <a:rect l="0" t="0" r="r" b="b"/>
              <a:pathLst>
                <a:path w="21600" h="21600">
                  <a:moveTo>
                    <a:pt x="0" y="0"/>
                  </a:moveTo>
                  <a:lnTo>
                    <a:pt x="8100" y="21600"/>
                  </a:lnTo>
                  <a:lnTo>
                    <a:pt x="13500" y="21600"/>
                  </a:lnTo>
                  <a:lnTo>
                    <a:pt x="21600" y="0"/>
                  </a:lnTo>
                  <a:close/>
                </a:path>
              </a:pathLst>
            </a:custGeom>
            <a:solidFill>
              <a:srgbClr val="0000FF"/>
            </a:solidFill>
            <a:ln w="9525">
              <a:noFill/>
              <a:round/>
            </a:ln>
          </p:spPr>
          <p:txBody>
            <a:bodyPr/>
            <a:lstStyle/>
            <a:p>
              <a:endParaRPr lang="zh-CN" altLang="en-US"/>
            </a:p>
          </p:txBody>
        </p:sp>
      </p:grpSp>
      <p:grpSp>
        <p:nvGrpSpPr>
          <p:cNvPr id="28796" name="组合 28795"/>
          <p:cNvGrpSpPr/>
          <p:nvPr>
            <p:custDataLst>
              <p:tags r:id="rId125"/>
            </p:custDataLst>
          </p:nvPr>
        </p:nvGrpSpPr>
        <p:grpSpPr>
          <a:xfrm>
            <a:off x="1547813" y="4800600"/>
            <a:ext cx="1066800" cy="1371600"/>
            <a:chOff x="1056" y="3072"/>
            <a:chExt cx="672" cy="864"/>
          </a:xfrm>
        </p:grpSpPr>
        <p:sp>
          <p:nvSpPr>
            <p:cNvPr id="14460" name="平行四边形 28796"/>
            <p:cNvSpPr>
              <a:spLocks noChangeArrowheads="1"/>
            </p:cNvSpPr>
            <p:nvPr>
              <p:custDataLst>
                <p:tags r:id="rId126"/>
              </p:custDataLst>
            </p:nvPr>
          </p:nvSpPr>
          <p:spPr bwMode="auto">
            <a:xfrm>
              <a:off x="1056" y="3072"/>
              <a:ext cx="624" cy="864"/>
            </a:xfrm>
            <a:prstGeom prst="parallelogram">
              <a:avLst>
                <a:gd name="adj" fmla="val 13620"/>
              </a:avLst>
            </a:prstGeom>
            <a:solidFill>
              <a:srgbClr val="CCFFFF"/>
            </a:solidFill>
            <a:ln w="9525">
              <a:solidFill>
                <a:srgbClr val="0000FF"/>
              </a:solidFill>
              <a:miter lim="800000"/>
            </a:ln>
          </p:spPr>
          <p:txBody>
            <a:bodyPr wrap="none" anchor="ctr"/>
            <a:lstStyle/>
            <a:p>
              <a:pPr algn="ctr">
                <a:spcBef>
                  <a:spcPct val="20000"/>
                </a:spcBef>
                <a:buFontTx/>
                <a:buNone/>
              </a:pPr>
              <a:r>
                <a:rPr lang="zh-CN" altLang="en-US" sz="2400" b="1">
                  <a:solidFill>
                    <a:srgbClr val="FF0000"/>
                  </a:solidFill>
                  <a:latin typeface="仿宋_GB2312" pitchFamily="49" charset="-122"/>
                  <a:ea typeface="仿宋_GB2312" pitchFamily="49" charset="-122"/>
                </a:rPr>
                <a:t>磷</a:t>
              </a:r>
              <a:endParaRPr lang="zh-CN" altLang="en-US" sz="2400" b="1">
                <a:solidFill>
                  <a:srgbClr val="FF0000"/>
                </a:solidFill>
                <a:latin typeface="仿宋_GB2312" pitchFamily="49" charset="-122"/>
                <a:ea typeface="仿宋_GB2312" pitchFamily="49" charset="-122"/>
              </a:endParaRPr>
            </a:p>
            <a:p>
              <a:pPr algn="ctr">
                <a:spcBef>
                  <a:spcPct val="20000"/>
                </a:spcBef>
                <a:buFontTx/>
                <a:buNone/>
              </a:pPr>
              <a:r>
                <a:rPr lang="zh-CN" altLang="en-US" sz="2400" b="1">
                  <a:solidFill>
                    <a:srgbClr val="FF0000"/>
                  </a:solidFill>
                  <a:latin typeface="仿宋_GB2312" pitchFamily="49" charset="-122"/>
                  <a:ea typeface="仿宋_GB2312" pitchFamily="49" charset="-122"/>
                </a:rPr>
                <a:t>肥</a:t>
              </a:r>
              <a:endParaRPr lang="zh-CN" altLang="en-US" sz="2400" b="1">
                <a:solidFill>
                  <a:srgbClr val="FF0000"/>
                </a:solidFill>
                <a:latin typeface="仿宋_GB2312" pitchFamily="49" charset="-122"/>
                <a:ea typeface="仿宋_GB2312" pitchFamily="49" charset="-122"/>
              </a:endParaRPr>
            </a:p>
          </p:txBody>
        </p:sp>
        <p:sp>
          <p:nvSpPr>
            <p:cNvPr id="14461" name="任意多边形 28797"/>
            <p:cNvSpPr>
              <a:spLocks noChangeArrowheads="1"/>
            </p:cNvSpPr>
            <p:nvPr>
              <p:custDataLst>
                <p:tags r:id="rId127"/>
              </p:custDataLst>
            </p:nvPr>
          </p:nvSpPr>
          <p:spPr bwMode="auto">
            <a:xfrm flipV="1">
              <a:off x="1584" y="3072"/>
              <a:ext cx="144" cy="864"/>
            </a:xfrm>
            <a:custGeom>
              <a:cxnLst>
                <a:cxn ang="0">
                  <a:pos x="0" y="0"/>
                </a:cxn>
                <a:cxn ang="0">
                  <a:pos x="8100" y="21600"/>
                </a:cxn>
                <a:cxn ang="0">
                  <a:pos x="13500" y="21600"/>
                </a:cxn>
                <a:cxn ang="0">
                  <a:pos x="21600" y="0"/>
                </a:cxn>
              </a:cxnLst>
              <a:rect l="0" t="0" r="r" b="b"/>
              <a:pathLst>
                <a:path w="21600" h="21600">
                  <a:moveTo>
                    <a:pt x="0" y="0"/>
                  </a:moveTo>
                  <a:lnTo>
                    <a:pt x="8100" y="21600"/>
                  </a:lnTo>
                  <a:lnTo>
                    <a:pt x="13500" y="21600"/>
                  </a:lnTo>
                  <a:lnTo>
                    <a:pt x="21600" y="0"/>
                  </a:lnTo>
                  <a:close/>
                </a:path>
              </a:pathLst>
            </a:custGeom>
            <a:solidFill>
              <a:srgbClr val="0000FF"/>
            </a:solidFill>
            <a:ln w="9525">
              <a:noFill/>
              <a:round/>
            </a:ln>
          </p:spPr>
          <p:txBody>
            <a:bodyPr/>
            <a:lstStyle/>
            <a:p>
              <a:endParaRPr lang="zh-CN" altLang="en-US"/>
            </a:p>
          </p:txBody>
        </p:sp>
      </p:grpSp>
      <p:grpSp>
        <p:nvGrpSpPr>
          <p:cNvPr id="28799" name="组合 28798"/>
          <p:cNvGrpSpPr/>
          <p:nvPr>
            <p:custDataLst>
              <p:tags r:id="rId128"/>
            </p:custDataLst>
          </p:nvPr>
        </p:nvGrpSpPr>
        <p:grpSpPr>
          <a:xfrm>
            <a:off x="2919413" y="4800600"/>
            <a:ext cx="1066800" cy="1371600"/>
            <a:chOff x="1056" y="3072"/>
            <a:chExt cx="672" cy="864"/>
          </a:xfrm>
        </p:grpSpPr>
        <p:sp>
          <p:nvSpPr>
            <p:cNvPr id="14463" name="平行四边形 28799"/>
            <p:cNvSpPr>
              <a:spLocks noChangeArrowheads="1"/>
            </p:cNvSpPr>
            <p:nvPr>
              <p:custDataLst>
                <p:tags r:id="rId129"/>
              </p:custDataLst>
            </p:nvPr>
          </p:nvSpPr>
          <p:spPr bwMode="auto">
            <a:xfrm>
              <a:off x="1056" y="3072"/>
              <a:ext cx="624" cy="864"/>
            </a:xfrm>
            <a:prstGeom prst="parallelogram">
              <a:avLst>
                <a:gd name="adj" fmla="val 13620"/>
              </a:avLst>
            </a:prstGeom>
            <a:solidFill>
              <a:srgbClr val="CCFFFF"/>
            </a:solidFill>
            <a:ln w="9525">
              <a:solidFill>
                <a:srgbClr val="0000FF"/>
              </a:solidFill>
              <a:miter lim="800000"/>
            </a:ln>
          </p:spPr>
          <p:txBody>
            <a:bodyPr wrap="none" anchor="ctr"/>
            <a:lstStyle/>
            <a:p>
              <a:pPr algn="ctr">
                <a:buFontTx/>
                <a:buNone/>
              </a:pPr>
              <a:r>
                <a:rPr lang="zh-CN" altLang="en-US" sz="2400" b="1">
                  <a:solidFill>
                    <a:srgbClr val="FF0000"/>
                  </a:solidFill>
                  <a:latin typeface="仿宋_GB2312" pitchFamily="49" charset="-122"/>
                  <a:ea typeface="仿宋_GB2312" pitchFamily="49" charset="-122"/>
                </a:rPr>
                <a:t>钾</a:t>
              </a:r>
              <a:endParaRPr lang="zh-CN" altLang="en-US" sz="2400" b="1">
                <a:solidFill>
                  <a:srgbClr val="FF0000"/>
                </a:solidFill>
                <a:latin typeface="仿宋_GB2312" pitchFamily="49" charset="-122"/>
                <a:ea typeface="仿宋_GB2312" pitchFamily="49" charset="-122"/>
              </a:endParaRPr>
            </a:p>
            <a:p>
              <a:pPr algn="ctr">
                <a:buFontTx/>
                <a:buNone/>
              </a:pPr>
              <a:r>
                <a:rPr lang="zh-CN" altLang="en-US" sz="2400" b="1">
                  <a:solidFill>
                    <a:srgbClr val="FF0000"/>
                  </a:solidFill>
                  <a:latin typeface="仿宋_GB2312" pitchFamily="49" charset="-122"/>
                  <a:ea typeface="仿宋_GB2312" pitchFamily="49" charset="-122"/>
                </a:rPr>
                <a:t>肥</a:t>
              </a:r>
              <a:endParaRPr lang="zh-CN" altLang="en-US" sz="2400" b="1">
                <a:solidFill>
                  <a:srgbClr val="FF0000"/>
                </a:solidFill>
                <a:latin typeface="仿宋_GB2312" pitchFamily="49" charset="-122"/>
                <a:ea typeface="仿宋_GB2312" pitchFamily="49" charset="-122"/>
              </a:endParaRPr>
            </a:p>
          </p:txBody>
        </p:sp>
        <p:sp>
          <p:nvSpPr>
            <p:cNvPr id="14464" name="任意多边形 28800"/>
            <p:cNvSpPr>
              <a:spLocks noChangeArrowheads="1"/>
            </p:cNvSpPr>
            <p:nvPr>
              <p:custDataLst>
                <p:tags r:id="rId130"/>
              </p:custDataLst>
            </p:nvPr>
          </p:nvSpPr>
          <p:spPr bwMode="auto">
            <a:xfrm flipV="1">
              <a:off x="1584" y="3072"/>
              <a:ext cx="144" cy="864"/>
            </a:xfrm>
            <a:custGeom>
              <a:cxnLst>
                <a:cxn ang="0">
                  <a:pos x="0" y="0"/>
                </a:cxn>
                <a:cxn ang="0">
                  <a:pos x="8100" y="21600"/>
                </a:cxn>
                <a:cxn ang="0">
                  <a:pos x="13500" y="21600"/>
                </a:cxn>
                <a:cxn ang="0">
                  <a:pos x="21600" y="0"/>
                </a:cxn>
              </a:cxnLst>
              <a:rect l="0" t="0" r="r" b="b"/>
              <a:pathLst>
                <a:path w="21600" h="21600">
                  <a:moveTo>
                    <a:pt x="0" y="0"/>
                  </a:moveTo>
                  <a:lnTo>
                    <a:pt x="8100" y="21600"/>
                  </a:lnTo>
                  <a:lnTo>
                    <a:pt x="13500" y="21600"/>
                  </a:lnTo>
                  <a:lnTo>
                    <a:pt x="21600" y="0"/>
                  </a:lnTo>
                  <a:close/>
                </a:path>
              </a:pathLst>
            </a:custGeom>
            <a:solidFill>
              <a:srgbClr val="0000FF"/>
            </a:solidFill>
            <a:ln w="9525">
              <a:noFill/>
              <a:round/>
            </a:ln>
          </p:spPr>
          <p:txBody>
            <a:bodyPr/>
            <a:lstStyle/>
            <a:p>
              <a:endParaRPr lang="zh-CN" altLang="en-US"/>
            </a:p>
          </p:txBody>
        </p:sp>
      </p:grpSp>
      <p:grpSp>
        <p:nvGrpSpPr>
          <p:cNvPr id="28802" name="组合 28801"/>
          <p:cNvGrpSpPr/>
          <p:nvPr>
            <p:custDataLst>
              <p:tags r:id="rId131"/>
            </p:custDataLst>
          </p:nvPr>
        </p:nvGrpSpPr>
        <p:grpSpPr>
          <a:xfrm>
            <a:off x="4243388" y="4800600"/>
            <a:ext cx="1066800" cy="1371600"/>
            <a:chOff x="1056" y="3072"/>
            <a:chExt cx="672" cy="864"/>
          </a:xfrm>
        </p:grpSpPr>
        <p:sp>
          <p:nvSpPr>
            <p:cNvPr id="14466" name="平行四边形 28802"/>
            <p:cNvSpPr>
              <a:spLocks noChangeArrowheads="1"/>
            </p:cNvSpPr>
            <p:nvPr>
              <p:custDataLst>
                <p:tags r:id="rId132"/>
              </p:custDataLst>
            </p:nvPr>
          </p:nvSpPr>
          <p:spPr bwMode="auto">
            <a:xfrm>
              <a:off x="1056" y="3072"/>
              <a:ext cx="624" cy="864"/>
            </a:xfrm>
            <a:prstGeom prst="parallelogram">
              <a:avLst>
                <a:gd name="adj" fmla="val 13620"/>
              </a:avLst>
            </a:prstGeom>
            <a:solidFill>
              <a:srgbClr val="CCFFFF"/>
            </a:solidFill>
            <a:ln w="9525">
              <a:solidFill>
                <a:srgbClr val="0000FF"/>
              </a:solidFill>
              <a:miter lim="800000"/>
            </a:ln>
          </p:spPr>
          <p:txBody>
            <a:bodyPr wrap="none" anchor="ctr"/>
            <a:lstStyle/>
            <a:p>
              <a:pPr algn="ctr">
                <a:buFontTx/>
                <a:buNone/>
              </a:pPr>
              <a:r>
                <a:rPr lang="zh-CN" altLang="en-US" sz="2400" b="1">
                  <a:solidFill>
                    <a:srgbClr val="006600"/>
                  </a:solidFill>
                  <a:latin typeface="仿宋_GB2312" pitchFamily="49" charset="-122"/>
                  <a:ea typeface="仿宋_GB2312" pitchFamily="49" charset="-122"/>
                </a:rPr>
                <a:t>复</a:t>
              </a:r>
              <a:endParaRPr lang="zh-CN" altLang="en-US" sz="2400" b="1">
                <a:solidFill>
                  <a:srgbClr val="006600"/>
                </a:solidFill>
                <a:latin typeface="仿宋_GB2312" pitchFamily="49" charset="-122"/>
                <a:ea typeface="仿宋_GB2312" pitchFamily="49" charset="-122"/>
              </a:endParaRPr>
            </a:p>
            <a:p>
              <a:pPr algn="ctr">
                <a:buFontTx/>
                <a:buNone/>
              </a:pPr>
              <a:r>
                <a:rPr lang="zh-CN" altLang="en-US" sz="2400" b="1">
                  <a:solidFill>
                    <a:srgbClr val="006600"/>
                  </a:solidFill>
                  <a:latin typeface="仿宋_GB2312" pitchFamily="49" charset="-122"/>
                  <a:ea typeface="仿宋_GB2312" pitchFamily="49" charset="-122"/>
                </a:rPr>
                <a:t>合</a:t>
              </a:r>
              <a:endParaRPr lang="zh-CN" altLang="en-US" sz="2400" b="1">
                <a:solidFill>
                  <a:srgbClr val="006600"/>
                </a:solidFill>
                <a:latin typeface="仿宋_GB2312" pitchFamily="49" charset="-122"/>
                <a:ea typeface="仿宋_GB2312" pitchFamily="49" charset="-122"/>
              </a:endParaRPr>
            </a:p>
            <a:p>
              <a:pPr algn="ctr">
                <a:buFontTx/>
                <a:buNone/>
              </a:pPr>
              <a:r>
                <a:rPr lang="zh-CN" altLang="en-US" sz="2400" b="1">
                  <a:solidFill>
                    <a:srgbClr val="006600"/>
                  </a:solidFill>
                  <a:latin typeface="仿宋_GB2312" pitchFamily="49" charset="-122"/>
                  <a:ea typeface="仿宋_GB2312" pitchFamily="49" charset="-122"/>
                </a:rPr>
                <a:t>肥</a:t>
              </a:r>
              <a:endParaRPr lang="zh-CN" altLang="en-US" sz="2400" b="1">
                <a:solidFill>
                  <a:srgbClr val="006600"/>
                </a:solidFill>
                <a:latin typeface="仿宋_GB2312" pitchFamily="49" charset="-122"/>
                <a:ea typeface="仿宋_GB2312" pitchFamily="49" charset="-122"/>
              </a:endParaRPr>
            </a:p>
          </p:txBody>
        </p:sp>
        <p:sp>
          <p:nvSpPr>
            <p:cNvPr id="14467" name="任意多边形 28803"/>
            <p:cNvSpPr>
              <a:spLocks noChangeArrowheads="1"/>
            </p:cNvSpPr>
            <p:nvPr>
              <p:custDataLst>
                <p:tags r:id="rId133"/>
              </p:custDataLst>
            </p:nvPr>
          </p:nvSpPr>
          <p:spPr bwMode="auto">
            <a:xfrm flipV="1">
              <a:off x="1584" y="3072"/>
              <a:ext cx="144" cy="864"/>
            </a:xfrm>
            <a:custGeom>
              <a:cxnLst>
                <a:cxn ang="0">
                  <a:pos x="0" y="0"/>
                </a:cxn>
                <a:cxn ang="0">
                  <a:pos x="8100" y="21600"/>
                </a:cxn>
                <a:cxn ang="0">
                  <a:pos x="13500" y="21600"/>
                </a:cxn>
                <a:cxn ang="0">
                  <a:pos x="21600" y="0"/>
                </a:cxn>
              </a:cxnLst>
              <a:rect l="0" t="0" r="r" b="b"/>
              <a:pathLst>
                <a:path w="21600" h="21600">
                  <a:moveTo>
                    <a:pt x="0" y="0"/>
                  </a:moveTo>
                  <a:lnTo>
                    <a:pt x="8100" y="21600"/>
                  </a:lnTo>
                  <a:lnTo>
                    <a:pt x="13500" y="21600"/>
                  </a:lnTo>
                  <a:lnTo>
                    <a:pt x="21600" y="0"/>
                  </a:lnTo>
                  <a:close/>
                </a:path>
              </a:pathLst>
            </a:custGeom>
            <a:solidFill>
              <a:srgbClr val="0000FF"/>
            </a:solidFill>
            <a:ln w="9525">
              <a:noFill/>
              <a:round/>
            </a:ln>
          </p:spPr>
          <p:txBody>
            <a:bodyPr/>
            <a:lstStyle/>
            <a:p>
              <a:endParaRPr lang="zh-CN" altLang="en-US"/>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0" presetClass="entr" presetSubtype="0" dur="2000" fill="hold" nodeType="after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wedge">
                                      <p:cBhvr>
                                        <p:cTn id="7" dur="2000"/>
                                        <p:tgtEl>
                                          <p:spTgt spid="28674"/>
                                        </p:tgtEl>
                                      </p:cBhvr>
                                    </p:animEffect>
                                  </p:childTnLst>
                                </p:cTn>
                              </p:par>
                            </p:childTnLst>
                          </p:cTn>
                        </p:par>
                        <p:par>
                          <p:cTn id="8" fill="hold" nodeType="afterGroup">
                            <p:stCondLst>
                              <p:cond delay="2000"/>
                            </p:stCondLst>
                            <p:childTnLst>
                              <p:par>
                                <p:cTn id="9" presetID="22" presetClass="entr" presetSubtype="8" dur="500" fill="hold" grpId="0" nodeType="afterEffect">
                                  <p:stCondLst>
                                    <p:cond delay="0"/>
                                  </p:stCondLst>
                                  <p:iterate type="lt">
                                    <p:tmPct val="18000"/>
                                  </p:iterate>
                                  <p:childTnLst>
                                    <p:set>
                                      <p:cBhvr>
                                        <p:cTn id="10" dur="1" fill="hold">
                                          <p:stCondLst>
                                            <p:cond delay="0"/>
                                          </p:stCondLst>
                                        </p:cTn>
                                        <p:tgtEl>
                                          <p:spTgt spid="28792"/>
                                        </p:tgtEl>
                                        <p:attrNameLst>
                                          <p:attrName>style.visibility</p:attrName>
                                        </p:attrNameLst>
                                      </p:cBhvr>
                                      <p:to>
                                        <p:strVal val="visible"/>
                                      </p:to>
                                    </p:set>
                                    <p:animEffect transition="in" filter="wipe(left)">
                                      <p:cBhvr>
                                        <p:cTn id="11" dur="500"/>
                                        <p:tgtEl>
                                          <p:spTgt spid="28792"/>
                                        </p:tgtEl>
                                      </p:cBhvr>
                                    </p:animEffect>
                                  </p:childTnLst>
                                </p:cTn>
                              </p:par>
                            </p:childTnLst>
                          </p:cTn>
                        </p:par>
                        <p:par>
                          <p:cTn id="12" fill="hold" nodeType="afterGroup">
                            <p:stCondLst>
                              <p:cond delay="2500"/>
                            </p:stCondLst>
                            <p:childTnLst>
                              <p:par>
                                <p:cTn id="13" presetID="30" presetClass="entr" presetSubtype="0" dur="1000" fill="hold" nodeType="afterEffect">
                                  <p:stCondLst>
                                    <p:cond delay="0"/>
                                  </p:stCondLst>
                                  <p:childTnLst>
                                    <p:set>
                                      <p:cBhvr>
                                        <p:cTn id="14" dur="1" fill="hold">
                                          <p:stCondLst>
                                            <p:cond delay="0"/>
                                          </p:stCondLst>
                                        </p:cTn>
                                        <p:tgtEl>
                                          <p:spTgt spid="28793"/>
                                        </p:tgtEl>
                                        <p:attrNameLst>
                                          <p:attrName>style.visibility</p:attrName>
                                        </p:attrNameLst>
                                      </p:cBhvr>
                                      <p:to>
                                        <p:strVal val="visible"/>
                                      </p:to>
                                    </p:set>
                                    <p:animEffect transition="in" filter="fade">
                                      <p:cBhvr>
                                        <p:cTn id="15" dur="800" decel="100000"/>
                                        <p:tgtEl>
                                          <p:spTgt spid="28793"/>
                                        </p:tgtEl>
                                      </p:cBhvr>
                                    </p:animEffect>
                                    <p:anim calcmode="lin" valueType="num">
                                      <p:cBhvr>
                                        <p:cTn id="16" dur="800" decel="100000" fill="hold"/>
                                        <p:tgtEl>
                                          <p:spTgt spid="28793"/>
                                        </p:tgtEl>
                                        <p:attrNameLst>
                                          <p:attrName>style.rotation</p:attrName>
                                        </p:attrNameLst>
                                      </p:cBhvr>
                                      <p:tavLst>
                                        <p:tav tm="0">
                                          <p:val>
                                            <p:fltVal val="-90"/>
                                          </p:val>
                                        </p:tav>
                                        <p:tav tm="100000">
                                          <p:val>
                                            <p:fltVal val="0"/>
                                          </p:val>
                                        </p:tav>
                                      </p:tavLst>
                                    </p:anim>
                                    <p:anim calcmode="lin" valueType="num">
                                      <p:cBhvr>
                                        <p:cTn id="17" dur="800" decel="100000" fill="hold"/>
                                        <p:tgtEl>
                                          <p:spTgt spid="28793"/>
                                        </p:tgtEl>
                                        <p:attrNameLst>
                                          <p:attrName>ppt_x</p:attrName>
                                        </p:attrNameLst>
                                      </p:cBhvr>
                                      <p:tavLst>
                                        <p:tav tm="0">
                                          <p:val>
                                            <p:strVal val="#ppt_x+0.4"/>
                                          </p:val>
                                        </p:tav>
                                        <p:tav tm="100000">
                                          <p:val>
                                            <p:strVal val="#ppt_x-0.05"/>
                                          </p:val>
                                        </p:tav>
                                      </p:tavLst>
                                    </p:anim>
                                    <p:anim calcmode="lin" valueType="num">
                                      <p:cBhvr>
                                        <p:cTn id="18" dur="800" decel="100000" fill="hold"/>
                                        <p:tgtEl>
                                          <p:spTgt spid="28793"/>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8793"/>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8793"/>
                                        </p:tgtEl>
                                        <p:attrNameLst>
                                          <p:attrName>ppt_y</p:attrName>
                                        </p:attrNameLst>
                                      </p:cBhvr>
                                      <p:tavLst>
                                        <p:tav tm="0">
                                          <p:val>
                                            <p:strVal val="#ppt_y+0.1"/>
                                          </p:val>
                                        </p:tav>
                                        <p:tav tm="100000">
                                          <p:val>
                                            <p:strVal val="#ppt_y"/>
                                          </p:val>
                                        </p:tav>
                                      </p:tavLst>
                                    </p:anim>
                                  </p:childTnLst>
                                </p:cTn>
                              </p:par>
                            </p:childTnLst>
                          </p:cTn>
                        </p:par>
                        <p:par>
                          <p:cTn id="21" fill="hold" nodeType="afterGroup">
                            <p:stCondLst>
                              <p:cond delay="3500"/>
                            </p:stCondLst>
                            <p:childTnLst>
                              <p:par>
                                <p:cTn id="22" presetID="30" presetClass="entr" presetSubtype="0" dur="1000" fill="hold" nodeType="afterEffect">
                                  <p:stCondLst>
                                    <p:cond delay="0"/>
                                  </p:stCondLst>
                                  <p:childTnLst>
                                    <p:set>
                                      <p:cBhvr>
                                        <p:cTn id="23" dur="1" fill="hold">
                                          <p:stCondLst>
                                            <p:cond delay="0"/>
                                          </p:stCondLst>
                                        </p:cTn>
                                        <p:tgtEl>
                                          <p:spTgt spid="28796"/>
                                        </p:tgtEl>
                                        <p:attrNameLst>
                                          <p:attrName>style.visibility</p:attrName>
                                        </p:attrNameLst>
                                      </p:cBhvr>
                                      <p:to>
                                        <p:strVal val="visible"/>
                                      </p:to>
                                    </p:set>
                                    <p:animEffect transition="in" filter="fade">
                                      <p:cBhvr>
                                        <p:cTn id="24" dur="800" decel="100000"/>
                                        <p:tgtEl>
                                          <p:spTgt spid="28796"/>
                                        </p:tgtEl>
                                      </p:cBhvr>
                                    </p:animEffect>
                                    <p:anim calcmode="lin" valueType="num">
                                      <p:cBhvr>
                                        <p:cTn id="25" dur="800" decel="100000" fill="hold"/>
                                        <p:tgtEl>
                                          <p:spTgt spid="28796"/>
                                        </p:tgtEl>
                                        <p:attrNameLst>
                                          <p:attrName>style.rotation</p:attrName>
                                        </p:attrNameLst>
                                      </p:cBhvr>
                                      <p:tavLst>
                                        <p:tav tm="0">
                                          <p:val>
                                            <p:fltVal val="-90"/>
                                          </p:val>
                                        </p:tav>
                                        <p:tav tm="100000">
                                          <p:val>
                                            <p:fltVal val="0"/>
                                          </p:val>
                                        </p:tav>
                                      </p:tavLst>
                                    </p:anim>
                                    <p:anim calcmode="lin" valueType="num">
                                      <p:cBhvr>
                                        <p:cTn id="26" dur="800" decel="100000" fill="hold"/>
                                        <p:tgtEl>
                                          <p:spTgt spid="28796"/>
                                        </p:tgtEl>
                                        <p:attrNameLst>
                                          <p:attrName>ppt_x</p:attrName>
                                        </p:attrNameLst>
                                      </p:cBhvr>
                                      <p:tavLst>
                                        <p:tav tm="0">
                                          <p:val>
                                            <p:strVal val="#ppt_x+0.4"/>
                                          </p:val>
                                        </p:tav>
                                        <p:tav tm="100000">
                                          <p:val>
                                            <p:strVal val="#ppt_x-0.05"/>
                                          </p:val>
                                        </p:tav>
                                      </p:tavLst>
                                    </p:anim>
                                    <p:anim calcmode="lin" valueType="num">
                                      <p:cBhvr>
                                        <p:cTn id="27" dur="800" decel="100000" fill="hold"/>
                                        <p:tgtEl>
                                          <p:spTgt spid="28796"/>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28796"/>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28796"/>
                                        </p:tgtEl>
                                        <p:attrNameLst>
                                          <p:attrName>ppt_y</p:attrName>
                                        </p:attrNameLst>
                                      </p:cBhvr>
                                      <p:tavLst>
                                        <p:tav tm="0">
                                          <p:val>
                                            <p:strVal val="#ppt_y+0.1"/>
                                          </p:val>
                                        </p:tav>
                                        <p:tav tm="100000">
                                          <p:val>
                                            <p:strVal val="#ppt_y"/>
                                          </p:val>
                                        </p:tav>
                                      </p:tavLst>
                                    </p:anim>
                                  </p:childTnLst>
                                </p:cTn>
                              </p:par>
                            </p:childTnLst>
                          </p:cTn>
                        </p:par>
                        <p:par>
                          <p:cTn id="30" fill="hold" nodeType="afterGroup">
                            <p:stCondLst>
                              <p:cond delay="4500"/>
                            </p:stCondLst>
                            <p:childTnLst>
                              <p:par>
                                <p:cTn id="31" presetID="30" presetClass="entr" presetSubtype="0" dur="1000" fill="hold" nodeType="afterEffect">
                                  <p:stCondLst>
                                    <p:cond delay="0"/>
                                  </p:stCondLst>
                                  <p:childTnLst>
                                    <p:set>
                                      <p:cBhvr>
                                        <p:cTn id="32" dur="1" fill="hold">
                                          <p:stCondLst>
                                            <p:cond delay="0"/>
                                          </p:stCondLst>
                                        </p:cTn>
                                        <p:tgtEl>
                                          <p:spTgt spid="28799"/>
                                        </p:tgtEl>
                                        <p:attrNameLst>
                                          <p:attrName>style.visibility</p:attrName>
                                        </p:attrNameLst>
                                      </p:cBhvr>
                                      <p:to>
                                        <p:strVal val="visible"/>
                                      </p:to>
                                    </p:set>
                                    <p:animEffect transition="in" filter="fade">
                                      <p:cBhvr>
                                        <p:cTn id="33" dur="800" decel="100000"/>
                                        <p:tgtEl>
                                          <p:spTgt spid="28799"/>
                                        </p:tgtEl>
                                      </p:cBhvr>
                                    </p:animEffect>
                                    <p:anim calcmode="lin" valueType="num">
                                      <p:cBhvr>
                                        <p:cTn id="34" dur="800" decel="100000" fill="hold"/>
                                        <p:tgtEl>
                                          <p:spTgt spid="28799"/>
                                        </p:tgtEl>
                                        <p:attrNameLst>
                                          <p:attrName>style.rotation</p:attrName>
                                        </p:attrNameLst>
                                      </p:cBhvr>
                                      <p:tavLst>
                                        <p:tav tm="0">
                                          <p:val>
                                            <p:fltVal val="-90"/>
                                          </p:val>
                                        </p:tav>
                                        <p:tav tm="100000">
                                          <p:val>
                                            <p:fltVal val="0"/>
                                          </p:val>
                                        </p:tav>
                                      </p:tavLst>
                                    </p:anim>
                                    <p:anim calcmode="lin" valueType="num">
                                      <p:cBhvr>
                                        <p:cTn id="35" dur="800" decel="100000" fill="hold"/>
                                        <p:tgtEl>
                                          <p:spTgt spid="28799"/>
                                        </p:tgtEl>
                                        <p:attrNameLst>
                                          <p:attrName>ppt_x</p:attrName>
                                        </p:attrNameLst>
                                      </p:cBhvr>
                                      <p:tavLst>
                                        <p:tav tm="0">
                                          <p:val>
                                            <p:strVal val="#ppt_x+0.4"/>
                                          </p:val>
                                        </p:tav>
                                        <p:tav tm="100000">
                                          <p:val>
                                            <p:strVal val="#ppt_x-0.05"/>
                                          </p:val>
                                        </p:tav>
                                      </p:tavLst>
                                    </p:anim>
                                    <p:anim calcmode="lin" valueType="num">
                                      <p:cBhvr>
                                        <p:cTn id="36" dur="800" decel="100000" fill="hold"/>
                                        <p:tgtEl>
                                          <p:spTgt spid="28799"/>
                                        </p:tgtEl>
                                        <p:attrNameLst>
                                          <p:attrName>ppt_y</p:attrName>
                                        </p:attrNameLst>
                                      </p:cBhvr>
                                      <p:tavLst>
                                        <p:tav tm="0">
                                          <p:val>
                                            <p:strVal val="#ppt_y-0.4"/>
                                          </p:val>
                                        </p:tav>
                                        <p:tav tm="100000">
                                          <p:val>
                                            <p:strVal val="#ppt_y+0.1"/>
                                          </p:val>
                                        </p:tav>
                                      </p:tavLst>
                                    </p:anim>
                                    <p:anim calcmode="lin" valueType="num">
                                      <p:cBhvr>
                                        <p:cTn id="37" dur="200" accel="100000" fill="hold">
                                          <p:stCondLst>
                                            <p:cond delay="800"/>
                                          </p:stCondLst>
                                        </p:cTn>
                                        <p:tgtEl>
                                          <p:spTgt spid="28799"/>
                                        </p:tgtEl>
                                        <p:attrNameLst>
                                          <p:attrName>ppt_x</p:attrName>
                                        </p:attrNameLst>
                                      </p:cBhvr>
                                      <p:tavLst>
                                        <p:tav tm="0">
                                          <p:val>
                                            <p:strVal val="#ppt_x-0.05"/>
                                          </p:val>
                                        </p:tav>
                                        <p:tav tm="100000">
                                          <p:val>
                                            <p:strVal val="#ppt_x"/>
                                          </p:val>
                                        </p:tav>
                                      </p:tavLst>
                                    </p:anim>
                                    <p:anim calcmode="lin" valueType="num">
                                      <p:cBhvr>
                                        <p:cTn id="38" dur="200" accel="100000" fill="hold">
                                          <p:stCondLst>
                                            <p:cond delay="800"/>
                                          </p:stCondLst>
                                        </p:cTn>
                                        <p:tgtEl>
                                          <p:spTgt spid="28799"/>
                                        </p:tgtEl>
                                        <p:attrNameLst>
                                          <p:attrName>ppt_y</p:attrName>
                                        </p:attrNameLst>
                                      </p:cBhvr>
                                      <p:tavLst>
                                        <p:tav tm="0">
                                          <p:val>
                                            <p:strVal val="#ppt_y+0.1"/>
                                          </p:val>
                                        </p:tav>
                                        <p:tav tm="100000">
                                          <p:val>
                                            <p:strVal val="#ppt_y"/>
                                          </p:val>
                                        </p:tav>
                                      </p:tavLst>
                                    </p:anim>
                                  </p:childTnLst>
                                </p:cTn>
                              </p:par>
                            </p:childTnLst>
                          </p:cTn>
                        </p:par>
                        <p:par>
                          <p:cTn id="39" fill="hold" nodeType="afterGroup">
                            <p:stCondLst>
                              <p:cond delay="5500"/>
                            </p:stCondLst>
                            <p:childTnLst>
                              <p:par>
                                <p:cTn id="40" presetID="30" presetClass="entr" presetSubtype="0" dur="1000" fill="hold" nodeType="afterEffect">
                                  <p:stCondLst>
                                    <p:cond delay="0"/>
                                  </p:stCondLst>
                                  <p:childTnLst>
                                    <p:set>
                                      <p:cBhvr>
                                        <p:cTn id="41" dur="1" fill="hold">
                                          <p:stCondLst>
                                            <p:cond delay="0"/>
                                          </p:stCondLst>
                                        </p:cTn>
                                        <p:tgtEl>
                                          <p:spTgt spid="28802"/>
                                        </p:tgtEl>
                                        <p:attrNameLst>
                                          <p:attrName>style.visibility</p:attrName>
                                        </p:attrNameLst>
                                      </p:cBhvr>
                                      <p:to>
                                        <p:strVal val="visible"/>
                                      </p:to>
                                    </p:set>
                                    <p:animEffect transition="in" filter="fade">
                                      <p:cBhvr>
                                        <p:cTn id="42" dur="800" decel="100000"/>
                                        <p:tgtEl>
                                          <p:spTgt spid="28802"/>
                                        </p:tgtEl>
                                      </p:cBhvr>
                                    </p:animEffect>
                                    <p:anim calcmode="lin" valueType="num">
                                      <p:cBhvr>
                                        <p:cTn id="43" dur="800" decel="100000" fill="hold"/>
                                        <p:tgtEl>
                                          <p:spTgt spid="28802"/>
                                        </p:tgtEl>
                                        <p:attrNameLst>
                                          <p:attrName>style.rotation</p:attrName>
                                        </p:attrNameLst>
                                      </p:cBhvr>
                                      <p:tavLst>
                                        <p:tav tm="0">
                                          <p:val>
                                            <p:fltVal val="-90"/>
                                          </p:val>
                                        </p:tav>
                                        <p:tav tm="100000">
                                          <p:val>
                                            <p:fltVal val="0"/>
                                          </p:val>
                                        </p:tav>
                                      </p:tavLst>
                                    </p:anim>
                                    <p:anim calcmode="lin" valueType="num">
                                      <p:cBhvr>
                                        <p:cTn id="44" dur="800" decel="100000" fill="hold"/>
                                        <p:tgtEl>
                                          <p:spTgt spid="28802"/>
                                        </p:tgtEl>
                                        <p:attrNameLst>
                                          <p:attrName>ppt_x</p:attrName>
                                        </p:attrNameLst>
                                      </p:cBhvr>
                                      <p:tavLst>
                                        <p:tav tm="0">
                                          <p:val>
                                            <p:strVal val="#ppt_x+0.4"/>
                                          </p:val>
                                        </p:tav>
                                        <p:tav tm="100000">
                                          <p:val>
                                            <p:strVal val="#ppt_x-0.05"/>
                                          </p:val>
                                        </p:tav>
                                      </p:tavLst>
                                    </p:anim>
                                    <p:anim calcmode="lin" valueType="num">
                                      <p:cBhvr>
                                        <p:cTn id="45" dur="800" decel="100000" fill="hold"/>
                                        <p:tgtEl>
                                          <p:spTgt spid="28802"/>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28802"/>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2880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92"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8212" name="文本框 22"/>
          <p:cNvSpPr txBox="1"/>
          <p:nvPr>
            <p:custDataLst>
              <p:tags r:id="rId3"/>
            </p:custDataLst>
          </p:nvPr>
        </p:nvSpPr>
        <p:spPr>
          <a:xfrm>
            <a:off x="381110" y="228684"/>
            <a:ext cx="3428910" cy="523220"/>
          </a:xfrm>
          <a:prstGeom prst="rect">
            <a:avLst/>
          </a:prstGeom>
          <a:noFill/>
          <a:ln w="9525">
            <a:noFill/>
          </a:ln>
        </p:spPr>
        <p:txBody>
          <a:bodyPr wrap="square" anchor="t" anchorCtr="0">
            <a:spAutoFit/>
          </a:bodyPr>
          <a:lstStyle/>
          <a:p>
            <a:r>
              <a:rPr lang="zh-CN" altLang="en-US" sz="2800" b="1">
                <a:solidFill>
                  <a:srgbClr val="FF0000"/>
                </a:solidFill>
                <a:latin typeface="仿宋" panose="02010609060101010101" pitchFamily="49" charset="-122"/>
                <a:ea typeface="仿宋" panose="02010609060101010101" pitchFamily="49" charset="-122"/>
              </a:rPr>
              <a:t>氮</a:t>
            </a:r>
            <a:r>
              <a:rPr lang="zh-CN" altLang="en-US" sz="2800" b="1" smtClean="0">
                <a:solidFill>
                  <a:srgbClr val="FF0000"/>
                </a:solidFill>
                <a:latin typeface="仿宋" panose="02010609060101010101" pitchFamily="49" charset="-122"/>
                <a:ea typeface="仿宋" panose="02010609060101010101" pitchFamily="49" charset="-122"/>
              </a:rPr>
              <a:t>肥</a:t>
            </a:r>
            <a:r>
              <a:rPr lang="en-US" altLang="zh-CN" sz="2800" b="1" smtClean="0">
                <a:solidFill>
                  <a:srgbClr val="FF0000"/>
                </a:solidFill>
                <a:latin typeface="仿宋" panose="02010609060101010101" pitchFamily="49" charset="-122"/>
                <a:ea typeface="仿宋" panose="02010609060101010101" pitchFamily="49" charset="-122"/>
              </a:rPr>
              <a:t>--</a:t>
            </a:r>
            <a:r>
              <a:rPr lang="zh-CN" altLang="en-US" sz="2800" b="1" smtClean="0">
                <a:latin typeface="仿宋" panose="02010609060101010101" pitchFamily="49" charset="-122"/>
                <a:ea typeface="仿宋" panose="02010609060101010101" pitchFamily="49" charset="-122"/>
                <a:cs typeface="+mn-ea"/>
                <a:sym typeface="+mn-lt"/>
              </a:rPr>
              <a:t>含氮化合物</a:t>
            </a:r>
            <a:endParaRPr lang="zh-CN" altLang="en-US" sz="2800" b="1" smtClean="0">
              <a:latin typeface="仿宋" panose="02010609060101010101" pitchFamily="49" charset="-122"/>
              <a:ea typeface="仿宋" panose="02010609060101010101" pitchFamily="49" charset="-122"/>
              <a:cs typeface="+mn-ea"/>
              <a:sym typeface="+mn-lt"/>
            </a:endParaRPr>
          </a:p>
        </p:txBody>
      </p:sp>
      <p:pic>
        <p:nvPicPr>
          <p:cNvPr id="10" name="图片 9"/>
          <p:cNvPicPr/>
          <p:nvPr>
            <p:custDataLst>
              <p:tags r:id="rId5"/>
            </p:custDataLst>
          </p:nvPr>
        </p:nvPicPr>
        <p:blipFill>
          <a:blip r:embed="rId4"/>
          <a:stretch>
            <a:fillRect/>
          </a:stretch>
        </p:blipFill>
        <p:spPr>
          <a:xfrm>
            <a:off x="132397" y="1006565"/>
            <a:ext cx="1564958" cy="2634615"/>
          </a:xfrm>
          <a:prstGeom prst="rect">
            <a:avLst/>
          </a:prstGeom>
          <a:noFill/>
          <a:ln w="9525">
            <a:noFill/>
          </a:ln>
        </p:spPr>
      </p:pic>
      <p:pic>
        <p:nvPicPr>
          <p:cNvPr id="111" name="图片 110"/>
          <p:cNvPicPr/>
          <p:nvPr>
            <p:custDataLst>
              <p:tags r:id="rId7"/>
            </p:custDataLst>
          </p:nvPr>
        </p:nvPicPr>
        <p:blipFill>
          <a:blip r:embed="rId6"/>
          <a:srcRect l="14213" r="17996"/>
          <a:stretch>
            <a:fillRect/>
          </a:stretch>
        </p:blipFill>
        <p:spPr>
          <a:xfrm>
            <a:off x="1846422" y="927824"/>
            <a:ext cx="1578769" cy="2703830"/>
          </a:xfrm>
          <a:prstGeom prst="rect">
            <a:avLst/>
          </a:prstGeom>
          <a:noFill/>
          <a:ln w="9525">
            <a:noFill/>
          </a:ln>
        </p:spPr>
      </p:pic>
      <p:pic>
        <p:nvPicPr>
          <p:cNvPr id="2" name="图片 1"/>
          <p:cNvPicPr>
            <a:picLocks noChangeAspect="1"/>
          </p:cNvPicPr>
          <p:nvPr>
            <p:custDataLst>
              <p:tags r:id="rId9"/>
            </p:custDataLst>
          </p:nvPr>
        </p:nvPicPr>
        <p:blipFill>
          <a:blip r:embed="rId8"/>
          <a:srcRect l="15575" t="7458" r="12608" b="5792"/>
          <a:stretch>
            <a:fillRect/>
          </a:stretch>
        </p:blipFill>
        <p:spPr>
          <a:xfrm>
            <a:off x="3749993" y="917665"/>
            <a:ext cx="1616869" cy="2690495"/>
          </a:xfrm>
          <a:prstGeom prst="rect">
            <a:avLst/>
          </a:prstGeom>
        </p:spPr>
      </p:pic>
      <p:pic>
        <p:nvPicPr>
          <p:cNvPr id="114" name="图片 113"/>
          <p:cNvPicPr/>
          <p:nvPr>
            <p:custDataLst>
              <p:tags r:id="rId11"/>
            </p:custDataLst>
          </p:nvPr>
        </p:nvPicPr>
        <p:blipFill>
          <a:blip r:embed="rId10"/>
          <a:srcRect l="21781" r="21567"/>
          <a:stretch>
            <a:fillRect/>
          </a:stretch>
        </p:blipFill>
        <p:spPr>
          <a:xfrm>
            <a:off x="7468076" y="1006564"/>
            <a:ext cx="1548765" cy="2717800"/>
          </a:xfrm>
          <a:prstGeom prst="rect">
            <a:avLst/>
          </a:prstGeom>
          <a:noFill/>
          <a:ln w="9525">
            <a:noFill/>
          </a:ln>
        </p:spPr>
      </p:pic>
      <p:pic>
        <p:nvPicPr>
          <p:cNvPr id="115" name="图片 114"/>
          <p:cNvPicPr/>
          <p:nvPr>
            <p:custDataLst>
              <p:tags r:id="rId13"/>
            </p:custDataLst>
          </p:nvPr>
        </p:nvPicPr>
        <p:blipFill>
          <a:blip r:embed="rId12"/>
          <a:srcRect l="8316" r="8316"/>
          <a:stretch>
            <a:fillRect/>
          </a:stretch>
        </p:blipFill>
        <p:spPr>
          <a:xfrm>
            <a:off x="5691188" y="983070"/>
            <a:ext cx="1485424" cy="2638425"/>
          </a:xfrm>
          <a:prstGeom prst="rect">
            <a:avLst/>
          </a:prstGeom>
          <a:noFill/>
          <a:ln w="9525">
            <a:noFill/>
          </a:ln>
        </p:spPr>
      </p:pic>
      <p:sp>
        <p:nvSpPr>
          <p:cNvPr id="3" name="文本框 2"/>
          <p:cNvSpPr txBox="1"/>
          <p:nvPr>
            <p:custDataLst>
              <p:tags r:id="rId14"/>
            </p:custDataLst>
          </p:nvPr>
        </p:nvSpPr>
        <p:spPr>
          <a:xfrm>
            <a:off x="547688" y="3724364"/>
            <a:ext cx="902811"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尿素</a:t>
            </a:r>
            <a:endParaRPr lang="zh-CN" altLang="en-US" sz="2800" b="1">
              <a:latin typeface="仿宋" panose="02010609060101010101" pitchFamily="49" charset="-122"/>
              <a:ea typeface="仿宋" panose="02010609060101010101" pitchFamily="49" charset="-122"/>
            </a:endParaRPr>
          </a:p>
        </p:txBody>
      </p:sp>
      <p:sp>
        <p:nvSpPr>
          <p:cNvPr id="4" name="文本框 3"/>
          <p:cNvSpPr txBox="1"/>
          <p:nvPr>
            <p:custDataLst>
              <p:tags r:id="rId15"/>
            </p:custDataLst>
          </p:nvPr>
        </p:nvSpPr>
        <p:spPr>
          <a:xfrm>
            <a:off x="2017395" y="3749765"/>
            <a:ext cx="1620957"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碳酸氢铵</a:t>
            </a:r>
            <a:endParaRPr lang="zh-CN" altLang="en-US" sz="2800" b="1">
              <a:latin typeface="仿宋" panose="02010609060101010101" pitchFamily="49" charset="-122"/>
              <a:ea typeface="仿宋" panose="02010609060101010101" pitchFamily="49" charset="-122"/>
            </a:endParaRPr>
          </a:p>
        </p:txBody>
      </p:sp>
      <p:sp>
        <p:nvSpPr>
          <p:cNvPr id="5" name="文本框 4"/>
          <p:cNvSpPr txBox="1"/>
          <p:nvPr>
            <p:custDataLst>
              <p:tags r:id="rId16"/>
            </p:custDataLst>
          </p:nvPr>
        </p:nvSpPr>
        <p:spPr>
          <a:xfrm>
            <a:off x="5908358" y="3724364"/>
            <a:ext cx="1261884"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硝酸铵</a:t>
            </a:r>
            <a:endParaRPr lang="zh-CN" altLang="en-US" sz="2800" b="1">
              <a:latin typeface="仿宋" panose="02010609060101010101" pitchFamily="49" charset="-122"/>
              <a:ea typeface="仿宋" panose="02010609060101010101" pitchFamily="49" charset="-122"/>
            </a:endParaRPr>
          </a:p>
        </p:txBody>
      </p:sp>
      <p:sp>
        <p:nvSpPr>
          <p:cNvPr id="6" name="文本框 5"/>
          <p:cNvSpPr txBox="1"/>
          <p:nvPr>
            <p:custDataLst>
              <p:tags r:id="rId17"/>
            </p:custDataLst>
          </p:nvPr>
        </p:nvSpPr>
        <p:spPr>
          <a:xfrm>
            <a:off x="4069080" y="3724364"/>
            <a:ext cx="1261884"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氯化铵</a:t>
            </a:r>
            <a:endParaRPr lang="zh-CN" altLang="en-US" sz="2800" b="1">
              <a:latin typeface="仿宋" panose="02010609060101010101" pitchFamily="49" charset="-122"/>
              <a:ea typeface="仿宋" panose="02010609060101010101" pitchFamily="49" charset="-122"/>
            </a:endParaRPr>
          </a:p>
        </p:txBody>
      </p:sp>
      <p:sp>
        <p:nvSpPr>
          <p:cNvPr id="7" name="文本框 6"/>
          <p:cNvSpPr txBox="1"/>
          <p:nvPr>
            <p:custDataLst>
              <p:tags r:id="rId18"/>
            </p:custDataLst>
          </p:nvPr>
        </p:nvSpPr>
        <p:spPr>
          <a:xfrm>
            <a:off x="7747635" y="3724364"/>
            <a:ext cx="1261884"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硝酸钠</a:t>
            </a:r>
            <a:endParaRPr lang="zh-CN" altLang="en-US" sz="2800" b="1">
              <a:latin typeface="仿宋" panose="02010609060101010101" pitchFamily="49" charset="-122"/>
              <a:ea typeface="仿宋" panose="02010609060101010101" pitchFamily="49" charset="-122"/>
            </a:endParaRPr>
          </a:p>
        </p:txBody>
      </p:sp>
      <p:sp>
        <p:nvSpPr>
          <p:cNvPr id="8" name="文本框 7"/>
          <p:cNvSpPr txBox="1"/>
          <p:nvPr>
            <p:custDataLst>
              <p:tags r:id="rId19"/>
            </p:custDataLst>
          </p:nvPr>
        </p:nvSpPr>
        <p:spPr>
          <a:xfrm>
            <a:off x="239554" y="4763860"/>
            <a:ext cx="1511952"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en-US" altLang="zh-CN" sz="2800" b="1">
                <a:latin typeface="仿宋" panose="02010609060101010101" pitchFamily="49" charset="-122"/>
                <a:ea typeface="仿宋" panose="02010609060101010101" pitchFamily="49" charset="-122"/>
                <a:cs typeface="Times New Roman" panose="02020603050405020304" pitchFamily="18" charset="0"/>
              </a:rPr>
              <a:t>CO(</a:t>
            </a:r>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N</a:t>
            </a:r>
            <a:r>
              <a:rPr lang="en-US" altLang="zh-CN" sz="2800" b="1">
                <a:latin typeface="仿宋" panose="02010609060101010101" pitchFamily="49" charset="-122"/>
                <a:ea typeface="仿宋" panose="02010609060101010101" pitchFamily="49" charset="-122"/>
                <a:cs typeface="Times New Roman" panose="02020603050405020304" pitchFamily="18" charset="0"/>
              </a:rPr>
              <a:t>H</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2</a:t>
            </a:r>
            <a:r>
              <a:rPr lang="en-US" altLang="zh-CN" sz="2800" b="1">
                <a:latin typeface="仿宋" panose="02010609060101010101" pitchFamily="49" charset="-122"/>
                <a:ea typeface="仿宋" panose="02010609060101010101" pitchFamily="49" charset="-122"/>
                <a:cs typeface="Times New Roman" panose="02020603050405020304" pitchFamily="18" charset="0"/>
              </a:rPr>
              <a:t>)</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2</a:t>
            </a:r>
            <a:endParaRPr lang="en-US" altLang="zh-CN" sz="2800" b="1">
              <a:latin typeface="仿宋" panose="02010609060101010101" pitchFamily="49" charset="-122"/>
              <a:ea typeface="仿宋" panose="02010609060101010101" pitchFamily="49" charset="-122"/>
              <a:cs typeface="Times New Roman" panose="02020603050405020304" pitchFamily="18" charset="0"/>
            </a:endParaRPr>
          </a:p>
        </p:txBody>
      </p:sp>
      <p:sp>
        <p:nvSpPr>
          <p:cNvPr id="9" name="文本框 8"/>
          <p:cNvSpPr txBox="1"/>
          <p:nvPr>
            <p:custDataLst>
              <p:tags r:id="rId20"/>
            </p:custDataLst>
          </p:nvPr>
        </p:nvSpPr>
        <p:spPr>
          <a:xfrm>
            <a:off x="2069306" y="4773385"/>
            <a:ext cx="1330814"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N</a:t>
            </a:r>
            <a:r>
              <a:rPr lang="en-US" altLang="zh-CN" sz="2800" b="1">
                <a:latin typeface="仿宋" panose="02010609060101010101" pitchFamily="49" charset="-122"/>
                <a:ea typeface="仿宋" panose="02010609060101010101" pitchFamily="49" charset="-122"/>
                <a:cs typeface="Times New Roman" panose="02020603050405020304" pitchFamily="18" charset="0"/>
              </a:rPr>
              <a:t>H</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4</a:t>
            </a:r>
            <a:r>
              <a:rPr lang="en-US" altLang="zh-CN" sz="2800" b="1">
                <a:latin typeface="仿宋" panose="02010609060101010101" pitchFamily="49" charset="-122"/>
                <a:ea typeface="仿宋" panose="02010609060101010101" pitchFamily="49" charset="-122"/>
                <a:cs typeface="Times New Roman" panose="02020603050405020304" pitchFamily="18" charset="0"/>
              </a:rPr>
              <a:t>HCO</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3</a:t>
            </a:r>
            <a:endParaRPr lang="en-US" altLang="zh-CN" sz="2800" b="1">
              <a:latin typeface="仿宋" panose="02010609060101010101" pitchFamily="49" charset="-122"/>
              <a:ea typeface="仿宋" panose="02010609060101010101" pitchFamily="49" charset="-122"/>
              <a:cs typeface="Times New Roman" panose="02020603050405020304" pitchFamily="18" charset="0"/>
            </a:endParaRPr>
          </a:p>
        </p:txBody>
      </p:sp>
      <p:sp>
        <p:nvSpPr>
          <p:cNvPr id="11" name="文本框 10"/>
          <p:cNvSpPr txBox="1"/>
          <p:nvPr>
            <p:custDataLst>
              <p:tags r:id="rId21"/>
            </p:custDataLst>
          </p:nvPr>
        </p:nvSpPr>
        <p:spPr>
          <a:xfrm>
            <a:off x="4099560" y="4773385"/>
            <a:ext cx="1029449"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N</a:t>
            </a:r>
            <a:r>
              <a:rPr lang="en-US" altLang="zh-CN" sz="2800" b="1">
                <a:latin typeface="仿宋" panose="02010609060101010101" pitchFamily="49" charset="-122"/>
                <a:ea typeface="仿宋" panose="02010609060101010101" pitchFamily="49" charset="-122"/>
                <a:cs typeface="Times New Roman" panose="02020603050405020304" pitchFamily="18" charset="0"/>
              </a:rPr>
              <a:t>H</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4</a:t>
            </a:r>
            <a:r>
              <a:rPr lang="en-US" altLang="zh-CN" sz="2800" b="1">
                <a:latin typeface="仿宋" panose="02010609060101010101" pitchFamily="49" charset="-122"/>
                <a:ea typeface="仿宋" panose="02010609060101010101" pitchFamily="49" charset="-122"/>
                <a:cs typeface="Times New Roman" panose="02020603050405020304" pitchFamily="18" charset="0"/>
              </a:rPr>
              <a:t>Cl</a:t>
            </a:r>
            <a:endParaRPr lang="en-US" altLang="zh-CN" sz="2800" b="1">
              <a:latin typeface="仿宋" panose="02010609060101010101" pitchFamily="49" charset="-122"/>
              <a:ea typeface="仿宋" panose="02010609060101010101" pitchFamily="49" charset="-122"/>
              <a:cs typeface="Times New Roman" panose="02020603050405020304" pitchFamily="18" charset="0"/>
            </a:endParaRPr>
          </a:p>
        </p:txBody>
      </p:sp>
      <p:sp>
        <p:nvSpPr>
          <p:cNvPr id="12" name="文本框 11"/>
          <p:cNvSpPr txBox="1"/>
          <p:nvPr>
            <p:custDataLst>
              <p:tags r:id="rId22"/>
            </p:custDataLst>
          </p:nvPr>
        </p:nvSpPr>
        <p:spPr>
          <a:xfrm>
            <a:off x="5908358" y="4773385"/>
            <a:ext cx="1149674"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N</a:t>
            </a:r>
            <a:r>
              <a:rPr lang="en-US" altLang="zh-CN" sz="2800" b="1">
                <a:latin typeface="仿宋" panose="02010609060101010101" pitchFamily="49" charset="-122"/>
                <a:ea typeface="仿宋" panose="02010609060101010101" pitchFamily="49" charset="-122"/>
                <a:cs typeface="Times New Roman" panose="02020603050405020304" pitchFamily="18" charset="0"/>
              </a:rPr>
              <a:t>H</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4</a:t>
            </a:r>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N</a:t>
            </a:r>
            <a:r>
              <a:rPr lang="en-US" altLang="zh-CN" sz="2800" b="1">
                <a:latin typeface="仿宋" panose="02010609060101010101" pitchFamily="49" charset="-122"/>
                <a:ea typeface="仿宋" panose="02010609060101010101" pitchFamily="49" charset="-122"/>
                <a:cs typeface="Times New Roman" panose="02020603050405020304" pitchFamily="18" charset="0"/>
              </a:rPr>
              <a:t>O</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3</a:t>
            </a:r>
            <a:endParaRPr lang="en-US" altLang="zh-CN" sz="2800" b="1" baseline="-25000">
              <a:latin typeface="仿宋" panose="02010609060101010101" pitchFamily="49" charset="-122"/>
              <a:ea typeface="仿宋" panose="02010609060101010101" pitchFamily="49" charset="-122"/>
              <a:cs typeface="Times New Roman" panose="02020603050405020304" pitchFamily="18" charset="0"/>
            </a:endParaRPr>
          </a:p>
        </p:txBody>
      </p:sp>
      <p:sp>
        <p:nvSpPr>
          <p:cNvPr id="14" name="文本框 13"/>
          <p:cNvSpPr txBox="1"/>
          <p:nvPr>
            <p:custDataLst>
              <p:tags r:id="rId23"/>
            </p:custDataLst>
          </p:nvPr>
        </p:nvSpPr>
        <p:spPr>
          <a:xfrm>
            <a:off x="7828597" y="4773385"/>
            <a:ext cx="1029449"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en-US" altLang="zh-CN" sz="2800" b="1">
                <a:latin typeface="仿宋" panose="02010609060101010101" pitchFamily="49" charset="-122"/>
                <a:ea typeface="仿宋" panose="02010609060101010101" pitchFamily="49" charset="-122"/>
                <a:cs typeface="Times New Roman" panose="02020603050405020304" pitchFamily="18" charset="0"/>
              </a:rPr>
              <a:t>Na</a:t>
            </a:r>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N</a:t>
            </a:r>
            <a:r>
              <a:rPr lang="en-US" altLang="zh-CN" sz="2800" b="1">
                <a:latin typeface="仿宋" panose="02010609060101010101" pitchFamily="49" charset="-122"/>
                <a:ea typeface="仿宋" panose="02010609060101010101" pitchFamily="49" charset="-122"/>
                <a:cs typeface="Times New Roman" panose="02020603050405020304" pitchFamily="18" charset="0"/>
              </a:rPr>
              <a:t>O</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3</a:t>
            </a:r>
            <a:endParaRPr lang="en-US" altLang="zh-CN" sz="2800" b="1" baseline="-25000">
              <a:latin typeface="仿宋" panose="02010609060101010101" pitchFamily="49" charset="-122"/>
              <a:ea typeface="仿宋" panose="02010609060101010101" pitchFamily="49" charset="-122"/>
              <a:cs typeface="Times New Roman" panose="02020603050405020304" pitchFamily="18" charset="0"/>
            </a:endParaRPr>
          </a:p>
        </p:txBody>
      </p:sp>
      <p:sp>
        <p:nvSpPr>
          <p:cNvPr id="15" name="文本框 14"/>
          <p:cNvSpPr txBox="1"/>
          <p:nvPr>
            <p:custDataLst>
              <p:tags r:id="rId24"/>
            </p:custDataLst>
          </p:nvPr>
        </p:nvSpPr>
        <p:spPr>
          <a:xfrm>
            <a:off x="2338864" y="5772875"/>
            <a:ext cx="1090363" cy="523220"/>
          </a:xfrm>
          <a:prstGeom prst="rect">
            <a:avLst/>
          </a:prstGeom>
          <a:noFill/>
        </p:spPr>
        <p:txBody>
          <a:bodyPr wrap="none" rtlCol="0" anchor="t">
            <a:spAutoFit/>
          </a:bodyPr>
          <a:lstStyle/>
          <a:p>
            <a:pPr indent="0">
              <a:buNone/>
            </a:pPr>
            <a:r>
              <a:rPr lang="en-US" sz="2800" b="1">
                <a:latin typeface="仿宋" panose="02010609060101010101" pitchFamily="49" charset="-122"/>
                <a:ea typeface="仿宋" panose="02010609060101010101" pitchFamily="49" charset="-122"/>
                <a:cs typeface="Times New Roman" panose="02020603050405020304" pitchFamily="18" charset="0"/>
                <a:sym typeface="+mn-ea"/>
              </a:rPr>
              <a:t>17.7%</a:t>
            </a:r>
            <a:endParaRPr lang="en-US" altLang="en-US" sz="2800" b="1">
              <a:latin typeface="仿宋" panose="02010609060101010101" pitchFamily="49" charset="-122"/>
              <a:ea typeface="仿宋" panose="02010609060101010101" pitchFamily="49" charset="-122"/>
              <a:cs typeface="Times New Roman" panose="02020603050405020304" pitchFamily="18" charset="0"/>
              <a:sym typeface="+mn-ea"/>
            </a:endParaRPr>
          </a:p>
        </p:txBody>
      </p:sp>
      <p:sp>
        <p:nvSpPr>
          <p:cNvPr id="16" name="文本框 15"/>
          <p:cNvSpPr txBox="1"/>
          <p:nvPr>
            <p:custDataLst>
              <p:tags r:id="rId25"/>
            </p:custDataLst>
          </p:nvPr>
        </p:nvSpPr>
        <p:spPr>
          <a:xfrm>
            <a:off x="427196" y="5772875"/>
            <a:ext cx="1090363" cy="523220"/>
          </a:xfrm>
          <a:prstGeom prst="rect">
            <a:avLst/>
          </a:prstGeom>
          <a:noFill/>
        </p:spPr>
        <p:txBody>
          <a:bodyPr wrap="none" rtlCol="0" anchor="t">
            <a:spAutoFit/>
          </a:bodyPr>
          <a:lstStyle/>
          <a:p>
            <a:pPr indent="0">
              <a:buNone/>
            </a:pPr>
            <a:r>
              <a:rPr lang="en-US" sz="2800" b="1">
                <a:latin typeface="仿宋" panose="02010609060101010101" pitchFamily="49" charset="-122"/>
                <a:ea typeface="仿宋" panose="02010609060101010101" pitchFamily="49" charset="-122"/>
                <a:cs typeface="Times New Roman" panose="02020603050405020304" pitchFamily="18" charset="0"/>
                <a:sym typeface="+mn-ea"/>
              </a:rPr>
              <a:t>46.7%</a:t>
            </a:r>
            <a:endParaRPr lang="en-US" altLang="en-US" sz="2800" b="1">
              <a:latin typeface="仿宋" panose="02010609060101010101" pitchFamily="49" charset="-122"/>
              <a:ea typeface="仿宋" panose="02010609060101010101" pitchFamily="49" charset="-122"/>
              <a:cs typeface="Times New Roman" panose="02020603050405020304" pitchFamily="18" charset="0"/>
              <a:sym typeface="+mn-ea"/>
            </a:endParaRPr>
          </a:p>
        </p:txBody>
      </p:sp>
      <p:sp>
        <p:nvSpPr>
          <p:cNvPr id="17" name="文本框 16"/>
          <p:cNvSpPr txBox="1"/>
          <p:nvPr>
            <p:custDataLst>
              <p:tags r:id="rId26"/>
            </p:custDataLst>
          </p:nvPr>
        </p:nvSpPr>
        <p:spPr>
          <a:xfrm>
            <a:off x="4190048" y="5762715"/>
            <a:ext cx="1090363" cy="523220"/>
          </a:xfrm>
          <a:prstGeom prst="rect">
            <a:avLst/>
          </a:prstGeom>
          <a:noFill/>
        </p:spPr>
        <p:txBody>
          <a:bodyPr wrap="none" rtlCol="0" anchor="t">
            <a:spAutoFit/>
          </a:bodyPr>
          <a:lstStyle/>
          <a:p>
            <a:pPr indent="0">
              <a:buNone/>
            </a:pPr>
            <a:r>
              <a:rPr lang="en-US" sz="2800" b="1">
                <a:latin typeface="仿宋" panose="02010609060101010101" pitchFamily="49" charset="-122"/>
                <a:ea typeface="仿宋" panose="02010609060101010101" pitchFamily="49" charset="-122"/>
                <a:cs typeface="Times New Roman" panose="02020603050405020304" pitchFamily="18" charset="0"/>
                <a:sym typeface="+mn-ea"/>
              </a:rPr>
              <a:t>26.2%</a:t>
            </a:r>
            <a:endParaRPr lang="en-US" altLang="en-US" sz="2800" b="1">
              <a:latin typeface="仿宋" panose="02010609060101010101" pitchFamily="49" charset="-122"/>
              <a:ea typeface="仿宋" panose="02010609060101010101" pitchFamily="49" charset="-122"/>
              <a:cs typeface="Times New Roman" panose="02020603050405020304" pitchFamily="18" charset="0"/>
              <a:sym typeface="+mn-ea"/>
            </a:endParaRPr>
          </a:p>
        </p:txBody>
      </p:sp>
      <p:sp>
        <p:nvSpPr>
          <p:cNvPr id="19" name="文本框 18"/>
          <p:cNvSpPr txBox="1"/>
          <p:nvPr>
            <p:custDataLst>
              <p:tags r:id="rId27"/>
            </p:custDataLst>
          </p:nvPr>
        </p:nvSpPr>
        <p:spPr>
          <a:xfrm>
            <a:off x="7893367" y="5772875"/>
            <a:ext cx="1090363" cy="523220"/>
          </a:xfrm>
          <a:prstGeom prst="rect">
            <a:avLst/>
          </a:prstGeom>
          <a:noFill/>
        </p:spPr>
        <p:txBody>
          <a:bodyPr wrap="none" rtlCol="0" anchor="t">
            <a:spAutoFit/>
          </a:bodyPr>
          <a:lstStyle/>
          <a:p>
            <a:pPr indent="0">
              <a:buNone/>
            </a:pPr>
            <a:r>
              <a:rPr lang="en-US" sz="2800" b="1">
                <a:latin typeface="仿宋" panose="02010609060101010101" pitchFamily="49" charset="-122"/>
                <a:ea typeface="仿宋" panose="02010609060101010101" pitchFamily="49" charset="-122"/>
                <a:cs typeface="Times New Roman" panose="02020603050405020304" pitchFamily="18" charset="0"/>
                <a:sym typeface="+mn-ea"/>
              </a:rPr>
              <a:t>16.5%</a:t>
            </a:r>
            <a:endParaRPr lang="en-US" altLang="en-US" sz="2800" b="1">
              <a:latin typeface="仿宋" panose="02010609060101010101" pitchFamily="49" charset="-122"/>
              <a:ea typeface="仿宋" panose="02010609060101010101" pitchFamily="49" charset="-122"/>
              <a:cs typeface="Times New Roman" panose="02020603050405020304" pitchFamily="18" charset="0"/>
              <a:sym typeface="+mn-ea"/>
            </a:endParaRPr>
          </a:p>
        </p:txBody>
      </p:sp>
      <p:sp>
        <p:nvSpPr>
          <p:cNvPr id="22" name="文本框 21"/>
          <p:cNvSpPr txBox="1"/>
          <p:nvPr>
            <p:custDataLst>
              <p:tags r:id="rId28"/>
            </p:custDataLst>
          </p:nvPr>
        </p:nvSpPr>
        <p:spPr>
          <a:xfrm>
            <a:off x="6260782" y="5772875"/>
            <a:ext cx="728084" cy="523220"/>
          </a:xfrm>
          <a:prstGeom prst="rect">
            <a:avLst/>
          </a:prstGeom>
          <a:noFill/>
        </p:spPr>
        <p:txBody>
          <a:bodyPr wrap="none" rtlCol="0" anchor="t">
            <a:spAutoFit/>
          </a:bodyPr>
          <a:lstStyle/>
          <a:p>
            <a:pPr indent="0">
              <a:buNone/>
            </a:pPr>
            <a:r>
              <a:rPr lang="en-US" sz="2800" b="1">
                <a:latin typeface="仿宋" panose="02010609060101010101" pitchFamily="49" charset="-122"/>
                <a:ea typeface="仿宋" panose="02010609060101010101" pitchFamily="49" charset="-122"/>
                <a:cs typeface="Times New Roman" panose="02020603050405020304" pitchFamily="18" charset="0"/>
                <a:sym typeface="+mn-ea"/>
              </a:rPr>
              <a:t>35%</a:t>
            </a:r>
            <a:endParaRPr lang="en-US" altLang="en-US" sz="2800" b="1">
              <a:latin typeface="仿宋" panose="02010609060101010101" pitchFamily="49" charset="-122"/>
              <a:ea typeface="仿宋" panose="02010609060101010101" pitchFamily="49" charset="-122"/>
              <a:cs typeface="Times New Roman" panose="02020603050405020304" pitchFamily="18"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par>
                                <p:cTn id="8" presetID="3" presetClass="entr" presetSubtype="10" dur="50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par>
                                <p:cTn id="11" presetID="3" presetClass="entr" presetSubtype="10" dur="50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3" presetClass="entr" presetSubtype="10" dur="500" fill="hold" nodeType="clickEffect">
                                  <p:stCondLst>
                                    <p:cond delay="0"/>
                                  </p:stCondLst>
                                  <p:childTnLst>
                                    <p:set>
                                      <p:cBhvr>
                                        <p:cTn id="17" dur="1" fill="hold">
                                          <p:stCondLst>
                                            <p:cond delay="0"/>
                                          </p:stCondLst>
                                        </p:cTn>
                                        <p:tgtEl>
                                          <p:spTgt spid="111"/>
                                        </p:tgtEl>
                                        <p:attrNameLst>
                                          <p:attrName>style.visibility</p:attrName>
                                        </p:attrNameLst>
                                      </p:cBhvr>
                                      <p:to>
                                        <p:strVal val="visible"/>
                                      </p:to>
                                    </p:set>
                                    <p:animEffect transition="in" filter="blinds(horizontal)">
                                      <p:cBhvr>
                                        <p:cTn id="18" dur="500"/>
                                        <p:tgtEl>
                                          <p:spTgt spid="111"/>
                                        </p:tgtEl>
                                      </p:cBhvr>
                                    </p:animEffect>
                                  </p:childTnLst>
                                </p:cTn>
                              </p:par>
                              <p:par>
                                <p:cTn id="19" presetID="3" presetClass="entr" presetSubtype="10" dur="50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linds(horizontal)">
                                      <p:cBhvr>
                                        <p:cTn id="21" dur="500"/>
                                        <p:tgtEl>
                                          <p:spTgt spid="4"/>
                                        </p:tgtEl>
                                      </p:cBhvr>
                                    </p:animEffect>
                                  </p:childTnLst>
                                </p:cTn>
                              </p:par>
                              <p:par>
                                <p:cTn id="22" presetID="3" presetClass="entr" presetSubtype="10" dur="50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linds(horizontal)">
                                      <p:cBhvr>
                                        <p:cTn id="24" dur="500"/>
                                        <p:tgtEl>
                                          <p:spTgt spid="9"/>
                                        </p:tgtEl>
                                      </p:cBhvr>
                                    </p:animEffect>
                                  </p:childTnLst>
                                </p:cTn>
                              </p:par>
                            </p:childTnLst>
                          </p:cTn>
                        </p:par>
                      </p:childTnLst>
                    </p:cTn>
                  </p:par>
                  <p:par>
                    <p:cTn id="25" fill="hold" nodeType="clickPar">
                      <p:stCondLst>
                        <p:cond delay="indefinite"/>
                      </p:stCondLst>
                      <p:childTnLst>
                        <p:par>
                          <p:cTn id="26" fill="hold">
                            <p:stCondLst>
                              <p:cond delay="0"/>
                            </p:stCondLst>
                            <p:childTnLst>
                              <p:par>
                                <p:cTn id="27" presetID="3" presetClass="entr" presetSubtype="10" dur="50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linds(horizontal)">
                                      <p:cBhvr>
                                        <p:cTn id="29" dur="500"/>
                                        <p:tgtEl>
                                          <p:spTgt spid="2"/>
                                        </p:tgtEl>
                                      </p:cBhvr>
                                    </p:animEffect>
                                  </p:childTnLst>
                                </p:cTn>
                              </p:par>
                              <p:par>
                                <p:cTn id="30" presetID="3" presetClass="entr" presetSubtype="10" dur="50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linds(horizontal)">
                                      <p:cBhvr>
                                        <p:cTn id="32" dur="500"/>
                                        <p:tgtEl>
                                          <p:spTgt spid="6"/>
                                        </p:tgtEl>
                                      </p:cBhvr>
                                    </p:animEffect>
                                  </p:childTnLst>
                                </p:cTn>
                              </p:par>
                              <p:par>
                                <p:cTn id="33" presetID="3" presetClass="entr" presetSubtype="10" dur="50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linds(horizontal)">
                                      <p:cBhvr>
                                        <p:cTn id="35" dur="500"/>
                                        <p:tgtEl>
                                          <p:spTgt spid="11"/>
                                        </p:tgtEl>
                                      </p:cBhvr>
                                    </p:animEffect>
                                  </p:childTnLst>
                                </p:cTn>
                              </p:par>
                            </p:childTnLst>
                          </p:cTn>
                        </p:par>
                      </p:childTnLst>
                    </p:cTn>
                  </p:par>
                  <p:par>
                    <p:cTn id="36" fill="hold" nodeType="clickPar">
                      <p:stCondLst>
                        <p:cond delay="indefinite"/>
                      </p:stCondLst>
                      <p:childTnLst>
                        <p:par>
                          <p:cTn id="37" fill="hold">
                            <p:stCondLst>
                              <p:cond delay="0"/>
                            </p:stCondLst>
                            <p:childTnLst>
                              <p:par>
                                <p:cTn id="38" presetID="3" presetClass="entr" presetSubtype="10" dur="500" fill="hold" nodeType="clickEffect">
                                  <p:stCondLst>
                                    <p:cond delay="0"/>
                                  </p:stCondLst>
                                  <p:childTnLst>
                                    <p:set>
                                      <p:cBhvr>
                                        <p:cTn id="39" dur="1" fill="hold">
                                          <p:stCondLst>
                                            <p:cond delay="0"/>
                                          </p:stCondLst>
                                        </p:cTn>
                                        <p:tgtEl>
                                          <p:spTgt spid="115"/>
                                        </p:tgtEl>
                                        <p:attrNameLst>
                                          <p:attrName>style.visibility</p:attrName>
                                        </p:attrNameLst>
                                      </p:cBhvr>
                                      <p:to>
                                        <p:strVal val="visible"/>
                                      </p:to>
                                    </p:set>
                                    <p:animEffect transition="in" filter="blinds(horizontal)">
                                      <p:cBhvr>
                                        <p:cTn id="40" dur="500"/>
                                        <p:tgtEl>
                                          <p:spTgt spid="115"/>
                                        </p:tgtEl>
                                      </p:cBhvr>
                                    </p:animEffect>
                                  </p:childTnLst>
                                </p:cTn>
                              </p:par>
                              <p:par>
                                <p:cTn id="41" presetID="3" presetClass="entr" presetSubtype="10" dur="500"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blinds(horizontal)">
                                      <p:cBhvr>
                                        <p:cTn id="43" dur="500"/>
                                        <p:tgtEl>
                                          <p:spTgt spid="5"/>
                                        </p:tgtEl>
                                      </p:cBhvr>
                                    </p:animEffect>
                                  </p:childTnLst>
                                </p:cTn>
                              </p:par>
                              <p:par>
                                <p:cTn id="44" presetID="3" presetClass="entr" presetSubtype="10" dur="50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blinds(horizontal)">
                                      <p:cBhvr>
                                        <p:cTn id="46" dur="500"/>
                                        <p:tgtEl>
                                          <p:spTgt spid="12"/>
                                        </p:tgtEl>
                                      </p:cBhvr>
                                    </p:animEffect>
                                  </p:childTnLst>
                                </p:cTn>
                              </p:par>
                            </p:childTnLst>
                          </p:cTn>
                        </p:par>
                      </p:childTnLst>
                    </p:cTn>
                  </p:par>
                  <p:par>
                    <p:cTn id="47" fill="hold" nodeType="clickPar">
                      <p:stCondLst>
                        <p:cond delay="indefinite"/>
                      </p:stCondLst>
                      <p:childTnLst>
                        <p:par>
                          <p:cTn id="48" fill="hold">
                            <p:stCondLst>
                              <p:cond delay="0"/>
                            </p:stCondLst>
                            <p:childTnLst>
                              <p:par>
                                <p:cTn id="49" presetID="3" presetClass="entr" presetSubtype="10" dur="500" fill="hold" nodeType="clickEffect">
                                  <p:stCondLst>
                                    <p:cond delay="0"/>
                                  </p:stCondLst>
                                  <p:childTnLst>
                                    <p:set>
                                      <p:cBhvr>
                                        <p:cTn id="50" dur="1" fill="hold">
                                          <p:stCondLst>
                                            <p:cond delay="0"/>
                                          </p:stCondLst>
                                        </p:cTn>
                                        <p:tgtEl>
                                          <p:spTgt spid="114"/>
                                        </p:tgtEl>
                                        <p:attrNameLst>
                                          <p:attrName>style.visibility</p:attrName>
                                        </p:attrNameLst>
                                      </p:cBhvr>
                                      <p:to>
                                        <p:strVal val="visible"/>
                                      </p:to>
                                    </p:set>
                                    <p:animEffect transition="in" filter="blinds(horizontal)">
                                      <p:cBhvr>
                                        <p:cTn id="51" dur="500"/>
                                        <p:tgtEl>
                                          <p:spTgt spid="114"/>
                                        </p:tgtEl>
                                      </p:cBhvr>
                                    </p:animEffect>
                                  </p:childTnLst>
                                </p:cTn>
                              </p:par>
                              <p:par>
                                <p:cTn id="52" presetID="3" presetClass="entr" presetSubtype="10" dur="500" fill="hold" grpId="0"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blinds(horizontal)">
                                      <p:cBhvr>
                                        <p:cTn id="54" dur="500"/>
                                        <p:tgtEl>
                                          <p:spTgt spid="7"/>
                                        </p:tgtEl>
                                      </p:cBhvr>
                                    </p:animEffect>
                                  </p:childTnLst>
                                </p:cTn>
                              </p:par>
                              <p:par>
                                <p:cTn id="55" presetID="3" presetClass="entr" presetSubtype="10" dur="50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linds(horizontal)">
                                      <p:cBhvr>
                                        <p:cTn id="57" dur="500"/>
                                        <p:tgtEl>
                                          <p:spTgt spid="14"/>
                                        </p:tgtEl>
                                      </p:cBhvr>
                                    </p:animEffect>
                                  </p:childTnLst>
                                </p:cTn>
                              </p:par>
                            </p:childTnLst>
                          </p:cTn>
                        </p:par>
                      </p:childTnLst>
                    </p:cTn>
                  </p:par>
                  <p:par>
                    <p:cTn id="58" fill="hold" nodeType="clickPar">
                      <p:stCondLst>
                        <p:cond delay="indefinite"/>
                      </p:stCondLst>
                      <p:childTnLst>
                        <p:par>
                          <p:cTn id="59" fill="hold">
                            <p:stCondLst>
                              <p:cond delay="0"/>
                            </p:stCondLst>
                            <p:childTnLst>
                              <p:par>
                                <p:cTn id="60" presetID="3" presetClass="entr" presetSubtype="10" dur="50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blinds(horizontal)">
                                      <p:cBhvr>
                                        <p:cTn id="62" dur="500"/>
                                        <p:tgtEl>
                                          <p:spTgt spid="15"/>
                                        </p:tgtEl>
                                      </p:cBhvr>
                                    </p:animEffect>
                                  </p:childTnLst>
                                </p:cTn>
                              </p:par>
                              <p:par>
                                <p:cTn id="63" presetID="3" presetClass="entr" presetSubtype="10" dur="500"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blinds(horizontal)">
                                      <p:cBhvr>
                                        <p:cTn id="65" dur="500"/>
                                        <p:tgtEl>
                                          <p:spTgt spid="16"/>
                                        </p:tgtEl>
                                      </p:cBhvr>
                                    </p:animEffect>
                                  </p:childTnLst>
                                </p:cTn>
                              </p:par>
                              <p:par>
                                <p:cTn id="66" presetID="3" presetClass="entr" presetSubtype="10" dur="500"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blinds(horizontal)">
                                      <p:cBhvr>
                                        <p:cTn id="68" dur="500"/>
                                        <p:tgtEl>
                                          <p:spTgt spid="17"/>
                                        </p:tgtEl>
                                      </p:cBhvr>
                                    </p:animEffect>
                                  </p:childTnLst>
                                </p:cTn>
                              </p:par>
                              <p:par>
                                <p:cTn id="69" presetID="3" presetClass="entr" presetSubtype="10" dur="500"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blinds(horizontal)">
                                      <p:cBhvr>
                                        <p:cTn id="71" dur="500"/>
                                        <p:tgtEl>
                                          <p:spTgt spid="19"/>
                                        </p:tgtEl>
                                      </p:cBhvr>
                                    </p:animEffect>
                                  </p:childTnLst>
                                </p:cTn>
                              </p:par>
                              <p:par>
                                <p:cTn id="72" presetID="3" presetClass="entr" presetSubtype="10" dur="500"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blinds(horizontal)">
                                      <p:cBhvr>
                                        <p:cTn id="7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1" grpId="0"/>
      <p:bldP spid="12" grpId="0"/>
      <p:bldP spid="14" grpId="0"/>
      <p:bldP spid="15" grpId="0"/>
      <p:bldP spid="16" grpId="0"/>
      <p:bldP spid="17" grpId="0"/>
      <p:bldP spid="19" grpId="0"/>
      <p:bldP spid="22"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22"/>
          <p:cNvSpPr txBox="1"/>
          <p:nvPr>
            <p:custDataLst>
              <p:tags r:id="rId3"/>
            </p:custDataLst>
          </p:nvPr>
        </p:nvSpPr>
        <p:spPr>
          <a:xfrm>
            <a:off x="152516" y="228684"/>
            <a:ext cx="2528290" cy="523220"/>
          </a:xfrm>
          <a:prstGeom prst="rect">
            <a:avLst/>
          </a:prstGeom>
          <a:noFill/>
          <a:ln w="9525">
            <a:noFill/>
          </a:ln>
        </p:spPr>
        <p:txBody>
          <a:bodyPr wrap="square" anchor="t" anchorCtr="0">
            <a:spAutoFit/>
          </a:bodyPr>
          <a:lstStyle/>
          <a:p>
            <a:r>
              <a:rPr lang="zh-CN" altLang="en-US" sz="2800" b="1">
                <a:latin typeface="仿宋" panose="02010609060101010101" pitchFamily="49" charset="-122"/>
                <a:ea typeface="仿宋" panose="02010609060101010101" pitchFamily="49" charset="-122"/>
              </a:rPr>
              <a:t>氮肥的作用</a:t>
            </a:r>
            <a:endParaRPr lang="zh-CN" altLang="en-US" sz="2800" b="1">
              <a:latin typeface="仿宋" panose="02010609060101010101" pitchFamily="49" charset="-122"/>
              <a:ea typeface="仿宋" panose="02010609060101010101" pitchFamily="49" charset="-122"/>
            </a:endParaRPr>
          </a:p>
        </p:txBody>
      </p:sp>
      <p:sp>
        <p:nvSpPr>
          <p:cNvPr id="3" name="文本框 1"/>
          <p:cNvSpPr txBox="1"/>
          <p:nvPr>
            <p:custDataLst>
              <p:tags r:id="rId4"/>
            </p:custDataLst>
          </p:nvPr>
        </p:nvSpPr>
        <p:spPr>
          <a:xfrm>
            <a:off x="228594" y="927735"/>
            <a:ext cx="8381900" cy="1284006"/>
          </a:xfrm>
          <a:prstGeom prst="rect">
            <a:avLst/>
          </a:prstGeom>
          <a:noFill/>
        </p:spPr>
        <p:txBody>
          <a:bodyPr wrap="square" rtlCol="0" anchor="t">
            <a:spAutoFit/>
          </a:bodyPr>
          <a:lstStyle/>
          <a:p>
            <a:pPr>
              <a:lnSpc>
                <a:spcPct val="150000"/>
              </a:lnSpc>
              <a:buClrTx/>
              <a:buSzTx/>
            </a:pPr>
            <a:r>
              <a:rPr lang="zh-CN" altLang="en-US" sz="2800" b="1">
                <a:latin typeface="仿宋" panose="02010609060101010101" pitchFamily="49" charset="-122"/>
                <a:ea typeface="仿宋" panose="02010609060101010101" pitchFamily="49" charset="-122"/>
                <a:sym typeface="+mn-ea"/>
              </a:rPr>
              <a:t>氮是植物体内核酸、蛋白质和叶绿素的组成元素。</a:t>
            </a:r>
            <a:endParaRPr lang="zh-CN" altLang="en-US" sz="2800" b="1">
              <a:latin typeface="仿宋" panose="02010609060101010101" pitchFamily="49" charset="-122"/>
              <a:ea typeface="仿宋" panose="02010609060101010101" pitchFamily="49" charset="-122"/>
            </a:endParaRPr>
          </a:p>
          <a:p>
            <a:pPr>
              <a:lnSpc>
                <a:spcPct val="150000"/>
              </a:lnSpc>
              <a:buClrTx/>
              <a:buSzTx/>
            </a:pPr>
            <a:r>
              <a:rPr lang="zh-CN" altLang="en-US" sz="2800" b="1">
                <a:latin typeface="仿宋" panose="02010609060101010101" pitchFamily="49" charset="-122"/>
                <a:ea typeface="仿宋" panose="02010609060101010101" pitchFamily="49" charset="-122"/>
                <a:sym typeface="+mn-ea"/>
              </a:rPr>
              <a:t>氮肥能促使植物的茎、叶生长茂盛，</a:t>
            </a:r>
            <a:r>
              <a:rPr lang="zh-CN" altLang="en-US" sz="2800" b="1">
                <a:gradFill>
                  <a:gsLst>
                    <a:gs pos="0">
                      <a:srgbClr val="E30000"/>
                    </a:gs>
                    <a:gs pos="100000">
                      <a:srgbClr val="760303"/>
                    </a:gs>
                  </a:gsLst>
                  <a:lin scaled="0"/>
                </a:gradFill>
                <a:latin typeface="仿宋" panose="02010609060101010101" pitchFamily="49" charset="-122"/>
                <a:ea typeface="仿宋" panose="02010609060101010101" pitchFamily="49" charset="-122"/>
                <a:sym typeface="+mn-ea"/>
              </a:rPr>
              <a:t>叶色浓绿</a:t>
            </a:r>
            <a:r>
              <a:rPr lang="zh-CN" altLang="en-US" sz="2800" b="1">
                <a:latin typeface="仿宋" panose="02010609060101010101" pitchFamily="49" charset="-122"/>
                <a:ea typeface="仿宋" panose="02010609060101010101" pitchFamily="49" charset="-122"/>
                <a:sym typeface="+mn-ea"/>
              </a:rPr>
              <a:t>。</a:t>
            </a:r>
            <a:endParaRPr lang="zh-CN" altLang="en-US" sz="2800" b="1">
              <a:latin typeface="仿宋" panose="02010609060101010101" pitchFamily="49" charset="-122"/>
              <a:ea typeface="仿宋" panose="02010609060101010101" pitchFamily="49" charset="-122"/>
            </a:endParaRPr>
          </a:p>
        </p:txBody>
      </p:sp>
      <p:sp>
        <p:nvSpPr>
          <p:cNvPr id="4" name="文本框 16"/>
          <p:cNvSpPr txBox="1"/>
          <p:nvPr>
            <p:custDataLst>
              <p:tags r:id="rId5"/>
            </p:custDataLst>
          </p:nvPr>
        </p:nvSpPr>
        <p:spPr>
          <a:xfrm>
            <a:off x="304912" y="2743218"/>
            <a:ext cx="3200315" cy="1126462"/>
          </a:xfrm>
          <a:prstGeom prst="rect">
            <a:avLst/>
          </a:prstGeom>
          <a:noFill/>
        </p:spPr>
        <p:txBody>
          <a:bodyPr wrap="square" rtlCol="0" anchor="t">
            <a:spAutoFit/>
          </a:bodyPr>
          <a:lstStyle/>
          <a:p>
            <a:pPr algn="just">
              <a:lnSpc>
                <a:spcPct val="120000"/>
              </a:lnSpc>
              <a:spcAft>
                <a:spcPct val="0"/>
              </a:spcAft>
              <a:buClr>
                <a:srgbClr val="025601"/>
              </a:buClr>
            </a:pPr>
            <a:r>
              <a:rPr lang="zh-CN" altLang="en-US" sz="2800" b="1" kern="100">
                <a:solidFill>
                  <a:schemeClr val="tx1">
                    <a:lumMod val="85000"/>
                    <a:lumOff val="15000"/>
                  </a:schemeClr>
                </a:solidFill>
                <a:effectLst/>
                <a:latin typeface="仿宋" panose="02010609060101010101" pitchFamily="49" charset="-122"/>
                <a:ea typeface="仿宋" panose="02010609060101010101" pitchFamily="49" charset="-122"/>
                <a:cs typeface="微软雅黑" panose="020b0503020204020204" pitchFamily="34" charset="-122"/>
                <a:sym typeface="+mn-ea"/>
              </a:rPr>
              <a:t>缺氮的农作物叶片绿色</a:t>
            </a:r>
            <a:r>
              <a:rPr lang="zh-CN" altLang="en-US" sz="2800" b="1" kern="100" smtClean="0">
                <a:solidFill>
                  <a:schemeClr val="tx1">
                    <a:lumMod val="85000"/>
                    <a:lumOff val="15000"/>
                  </a:schemeClr>
                </a:solidFill>
                <a:effectLst/>
                <a:latin typeface="仿宋" panose="02010609060101010101" pitchFamily="49" charset="-122"/>
                <a:ea typeface="仿宋" panose="02010609060101010101" pitchFamily="49" charset="-122"/>
                <a:cs typeface="微软雅黑" panose="020b0503020204020204" pitchFamily="34" charset="-122"/>
                <a:sym typeface="+mn-ea"/>
              </a:rPr>
              <a:t>减淡枯</a:t>
            </a:r>
            <a:r>
              <a:rPr lang="zh-CN" altLang="en-US" sz="2800" b="1" kern="100">
                <a:solidFill>
                  <a:schemeClr val="tx1">
                    <a:lumMod val="85000"/>
                    <a:lumOff val="15000"/>
                  </a:schemeClr>
                </a:solidFill>
                <a:effectLst/>
                <a:latin typeface="仿宋" panose="02010609060101010101" pitchFamily="49" charset="-122"/>
                <a:ea typeface="仿宋" panose="02010609060101010101" pitchFamily="49" charset="-122"/>
                <a:cs typeface="微软雅黑" panose="020b0503020204020204" pitchFamily="34" charset="-122"/>
                <a:sym typeface="+mn-ea"/>
              </a:rPr>
              <a:t>黄</a:t>
            </a:r>
            <a:endParaRPr lang="zh-CN" altLang="en-US" sz="2800" b="1" kern="100">
              <a:solidFill>
                <a:schemeClr val="tx1">
                  <a:lumMod val="85000"/>
                  <a:lumOff val="15000"/>
                </a:schemeClr>
              </a:solidFill>
              <a:effectLst/>
              <a:latin typeface="仿宋" panose="02010609060101010101" pitchFamily="49" charset="-122"/>
              <a:ea typeface="仿宋" panose="02010609060101010101" pitchFamily="49" charset="-122"/>
              <a:cs typeface="微软雅黑" panose="020b0503020204020204" pitchFamily="34" charset="-122"/>
              <a:sym typeface="+mn-ea"/>
            </a:endParaRPr>
          </a:p>
        </p:txBody>
      </p:sp>
      <p:pic>
        <p:nvPicPr>
          <p:cNvPr id="5" name="图片 4"/>
          <p:cNvPicPr>
            <a:picLocks noChangeAspect="1"/>
          </p:cNvPicPr>
          <p:nvPr>
            <p:custDataLst>
              <p:tags r:id="rId7"/>
            </p:custDataLst>
          </p:nvPr>
        </p:nvPicPr>
        <p:blipFill>
          <a:blip r:embed="rId6"/>
          <a:srcRect b="38948"/>
          <a:stretch>
            <a:fillRect/>
          </a:stretch>
        </p:blipFill>
        <p:spPr>
          <a:xfrm>
            <a:off x="3892378" y="2362228"/>
            <a:ext cx="5251622" cy="4114692"/>
          </a:xfrm>
          <a:prstGeom prst="rect">
            <a:avLst/>
          </a:prstGeom>
        </p:spPr>
      </p:pic>
      <p:pic>
        <p:nvPicPr>
          <p:cNvPr id="6" name="图片 4"/>
          <p:cNvPicPr>
            <a:picLocks noChangeAspect="1"/>
          </p:cNvPicPr>
          <p:nvPr>
            <p:custDataLst>
              <p:tags r:id="rId9"/>
            </p:custDataLst>
          </p:nvPr>
        </p:nvPicPr>
        <p:blipFill>
          <a:blip r:embed="rId8"/>
          <a:stretch>
            <a:fillRect/>
          </a:stretch>
        </p:blipFill>
        <p:spPr>
          <a:xfrm>
            <a:off x="76318" y="4190980"/>
            <a:ext cx="4224817" cy="2444676"/>
          </a:xfrm>
          <a:prstGeom prst="rect">
            <a:avLst/>
          </a:prstGeom>
          <a:noFill/>
          <a:ln>
            <a:miter lim="800000"/>
          </a:ln>
        </p:spPr>
      </p:pic>
      <p:sp>
        <p:nvSpPr>
          <p:cNvPr id="7" name="Text Box 2"/>
          <p:cNvSpPr/>
          <p:nvPr>
            <p:custDataLst>
              <p:tags r:id="rId10"/>
            </p:custDataLst>
          </p:nvPr>
        </p:nvSpPr>
        <p:spPr>
          <a:xfrm>
            <a:off x="4191010" y="5725106"/>
            <a:ext cx="4952990" cy="523220"/>
          </a:xfrm>
          <a:prstGeom prst="rect">
            <a:avLst/>
          </a:prstGeom>
          <a:noFill/>
          <a:ln>
            <a:noFill/>
            <a:miter lim="800000"/>
          </a:ln>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spcBef>
                <a:spcPct val="50000"/>
              </a:spcBef>
            </a:pPr>
            <a:r>
              <a:rPr lang="zh-CN" altLang="en-US" sz="2800" b="1">
                <a:solidFill>
                  <a:srgbClr val="FF0000"/>
                </a:solidFill>
                <a:latin typeface="仿宋" panose="02010609060101010101" pitchFamily="49" charset="-122"/>
                <a:ea typeface="仿宋" panose="02010609060101010101" pitchFamily="49" charset="-122"/>
              </a:rPr>
              <a:t>缺氮</a:t>
            </a:r>
            <a:r>
              <a:rPr lang="zh-CN" altLang="en-US" sz="2800" b="1">
                <a:solidFill>
                  <a:srgbClr val="210401"/>
                </a:solidFill>
                <a:latin typeface="仿宋" panose="02010609060101010101" pitchFamily="49" charset="-122"/>
                <a:ea typeface="仿宋" panose="02010609060101010101" pitchFamily="49" charset="-122"/>
              </a:rPr>
              <a:t>植株矮小瘦弱</a:t>
            </a:r>
            <a:r>
              <a:rPr lang="zh-CN" altLang="en-US" sz="2800" b="1" smtClean="0">
                <a:solidFill>
                  <a:srgbClr val="210401"/>
                </a:solidFill>
                <a:latin typeface="仿宋" panose="02010609060101010101" pitchFamily="49" charset="-122"/>
                <a:ea typeface="仿宋" panose="02010609060101010101" pitchFamily="49" charset="-122"/>
              </a:rPr>
              <a:t>，</a:t>
            </a:r>
            <a:r>
              <a:rPr lang="zh-CN" altLang="en-US" sz="2800" b="1" smtClean="0">
                <a:latin typeface="仿宋" panose="02010609060101010101" pitchFamily="49" charset="-122"/>
                <a:ea typeface="仿宋" panose="02010609060101010101" pitchFamily="49" charset="-122"/>
              </a:rPr>
              <a:t>叶</a:t>
            </a:r>
            <a:r>
              <a:rPr lang="zh-CN" altLang="en-US" sz="2800" b="1">
                <a:latin typeface="仿宋" panose="02010609060101010101" pitchFamily="49" charset="-122"/>
                <a:ea typeface="仿宋" panose="02010609060101010101" pitchFamily="49" charset="-122"/>
              </a:rPr>
              <a:t>片发黄</a:t>
            </a:r>
            <a:endParaRPr lang="zh-CN" altLang="en-US" sz="2800" b="1">
              <a:latin typeface="仿宋" panose="02010609060101010101" pitchFamily="49" charset="-122"/>
              <a:ea typeface="仿宋"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pic>
        <p:nvPicPr>
          <p:cNvPr id="18433" name="内容占位符 84993" descr="N-deficiency%20symptom"/>
          <p:cNvPicPr>
            <a:picLocks noGrp="1" noRot="1" noChangeAspect="1" noChangeArrowheads="1"/>
          </p:cNvPicPr>
          <p:nvPr>
            <p:ph idx="4294967295"/>
            <p:custDataLst>
              <p:tags r:id="rId5"/>
            </p:custDataLst>
          </p:nvPr>
        </p:nvPicPr>
        <p:blipFill>
          <a:blip r:embed="rId4"/>
          <a:stretch>
            <a:fillRect/>
          </a:stretch>
        </p:blipFill>
        <p:spPr>
          <a:xfrm>
            <a:off x="152396" y="26988"/>
            <a:ext cx="4495802" cy="3358582"/>
          </a:xfrm>
        </p:spPr>
      </p:pic>
      <p:sp>
        <p:nvSpPr>
          <p:cNvPr id="18434" name="标题 84994"/>
          <p:cNvSpPr>
            <a:spLocks noGrp="1" noRot="1" noChangeArrowheads="1"/>
          </p:cNvSpPr>
          <p:nvPr>
            <p:ph type="title" idx="4294967295"/>
            <p:custDataLst>
              <p:tags r:id="rId6"/>
            </p:custDataLst>
          </p:nvPr>
        </p:nvSpPr>
        <p:spPr>
          <a:xfrm>
            <a:off x="838298" y="2362228"/>
            <a:ext cx="2590732" cy="609600"/>
          </a:xfrm>
        </p:spPr>
        <p:txBody>
          <a:bodyPr/>
          <a:lstStyle/>
          <a:p>
            <a:r>
              <a:rPr lang="zh-CN" altLang="en-US" sz="2800" b="1" smtClean="0">
                <a:solidFill>
                  <a:srgbClr val="FF3300"/>
                </a:solidFill>
                <a:latin typeface="仿宋" panose="02010609060101010101" pitchFamily="49" charset="-122"/>
                <a:ea typeface="仿宋" panose="02010609060101010101" pitchFamily="49" charset="-122"/>
              </a:rPr>
              <a:t>缺氮的玉米</a:t>
            </a:r>
            <a:endParaRPr lang="zh-CN" altLang="en-US" sz="2800" b="1" smtClean="0">
              <a:solidFill>
                <a:srgbClr val="FF3300"/>
              </a:solidFill>
              <a:latin typeface="仿宋" panose="02010609060101010101" pitchFamily="49" charset="-122"/>
              <a:ea typeface="仿宋" panose="02010609060101010101" pitchFamily="49" charset="-122"/>
            </a:endParaRPr>
          </a:p>
        </p:txBody>
      </p:sp>
      <p:pic>
        <p:nvPicPr>
          <p:cNvPr id="4" name="图片 80899" descr="植物"/>
          <p:cNvPicPr>
            <a:picLocks noChangeAspect="1" noChangeArrowheads="1"/>
          </p:cNvPicPr>
          <p:nvPr>
            <p:custDataLst>
              <p:tags r:id="rId8"/>
            </p:custDataLst>
          </p:nvPr>
        </p:nvPicPr>
        <p:blipFill>
          <a:blip r:embed="rId7"/>
          <a:stretch>
            <a:fillRect/>
          </a:stretch>
        </p:blipFill>
        <p:spPr bwMode="auto">
          <a:xfrm>
            <a:off x="5181584" y="76198"/>
            <a:ext cx="3657572" cy="3276604"/>
          </a:xfrm>
          <a:prstGeom prst="rect">
            <a:avLst/>
          </a:prstGeom>
          <a:noFill/>
          <a:ln w="9525">
            <a:noFill/>
            <a:miter lim="800000"/>
          </a:ln>
        </p:spPr>
      </p:pic>
      <p:sp>
        <p:nvSpPr>
          <p:cNvPr id="5" name="文本框 80901"/>
          <p:cNvSpPr txBox="1">
            <a:spLocks noChangeArrowheads="1"/>
          </p:cNvSpPr>
          <p:nvPr>
            <p:custDataLst>
              <p:tags r:id="rId9"/>
            </p:custDataLst>
          </p:nvPr>
        </p:nvSpPr>
        <p:spPr bwMode="auto">
          <a:xfrm>
            <a:off x="5791168" y="2590822"/>
            <a:ext cx="2209800" cy="523220"/>
          </a:xfrm>
          <a:prstGeom prst="rect">
            <a:avLst/>
          </a:prstGeom>
          <a:noFill/>
          <a:ln w="9525">
            <a:noFill/>
            <a:miter lim="800000"/>
          </a:ln>
        </p:spPr>
        <p:txBody>
          <a:bodyPr>
            <a:spAutoFit/>
          </a:bodyPr>
          <a:lstStyle/>
          <a:p>
            <a:pPr>
              <a:spcBef>
                <a:spcPct val="50000"/>
              </a:spcBef>
            </a:pPr>
            <a:r>
              <a:rPr lang="zh-CN" altLang="en-US" sz="2800" b="1">
                <a:solidFill>
                  <a:srgbClr val="FFFF00"/>
                </a:solidFill>
                <a:latin typeface="仿宋" panose="02010609060101010101" pitchFamily="49" charset="-122"/>
                <a:ea typeface="仿宋" panose="02010609060101010101" pitchFamily="49" charset="-122"/>
              </a:rPr>
              <a:t>缺氮的棉花</a:t>
            </a:r>
            <a:endParaRPr lang="zh-CN" altLang="en-US" sz="2800" b="1">
              <a:solidFill>
                <a:srgbClr val="FFFF00"/>
              </a:solidFill>
              <a:latin typeface="仿宋" panose="02010609060101010101" pitchFamily="49" charset="-122"/>
              <a:ea typeface="仿宋" panose="02010609060101010101" pitchFamily="49" charset="-122"/>
            </a:endParaRPr>
          </a:p>
        </p:txBody>
      </p:sp>
      <p:pic>
        <p:nvPicPr>
          <p:cNvPr id="7" name="内容占位符 89090" descr="Potato_N"/>
          <p:cNvPicPr>
            <a:picLocks noRot="1" noChangeAspect="1" noChangeArrowheads="1"/>
          </p:cNvPicPr>
          <p:nvPr>
            <p:custDataLst>
              <p:tags r:id="rId11"/>
            </p:custDataLst>
          </p:nvPr>
        </p:nvPicPr>
        <p:blipFill>
          <a:blip r:embed="rId10"/>
          <a:stretch>
            <a:fillRect/>
          </a:stretch>
        </p:blipFill>
        <p:spPr bwMode="auto">
          <a:xfrm>
            <a:off x="2133664" y="3461728"/>
            <a:ext cx="4419484" cy="3319984"/>
          </a:xfrm>
          <a:prstGeom prst="rect">
            <a:avLst/>
          </a:prstGeom>
          <a:noFill/>
          <a:ln w="9525">
            <a:noFill/>
            <a:miter lim="800000"/>
          </a:ln>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dur="500" fill="hold" grpId="0" nodeType="after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19459" name="内容占位符 23554" descr="根瘤菌"/>
          <p:cNvPicPr>
            <a:picLocks noGrp="1" noRot="1" noChangeAspect="1" noChangeArrowheads="1"/>
          </p:cNvPicPr>
          <p:nvPr>
            <p:ph idx="4294967295"/>
            <p:custDataLst>
              <p:tags r:id="rId4"/>
            </p:custDataLst>
          </p:nvPr>
        </p:nvPicPr>
        <p:blipFill>
          <a:blip r:embed="rId3"/>
          <a:stretch>
            <a:fillRect/>
          </a:stretch>
        </p:blipFill>
        <p:spPr>
          <a:xfrm>
            <a:off x="1066800" y="3124200"/>
            <a:ext cx="2925763" cy="3581400"/>
          </a:xfrm>
        </p:spPr>
      </p:pic>
      <p:sp>
        <p:nvSpPr>
          <p:cNvPr id="19457" name="标题 23553"/>
          <p:cNvSpPr>
            <a:spLocks noGrp="1" noRot="1" noChangeArrowheads="1"/>
          </p:cNvSpPr>
          <p:nvPr>
            <p:ph type="title" idx="4294967295"/>
            <p:custDataLst>
              <p:tags r:id="rId5"/>
            </p:custDataLst>
          </p:nvPr>
        </p:nvSpPr>
        <p:spPr>
          <a:xfrm>
            <a:off x="304912" y="1447852"/>
            <a:ext cx="1981200" cy="533476"/>
          </a:xfrm>
        </p:spPr>
        <p:txBody>
          <a:bodyPr/>
          <a:lstStyle/>
          <a:p>
            <a:r>
              <a:rPr lang="zh-CN" altLang="en-US" sz="2800" b="1" smtClean="0">
                <a:solidFill>
                  <a:srgbClr val="3333FF"/>
                </a:solidFill>
                <a:latin typeface="仿宋" panose="02010609060101010101" pitchFamily="49" charset="-122"/>
                <a:ea typeface="仿宋" panose="02010609060101010101" pitchFamily="49" charset="-122"/>
              </a:rPr>
              <a:t>氮的固定</a:t>
            </a:r>
            <a:r>
              <a:rPr lang="en-US" altLang="zh-CN" sz="2800" b="1" smtClean="0">
                <a:solidFill>
                  <a:srgbClr val="3333FF"/>
                </a:solidFill>
                <a:latin typeface="仿宋" panose="02010609060101010101" pitchFamily="49" charset="-122"/>
                <a:ea typeface="仿宋" panose="02010609060101010101" pitchFamily="49" charset="-122"/>
              </a:rPr>
              <a:t>:</a:t>
            </a:r>
            <a:endParaRPr lang="zh-CN" altLang="en-US" sz="2800" b="1" smtClean="0">
              <a:solidFill>
                <a:srgbClr val="3333FF"/>
              </a:solidFill>
              <a:latin typeface="仿宋" panose="02010609060101010101" pitchFamily="49" charset="-122"/>
              <a:ea typeface="仿宋" panose="02010609060101010101" pitchFamily="49" charset="-122"/>
            </a:endParaRPr>
          </a:p>
        </p:txBody>
      </p:sp>
      <p:sp>
        <p:nvSpPr>
          <p:cNvPr id="19458" name="文本占位符 23564"/>
          <p:cNvSpPr>
            <a:spLocks noGrp="1" noRot="1" noChangeArrowheads="1"/>
          </p:cNvSpPr>
          <p:nvPr>
            <p:ph idx="4294967295"/>
            <p:custDataLst>
              <p:tags r:id="rId6"/>
            </p:custDataLst>
          </p:nvPr>
        </p:nvSpPr>
        <p:spPr>
          <a:xfrm>
            <a:off x="228714" y="2057436"/>
            <a:ext cx="8610374" cy="1066772"/>
          </a:xfrm>
        </p:spPr>
        <p:txBody>
          <a:bodyPr/>
          <a:lstStyle/>
          <a:p>
            <a:pPr>
              <a:spcBef>
                <a:spcPct val="50000"/>
              </a:spcBef>
              <a:buNone/>
            </a:pPr>
            <a:r>
              <a:rPr lang="zh-CN" altLang="en-US" sz="2800" b="1" smtClean="0">
                <a:latin typeface="仿宋" panose="02010609060101010101" pitchFamily="49" charset="-122"/>
                <a:ea typeface="仿宋" panose="02010609060101010101" pitchFamily="49" charset="-122"/>
              </a:rPr>
              <a:t>途径一：</a:t>
            </a:r>
            <a:r>
              <a:rPr lang="zh-CN" altLang="en-US" sz="2800" b="1" smtClean="0">
                <a:latin typeface="仿宋" panose="02010609060101010101" pitchFamily="49" charset="-122"/>
                <a:ea typeface="仿宋" panose="02010609060101010101" pitchFamily="49" charset="-122"/>
                <a:sym typeface="+mn-ea"/>
              </a:rPr>
              <a:t>豆科植物的根瘤菌能把氮气转化为含氮的化合物而吸收</a:t>
            </a:r>
            <a:endParaRPr lang="zh-CN" altLang="en-US" sz="2800" b="1">
              <a:latin typeface="仿宋" panose="02010609060101010101" pitchFamily="49" charset="-122"/>
              <a:ea typeface="仿宋" panose="02010609060101010101" pitchFamily="49" charset="-122"/>
              <a:sym typeface="+mn-ea"/>
            </a:endParaRPr>
          </a:p>
        </p:txBody>
      </p:sp>
      <p:sp>
        <p:nvSpPr>
          <p:cNvPr id="23557" name="Text Box 5"/>
          <p:cNvSpPr txBox="1">
            <a:spLocks noChangeArrowheads="1"/>
          </p:cNvSpPr>
          <p:nvPr>
            <p:custDataLst>
              <p:tags r:id="rId7"/>
            </p:custDataLst>
          </p:nvPr>
        </p:nvSpPr>
        <p:spPr bwMode="auto">
          <a:xfrm>
            <a:off x="228714" y="228684"/>
            <a:ext cx="8597886" cy="1212640"/>
          </a:xfrm>
          <a:prstGeom prst="rect">
            <a:avLst/>
          </a:prstGeom>
          <a:noFill/>
          <a:ln w="9525">
            <a:noFill/>
            <a:miter lim="800000"/>
          </a:ln>
        </p:spPr>
        <p:txBody>
          <a:bodyPr wrap="square">
            <a:spAutoFit/>
          </a:bodyPr>
          <a:lstStyle/>
          <a:p>
            <a:pPr>
              <a:lnSpc>
                <a:spcPct val="130000"/>
              </a:lnSpc>
            </a:pPr>
            <a:r>
              <a:rPr lang="zh-CN" altLang="zh-CN" sz="2800" b="1" smtClean="0">
                <a:latin typeface="仿宋" panose="02010609060101010101" pitchFamily="49" charset="-122"/>
                <a:ea typeface="仿宋" panose="02010609060101010101" pitchFamily="49" charset="-122"/>
              </a:rPr>
              <a:t>空</a:t>
            </a:r>
            <a:r>
              <a:rPr lang="zh-CN" altLang="zh-CN" sz="2800" b="1">
                <a:latin typeface="仿宋" panose="02010609060101010101" pitchFamily="49" charset="-122"/>
                <a:ea typeface="仿宋" panose="02010609060101010101" pitchFamily="49" charset="-122"/>
              </a:rPr>
              <a:t>气中虽然含有大量的氮气，但植物通常只能吸收</a:t>
            </a:r>
            <a:r>
              <a:rPr lang="zh-CN" altLang="zh-CN" sz="2800" b="1">
                <a:solidFill>
                  <a:srgbClr val="FF3300"/>
                </a:solidFill>
                <a:latin typeface="仿宋" panose="02010609060101010101" pitchFamily="49" charset="-122"/>
                <a:ea typeface="仿宋" panose="02010609060101010101" pitchFamily="49" charset="-122"/>
              </a:rPr>
              <a:t>化合物中氮元素</a:t>
            </a:r>
            <a:r>
              <a:rPr lang="zh-CN" altLang="zh-CN" sz="2800" b="1">
                <a:latin typeface="仿宋" panose="02010609060101010101" pitchFamily="49" charset="-122"/>
                <a:ea typeface="仿宋" panose="02010609060101010101" pitchFamily="49" charset="-122"/>
              </a:rPr>
              <a:t>，不能直接吸收空气中的氮气。</a:t>
            </a:r>
            <a:endParaRPr lang="zh-CN" altLang="zh-CN" sz="2800" b="1">
              <a:latin typeface="仿宋" panose="02010609060101010101" pitchFamily="49" charset="-122"/>
              <a:ea typeface="仿宋" panose="02010609060101010101" pitchFamily="49" charset="-122"/>
            </a:endParaRPr>
          </a:p>
        </p:txBody>
      </p:sp>
      <p:sp>
        <p:nvSpPr>
          <p:cNvPr id="19463" name="矩形 19462"/>
          <p:cNvSpPr>
            <a:spLocks noChangeArrowheads="1"/>
          </p:cNvSpPr>
          <p:nvPr>
            <p:custDataLst>
              <p:tags r:id="rId8"/>
            </p:custDataLst>
          </p:nvPr>
        </p:nvSpPr>
        <p:spPr bwMode="auto">
          <a:xfrm>
            <a:off x="2362258" y="1447852"/>
            <a:ext cx="5486256" cy="523220"/>
          </a:xfrm>
          <a:prstGeom prst="rect">
            <a:avLst/>
          </a:prstGeom>
          <a:noFill/>
          <a:ln w="9525">
            <a:noFill/>
            <a:miter lim="800000"/>
          </a:ln>
        </p:spPr>
        <p:txBody>
          <a:bodyPr wrap="square">
            <a:spAutoFit/>
          </a:bodyPr>
          <a:lstStyle/>
          <a:p>
            <a:r>
              <a:rPr lang="zh-CN" altLang="en-US" sz="2800" b="1">
                <a:solidFill>
                  <a:srgbClr val="3333FF"/>
                </a:solidFill>
                <a:latin typeface="仿宋" panose="02010609060101010101" pitchFamily="49" charset="-122"/>
                <a:ea typeface="仿宋" panose="02010609060101010101" pitchFamily="49" charset="-122"/>
              </a:rPr>
              <a:t>将氮气转化为氮的化合物的方法。</a:t>
            </a:r>
            <a:endParaRPr lang="zh-CN" altLang="en-US" sz="2800" b="1">
              <a:solidFill>
                <a:srgbClr val="3333FF"/>
              </a:solidFill>
              <a:latin typeface="仿宋" panose="02010609060101010101" pitchFamily="49" charset="-122"/>
              <a:ea typeface="仿宋" panose="02010609060101010101" pitchFamily="49" charset="-122"/>
            </a:endParaRPr>
          </a:p>
        </p:txBody>
      </p:sp>
      <p:pic>
        <p:nvPicPr>
          <p:cNvPr id="9" name="图片 8"/>
          <p:cNvPicPr/>
          <p:nvPr>
            <p:custDataLst>
              <p:tags r:id="rId10"/>
            </p:custDataLst>
          </p:nvPr>
        </p:nvPicPr>
        <p:blipFill>
          <a:blip r:embed="rId9"/>
          <a:srcRect l="2968"/>
          <a:stretch>
            <a:fillRect/>
          </a:stretch>
        </p:blipFill>
        <p:spPr>
          <a:xfrm>
            <a:off x="4495802" y="3200406"/>
            <a:ext cx="3581306" cy="3428910"/>
          </a:xfrm>
          <a:prstGeom prst="roundRect">
            <a:avLst/>
          </a:prstGeom>
          <a:noFill/>
          <a:ln w="9525">
            <a:noFill/>
          </a:ln>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9457"/>
                                        </p:tgtEl>
                                        <p:attrNameLst>
                                          <p:attrName>style.visibility</p:attrName>
                                        </p:attrNameLst>
                                      </p:cBhvr>
                                      <p:to>
                                        <p:strVal val="visible"/>
                                      </p:to>
                                    </p:set>
                                    <p:animEffect transition="in" filter="blinds(horizontal)">
                                      <p:cBhvr>
                                        <p:cTn id="7" dur="500"/>
                                        <p:tgtEl>
                                          <p:spTgt spid="19457"/>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19463"/>
                                        </p:tgtEl>
                                        <p:attrNameLst>
                                          <p:attrName>style.visibility</p:attrName>
                                        </p:attrNameLst>
                                      </p:cBhvr>
                                      <p:to>
                                        <p:strVal val="visible"/>
                                      </p:to>
                                    </p:set>
                                    <p:animEffect transition="in" filter="blinds(horizontal)">
                                      <p:cBhvr>
                                        <p:cTn id="12" dur="500"/>
                                        <p:tgtEl>
                                          <p:spTgt spid="19463"/>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19458"/>
                                        </p:tgtEl>
                                        <p:attrNameLst>
                                          <p:attrName>style.visibility</p:attrName>
                                        </p:attrNameLst>
                                      </p:cBhvr>
                                      <p:to>
                                        <p:strVal val="visible"/>
                                      </p:to>
                                    </p:set>
                                    <p:animEffect transition="in" filter="blinds(horizontal)">
                                      <p:cBhvr>
                                        <p:cTn id="17" dur="500"/>
                                        <p:tgtEl>
                                          <p:spTgt spid="19458"/>
                                        </p:tgtEl>
                                      </p:cBhvr>
                                    </p:animEffect>
                                  </p:childTnLst>
                                </p:cTn>
                              </p:par>
                              <p:par>
                                <p:cTn id="18" presetID="3" presetClass="entr" presetSubtype="10" dur="500" fill="hold" nodeType="withEffect">
                                  <p:stCondLst>
                                    <p:cond delay="0"/>
                                  </p:stCondLst>
                                  <p:childTnLst>
                                    <p:set>
                                      <p:cBhvr>
                                        <p:cTn id="19" dur="1" fill="hold">
                                          <p:stCondLst>
                                            <p:cond delay="0"/>
                                          </p:stCondLst>
                                        </p:cTn>
                                        <p:tgtEl>
                                          <p:spTgt spid="19459"/>
                                        </p:tgtEl>
                                        <p:attrNameLst>
                                          <p:attrName>style.visibility</p:attrName>
                                        </p:attrNameLst>
                                      </p:cBhvr>
                                      <p:to>
                                        <p:strVal val="visible"/>
                                      </p:to>
                                    </p:set>
                                    <p:animEffect transition="in" filter="blinds(horizontal)">
                                      <p:cBhvr>
                                        <p:cTn id="20" dur="500"/>
                                        <p:tgtEl>
                                          <p:spTgt spid="19459"/>
                                        </p:tgtEl>
                                      </p:cBhvr>
                                    </p:animEffect>
                                  </p:childTnLst>
                                </p:cTn>
                              </p:par>
                              <p:par>
                                <p:cTn id="21" presetID="3" presetClass="entr" presetSubtype="10" dur="50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linds(horizontal)">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p:bldP spid="19458" grpId="0"/>
      <p:bldP spid="19463"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121" name="图片 120"/>
          <p:cNvPicPr/>
          <p:nvPr>
            <p:custDataLst>
              <p:tags r:id="rId4"/>
            </p:custDataLst>
          </p:nvPr>
        </p:nvPicPr>
        <p:blipFill>
          <a:blip r:embed="rId3"/>
          <a:stretch>
            <a:fillRect/>
          </a:stretch>
        </p:blipFill>
        <p:spPr>
          <a:xfrm>
            <a:off x="547687" y="2693747"/>
            <a:ext cx="3510000" cy="2880000"/>
          </a:xfrm>
          <a:prstGeom prst="roundRect">
            <a:avLst/>
          </a:prstGeom>
          <a:noFill/>
          <a:ln w="9525">
            <a:noFill/>
          </a:ln>
        </p:spPr>
      </p:pic>
      <p:pic>
        <p:nvPicPr>
          <p:cNvPr id="122" name="图片 121"/>
          <p:cNvPicPr/>
          <p:nvPr>
            <p:custDataLst>
              <p:tags r:id="rId6"/>
            </p:custDataLst>
          </p:nvPr>
        </p:nvPicPr>
        <p:blipFill>
          <a:blip r:embed="rId5"/>
          <a:stretch>
            <a:fillRect/>
          </a:stretch>
        </p:blipFill>
        <p:spPr>
          <a:xfrm>
            <a:off x="4757261" y="2693747"/>
            <a:ext cx="3510000" cy="2880000"/>
          </a:xfrm>
          <a:prstGeom prst="roundRect">
            <a:avLst/>
          </a:prstGeom>
          <a:noFill/>
          <a:ln w="9525">
            <a:noFill/>
          </a:ln>
        </p:spPr>
      </p:pic>
      <p:sp>
        <p:nvSpPr>
          <p:cNvPr id="2" name="文本框 1"/>
          <p:cNvSpPr txBox="1"/>
          <p:nvPr>
            <p:custDataLst>
              <p:tags r:id="rId7"/>
            </p:custDataLst>
          </p:nvPr>
        </p:nvSpPr>
        <p:spPr>
          <a:xfrm>
            <a:off x="276701" y="457278"/>
            <a:ext cx="3422732" cy="523220"/>
          </a:xfrm>
          <a:prstGeom prst="rect">
            <a:avLst/>
          </a:prstGeom>
          <a:noFill/>
        </p:spPr>
        <p:txBody>
          <a:bodyPr wrap="none" rtlCol="0" anchor="t">
            <a:spAutoFit/>
          </a:bodyPr>
          <a:lstStyle/>
          <a:p>
            <a:pPr>
              <a:spcBef>
                <a:spcPct val="50000"/>
              </a:spcBef>
            </a:pPr>
            <a:r>
              <a:rPr lang="zh-CN" altLang="en-US" sz="2800" b="1" smtClean="0">
                <a:solidFill>
                  <a:srgbClr val="3333FF"/>
                </a:solidFill>
                <a:latin typeface="仿宋" panose="02010609060101010101" pitchFamily="49" charset="-122"/>
                <a:ea typeface="仿宋" panose="02010609060101010101" pitchFamily="49" charset="-122"/>
              </a:rPr>
              <a:t>途径二：</a:t>
            </a:r>
            <a:r>
              <a:rPr lang="zh-CN" altLang="en-US" sz="2800" b="1" smtClean="0">
                <a:effectLst/>
                <a:latin typeface="仿宋" panose="02010609060101010101" pitchFamily="49" charset="-122"/>
                <a:ea typeface="仿宋" panose="02010609060101010101" pitchFamily="49" charset="-122"/>
                <a:sym typeface="+mn-ea"/>
              </a:rPr>
              <a:t>雷</a:t>
            </a:r>
            <a:r>
              <a:rPr lang="zh-CN" altLang="en-US" sz="2800" b="1">
                <a:effectLst/>
                <a:latin typeface="仿宋" panose="02010609060101010101" pitchFamily="49" charset="-122"/>
                <a:ea typeface="仿宋" panose="02010609060101010101" pitchFamily="49" charset="-122"/>
                <a:sym typeface="+mn-ea"/>
              </a:rPr>
              <a:t>雨发庄</a:t>
            </a:r>
            <a:r>
              <a:rPr lang="zh-CN" altLang="en-US" sz="2800" b="1" smtClean="0">
                <a:effectLst/>
                <a:latin typeface="仿宋" panose="02010609060101010101" pitchFamily="49" charset="-122"/>
                <a:ea typeface="仿宋" panose="02010609060101010101" pitchFamily="49" charset="-122"/>
                <a:sym typeface="+mn-ea"/>
              </a:rPr>
              <a:t>稼</a:t>
            </a:r>
            <a:endParaRPr lang="en-US" altLang="zh-CN" sz="2800" b="1">
              <a:effectLst/>
              <a:latin typeface="仿宋" panose="02010609060101010101" pitchFamily="49" charset="-122"/>
              <a:ea typeface="仿宋" panose="02010609060101010101" pitchFamily="49" charset="-122"/>
              <a:sym typeface="+mn-ea"/>
            </a:endParaRPr>
          </a:p>
        </p:txBody>
      </p:sp>
      <p:grpSp>
        <p:nvGrpSpPr>
          <p:cNvPr id="5" name="组合 3"/>
          <p:cNvGrpSpPr/>
          <p:nvPr>
            <p:custDataLst>
              <p:tags r:id="rId8"/>
            </p:custDataLst>
          </p:nvPr>
        </p:nvGrpSpPr>
        <p:grpSpPr>
          <a:xfrm>
            <a:off x="359569" y="1327862"/>
            <a:ext cx="2536032" cy="523240"/>
            <a:chOff x="1218" y="3413"/>
            <a:chExt cx="5325" cy="824"/>
          </a:xfrm>
        </p:grpSpPr>
        <p:sp>
          <p:nvSpPr>
            <p:cNvPr id="12" name="Text Box 6"/>
            <p:cNvSpPr txBox="1">
              <a:spLocks noChangeArrowheads="1"/>
            </p:cNvSpPr>
            <p:nvPr>
              <p:custDataLst>
                <p:tags r:id="rId9"/>
              </p:custDataLst>
            </p:nvPr>
          </p:nvSpPr>
          <p:spPr bwMode="auto">
            <a:xfrm>
              <a:off x="1218" y="3413"/>
              <a:ext cx="5325" cy="824"/>
            </a:xfrm>
            <a:prstGeom prst="rect">
              <a:avLst/>
            </a:prstGeom>
            <a:noFill/>
            <a:ln>
              <a:solidFill>
                <a:schemeClr val="accent1"/>
              </a:solidFill>
              <a:prstDash val="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800" b="1">
                  <a:latin typeface="仿宋" panose="02010609060101010101" pitchFamily="49" charset="-122"/>
                  <a:ea typeface="仿宋" panose="02010609060101010101" pitchFamily="49" charset="-122"/>
                </a:rPr>
                <a:t>N</a:t>
              </a:r>
              <a:r>
                <a:rPr lang="en-US" altLang="zh-CN" sz="2800" b="1" baseline="-25000">
                  <a:latin typeface="仿宋" panose="02010609060101010101" pitchFamily="49" charset="-122"/>
                  <a:ea typeface="仿宋" panose="02010609060101010101" pitchFamily="49" charset="-122"/>
                </a:rPr>
                <a:t>2</a:t>
              </a:r>
              <a:r>
                <a:rPr lang="en-US" altLang="zh-CN" sz="2800" b="1">
                  <a:latin typeface="仿宋" panose="02010609060101010101" pitchFamily="49" charset="-122"/>
                  <a:ea typeface="仿宋" panose="02010609060101010101" pitchFamily="49" charset="-122"/>
                </a:rPr>
                <a:t>+O</a:t>
              </a:r>
              <a:r>
                <a:rPr lang="en-US" altLang="zh-CN" sz="2800" b="1" baseline="-25000">
                  <a:latin typeface="仿宋" panose="02010609060101010101" pitchFamily="49" charset="-122"/>
                  <a:ea typeface="仿宋" panose="02010609060101010101" pitchFamily="49" charset="-122"/>
                </a:rPr>
                <a:t>2 </a:t>
              </a:r>
              <a:r>
                <a:rPr lang="en-US" altLang="zh-CN" sz="2800" b="1">
                  <a:latin typeface="仿宋" panose="02010609060101010101" pitchFamily="49" charset="-122"/>
                  <a:ea typeface="仿宋" panose="02010609060101010101" pitchFamily="49" charset="-122"/>
                </a:rPr>
                <a:t>    </a:t>
              </a:r>
              <a:r>
                <a:rPr lang="en-US" altLang="zh-CN" sz="2800" b="1" smtClean="0">
                  <a:latin typeface="仿宋" panose="02010609060101010101" pitchFamily="49" charset="-122"/>
                  <a:ea typeface="仿宋" panose="02010609060101010101" pitchFamily="49" charset="-122"/>
                </a:rPr>
                <a:t>2NO</a:t>
              </a:r>
              <a:endParaRPr lang="en-US" altLang="zh-CN" sz="2800" b="1">
                <a:latin typeface="仿宋" panose="02010609060101010101" pitchFamily="49" charset="-122"/>
                <a:ea typeface="仿宋" panose="02010609060101010101" pitchFamily="49" charset="-122"/>
              </a:endParaRPr>
            </a:p>
          </p:txBody>
        </p:sp>
        <p:pic>
          <p:nvPicPr>
            <p:cNvPr id="3" name="61704547-3176-4FA0-AAD0-7DF1A1D1964B-1" descr="wpp"/>
            <p:cNvPicPr>
              <a:picLocks noChangeAspect="1"/>
            </p:cNvPicPr>
            <p:nvPr>
              <p:custDataLst>
                <p:tags r:id="rId12"/>
              </p:custDataLst>
            </p:nvPr>
          </p:nvPicPr>
          <p:blipFill>
            <a:blip r:embed="rId10">
              <a:extLst>
                <a:ext uri="{96DAC541-7B7A-43D3-8B79-37D633B846F1}">
                  <asvg:svgBlip xmlns:asvg="http://schemas.microsoft.com/office/drawing/2016/SVG/main" r:embed="rId11"/>
                </a:ext>
              </a:extLst>
            </a:blip>
            <a:stretch>
              <a:fillRect/>
            </a:stretch>
          </p:blipFill>
          <p:spPr>
            <a:xfrm>
              <a:off x="3436" y="3413"/>
              <a:ext cx="930" cy="480"/>
            </a:xfrm>
            <a:prstGeom prst="rect">
              <a:avLst/>
            </a:prstGeom>
          </p:spPr>
        </p:pic>
      </p:grpSp>
      <p:sp>
        <p:nvSpPr>
          <p:cNvPr id="6" name="Text Box 6"/>
          <p:cNvSpPr txBox="1">
            <a:spLocks noChangeArrowheads="1"/>
          </p:cNvSpPr>
          <p:nvPr>
            <p:custDataLst>
              <p:tags r:id="rId13"/>
            </p:custDataLst>
          </p:nvPr>
        </p:nvSpPr>
        <p:spPr bwMode="auto">
          <a:xfrm>
            <a:off x="2895645" y="1327228"/>
            <a:ext cx="2971722" cy="523220"/>
          </a:xfrm>
          <a:prstGeom prst="rect">
            <a:avLst/>
          </a:prstGeom>
          <a:noFill/>
          <a:ln>
            <a:solidFill>
              <a:schemeClr val="accent1"/>
            </a:solidFill>
            <a:prstDash val="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800" b="1">
                <a:latin typeface="仿宋" panose="02010609060101010101" pitchFamily="49" charset="-122"/>
                <a:ea typeface="仿宋" panose="02010609060101010101" pitchFamily="49" charset="-122"/>
                <a:sym typeface="+mn-ea"/>
              </a:rPr>
              <a:t>2NO </a:t>
            </a:r>
            <a:r>
              <a:rPr lang="en-US" altLang="zh-CN" sz="2800" b="1">
                <a:latin typeface="仿宋" panose="02010609060101010101" pitchFamily="49" charset="-122"/>
                <a:ea typeface="仿宋" panose="02010609060101010101" pitchFamily="49" charset="-122"/>
              </a:rPr>
              <a:t>+ O</a:t>
            </a:r>
            <a:r>
              <a:rPr lang="en-US" altLang="zh-CN" sz="2800" b="1" baseline="-25000">
                <a:latin typeface="仿宋" panose="02010609060101010101" pitchFamily="49" charset="-122"/>
                <a:ea typeface="仿宋" panose="02010609060101010101" pitchFamily="49" charset="-122"/>
              </a:rPr>
              <a:t>2 </a:t>
            </a:r>
            <a:r>
              <a:rPr lang="en-US" altLang="zh-CN" sz="2800" b="1" smtClean="0">
                <a:latin typeface="仿宋" panose="02010609060101010101" pitchFamily="49" charset="-122"/>
                <a:ea typeface="仿宋" panose="02010609060101010101" pitchFamily="49" charset="-122"/>
              </a:rPr>
              <a:t>= 2</a:t>
            </a:r>
            <a:r>
              <a:rPr lang="en-US" altLang="zh-CN" sz="2800" b="1" smtClean="0">
                <a:latin typeface="仿宋" panose="02010609060101010101" pitchFamily="49" charset="-122"/>
                <a:ea typeface="仿宋" panose="02010609060101010101" pitchFamily="49" charset="-122"/>
                <a:sym typeface="+mn-ea"/>
              </a:rPr>
              <a:t>NO</a:t>
            </a:r>
            <a:r>
              <a:rPr lang="en-US" altLang="zh-CN" sz="2800" b="1" baseline="-25000" smtClean="0">
                <a:latin typeface="仿宋" panose="02010609060101010101" pitchFamily="49" charset="-122"/>
                <a:ea typeface="仿宋" panose="02010609060101010101" pitchFamily="49" charset="-122"/>
              </a:rPr>
              <a:t>2</a:t>
            </a:r>
            <a:endParaRPr lang="en-US" altLang="zh-CN" sz="2800" b="1" baseline="-25000">
              <a:latin typeface="仿宋" panose="02010609060101010101" pitchFamily="49" charset="-122"/>
              <a:ea typeface="仿宋" panose="02010609060101010101" pitchFamily="49" charset="-122"/>
            </a:endParaRPr>
          </a:p>
        </p:txBody>
      </p:sp>
      <p:sp>
        <p:nvSpPr>
          <p:cNvPr id="8" name="Text Box 6"/>
          <p:cNvSpPr txBox="1">
            <a:spLocks noChangeArrowheads="1"/>
          </p:cNvSpPr>
          <p:nvPr>
            <p:custDataLst>
              <p:tags r:id="rId14"/>
            </p:custDataLst>
          </p:nvPr>
        </p:nvSpPr>
        <p:spPr bwMode="auto">
          <a:xfrm>
            <a:off x="6095960" y="1327228"/>
            <a:ext cx="2634655" cy="523220"/>
          </a:xfrm>
          <a:prstGeom prst="rect">
            <a:avLst/>
          </a:prstGeom>
          <a:noFill/>
          <a:ln>
            <a:solidFill>
              <a:schemeClr val="accent1"/>
            </a:solidFill>
            <a:prstDash val="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800" b="1">
                <a:latin typeface="仿宋" panose="02010609060101010101" pitchFamily="49" charset="-122"/>
                <a:ea typeface="仿宋" panose="02010609060101010101" pitchFamily="49" charset="-122"/>
                <a:sym typeface="+mn-ea"/>
              </a:rPr>
              <a:t>NO</a:t>
            </a:r>
            <a:r>
              <a:rPr lang="en-US" altLang="zh-CN" sz="2800" b="1" baseline="-25000">
                <a:latin typeface="仿宋" panose="02010609060101010101" pitchFamily="49" charset="-122"/>
                <a:ea typeface="仿宋" panose="02010609060101010101" pitchFamily="49" charset="-122"/>
              </a:rPr>
              <a:t>2 </a:t>
            </a:r>
            <a:r>
              <a:rPr lang="en-US" altLang="zh-CN" sz="2800" b="1">
                <a:latin typeface="仿宋" panose="02010609060101010101" pitchFamily="49" charset="-122"/>
                <a:ea typeface="仿宋" panose="02010609060101010101" pitchFamily="49" charset="-122"/>
              </a:rPr>
              <a:t>→ </a:t>
            </a:r>
            <a:r>
              <a:rPr lang="zh-CN" altLang="en-US" sz="2800" b="1">
                <a:latin typeface="仿宋" panose="02010609060101010101" pitchFamily="49" charset="-122"/>
                <a:ea typeface="仿宋" panose="02010609060101010101" pitchFamily="49" charset="-122"/>
              </a:rPr>
              <a:t>硝酸盐</a:t>
            </a:r>
            <a:endParaRPr lang="zh-CN" altLang="en-US" sz="2800" b="1">
              <a:latin typeface="仿宋" panose="02010609060101010101" pitchFamily="49" charset="-122"/>
              <a:ea typeface="仿宋"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22"/>
          <p:cNvSpPr txBox="1"/>
          <p:nvPr>
            <p:custDataLst>
              <p:tags r:id="rId3"/>
            </p:custDataLst>
          </p:nvPr>
        </p:nvSpPr>
        <p:spPr>
          <a:xfrm>
            <a:off x="228714" y="152486"/>
            <a:ext cx="3428910" cy="523220"/>
          </a:xfrm>
          <a:prstGeom prst="rect">
            <a:avLst/>
          </a:prstGeom>
          <a:noFill/>
          <a:ln w="9525">
            <a:noFill/>
          </a:ln>
        </p:spPr>
        <p:txBody>
          <a:bodyPr wrap="square" anchor="t" anchorCtr="0">
            <a:spAutoFit/>
          </a:bodyPr>
          <a:lstStyle/>
          <a:p>
            <a:r>
              <a:rPr lang="zh-CN" altLang="en-US" sz="2800" b="1" smtClean="0">
                <a:solidFill>
                  <a:srgbClr val="FF0000"/>
                </a:solidFill>
                <a:latin typeface="仿宋" panose="02010609060101010101" pitchFamily="49" charset="-122"/>
                <a:ea typeface="仿宋" panose="02010609060101010101" pitchFamily="49" charset="-122"/>
              </a:rPr>
              <a:t>磷肥</a:t>
            </a:r>
            <a:r>
              <a:rPr lang="en-US" altLang="zh-CN" sz="2800" b="1" smtClean="0">
                <a:solidFill>
                  <a:srgbClr val="FF0000"/>
                </a:solidFill>
                <a:latin typeface="仿宋" panose="02010609060101010101" pitchFamily="49" charset="-122"/>
                <a:ea typeface="仿宋" panose="02010609060101010101" pitchFamily="49" charset="-122"/>
              </a:rPr>
              <a:t>--</a:t>
            </a:r>
            <a:r>
              <a:rPr lang="zh-CN" altLang="en-US" sz="2800" b="1" smtClean="0">
                <a:latin typeface="仿宋" panose="02010609060101010101" pitchFamily="49" charset="-122"/>
                <a:ea typeface="仿宋" panose="02010609060101010101" pitchFamily="49" charset="-122"/>
                <a:cs typeface="+mn-ea"/>
                <a:sym typeface="+mn-lt"/>
              </a:rPr>
              <a:t>含</a:t>
            </a:r>
            <a:r>
              <a:rPr lang="zh-CN" altLang="en-US" sz="2800" b="1" smtClean="0">
                <a:latin typeface="仿宋" panose="02010609060101010101" pitchFamily="49" charset="-122"/>
                <a:ea typeface="仿宋" panose="02010609060101010101" pitchFamily="49" charset="-122"/>
              </a:rPr>
              <a:t>磷</a:t>
            </a:r>
            <a:r>
              <a:rPr lang="zh-CN" altLang="en-US" sz="2800" b="1" smtClean="0">
                <a:latin typeface="仿宋" panose="02010609060101010101" pitchFamily="49" charset="-122"/>
                <a:ea typeface="仿宋" panose="02010609060101010101" pitchFamily="49" charset="-122"/>
                <a:cs typeface="+mn-ea"/>
                <a:sym typeface="+mn-lt"/>
              </a:rPr>
              <a:t>化合物</a:t>
            </a:r>
            <a:endParaRPr lang="zh-CN" altLang="en-US" sz="2800" b="1" smtClean="0">
              <a:latin typeface="仿宋" panose="02010609060101010101" pitchFamily="49" charset="-122"/>
              <a:ea typeface="仿宋" panose="02010609060101010101" pitchFamily="49" charset="-122"/>
              <a:cs typeface="+mn-ea"/>
              <a:sym typeface="+mn-lt"/>
            </a:endParaRPr>
          </a:p>
        </p:txBody>
      </p:sp>
      <p:pic>
        <p:nvPicPr>
          <p:cNvPr id="3" name="图片 2"/>
          <p:cNvPicPr/>
          <p:nvPr>
            <p:custDataLst>
              <p:tags r:id="rId5"/>
            </p:custDataLst>
          </p:nvPr>
        </p:nvPicPr>
        <p:blipFill>
          <a:blip r:embed="rId4"/>
          <a:srcRect l="27340" r="16060"/>
          <a:stretch>
            <a:fillRect/>
          </a:stretch>
        </p:blipFill>
        <p:spPr>
          <a:xfrm>
            <a:off x="6162002" y="998855"/>
            <a:ext cx="2868930" cy="3515995"/>
          </a:xfrm>
          <a:prstGeom prst="rect">
            <a:avLst/>
          </a:prstGeom>
          <a:noFill/>
          <a:ln w="9525">
            <a:noFill/>
          </a:ln>
        </p:spPr>
      </p:pic>
      <p:pic>
        <p:nvPicPr>
          <p:cNvPr id="4" name="图片 3"/>
          <p:cNvPicPr/>
          <p:nvPr>
            <p:custDataLst>
              <p:tags r:id="rId7"/>
            </p:custDataLst>
          </p:nvPr>
        </p:nvPicPr>
        <p:blipFill>
          <a:blip r:embed="rId6"/>
          <a:srcRect l="33611"/>
          <a:stretch>
            <a:fillRect/>
          </a:stretch>
        </p:blipFill>
        <p:spPr>
          <a:xfrm>
            <a:off x="3348405" y="881380"/>
            <a:ext cx="2414905" cy="3651250"/>
          </a:xfrm>
          <a:prstGeom prst="rect">
            <a:avLst/>
          </a:prstGeom>
          <a:noFill/>
          <a:ln w="9525">
            <a:noFill/>
          </a:ln>
        </p:spPr>
      </p:pic>
      <p:pic>
        <p:nvPicPr>
          <p:cNvPr id="5" name="图片 4"/>
          <p:cNvPicPr/>
          <p:nvPr>
            <p:custDataLst>
              <p:tags r:id="rId9"/>
            </p:custDataLst>
          </p:nvPr>
        </p:nvPicPr>
        <p:blipFill>
          <a:blip r:embed="rId8"/>
          <a:srcRect b="9270"/>
          <a:stretch>
            <a:fillRect/>
          </a:stretch>
        </p:blipFill>
        <p:spPr>
          <a:xfrm>
            <a:off x="76319" y="1492250"/>
            <a:ext cx="2666930" cy="2470136"/>
          </a:xfrm>
          <a:prstGeom prst="roundRect">
            <a:avLst/>
          </a:prstGeom>
          <a:noFill/>
          <a:ln w="9525">
            <a:noFill/>
          </a:ln>
        </p:spPr>
      </p:pic>
      <p:sp>
        <p:nvSpPr>
          <p:cNvPr id="6" name="文本框 2"/>
          <p:cNvSpPr txBox="1"/>
          <p:nvPr>
            <p:custDataLst>
              <p:tags r:id="rId10"/>
            </p:custDataLst>
          </p:nvPr>
        </p:nvSpPr>
        <p:spPr>
          <a:xfrm>
            <a:off x="765890" y="4669790"/>
            <a:ext cx="1261884"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solidFill>
                  <a:srgbClr val="FF0000"/>
                </a:solidFill>
                <a:latin typeface="仿宋" panose="02010609060101010101" pitchFamily="49" charset="-122"/>
                <a:ea typeface="仿宋" panose="02010609060101010101" pitchFamily="49" charset="-122"/>
              </a:rPr>
              <a:t>磷</a:t>
            </a:r>
            <a:r>
              <a:rPr lang="zh-CN" altLang="en-US" sz="2800" b="1">
                <a:latin typeface="仿宋" panose="02010609060101010101" pitchFamily="49" charset="-122"/>
                <a:ea typeface="仿宋" panose="02010609060101010101" pitchFamily="49" charset="-122"/>
              </a:rPr>
              <a:t>矿粉</a:t>
            </a:r>
            <a:endParaRPr lang="zh-CN" altLang="en-US" sz="2800" b="1">
              <a:latin typeface="仿宋" panose="02010609060101010101" pitchFamily="49" charset="-122"/>
              <a:ea typeface="仿宋" panose="02010609060101010101" pitchFamily="49" charset="-122"/>
            </a:endParaRPr>
          </a:p>
        </p:txBody>
      </p:sp>
      <p:sp>
        <p:nvSpPr>
          <p:cNvPr id="7" name="文本框 7"/>
          <p:cNvSpPr txBox="1"/>
          <p:nvPr>
            <p:custDataLst>
              <p:tags r:id="rId11"/>
            </p:custDataLst>
          </p:nvPr>
        </p:nvSpPr>
        <p:spPr>
          <a:xfrm>
            <a:off x="685902" y="5476240"/>
            <a:ext cx="1643399"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pPr algn="l"/>
            <a:r>
              <a:rPr lang="en-US" altLang="zh-CN" sz="2800" b="1">
                <a:latin typeface="仿宋" panose="02010609060101010101" pitchFamily="49" charset="-122"/>
                <a:ea typeface="仿宋" panose="02010609060101010101" pitchFamily="49" charset="-122"/>
                <a:cs typeface="Times New Roman" panose="02020603050405020304" pitchFamily="18" charset="0"/>
              </a:rPr>
              <a:t>Ca</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3</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P</a:t>
            </a:r>
            <a:r>
              <a:rPr lang="en-US" altLang="zh-CN" sz="2800" b="1">
                <a:latin typeface="仿宋" panose="02010609060101010101" pitchFamily="49" charset="-122"/>
                <a:ea typeface="仿宋" panose="02010609060101010101" pitchFamily="49" charset="-122"/>
                <a:cs typeface="Times New Roman" panose="02020603050405020304" pitchFamily="18" charset="0"/>
              </a:rPr>
              <a:t>O</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4</a:t>
            </a:r>
            <a:r>
              <a:rPr lang="en-US" altLang="zh-CN" sz="2800" b="1">
                <a:latin typeface="仿宋" panose="02010609060101010101" pitchFamily="49" charset="-122"/>
                <a:ea typeface="仿宋" panose="02010609060101010101" pitchFamily="49" charset="-122"/>
                <a:cs typeface="Times New Roman" panose="02020603050405020304" pitchFamily="18" charset="0"/>
              </a:rPr>
              <a:t>)</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2</a:t>
            </a:r>
            <a:endParaRPr lang="en-US" altLang="zh-CN" sz="2800" b="1">
              <a:latin typeface="仿宋" panose="02010609060101010101" pitchFamily="49" charset="-122"/>
              <a:ea typeface="仿宋" panose="02010609060101010101" pitchFamily="49" charset="-122"/>
              <a:cs typeface="Times New Roman" panose="02020603050405020304" pitchFamily="18" charset="0"/>
            </a:endParaRPr>
          </a:p>
        </p:txBody>
      </p:sp>
      <p:sp>
        <p:nvSpPr>
          <p:cNvPr id="8" name="文本框 1"/>
          <p:cNvSpPr txBox="1"/>
          <p:nvPr>
            <p:custDataLst>
              <p:tags r:id="rId12"/>
            </p:custDataLst>
          </p:nvPr>
        </p:nvSpPr>
        <p:spPr>
          <a:xfrm>
            <a:off x="3768140" y="4669790"/>
            <a:ext cx="1620957"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钙镁</a:t>
            </a:r>
            <a:r>
              <a:rPr lang="zh-CN" altLang="en-US" sz="2800" b="1">
                <a:solidFill>
                  <a:srgbClr val="FF0000"/>
                </a:solidFill>
                <a:latin typeface="仿宋" panose="02010609060101010101" pitchFamily="49" charset="-122"/>
                <a:ea typeface="仿宋" panose="02010609060101010101" pitchFamily="49" charset="-122"/>
              </a:rPr>
              <a:t>磷</a:t>
            </a:r>
            <a:r>
              <a:rPr lang="zh-CN" altLang="en-US" sz="2800" b="1">
                <a:latin typeface="仿宋" panose="02010609060101010101" pitchFamily="49" charset="-122"/>
                <a:ea typeface="仿宋" panose="02010609060101010101" pitchFamily="49" charset="-122"/>
              </a:rPr>
              <a:t>肥</a:t>
            </a:r>
            <a:endParaRPr lang="zh-CN" altLang="en-US" sz="2800" b="1">
              <a:latin typeface="仿宋" panose="02010609060101010101" pitchFamily="49" charset="-122"/>
              <a:ea typeface="仿宋" panose="02010609060101010101" pitchFamily="49" charset="-122"/>
            </a:endParaRPr>
          </a:p>
        </p:txBody>
      </p:sp>
      <p:sp>
        <p:nvSpPr>
          <p:cNvPr id="9" name="文本框 3"/>
          <p:cNvSpPr txBox="1"/>
          <p:nvPr>
            <p:custDataLst>
              <p:tags r:id="rId13"/>
            </p:custDataLst>
          </p:nvPr>
        </p:nvSpPr>
        <p:spPr>
          <a:xfrm>
            <a:off x="6511252" y="4669790"/>
            <a:ext cx="1620957"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过</a:t>
            </a:r>
            <a:r>
              <a:rPr lang="zh-CN" altLang="en-US" sz="2800" b="1">
                <a:solidFill>
                  <a:srgbClr val="FF0000"/>
                </a:solidFill>
                <a:latin typeface="仿宋" panose="02010609060101010101" pitchFamily="49" charset="-122"/>
                <a:ea typeface="仿宋" panose="02010609060101010101" pitchFamily="49" charset="-122"/>
              </a:rPr>
              <a:t>磷</a:t>
            </a:r>
            <a:r>
              <a:rPr lang="zh-CN" altLang="en-US" sz="2800" b="1">
                <a:latin typeface="仿宋" panose="02010609060101010101" pitchFamily="49" charset="-122"/>
                <a:ea typeface="仿宋" panose="02010609060101010101" pitchFamily="49" charset="-122"/>
              </a:rPr>
              <a:t>酸钙</a:t>
            </a:r>
            <a:endParaRPr lang="zh-CN" altLang="en-US" sz="2800" b="1">
              <a:latin typeface="仿宋" panose="02010609060101010101" pitchFamily="49" charset="-122"/>
              <a:ea typeface="仿宋" panose="02010609060101010101" pitchFamily="49" charset="-122"/>
            </a:endParaRPr>
          </a:p>
        </p:txBody>
      </p:sp>
      <p:sp>
        <p:nvSpPr>
          <p:cNvPr id="10" name="文本框 4"/>
          <p:cNvSpPr txBox="1"/>
          <p:nvPr>
            <p:custDataLst>
              <p:tags r:id="rId14"/>
            </p:custDataLst>
          </p:nvPr>
        </p:nvSpPr>
        <p:spPr>
          <a:xfrm>
            <a:off x="6019762" y="5476240"/>
            <a:ext cx="2999539"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pPr algn="l"/>
            <a:r>
              <a:rPr lang="en-US" altLang="zh-CN" sz="2800" b="1">
                <a:latin typeface="仿宋" panose="02010609060101010101" pitchFamily="49" charset="-122"/>
                <a:ea typeface="仿宋" panose="02010609060101010101" pitchFamily="49" charset="-122"/>
                <a:cs typeface="Times New Roman" panose="02020603050405020304" pitchFamily="18" charset="0"/>
              </a:rPr>
              <a:t>Ca</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(H</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2</a:t>
            </a:r>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P</a:t>
            </a:r>
            <a:r>
              <a:rPr lang="en-US" altLang="zh-CN" sz="2800" b="1">
                <a:latin typeface="仿宋" panose="02010609060101010101" pitchFamily="49" charset="-122"/>
                <a:ea typeface="仿宋" panose="02010609060101010101" pitchFamily="49" charset="-122"/>
                <a:cs typeface="Times New Roman" panose="02020603050405020304" pitchFamily="18" charset="0"/>
              </a:rPr>
              <a:t>O</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4</a:t>
            </a:r>
            <a:r>
              <a:rPr lang="en-US" altLang="zh-CN" sz="2800" b="1">
                <a:latin typeface="仿宋" panose="02010609060101010101" pitchFamily="49" charset="-122"/>
                <a:ea typeface="仿宋" panose="02010609060101010101" pitchFamily="49" charset="-122"/>
                <a:cs typeface="Times New Roman" panose="02020603050405020304" pitchFamily="18" charset="0"/>
              </a:rPr>
              <a:t>)</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2</a:t>
            </a:r>
            <a:r>
              <a:rPr lang="zh-CN" altLang="en-US" sz="2800" b="1">
                <a:latin typeface="仿宋" panose="02010609060101010101" pitchFamily="49" charset="-122"/>
                <a:ea typeface="仿宋" panose="02010609060101010101" pitchFamily="49" charset="-122"/>
                <a:cs typeface="Times New Roman" panose="02020603050405020304" pitchFamily="18" charset="0"/>
              </a:rPr>
              <a:t>和</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CaSO</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4</a:t>
            </a:r>
            <a:endParaRPr lang="zh-CN" altLang="en-US" sz="2800" b="1">
              <a:latin typeface="仿宋" panose="02010609060101010101" pitchFamily="49" charset="-122"/>
              <a:ea typeface="仿宋" panose="02010609060101010101" pitchFamily="49" charset="-122"/>
              <a:cs typeface="Times New Roman" panose="02020603050405020304" pitchFamily="18" charset="0"/>
            </a:endParaRPr>
          </a:p>
        </p:txBody>
      </p:sp>
      <p:sp>
        <p:nvSpPr>
          <p:cNvPr id="11" name="文本框 5"/>
          <p:cNvSpPr txBox="1"/>
          <p:nvPr>
            <p:custDataLst>
              <p:tags r:id="rId15"/>
            </p:custDataLst>
          </p:nvPr>
        </p:nvSpPr>
        <p:spPr>
          <a:xfrm>
            <a:off x="2667050" y="5476240"/>
            <a:ext cx="3419526"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pPr algn="l"/>
            <a:r>
              <a:rPr lang="en-US" altLang="zh-CN" sz="2800" b="1">
                <a:latin typeface="仿宋" panose="02010609060101010101" pitchFamily="49" charset="-122"/>
                <a:ea typeface="仿宋" panose="02010609060101010101" pitchFamily="49" charset="-122"/>
                <a:cs typeface="Times New Roman" panose="02020603050405020304" pitchFamily="18" charset="0"/>
              </a:rPr>
              <a:t>Ca</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3</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P</a:t>
            </a:r>
            <a:r>
              <a:rPr lang="en-US" altLang="zh-CN" sz="2800" b="1">
                <a:latin typeface="仿宋" panose="02010609060101010101" pitchFamily="49" charset="-122"/>
                <a:ea typeface="仿宋" panose="02010609060101010101" pitchFamily="49" charset="-122"/>
                <a:cs typeface="Times New Roman" panose="02020603050405020304" pitchFamily="18" charset="0"/>
              </a:rPr>
              <a:t>O</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4</a:t>
            </a:r>
            <a:r>
              <a:rPr lang="en-US" altLang="zh-CN" sz="2800" b="1">
                <a:latin typeface="仿宋" panose="02010609060101010101" pitchFamily="49" charset="-122"/>
                <a:ea typeface="仿宋" panose="02010609060101010101" pitchFamily="49" charset="-122"/>
                <a:cs typeface="Times New Roman" panose="02020603050405020304" pitchFamily="18" charset="0"/>
              </a:rPr>
              <a:t>)</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2</a:t>
            </a:r>
            <a:r>
              <a:rPr lang="zh-CN" altLang="en-US" sz="2800" b="1">
                <a:latin typeface="仿宋" panose="02010609060101010101" pitchFamily="49" charset="-122"/>
                <a:ea typeface="仿宋" panose="02010609060101010101" pitchFamily="49" charset="-122"/>
                <a:cs typeface="Times New Roman" panose="02020603050405020304" pitchFamily="18" charset="0"/>
              </a:rPr>
              <a:t>和</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Mg</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3</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sym typeface="+mn-ea"/>
              </a:rPr>
              <a:t>P</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O</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4</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2</a:t>
            </a:r>
            <a:endParaRPr lang="zh-CN" altLang="en-US" sz="2800" b="1">
              <a:latin typeface="仿宋" panose="02010609060101010101" pitchFamily="49" charset="-122"/>
              <a:ea typeface="仿宋" panose="02010609060101010101" pitchFamily="49"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dur="50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par>
                                <p:cTn id="11" presetID="3" presetClass="entr" presetSubtype="10" dur="50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linds(horizontal)">
                                      <p:cBhvr>
                                        <p:cTn id="13" dur="500"/>
                                        <p:tgtEl>
                                          <p:spTgt spid="7"/>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3" presetClass="entr" presetSubtype="10" dur="50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par>
                                <p:cTn id="19" presetID="3" presetClass="entr" presetSubtype="10" dur="50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linds(horizontal)">
                                      <p:cBhvr>
                                        <p:cTn id="21" dur="500"/>
                                        <p:tgtEl>
                                          <p:spTgt spid="8"/>
                                        </p:tgtEl>
                                      </p:cBhvr>
                                    </p:animEffect>
                                  </p:childTnLst>
                                </p:cTn>
                              </p:par>
                              <p:par>
                                <p:cTn id="22" presetID="3" presetClass="entr" presetSubtype="10" dur="50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linds(horizontal)">
                                      <p:cBhvr>
                                        <p:cTn id="24" dur="500"/>
                                        <p:tgtEl>
                                          <p:spTgt spid="11"/>
                                        </p:tgtEl>
                                      </p:cBhvr>
                                    </p:animEffect>
                                  </p:childTnLst>
                                </p:cTn>
                              </p:par>
                            </p:childTnLst>
                          </p:cTn>
                        </p:par>
                      </p:childTnLst>
                    </p:cTn>
                  </p:par>
                  <p:par>
                    <p:cTn id="25" fill="hold" nodeType="clickPar">
                      <p:stCondLst>
                        <p:cond delay="indefinite"/>
                      </p:stCondLst>
                      <p:childTnLst>
                        <p:par>
                          <p:cTn id="26" fill="hold">
                            <p:stCondLst>
                              <p:cond delay="0"/>
                            </p:stCondLst>
                            <p:childTnLst>
                              <p:par>
                                <p:cTn id="27" presetID="3" presetClass="entr" presetSubtype="10" dur="50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blinds(horizontal)">
                                      <p:cBhvr>
                                        <p:cTn id="29" dur="500"/>
                                        <p:tgtEl>
                                          <p:spTgt spid="3"/>
                                        </p:tgtEl>
                                      </p:cBhvr>
                                    </p:animEffect>
                                  </p:childTnLst>
                                </p:cTn>
                              </p:par>
                              <p:par>
                                <p:cTn id="30" presetID="3" presetClass="entr" presetSubtype="10" dur="50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par>
                                <p:cTn id="33" presetID="3" presetClass="entr" presetSubtype="10" dur="50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22"/>
          <p:cNvSpPr txBox="1"/>
          <p:nvPr>
            <p:custDataLst>
              <p:tags r:id="rId3"/>
            </p:custDataLst>
          </p:nvPr>
        </p:nvSpPr>
        <p:spPr>
          <a:xfrm>
            <a:off x="30185" y="86454"/>
            <a:ext cx="2103479" cy="523220"/>
          </a:xfrm>
          <a:prstGeom prst="rect">
            <a:avLst/>
          </a:prstGeom>
          <a:noFill/>
          <a:ln w="9525">
            <a:noFill/>
          </a:ln>
        </p:spPr>
        <p:txBody>
          <a:bodyPr wrap="square" anchor="t" anchorCtr="0">
            <a:spAutoFit/>
          </a:bodyPr>
          <a:lstStyle/>
          <a:p>
            <a:r>
              <a:rPr lang="zh-CN" altLang="en-US" sz="2800" b="1">
                <a:latin typeface="仿宋" panose="02010609060101010101" pitchFamily="49" charset="-122"/>
                <a:ea typeface="仿宋" panose="02010609060101010101" pitchFamily="49" charset="-122"/>
              </a:rPr>
              <a:t>磷肥的作</a:t>
            </a:r>
            <a:r>
              <a:rPr lang="zh-CN" altLang="en-US" sz="2800" b="1" smtClean="0">
                <a:latin typeface="仿宋" panose="02010609060101010101" pitchFamily="49" charset="-122"/>
                <a:ea typeface="仿宋" panose="02010609060101010101" pitchFamily="49" charset="-122"/>
              </a:rPr>
              <a:t>用</a:t>
            </a:r>
            <a:r>
              <a:rPr lang="en-US" altLang="zh-CN" sz="2800" b="1" smtClean="0">
                <a:latin typeface="仿宋" panose="02010609060101010101" pitchFamily="49" charset="-122"/>
                <a:ea typeface="仿宋" panose="02010609060101010101" pitchFamily="49" charset="-122"/>
              </a:rPr>
              <a:t>:</a:t>
            </a:r>
            <a:endParaRPr lang="zh-CN" altLang="en-US" sz="2800" b="1">
              <a:latin typeface="仿宋" panose="02010609060101010101" pitchFamily="49" charset="-122"/>
              <a:ea typeface="仿宋" panose="02010609060101010101" pitchFamily="49" charset="-122"/>
            </a:endParaRPr>
          </a:p>
        </p:txBody>
      </p:sp>
      <p:sp>
        <p:nvSpPr>
          <p:cNvPr id="3" name="文本框 1"/>
          <p:cNvSpPr txBox="1"/>
          <p:nvPr>
            <p:custDataLst>
              <p:tags r:id="rId4"/>
            </p:custDataLst>
          </p:nvPr>
        </p:nvSpPr>
        <p:spPr>
          <a:xfrm>
            <a:off x="228834" y="76288"/>
            <a:ext cx="8915166" cy="1643527"/>
          </a:xfrm>
          <a:prstGeom prst="rect">
            <a:avLst/>
          </a:prstGeom>
          <a:noFill/>
        </p:spPr>
        <p:txBody>
          <a:bodyPr wrap="square" rtlCol="0" anchor="t">
            <a:spAutoFit/>
          </a:bodyPr>
          <a:lstStyle/>
          <a:p>
            <a:pPr>
              <a:lnSpc>
                <a:spcPct val="120000"/>
              </a:lnSpc>
              <a:spcBef>
                <a:spcPct val="0"/>
              </a:spcBef>
              <a:spcAft>
                <a:spcPct val="0"/>
              </a:spcAft>
            </a:pPr>
            <a:r>
              <a:rPr lang="zh-CN" altLang="en-US" sz="2800" b="1" smtClean="0">
                <a:latin typeface="仿宋" panose="02010609060101010101" pitchFamily="49" charset="-122"/>
                <a:ea typeface="仿宋" panose="02010609060101010101" pitchFamily="49" charset="-122"/>
                <a:sym typeface="+mn-ea"/>
              </a:rPr>
              <a:t>            磷</a:t>
            </a:r>
            <a:r>
              <a:rPr lang="zh-CN" altLang="en-US" sz="2800" b="1">
                <a:latin typeface="仿宋" panose="02010609060101010101" pitchFamily="49" charset="-122"/>
                <a:ea typeface="仿宋" panose="02010609060101010101" pitchFamily="49" charset="-122"/>
                <a:sym typeface="+mn-ea"/>
              </a:rPr>
              <a:t>是植物体内核酸、蛋白质和酶等多种重要化合物的组成元素</a:t>
            </a:r>
            <a:r>
              <a:rPr lang="zh-CN" altLang="en-US" sz="2800" b="1" smtClean="0">
                <a:latin typeface="仿宋" panose="02010609060101010101" pitchFamily="49" charset="-122"/>
                <a:ea typeface="仿宋" panose="02010609060101010101" pitchFamily="49" charset="-122"/>
                <a:sym typeface="+mn-ea"/>
              </a:rPr>
              <a:t>，磷</a:t>
            </a:r>
            <a:r>
              <a:rPr lang="zh-CN" altLang="en-US" sz="2800" b="1">
                <a:latin typeface="仿宋" panose="02010609060101010101" pitchFamily="49" charset="-122"/>
                <a:ea typeface="仿宋" panose="02010609060101010101" pitchFamily="49" charset="-122"/>
                <a:sym typeface="+mn-ea"/>
              </a:rPr>
              <a:t>可促进作物生长，</a:t>
            </a:r>
            <a:r>
              <a:rPr lang="zh-CN" altLang="en-US" sz="2800" b="1">
                <a:solidFill>
                  <a:srgbClr val="FF0000"/>
                </a:solidFill>
                <a:latin typeface="仿宋" panose="02010609060101010101" pitchFamily="49" charset="-122"/>
                <a:ea typeface="仿宋" panose="02010609060101010101" pitchFamily="49" charset="-122"/>
                <a:sym typeface="+mn-ea"/>
              </a:rPr>
              <a:t>使之穗粒饱满</a:t>
            </a:r>
            <a:r>
              <a:rPr lang="zh-CN" altLang="en-US" sz="2800" b="1">
                <a:latin typeface="仿宋" panose="02010609060101010101" pitchFamily="49" charset="-122"/>
                <a:ea typeface="仿宋" panose="02010609060101010101" pitchFamily="49" charset="-122"/>
                <a:sym typeface="+mn-ea"/>
              </a:rPr>
              <a:t>，还可增强</a:t>
            </a:r>
            <a:r>
              <a:rPr lang="zh-CN" altLang="en-US" sz="2800" b="1">
                <a:solidFill>
                  <a:srgbClr val="FF0000"/>
                </a:solidFill>
                <a:latin typeface="仿宋" panose="02010609060101010101" pitchFamily="49" charset="-122"/>
                <a:ea typeface="仿宋" panose="02010609060101010101" pitchFamily="49" charset="-122"/>
                <a:sym typeface="+mn-ea"/>
              </a:rPr>
              <a:t>抗寒、抗旱</a:t>
            </a:r>
            <a:r>
              <a:rPr lang="zh-CN" altLang="en-US" sz="2800" b="1">
                <a:latin typeface="仿宋" panose="02010609060101010101" pitchFamily="49" charset="-122"/>
                <a:ea typeface="仿宋" panose="02010609060101010101" pitchFamily="49" charset="-122"/>
                <a:sym typeface="+mn-ea"/>
              </a:rPr>
              <a:t>能力。</a:t>
            </a:r>
            <a:endParaRPr lang="zh-CN" altLang="en-US" sz="2800" b="1">
              <a:latin typeface="仿宋" panose="02010609060101010101" pitchFamily="49" charset="-122"/>
              <a:ea typeface="仿宋" panose="02010609060101010101" pitchFamily="49" charset="-122"/>
            </a:endParaRPr>
          </a:p>
        </p:txBody>
      </p:sp>
      <p:grpSp>
        <p:nvGrpSpPr>
          <p:cNvPr id="11" name="组合 10"/>
          <p:cNvGrpSpPr/>
          <p:nvPr>
            <p:custDataLst>
              <p:tags r:id="rId5"/>
            </p:custDataLst>
          </p:nvPr>
        </p:nvGrpSpPr>
        <p:grpSpPr>
          <a:xfrm>
            <a:off x="0" y="1481099"/>
            <a:ext cx="8943693" cy="5148217"/>
            <a:chOff x="0" y="1481099"/>
            <a:chExt cx="8943693" cy="5148217"/>
          </a:xfrm>
        </p:grpSpPr>
        <p:pic>
          <p:nvPicPr>
            <p:cNvPr id="4" name="图片 3"/>
            <p:cNvPicPr>
              <a:picLocks noChangeAspect="1"/>
            </p:cNvPicPr>
            <p:nvPr>
              <p:custDataLst>
                <p:tags r:id="rId7"/>
              </p:custDataLst>
            </p:nvPr>
          </p:nvPicPr>
          <p:blipFill>
            <a:blip r:embed="rId6"/>
            <a:stretch>
              <a:fillRect/>
            </a:stretch>
          </p:blipFill>
          <p:spPr>
            <a:xfrm>
              <a:off x="0" y="1752644"/>
              <a:ext cx="3505228" cy="2209742"/>
            </a:xfrm>
            <a:prstGeom prst="roundRect">
              <a:avLst/>
            </a:prstGeom>
          </p:spPr>
        </p:pic>
        <p:pic>
          <p:nvPicPr>
            <p:cNvPr id="5" name="图片 4"/>
            <p:cNvPicPr/>
            <p:nvPr>
              <p:custDataLst>
                <p:tags r:id="rId9"/>
              </p:custDataLst>
            </p:nvPr>
          </p:nvPicPr>
          <p:blipFill>
            <a:blip r:embed="rId8"/>
            <a:stretch>
              <a:fillRect/>
            </a:stretch>
          </p:blipFill>
          <p:spPr>
            <a:xfrm>
              <a:off x="3733822" y="1828842"/>
              <a:ext cx="3047920" cy="2209742"/>
            </a:xfrm>
            <a:prstGeom prst="roundRect">
              <a:avLst/>
            </a:prstGeom>
            <a:noFill/>
            <a:ln w="9525">
              <a:noFill/>
            </a:ln>
          </p:spPr>
        </p:pic>
        <p:pic>
          <p:nvPicPr>
            <p:cNvPr id="7" name="图片 6"/>
            <p:cNvPicPr>
              <a:picLocks noChangeAspect="1"/>
            </p:cNvPicPr>
            <p:nvPr>
              <p:custDataLst>
                <p:tags r:id="rId11"/>
              </p:custDataLst>
            </p:nvPr>
          </p:nvPicPr>
          <p:blipFill>
            <a:blip r:embed="rId10"/>
            <a:srcRect r="59346"/>
            <a:stretch>
              <a:fillRect/>
            </a:stretch>
          </p:blipFill>
          <p:spPr>
            <a:xfrm>
              <a:off x="76318" y="4148029"/>
              <a:ext cx="3511998" cy="2481287"/>
            </a:xfrm>
            <a:prstGeom prst="rect">
              <a:avLst/>
            </a:prstGeom>
          </p:spPr>
        </p:pic>
        <p:pic>
          <p:nvPicPr>
            <p:cNvPr id="8" name="图片 7"/>
            <p:cNvPicPr>
              <a:picLocks noChangeAspect="1"/>
            </p:cNvPicPr>
            <p:nvPr>
              <p:custDataLst>
                <p:tags r:id="rId12"/>
              </p:custDataLst>
            </p:nvPr>
          </p:nvPicPr>
          <p:blipFill>
            <a:blip r:embed="rId10"/>
            <a:srcRect l="78502"/>
            <a:stretch>
              <a:fillRect/>
            </a:stretch>
          </p:blipFill>
          <p:spPr>
            <a:xfrm>
              <a:off x="7086534" y="1481099"/>
              <a:ext cx="1857159" cy="2481287"/>
            </a:xfrm>
            <a:prstGeom prst="rect">
              <a:avLst/>
            </a:prstGeom>
          </p:spPr>
        </p:pic>
        <p:pic>
          <p:nvPicPr>
            <p:cNvPr id="9" name="Picture 29"/>
            <p:cNvPicPr>
              <a:picLocks noChangeAspect="1"/>
            </p:cNvPicPr>
            <p:nvPr>
              <p:custDataLst>
                <p:tags r:id="rId14"/>
              </p:custDataLst>
            </p:nvPr>
          </p:nvPicPr>
          <p:blipFill>
            <a:blip r:embed="rId13"/>
            <a:stretch>
              <a:fillRect/>
            </a:stretch>
          </p:blipFill>
          <p:spPr>
            <a:xfrm>
              <a:off x="3657624" y="4343376"/>
              <a:ext cx="2438336" cy="1676356"/>
            </a:xfrm>
            <a:prstGeom prst="rect">
              <a:avLst/>
            </a:prstGeom>
            <a:noFill/>
            <a:ln>
              <a:miter lim="800000"/>
            </a:ln>
          </p:spPr>
        </p:pic>
      </p:grpSp>
      <p:sp>
        <p:nvSpPr>
          <p:cNvPr id="10" name="文本框 8"/>
          <p:cNvSpPr/>
          <p:nvPr>
            <p:custDataLst>
              <p:tags r:id="rId15"/>
            </p:custDataLst>
          </p:nvPr>
        </p:nvSpPr>
        <p:spPr>
          <a:xfrm>
            <a:off x="6019762" y="4419574"/>
            <a:ext cx="2819326" cy="2308324"/>
          </a:xfrm>
          <a:prstGeom prst="rect">
            <a:avLst/>
          </a:prstGeom>
          <a:noFill/>
          <a:ln>
            <a:noFill/>
            <a:miter lim="800000"/>
          </a:ln>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lnSpc>
                <a:spcPct val="150000"/>
              </a:lnSpc>
              <a:spcBef>
                <a:spcPct val="0"/>
              </a:spcBef>
            </a:pPr>
            <a:r>
              <a:rPr lang="zh-CN" altLang="en-US" sz="2400" b="1">
                <a:solidFill>
                  <a:srgbClr val="FF0000"/>
                </a:solidFill>
                <a:latin typeface="仿宋" panose="02010609060101010101" pitchFamily="49" charset="-122"/>
                <a:ea typeface="仿宋" panose="02010609060101010101" pitchFamily="49" charset="-122"/>
                <a:sym typeface="方正清刻本悦宋简体" charset="0"/>
              </a:rPr>
              <a:t>缺磷</a:t>
            </a:r>
            <a:r>
              <a:rPr lang="zh-CN" altLang="en-US" sz="2400" b="1">
                <a:latin typeface="仿宋" panose="02010609060101010101" pitchFamily="49" charset="-122"/>
                <a:ea typeface="仿宋" panose="02010609060101010101" pitchFamily="49" charset="-122"/>
                <a:sym typeface="方正清刻本悦宋简体" charset="0"/>
              </a:rPr>
              <a:t>植株生长迟缓，根系不发达，穗粒少而不饱满，抗寒抗旱能力</a:t>
            </a:r>
            <a:r>
              <a:rPr lang="zh-CN" altLang="en-US" sz="2400" b="1" smtClean="0">
                <a:latin typeface="仿宋" panose="02010609060101010101" pitchFamily="49" charset="-122"/>
                <a:ea typeface="仿宋" panose="02010609060101010101" pitchFamily="49" charset="-122"/>
                <a:sym typeface="方正清刻本悦宋简体" charset="0"/>
              </a:rPr>
              <a:t>差。</a:t>
            </a:r>
            <a:endParaRPr lang="zh-CN" altLang="en-US" sz="2400" b="1">
              <a:latin typeface="仿宋" panose="02010609060101010101" pitchFamily="49" charset="-122"/>
              <a:ea typeface="仿宋" panose="02010609060101010101" pitchFamily="49" charset="-122"/>
              <a:sym typeface="方正清刻本悦宋简体"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22"/>
          <p:cNvSpPr txBox="1"/>
          <p:nvPr>
            <p:custDataLst>
              <p:tags r:id="rId3"/>
            </p:custDataLst>
          </p:nvPr>
        </p:nvSpPr>
        <p:spPr>
          <a:xfrm>
            <a:off x="228714" y="152486"/>
            <a:ext cx="3428910" cy="523220"/>
          </a:xfrm>
          <a:prstGeom prst="rect">
            <a:avLst/>
          </a:prstGeom>
          <a:noFill/>
          <a:ln w="9525">
            <a:noFill/>
          </a:ln>
        </p:spPr>
        <p:txBody>
          <a:bodyPr wrap="square" anchor="t" anchorCtr="0">
            <a:spAutoFit/>
          </a:bodyPr>
          <a:lstStyle/>
          <a:p>
            <a:r>
              <a:rPr lang="zh-CN" altLang="en-US" sz="2800" b="1" smtClean="0">
                <a:solidFill>
                  <a:srgbClr val="FF0000"/>
                </a:solidFill>
                <a:latin typeface="仿宋" panose="02010609060101010101" pitchFamily="49" charset="-122"/>
                <a:ea typeface="仿宋" panose="02010609060101010101" pitchFamily="49" charset="-122"/>
              </a:rPr>
              <a:t>钾肥</a:t>
            </a:r>
            <a:r>
              <a:rPr lang="en-US" altLang="zh-CN" sz="2800" b="1" smtClean="0">
                <a:solidFill>
                  <a:srgbClr val="FF0000"/>
                </a:solidFill>
                <a:latin typeface="仿宋" panose="02010609060101010101" pitchFamily="49" charset="-122"/>
                <a:ea typeface="仿宋" panose="02010609060101010101" pitchFamily="49" charset="-122"/>
              </a:rPr>
              <a:t>--</a:t>
            </a:r>
            <a:r>
              <a:rPr lang="zh-CN" altLang="en-US" sz="2800" b="1" smtClean="0">
                <a:latin typeface="仿宋" panose="02010609060101010101" pitchFamily="49" charset="-122"/>
                <a:ea typeface="仿宋" panose="02010609060101010101" pitchFamily="49" charset="-122"/>
                <a:cs typeface="+mn-ea"/>
                <a:sym typeface="+mn-lt"/>
              </a:rPr>
              <a:t>含</a:t>
            </a:r>
            <a:r>
              <a:rPr lang="zh-CN" altLang="en-US" sz="2800" b="1" smtClean="0">
                <a:latin typeface="仿宋" panose="02010609060101010101" pitchFamily="49" charset="-122"/>
                <a:ea typeface="仿宋" panose="02010609060101010101" pitchFamily="49" charset="-122"/>
              </a:rPr>
              <a:t>钾</a:t>
            </a:r>
            <a:r>
              <a:rPr lang="zh-CN" altLang="en-US" sz="2800" b="1" smtClean="0">
                <a:latin typeface="仿宋" panose="02010609060101010101" pitchFamily="49" charset="-122"/>
                <a:ea typeface="仿宋" panose="02010609060101010101" pitchFamily="49" charset="-122"/>
                <a:cs typeface="+mn-ea"/>
                <a:sym typeface="+mn-lt"/>
              </a:rPr>
              <a:t>化合物</a:t>
            </a:r>
            <a:endParaRPr lang="zh-CN" altLang="en-US" sz="2800" b="1" smtClean="0">
              <a:latin typeface="仿宋" panose="02010609060101010101" pitchFamily="49" charset="-122"/>
              <a:ea typeface="仿宋" panose="02010609060101010101" pitchFamily="49" charset="-122"/>
              <a:cs typeface="+mn-ea"/>
              <a:sym typeface="+mn-lt"/>
            </a:endParaRPr>
          </a:p>
        </p:txBody>
      </p:sp>
      <p:pic>
        <p:nvPicPr>
          <p:cNvPr id="3" name="图片 2"/>
          <p:cNvPicPr/>
          <p:nvPr>
            <p:custDataLst>
              <p:tags r:id="rId5"/>
            </p:custDataLst>
          </p:nvPr>
        </p:nvPicPr>
        <p:blipFill>
          <a:blip r:embed="rId4"/>
          <a:stretch>
            <a:fillRect/>
          </a:stretch>
        </p:blipFill>
        <p:spPr>
          <a:xfrm>
            <a:off x="117934" y="1143060"/>
            <a:ext cx="2099310" cy="3488055"/>
          </a:xfrm>
          <a:prstGeom prst="rect">
            <a:avLst/>
          </a:prstGeom>
          <a:noFill/>
          <a:ln w="9525">
            <a:noFill/>
          </a:ln>
        </p:spPr>
      </p:pic>
      <p:pic>
        <p:nvPicPr>
          <p:cNvPr id="4" name="图片 3"/>
          <p:cNvPicPr/>
          <p:nvPr>
            <p:custDataLst>
              <p:tags r:id="rId7"/>
            </p:custDataLst>
          </p:nvPr>
        </p:nvPicPr>
        <p:blipFill>
          <a:blip r:embed="rId6"/>
          <a:srcRect l="14563" r="11723"/>
          <a:stretch>
            <a:fillRect/>
          </a:stretch>
        </p:blipFill>
        <p:spPr>
          <a:xfrm>
            <a:off x="2438456" y="1143060"/>
            <a:ext cx="2514534" cy="3597910"/>
          </a:xfrm>
          <a:prstGeom prst="rect">
            <a:avLst/>
          </a:prstGeom>
          <a:noFill/>
          <a:ln w="9525">
            <a:noFill/>
          </a:ln>
        </p:spPr>
      </p:pic>
      <p:sp>
        <p:nvSpPr>
          <p:cNvPr id="5" name="文本框 2"/>
          <p:cNvSpPr txBox="1"/>
          <p:nvPr>
            <p:custDataLst>
              <p:tags r:id="rId8"/>
            </p:custDataLst>
          </p:nvPr>
        </p:nvSpPr>
        <p:spPr>
          <a:xfrm>
            <a:off x="466549" y="4804470"/>
            <a:ext cx="1261884"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硫酸</a:t>
            </a:r>
            <a:r>
              <a:rPr lang="zh-CN" altLang="en-US" sz="2800" b="1">
                <a:solidFill>
                  <a:srgbClr val="FF0000"/>
                </a:solidFill>
                <a:latin typeface="仿宋" panose="02010609060101010101" pitchFamily="49" charset="-122"/>
                <a:ea typeface="仿宋" panose="02010609060101010101" pitchFamily="49" charset="-122"/>
              </a:rPr>
              <a:t>钾</a:t>
            </a:r>
            <a:endParaRPr lang="zh-CN" altLang="en-US" sz="2800" b="1">
              <a:solidFill>
                <a:srgbClr val="FF0000"/>
              </a:solidFill>
              <a:latin typeface="仿宋" panose="02010609060101010101" pitchFamily="49" charset="-122"/>
              <a:ea typeface="仿宋" panose="02010609060101010101" pitchFamily="49" charset="-122"/>
            </a:endParaRPr>
          </a:p>
        </p:txBody>
      </p:sp>
      <p:sp>
        <p:nvSpPr>
          <p:cNvPr id="6" name="文本框 7"/>
          <p:cNvSpPr txBox="1"/>
          <p:nvPr>
            <p:custDataLst>
              <p:tags r:id="rId9"/>
            </p:custDataLst>
          </p:nvPr>
        </p:nvSpPr>
        <p:spPr>
          <a:xfrm>
            <a:off x="537669" y="5561390"/>
            <a:ext cx="968535"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K</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2</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S</a:t>
            </a:r>
            <a:r>
              <a:rPr lang="en-US" altLang="zh-CN" sz="2800" b="1">
                <a:latin typeface="仿宋" panose="02010609060101010101" pitchFamily="49" charset="-122"/>
                <a:ea typeface="仿宋" panose="02010609060101010101" pitchFamily="49" charset="-122"/>
                <a:cs typeface="Times New Roman" panose="02020603050405020304" pitchFamily="18" charset="0"/>
              </a:rPr>
              <a:t>O</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4</a:t>
            </a:r>
            <a:endParaRPr lang="en-US" altLang="zh-CN" sz="2800" b="1">
              <a:latin typeface="仿宋" panose="02010609060101010101" pitchFamily="49" charset="-122"/>
              <a:ea typeface="仿宋" panose="02010609060101010101" pitchFamily="49" charset="-122"/>
              <a:cs typeface="Times New Roman" panose="02020603050405020304" pitchFamily="18" charset="0"/>
            </a:endParaRPr>
          </a:p>
        </p:txBody>
      </p:sp>
      <p:sp>
        <p:nvSpPr>
          <p:cNvPr id="7" name="文本框 1"/>
          <p:cNvSpPr txBox="1"/>
          <p:nvPr>
            <p:custDataLst>
              <p:tags r:id="rId10"/>
            </p:custDataLst>
          </p:nvPr>
        </p:nvSpPr>
        <p:spPr>
          <a:xfrm>
            <a:off x="2830045" y="4740970"/>
            <a:ext cx="1261884"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氯化</a:t>
            </a:r>
            <a:r>
              <a:rPr lang="zh-CN" altLang="en-US" sz="2800" b="1">
                <a:solidFill>
                  <a:srgbClr val="FF0000"/>
                </a:solidFill>
                <a:latin typeface="仿宋" panose="02010609060101010101" pitchFamily="49" charset="-122"/>
                <a:ea typeface="仿宋" panose="02010609060101010101" pitchFamily="49" charset="-122"/>
              </a:rPr>
              <a:t>钾</a:t>
            </a:r>
            <a:endParaRPr lang="zh-CN" altLang="en-US" sz="2800" b="1">
              <a:solidFill>
                <a:srgbClr val="FF0000"/>
              </a:solidFill>
              <a:latin typeface="仿宋" panose="02010609060101010101" pitchFamily="49" charset="-122"/>
              <a:ea typeface="仿宋" panose="02010609060101010101" pitchFamily="49" charset="-122"/>
            </a:endParaRPr>
          </a:p>
        </p:txBody>
      </p:sp>
      <p:sp>
        <p:nvSpPr>
          <p:cNvPr id="8" name="文本框 3"/>
          <p:cNvSpPr txBox="1"/>
          <p:nvPr>
            <p:custDataLst>
              <p:tags r:id="rId11"/>
            </p:custDataLst>
          </p:nvPr>
        </p:nvSpPr>
        <p:spPr>
          <a:xfrm>
            <a:off x="3101190" y="5497890"/>
            <a:ext cx="728084"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en-US" altLang="zh-CN" sz="2800" b="1" err="1">
                <a:solidFill>
                  <a:srgbClr val="FF0000"/>
                </a:solidFill>
                <a:latin typeface="仿宋" panose="02010609060101010101" pitchFamily="49" charset="-122"/>
                <a:ea typeface="仿宋" panose="02010609060101010101" pitchFamily="49" charset="-122"/>
                <a:cs typeface="Times New Roman" panose="02020603050405020304" pitchFamily="18" charset="0"/>
              </a:rPr>
              <a:t>K</a:t>
            </a:r>
            <a:r>
              <a:rPr lang="en-US" altLang="zh-CN" sz="2800" b="1" err="1">
                <a:latin typeface="仿宋" panose="02010609060101010101" pitchFamily="49" charset="-122"/>
                <a:ea typeface="仿宋" panose="02010609060101010101" pitchFamily="49" charset="-122"/>
                <a:cs typeface="Times New Roman" panose="02020603050405020304" pitchFamily="18" charset="0"/>
              </a:rPr>
              <a:t>Cl</a:t>
            </a:r>
            <a:endParaRPr lang="en-US" altLang="zh-CN" sz="2800" b="1">
              <a:latin typeface="仿宋" panose="02010609060101010101" pitchFamily="49" charset="-122"/>
              <a:ea typeface="仿宋" panose="02010609060101010101" pitchFamily="49" charset="-122"/>
              <a:cs typeface="Times New Roman" panose="02020603050405020304" pitchFamily="18" charset="0"/>
            </a:endParaRPr>
          </a:p>
        </p:txBody>
      </p:sp>
      <p:pic>
        <p:nvPicPr>
          <p:cNvPr id="9" name="图片 8"/>
          <p:cNvPicPr/>
          <p:nvPr>
            <p:custDataLst>
              <p:tags r:id="rId13"/>
            </p:custDataLst>
          </p:nvPr>
        </p:nvPicPr>
        <p:blipFill>
          <a:blip r:embed="rId12"/>
          <a:stretch>
            <a:fillRect/>
          </a:stretch>
        </p:blipFill>
        <p:spPr>
          <a:xfrm>
            <a:off x="4952990" y="1532315"/>
            <a:ext cx="4077335" cy="2827655"/>
          </a:xfrm>
          <a:prstGeom prst="roundRect">
            <a:avLst/>
          </a:prstGeom>
          <a:noFill/>
          <a:ln w="9525">
            <a:noFill/>
          </a:ln>
        </p:spPr>
      </p:pic>
      <p:sp>
        <p:nvSpPr>
          <p:cNvPr id="10" name="文本框 4"/>
          <p:cNvSpPr txBox="1"/>
          <p:nvPr>
            <p:custDataLst>
              <p:tags r:id="rId14"/>
            </p:custDataLst>
          </p:nvPr>
        </p:nvSpPr>
        <p:spPr>
          <a:xfrm>
            <a:off x="5596245" y="4631115"/>
            <a:ext cx="3057247"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碳酸</a:t>
            </a:r>
            <a:r>
              <a:rPr lang="zh-CN" altLang="en-US" sz="2800" b="1">
                <a:solidFill>
                  <a:srgbClr val="FF0000"/>
                </a:solidFill>
                <a:latin typeface="仿宋" panose="02010609060101010101" pitchFamily="49" charset="-122"/>
                <a:ea typeface="仿宋" panose="02010609060101010101" pitchFamily="49" charset="-122"/>
              </a:rPr>
              <a:t>钾</a:t>
            </a:r>
            <a:r>
              <a:rPr lang="zh-CN" altLang="en-US" sz="2800" b="1">
                <a:latin typeface="仿宋" panose="02010609060101010101" pitchFamily="49" charset="-122"/>
                <a:ea typeface="仿宋" panose="02010609060101010101" pitchFamily="49" charset="-122"/>
              </a:rPr>
              <a:t>（草木灰）</a:t>
            </a:r>
            <a:endParaRPr lang="zh-CN" altLang="en-US" sz="2800" b="1">
              <a:latin typeface="仿宋" panose="02010609060101010101" pitchFamily="49" charset="-122"/>
              <a:ea typeface="仿宋" panose="02010609060101010101" pitchFamily="49" charset="-122"/>
            </a:endParaRPr>
          </a:p>
        </p:txBody>
      </p:sp>
      <p:sp>
        <p:nvSpPr>
          <p:cNvPr id="11" name="文本框 5"/>
          <p:cNvSpPr txBox="1"/>
          <p:nvPr>
            <p:custDataLst>
              <p:tags r:id="rId15"/>
            </p:custDataLst>
          </p:nvPr>
        </p:nvSpPr>
        <p:spPr>
          <a:xfrm>
            <a:off x="6361420" y="5485825"/>
            <a:ext cx="968535"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K</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2</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C</a:t>
            </a:r>
            <a:r>
              <a:rPr lang="en-US" altLang="zh-CN" sz="2800" b="1">
                <a:latin typeface="仿宋" panose="02010609060101010101" pitchFamily="49" charset="-122"/>
                <a:ea typeface="仿宋" panose="02010609060101010101" pitchFamily="49" charset="-122"/>
                <a:cs typeface="Times New Roman" panose="02020603050405020304" pitchFamily="18" charset="0"/>
              </a:rPr>
              <a:t>O</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3</a:t>
            </a:r>
            <a:endParaRPr lang="en-US" altLang="zh-CN" sz="2800" b="1">
              <a:latin typeface="仿宋" panose="02010609060101010101" pitchFamily="49" charset="-122"/>
              <a:ea typeface="仿宋" panose="02010609060101010101" pitchFamily="49"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dur="50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dur="50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3" presetClass="entr" presetSubtype="10" dur="50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par>
                                <p:cTn id="19" presetID="3" presetClass="entr" presetSubtype="10" dur="5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linds(horizontal)">
                                      <p:cBhvr>
                                        <p:cTn id="21" dur="500"/>
                                        <p:tgtEl>
                                          <p:spTgt spid="7"/>
                                        </p:tgtEl>
                                      </p:cBhvr>
                                    </p:animEffect>
                                  </p:childTnLst>
                                </p:cTn>
                              </p:par>
                              <p:par>
                                <p:cTn id="22" presetID="3" presetClass="entr" presetSubtype="10" dur="50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linds(horizontal)">
                                      <p:cBhvr>
                                        <p:cTn id="24" dur="500"/>
                                        <p:tgtEl>
                                          <p:spTgt spid="8"/>
                                        </p:tgtEl>
                                      </p:cBhvr>
                                    </p:animEffect>
                                  </p:childTnLst>
                                </p:cTn>
                              </p:par>
                            </p:childTnLst>
                          </p:cTn>
                        </p:par>
                      </p:childTnLst>
                    </p:cTn>
                  </p:par>
                  <p:par>
                    <p:cTn id="25" fill="hold" nodeType="clickPar">
                      <p:stCondLst>
                        <p:cond delay="indefinite"/>
                      </p:stCondLst>
                      <p:childTnLst>
                        <p:par>
                          <p:cTn id="26" fill="hold">
                            <p:stCondLst>
                              <p:cond delay="0"/>
                            </p:stCondLst>
                            <p:childTnLst>
                              <p:par>
                                <p:cTn id="27" presetID="3" presetClass="entr" presetSubtype="10" dur="50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linds(horizontal)">
                                      <p:cBhvr>
                                        <p:cTn id="29" dur="500"/>
                                        <p:tgtEl>
                                          <p:spTgt spid="9"/>
                                        </p:tgtEl>
                                      </p:cBhvr>
                                    </p:animEffect>
                                  </p:childTnLst>
                                </p:cTn>
                              </p:par>
                              <p:par>
                                <p:cTn id="30" presetID="3" presetClass="entr" presetSubtype="10" dur="50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par>
                                <p:cTn id="33" presetID="3" presetClass="entr" presetSubtype="10" dur="50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linds(horizontal)">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P spid="11"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8212" name="文本框 22"/>
          <p:cNvSpPr txBox="1"/>
          <p:nvPr>
            <p:custDataLst>
              <p:tags r:id="rId3"/>
            </p:custDataLst>
          </p:nvPr>
        </p:nvSpPr>
        <p:spPr>
          <a:xfrm>
            <a:off x="228714" y="25401"/>
            <a:ext cx="2091975" cy="523220"/>
          </a:xfrm>
          <a:prstGeom prst="rect">
            <a:avLst/>
          </a:prstGeom>
          <a:noFill/>
          <a:ln w="9525">
            <a:noFill/>
          </a:ln>
        </p:spPr>
        <p:txBody>
          <a:bodyPr wrap="square" anchor="t" anchorCtr="0">
            <a:spAutoFit/>
          </a:bodyPr>
          <a:lstStyle/>
          <a:p>
            <a:r>
              <a:rPr lang="zh-CN" altLang="en-US" sz="2800" b="1">
                <a:latin typeface="仿宋" panose="02010609060101010101" pitchFamily="49" charset="-122"/>
                <a:ea typeface="仿宋" panose="02010609060101010101" pitchFamily="49" charset="-122"/>
              </a:rPr>
              <a:t>钾肥的作用</a:t>
            </a:r>
            <a:endParaRPr lang="zh-CN" altLang="en-US" sz="2800" b="1">
              <a:latin typeface="仿宋" panose="02010609060101010101" pitchFamily="49" charset="-122"/>
              <a:ea typeface="仿宋" panose="02010609060101010101" pitchFamily="49" charset="-122"/>
            </a:endParaRPr>
          </a:p>
        </p:txBody>
      </p:sp>
      <p:sp>
        <p:nvSpPr>
          <p:cNvPr id="2" name="文本框 1"/>
          <p:cNvSpPr txBox="1"/>
          <p:nvPr>
            <p:custDataLst>
              <p:tags r:id="rId4"/>
            </p:custDataLst>
          </p:nvPr>
        </p:nvSpPr>
        <p:spPr>
          <a:xfrm>
            <a:off x="76318" y="533476"/>
            <a:ext cx="9011602" cy="1514261"/>
          </a:xfrm>
          <a:prstGeom prst="rect">
            <a:avLst/>
          </a:prstGeom>
          <a:noFill/>
        </p:spPr>
        <p:txBody>
          <a:bodyPr wrap="square" rtlCol="0" anchor="t">
            <a:spAutoFit/>
          </a:bodyPr>
          <a:lstStyle/>
          <a:p>
            <a:pPr>
              <a:lnSpc>
                <a:spcPct val="110000"/>
              </a:lnSpc>
              <a:spcBef>
                <a:spcPct val="0"/>
              </a:spcBef>
              <a:spcAft>
                <a:spcPct val="0"/>
              </a:spcAft>
            </a:pPr>
            <a:r>
              <a:rPr lang="zh-CN" altLang="en-US" sz="2800" b="1">
                <a:latin typeface="仿宋" panose="02010609060101010101" pitchFamily="49" charset="-122"/>
                <a:ea typeface="仿宋" panose="02010609060101010101" pitchFamily="49" charset="-122"/>
                <a:sym typeface="+mn-ea"/>
              </a:rPr>
              <a:t>钾在植物代谢活跃的器官和组织中分布量较</a:t>
            </a:r>
            <a:r>
              <a:rPr lang="zh-CN" altLang="en-US" sz="2800" b="1" smtClean="0">
                <a:latin typeface="仿宋" panose="02010609060101010101" pitchFamily="49" charset="-122"/>
                <a:ea typeface="仿宋" panose="02010609060101010101" pitchFamily="49" charset="-122"/>
                <a:sym typeface="+mn-ea"/>
              </a:rPr>
              <a:t>高。钾具有保证各种代谢过程顺利进行、促进植物生长、</a:t>
            </a:r>
            <a:r>
              <a:rPr lang="zh-CN" altLang="en-US" sz="2800" b="1" smtClean="0">
                <a:solidFill>
                  <a:srgbClr val="FF0000"/>
                </a:solidFill>
                <a:latin typeface="仿宋" panose="02010609060101010101" pitchFamily="49" charset="-122"/>
                <a:ea typeface="仿宋" panose="02010609060101010101" pitchFamily="49" charset="-122"/>
                <a:sym typeface="+mn-ea"/>
              </a:rPr>
              <a:t>增</a:t>
            </a:r>
            <a:r>
              <a:rPr lang="zh-CN" altLang="en-US" sz="2800" b="1">
                <a:solidFill>
                  <a:srgbClr val="FF0000"/>
                </a:solidFill>
                <a:latin typeface="仿宋" panose="02010609060101010101" pitchFamily="49" charset="-122"/>
                <a:ea typeface="仿宋" panose="02010609060101010101" pitchFamily="49" charset="-122"/>
                <a:sym typeface="+mn-ea"/>
              </a:rPr>
              <a:t>强抗病虫害</a:t>
            </a:r>
            <a:r>
              <a:rPr lang="zh-CN" altLang="en-US" sz="2800" b="1">
                <a:latin typeface="仿宋" panose="02010609060101010101" pitchFamily="49" charset="-122"/>
                <a:ea typeface="仿宋" panose="02010609060101010101" pitchFamily="49" charset="-122"/>
                <a:sym typeface="+mn-ea"/>
              </a:rPr>
              <a:t>和</a:t>
            </a:r>
            <a:r>
              <a:rPr lang="zh-CN" altLang="en-US" sz="2800" b="1">
                <a:solidFill>
                  <a:srgbClr val="FF0000"/>
                </a:solidFill>
                <a:latin typeface="仿宋" panose="02010609060101010101" pitchFamily="49" charset="-122"/>
                <a:ea typeface="仿宋" panose="02010609060101010101" pitchFamily="49" charset="-122"/>
                <a:sym typeface="+mn-ea"/>
              </a:rPr>
              <a:t>抗倒伏能力</a:t>
            </a:r>
            <a:r>
              <a:rPr lang="zh-CN" altLang="en-US" sz="2800" b="1">
                <a:latin typeface="仿宋" panose="02010609060101010101" pitchFamily="49" charset="-122"/>
                <a:ea typeface="仿宋" panose="02010609060101010101" pitchFamily="49" charset="-122"/>
                <a:sym typeface="+mn-ea"/>
              </a:rPr>
              <a:t>等功能。</a:t>
            </a:r>
            <a:endParaRPr lang="zh-CN" altLang="en-US" sz="2800" b="1">
              <a:latin typeface="仿宋" panose="02010609060101010101" pitchFamily="49" charset="-122"/>
              <a:ea typeface="仿宋" panose="02010609060101010101" pitchFamily="49" charset="-122"/>
            </a:endParaRPr>
          </a:p>
        </p:txBody>
      </p:sp>
      <p:pic>
        <p:nvPicPr>
          <p:cNvPr id="3" name="图片 2"/>
          <p:cNvPicPr>
            <a:picLocks noChangeAspect="1"/>
          </p:cNvPicPr>
          <p:nvPr>
            <p:custDataLst>
              <p:tags r:id="rId6"/>
            </p:custDataLst>
          </p:nvPr>
        </p:nvPicPr>
        <p:blipFill>
          <a:blip r:embed="rId5"/>
          <a:stretch>
            <a:fillRect/>
          </a:stretch>
        </p:blipFill>
        <p:spPr>
          <a:xfrm>
            <a:off x="3446622" y="1905040"/>
            <a:ext cx="5440204" cy="3391535"/>
          </a:xfrm>
          <a:prstGeom prst="rect">
            <a:avLst/>
          </a:prstGeom>
        </p:spPr>
      </p:pic>
      <p:pic>
        <p:nvPicPr>
          <p:cNvPr id="131" name="图片 130"/>
          <p:cNvPicPr/>
          <p:nvPr>
            <p:custDataLst>
              <p:tags r:id="rId8"/>
            </p:custDataLst>
          </p:nvPr>
        </p:nvPicPr>
        <p:blipFill>
          <a:blip r:embed="rId7"/>
          <a:stretch>
            <a:fillRect/>
          </a:stretch>
        </p:blipFill>
        <p:spPr>
          <a:xfrm>
            <a:off x="277178" y="2222540"/>
            <a:ext cx="2954655" cy="2907665"/>
          </a:xfrm>
          <a:prstGeom prst="roundRect">
            <a:avLst/>
          </a:prstGeom>
          <a:noFill/>
          <a:ln w="9525">
            <a:noFill/>
          </a:ln>
        </p:spPr>
      </p:pic>
      <p:sp>
        <p:nvSpPr>
          <p:cNvPr id="9" name="文本框 8"/>
          <p:cNvSpPr txBox="1"/>
          <p:nvPr>
            <p:custDataLst>
              <p:tags r:id="rId9"/>
            </p:custDataLst>
          </p:nvPr>
        </p:nvSpPr>
        <p:spPr>
          <a:xfrm>
            <a:off x="533386" y="5257752"/>
            <a:ext cx="8229504" cy="1284006"/>
          </a:xfrm>
          <a:prstGeom prst="rect">
            <a:avLst/>
          </a:prstGeom>
          <a:noFill/>
          <a:ln>
            <a:solidFill>
              <a:schemeClr val="accent1"/>
            </a:solidFill>
            <a:prstDash val="dash"/>
          </a:ln>
        </p:spPr>
        <p:txBody>
          <a:bodyPr wrap="square" rtlCol="0">
            <a:spAutoFit/>
          </a:bodyPr>
          <a:lstStyle/>
          <a:p>
            <a:pPr marL="0" lvl="0" indent="0" eaLnBrk="1" hangingPunct="1">
              <a:lnSpc>
                <a:spcPct val="150000"/>
              </a:lnSpc>
            </a:pPr>
            <a:r>
              <a:rPr lang="zh-CN" altLang="en-US" sz="2800" b="1" smtClean="0">
                <a:solidFill>
                  <a:srgbClr val="FF0000"/>
                </a:solidFill>
                <a:latin typeface="仿宋" panose="02010609060101010101" pitchFamily="49" charset="-122"/>
                <a:ea typeface="仿宋" panose="02010609060101010101" pitchFamily="49" charset="-122"/>
              </a:rPr>
              <a:t>缺钾</a:t>
            </a:r>
            <a:r>
              <a:rPr lang="zh-CN" altLang="en-US" sz="2800" b="1" smtClean="0">
                <a:latin typeface="仿宋" panose="02010609060101010101" pitchFamily="49" charset="-122"/>
                <a:ea typeface="仿宋" panose="02010609060101010101" pitchFamily="49" charset="-122"/>
              </a:rPr>
              <a:t>茎秆软弱，容易倒伏；叶片的边缘和尖端发黄，</a:t>
            </a:r>
            <a:endParaRPr lang="en-US" altLang="zh-CN" sz="2800" b="1" smtClean="0">
              <a:latin typeface="仿宋" panose="02010609060101010101" pitchFamily="49" charset="-122"/>
              <a:ea typeface="仿宋" panose="02010609060101010101" pitchFamily="49" charset="-122"/>
            </a:endParaRPr>
          </a:p>
          <a:p>
            <a:pPr marL="0" lvl="0" indent="0" eaLnBrk="1" hangingPunct="1">
              <a:lnSpc>
                <a:spcPct val="150000"/>
              </a:lnSpc>
            </a:pPr>
            <a:r>
              <a:rPr lang="zh-CN" altLang="en-US" sz="2800" b="1" smtClean="0">
                <a:latin typeface="仿宋" panose="02010609060101010101" pitchFamily="49" charset="-122"/>
                <a:ea typeface="仿宋" panose="02010609060101010101" pitchFamily="49" charset="-122"/>
              </a:rPr>
              <a:t>并逐渐焦枯。</a:t>
            </a:r>
            <a:endParaRPr lang="zh-CN" altLang="en-US" sz="2800" b="1">
              <a:latin typeface="仿宋" panose="02010609060101010101" pitchFamily="49" charset="-122"/>
              <a:ea typeface="仿宋"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blinds(horizontal)">
                                      <p:cBhvr>
                                        <p:cTn id="7" dur="500"/>
                                        <p:tgtEl>
                                          <p:spTgt spid="131"/>
                                        </p:tgtEl>
                                      </p:cBhvr>
                                    </p:animEffect>
                                  </p:childTnLst>
                                </p:cTn>
                              </p:par>
                              <p:par>
                                <p:cTn id="8" presetID="3" presetClass="entr" presetSubtype="10" dur="50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par>
                                <p:cTn id="11" presetID="3" presetClass="entr" presetSubtype="10" dur="50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pic>
        <p:nvPicPr>
          <p:cNvPr id="34818" name="内容占位符 96258" descr="K-cotton"/>
          <p:cNvPicPr>
            <a:picLocks noGrp="1" noRot="1" noChangeAspect="1" noChangeArrowheads="1"/>
          </p:cNvPicPr>
          <p:nvPr>
            <p:ph idx="4294967295"/>
            <p:custDataLst>
              <p:tags r:id="rId5"/>
            </p:custDataLst>
          </p:nvPr>
        </p:nvPicPr>
        <p:blipFill>
          <a:blip r:embed="rId4"/>
          <a:stretch>
            <a:fillRect/>
          </a:stretch>
        </p:blipFill>
        <p:spPr>
          <a:xfrm>
            <a:off x="0" y="0"/>
            <a:ext cx="4191010" cy="3143258"/>
          </a:xfrm>
        </p:spPr>
      </p:pic>
      <p:sp>
        <p:nvSpPr>
          <p:cNvPr id="34819" name="文本框 96259"/>
          <p:cNvSpPr txBox="1">
            <a:spLocks noChangeArrowheads="1"/>
          </p:cNvSpPr>
          <p:nvPr>
            <p:custDataLst>
              <p:tags r:id="rId6"/>
            </p:custDataLst>
          </p:nvPr>
        </p:nvSpPr>
        <p:spPr bwMode="auto">
          <a:xfrm>
            <a:off x="304912" y="3124208"/>
            <a:ext cx="2285940" cy="461665"/>
          </a:xfrm>
          <a:prstGeom prst="rect">
            <a:avLst/>
          </a:prstGeom>
          <a:noFill/>
          <a:ln w="12700">
            <a:noFill/>
            <a:miter lim="800000"/>
          </a:ln>
        </p:spPr>
        <p:txBody>
          <a:bodyPr wrap="square">
            <a:spAutoFit/>
          </a:bodyPr>
          <a:lstStyle/>
          <a:p>
            <a:pPr>
              <a:spcBef>
                <a:spcPct val="50000"/>
              </a:spcBef>
            </a:pPr>
            <a:r>
              <a:rPr lang="zh-CN" altLang="en-US" sz="2400" b="1">
                <a:latin typeface="仿宋" panose="02010609060101010101" pitchFamily="49" charset="-122"/>
                <a:ea typeface="仿宋" panose="02010609060101010101" pitchFamily="49" charset="-122"/>
              </a:rPr>
              <a:t>棉花缺钾叶片</a:t>
            </a:r>
            <a:endParaRPr lang="zh-CN" altLang="en-US" sz="2400" b="1">
              <a:latin typeface="仿宋" panose="02010609060101010101" pitchFamily="49" charset="-122"/>
              <a:ea typeface="仿宋" panose="02010609060101010101" pitchFamily="49" charset="-122"/>
            </a:endParaRPr>
          </a:p>
        </p:txBody>
      </p:sp>
      <p:pic>
        <p:nvPicPr>
          <p:cNvPr id="5" name="内容占位符 98305" descr="plant03"/>
          <p:cNvPicPr>
            <a:picLocks noRot="1" noChangeAspect="1" noChangeArrowheads="1"/>
          </p:cNvPicPr>
          <p:nvPr>
            <p:custDataLst>
              <p:tags r:id="rId8"/>
            </p:custDataLst>
          </p:nvPr>
        </p:nvPicPr>
        <p:blipFill>
          <a:blip r:embed="rId7"/>
          <a:stretch>
            <a:fillRect/>
          </a:stretch>
        </p:blipFill>
        <p:spPr bwMode="auto">
          <a:xfrm>
            <a:off x="4419604" y="76198"/>
            <a:ext cx="4673597" cy="3505198"/>
          </a:xfrm>
          <a:prstGeom prst="rect">
            <a:avLst/>
          </a:prstGeom>
          <a:noFill/>
          <a:ln w="9525">
            <a:noFill/>
            <a:miter lim="800000"/>
          </a:ln>
        </p:spPr>
      </p:pic>
      <p:sp>
        <p:nvSpPr>
          <p:cNvPr id="6" name="文本框 98306"/>
          <p:cNvSpPr txBox="1">
            <a:spLocks noChangeArrowheads="1"/>
          </p:cNvSpPr>
          <p:nvPr>
            <p:custDataLst>
              <p:tags r:id="rId9"/>
            </p:custDataLst>
          </p:nvPr>
        </p:nvSpPr>
        <p:spPr bwMode="auto">
          <a:xfrm>
            <a:off x="5486376" y="3733792"/>
            <a:ext cx="2819326" cy="1015663"/>
          </a:xfrm>
          <a:prstGeom prst="rect">
            <a:avLst/>
          </a:prstGeom>
          <a:noFill/>
          <a:ln w="12700">
            <a:noFill/>
            <a:miter lim="800000"/>
          </a:ln>
        </p:spPr>
        <p:txBody>
          <a:bodyPr wrap="square">
            <a:spAutoFit/>
          </a:bodyPr>
          <a:lstStyle/>
          <a:p>
            <a:pPr>
              <a:spcBef>
                <a:spcPct val="50000"/>
              </a:spcBef>
            </a:pPr>
            <a:r>
              <a:rPr lang="zh-CN" altLang="en-US" sz="2400" b="1">
                <a:latin typeface="仿宋" panose="02010609060101010101" pitchFamily="49" charset="-122"/>
                <a:ea typeface="仿宋" panose="02010609060101010101" pitchFamily="49" charset="-122"/>
              </a:rPr>
              <a:t>土壤供钾水平不</a:t>
            </a:r>
            <a:r>
              <a:rPr lang="zh-CN" altLang="en-US" sz="2400" b="1" smtClean="0">
                <a:latin typeface="仿宋" panose="02010609060101010101" pitchFamily="49" charset="-122"/>
                <a:ea typeface="仿宋" panose="02010609060101010101" pitchFamily="49" charset="-122"/>
              </a:rPr>
              <a:t>同</a:t>
            </a:r>
            <a:endParaRPr lang="en-US" altLang="zh-CN" sz="2400" b="1" smtClean="0">
              <a:latin typeface="仿宋" panose="02010609060101010101" pitchFamily="49" charset="-122"/>
              <a:ea typeface="仿宋" panose="02010609060101010101" pitchFamily="49" charset="-122"/>
            </a:endParaRPr>
          </a:p>
          <a:p>
            <a:pPr>
              <a:spcBef>
                <a:spcPct val="50000"/>
              </a:spcBef>
            </a:pPr>
            <a:r>
              <a:rPr lang="zh-CN" altLang="en-US" sz="2400" b="1" smtClean="0">
                <a:latin typeface="仿宋" panose="02010609060101010101" pitchFamily="49" charset="-122"/>
                <a:ea typeface="仿宋" panose="02010609060101010101" pitchFamily="49" charset="-122"/>
              </a:rPr>
              <a:t>对</a:t>
            </a:r>
            <a:r>
              <a:rPr lang="zh-CN" altLang="en-US" sz="2400" b="1">
                <a:latin typeface="仿宋" panose="02010609060101010101" pitchFamily="49" charset="-122"/>
                <a:ea typeface="仿宋" panose="02010609060101010101" pitchFamily="49" charset="-122"/>
              </a:rPr>
              <a:t>水稻的影响</a:t>
            </a:r>
            <a:endParaRPr lang="zh-CN" altLang="en-US" sz="2400" b="1">
              <a:latin typeface="仿宋" panose="02010609060101010101" pitchFamily="49" charset="-122"/>
              <a:ea typeface="仿宋" panose="02010609060101010101" pitchFamily="49" charset="-122"/>
            </a:endParaRPr>
          </a:p>
        </p:txBody>
      </p:sp>
      <p:pic>
        <p:nvPicPr>
          <p:cNvPr id="7" name="内容占位符 104450" descr="K-citrus">
            <a:hlinkClick r:id="rId12" action="ppaction://hlinksldjump"/>
          </p:cNvPr>
          <p:cNvPicPr>
            <a:picLocks noRot="1" noChangeAspect="1" noChangeArrowheads="1"/>
          </p:cNvPicPr>
          <p:nvPr>
            <p:custDataLst>
              <p:tags r:id="rId11"/>
            </p:custDataLst>
          </p:nvPr>
        </p:nvPicPr>
        <p:blipFill>
          <a:blip r:embed="rId10"/>
          <a:srcRect t="20930"/>
          <a:stretch>
            <a:fillRect/>
          </a:stretch>
        </p:blipFill>
        <p:spPr bwMode="auto">
          <a:xfrm>
            <a:off x="101597" y="3733792"/>
            <a:ext cx="4775195" cy="2971812"/>
          </a:xfrm>
          <a:prstGeom prst="rect">
            <a:avLst/>
          </a:prstGeom>
          <a:noFill/>
          <a:ln w="9525">
            <a:noFill/>
            <a:miter lim="800000"/>
          </a:ln>
        </p:spPr>
      </p:pic>
      <p:sp>
        <p:nvSpPr>
          <p:cNvPr id="8" name="文本框 104451"/>
          <p:cNvSpPr txBox="1">
            <a:spLocks noChangeArrowheads="1"/>
          </p:cNvSpPr>
          <p:nvPr>
            <p:custDataLst>
              <p:tags r:id="rId13"/>
            </p:custDataLst>
          </p:nvPr>
        </p:nvSpPr>
        <p:spPr bwMode="auto">
          <a:xfrm>
            <a:off x="4952990" y="5257752"/>
            <a:ext cx="2819326" cy="461665"/>
          </a:xfrm>
          <a:prstGeom prst="rect">
            <a:avLst/>
          </a:prstGeom>
          <a:noFill/>
          <a:ln w="12700">
            <a:noFill/>
            <a:miter lim="800000"/>
          </a:ln>
        </p:spPr>
        <p:txBody>
          <a:bodyPr wrap="square">
            <a:spAutoFit/>
          </a:bodyPr>
          <a:lstStyle/>
          <a:p>
            <a:pPr>
              <a:spcBef>
                <a:spcPct val="50000"/>
              </a:spcBef>
            </a:pPr>
            <a:r>
              <a:rPr lang="zh-CN" altLang="en-US" sz="2400" b="1">
                <a:latin typeface="仿宋" panose="02010609060101010101" pitchFamily="49" charset="-122"/>
                <a:ea typeface="仿宋" panose="02010609060101010101" pitchFamily="49" charset="-122"/>
              </a:rPr>
              <a:t>缺钾使柑桔变小</a:t>
            </a:r>
            <a:endParaRPr lang="zh-CN" altLang="en-US" sz="2400" b="1">
              <a:latin typeface="仿宋" panose="02010609060101010101" pitchFamily="49" charset="-122"/>
              <a:ea typeface="仿宋" panose="02010609060101010101" pitchFamily="49" charset="-122"/>
            </a:endParaRPr>
          </a:p>
        </p:txBody>
      </p:sp>
    </p:spTree>
  </p:cSld>
  <p:clrMapOvr>
    <a:masterClrMapping/>
  </p:clrMapOvr>
  <p:transition spd="med"/>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8212" name="文本框 22"/>
          <p:cNvSpPr txBox="1"/>
          <p:nvPr>
            <p:custDataLst>
              <p:tags r:id="rId3"/>
            </p:custDataLst>
          </p:nvPr>
        </p:nvSpPr>
        <p:spPr>
          <a:xfrm>
            <a:off x="182790" y="96620"/>
            <a:ext cx="1600158" cy="523220"/>
          </a:xfrm>
          <a:prstGeom prst="rect">
            <a:avLst/>
          </a:prstGeom>
          <a:noFill/>
          <a:ln w="9525">
            <a:noFill/>
          </a:ln>
        </p:spPr>
        <p:txBody>
          <a:bodyPr wrap="square" anchor="t" anchorCtr="0">
            <a:spAutoFit/>
          </a:bodyPr>
          <a:lstStyle/>
          <a:p>
            <a:r>
              <a:rPr lang="zh-CN" altLang="en-US" sz="2800" b="1">
                <a:solidFill>
                  <a:srgbClr val="FF0000"/>
                </a:solidFill>
                <a:latin typeface="仿宋" panose="02010609060101010101" pitchFamily="49" charset="-122"/>
                <a:ea typeface="仿宋" panose="02010609060101010101" pitchFamily="49" charset="-122"/>
              </a:rPr>
              <a:t>复合肥</a:t>
            </a:r>
            <a:endParaRPr lang="zh-CN" altLang="en-US" sz="2800" b="1">
              <a:solidFill>
                <a:srgbClr val="FF0000"/>
              </a:solidFill>
              <a:latin typeface="仿宋" panose="02010609060101010101" pitchFamily="49" charset="-122"/>
              <a:ea typeface="仿宋" panose="02010609060101010101" pitchFamily="49" charset="-122"/>
            </a:endParaRPr>
          </a:p>
        </p:txBody>
      </p:sp>
      <p:sp>
        <p:nvSpPr>
          <p:cNvPr id="2" name="文本框 1"/>
          <p:cNvSpPr txBox="1"/>
          <p:nvPr>
            <p:custDataLst>
              <p:tags r:id="rId4"/>
            </p:custDataLst>
          </p:nvPr>
        </p:nvSpPr>
        <p:spPr>
          <a:xfrm>
            <a:off x="130287" y="630006"/>
            <a:ext cx="8480207" cy="523220"/>
          </a:xfrm>
          <a:prstGeom prst="rect">
            <a:avLst/>
          </a:prstGeom>
          <a:noFill/>
        </p:spPr>
        <p:txBody>
          <a:bodyPr wrap="none" rtlCol="0" anchor="t">
            <a:spAutoFit/>
          </a:bodyPr>
          <a:lstStyle/>
          <a:p>
            <a:pPr>
              <a:spcBef>
                <a:spcPct val="0"/>
              </a:spcBef>
              <a:spcAft>
                <a:spcPct val="0"/>
              </a:spcAft>
            </a:pPr>
            <a:r>
              <a:rPr lang="zh-CN" altLang="en-US" sz="2800" b="1" smtClean="0">
                <a:latin typeface="仿宋" panose="02010609060101010101" pitchFamily="49" charset="-122"/>
                <a:ea typeface="仿宋" panose="02010609060101010101" pitchFamily="49" charset="-122"/>
                <a:sym typeface="+mn-ea"/>
              </a:rPr>
              <a:t>同</a:t>
            </a:r>
            <a:r>
              <a:rPr lang="zh-CN" altLang="en-US" sz="2800" b="1">
                <a:latin typeface="仿宋" panose="02010609060101010101" pitchFamily="49" charset="-122"/>
                <a:ea typeface="仿宋" panose="02010609060101010101" pitchFamily="49" charset="-122"/>
                <a:sym typeface="+mn-ea"/>
              </a:rPr>
              <a:t>时含氮、磷、钾中的两种或三种营养元素的化肥。</a:t>
            </a:r>
            <a:endParaRPr lang="zh-CN" altLang="en-US" sz="2800" b="1">
              <a:latin typeface="仿宋" panose="02010609060101010101" pitchFamily="49" charset="-122"/>
              <a:ea typeface="仿宋" panose="02010609060101010101" pitchFamily="49" charset="-122"/>
            </a:endParaRPr>
          </a:p>
        </p:txBody>
      </p:sp>
      <p:pic>
        <p:nvPicPr>
          <p:cNvPr id="16" name="Picture 6"/>
          <p:cNvPicPr>
            <a:picLocks noChangeAspect="1" noChangeArrowheads="1"/>
          </p:cNvPicPr>
          <p:nvPr>
            <p:custDataLst>
              <p:tags r:id="rId6"/>
            </p:custDataLst>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0295" t="3458" r="16860"/>
          <a:stretch>
            <a:fillRect/>
          </a:stretch>
        </p:blipFill>
        <p:spPr bwMode="auto">
          <a:xfrm>
            <a:off x="299683" y="1322088"/>
            <a:ext cx="1671638" cy="3275330"/>
          </a:xfrm>
          <a:prstGeom prst="rect">
            <a:avLst/>
          </a:prstGeom>
          <a:noFill/>
          <a:extLst>
            <a:ext uri="{909E8E84-426E-40DD-AFC4-6F175D3DCCD1}">
              <a14:hiddenFill xmlns:a14="http://schemas.microsoft.com/office/drawing/2010/main">
                <a:solidFill>
                  <a:srgbClr val="FFFFFF"/>
                </a:solidFill>
              </a14:hiddenFill>
            </a:ext>
          </a:extLst>
        </p:spPr>
      </p:pic>
      <p:pic>
        <p:nvPicPr>
          <p:cNvPr id="132" name="图片 131"/>
          <p:cNvPicPr/>
          <p:nvPr>
            <p:custDataLst>
              <p:tags r:id="rId8"/>
            </p:custDataLst>
          </p:nvPr>
        </p:nvPicPr>
        <p:blipFill>
          <a:blip r:embed="rId7"/>
          <a:srcRect l="12338" r="8229"/>
          <a:stretch>
            <a:fillRect/>
          </a:stretch>
        </p:blipFill>
        <p:spPr>
          <a:xfrm>
            <a:off x="4726903" y="1397018"/>
            <a:ext cx="1805464" cy="3114040"/>
          </a:xfrm>
          <a:prstGeom prst="rect">
            <a:avLst/>
          </a:prstGeom>
          <a:noFill/>
          <a:ln w="9525">
            <a:noFill/>
          </a:ln>
        </p:spPr>
      </p:pic>
      <p:pic>
        <p:nvPicPr>
          <p:cNvPr id="133" name="图片 132"/>
          <p:cNvPicPr/>
          <p:nvPr>
            <p:custDataLst>
              <p:tags r:id="rId10"/>
            </p:custDataLst>
          </p:nvPr>
        </p:nvPicPr>
        <p:blipFill>
          <a:blip r:embed="rId9"/>
          <a:srcRect l="13845" r="14667"/>
          <a:stretch>
            <a:fillRect/>
          </a:stretch>
        </p:blipFill>
        <p:spPr>
          <a:xfrm>
            <a:off x="2512817" y="1189373"/>
            <a:ext cx="1856899" cy="3540760"/>
          </a:xfrm>
          <a:prstGeom prst="rect">
            <a:avLst/>
          </a:prstGeom>
          <a:noFill/>
          <a:ln w="9525">
            <a:noFill/>
          </a:ln>
        </p:spPr>
      </p:pic>
      <p:sp>
        <p:nvSpPr>
          <p:cNvPr id="3" name="文本框 2"/>
          <p:cNvSpPr txBox="1"/>
          <p:nvPr>
            <p:custDataLst>
              <p:tags r:id="rId11"/>
            </p:custDataLst>
          </p:nvPr>
        </p:nvSpPr>
        <p:spPr>
          <a:xfrm>
            <a:off x="403982" y="4653934"/>
            <a:ext cx="1980029"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磷酸二氢铵</a:t>
            </a:r>
            <a:endParaRPr lang="zh-CN" altLang="en-US" sz="2800" b="1">
              <a:latin typeface="仿宋" panose="02010609060101010101" pitchFamily="49" charset="-122"/>
              <a:ea typeface="仿宋" panose="02010609060101010101" pitchFamily="49" charset="-122"/>
            </a:endParaRPr>
          </a:p>
        </p:txBody>
      </p:sp>
      <p:sp>
        <p:nvSpPr>
          <p:cNvPr id="8" name="文本框 7"/>
          <p:cNvSpPr txBox="1"/>
          <p:nvPr>
            <p:custDataLst>
              <p:tags r:id="rId12"/>
            </p:custDataLst>
          </p:nvPr>
        </p:nvSpPr>
        <p:spPr>
          <a:xfrm>
            <a:off x="492564" y="5115522"/>
            <a:ext cx="1451038"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N</a:t>
            </a:r>
            <a:r>
              <a:rPr lang="en-US" altLang="zh-CN" sz="2800" b="1">
                <a:latin typeface="仿宋" panose="02010609060101010101" pitchFamily="49" charset="-122"/>
                <a:ea typeface="仿宋" panose="02010609060101010101" pitchFamily="49" charset="-122"/>
                <a:cs typeface="Times New Roman" panose="02020603050405020304" pitchFamily="18" charset="0"/>
              </a:rPr>
              <a:t>H</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4</a:t>
            </a:r>
            <a:r>
              <a:rPr lang="en-US" altLang="zh-CN" sz="2800" b="1">
                <a:latin typeface="仿宋" panose="02010609060101010101" pitchFamily="49" charset="-122"/>
                <a:ea typeface="仿宋" panose="02010609060101010101" pitchFamily="49" charset="-122"/>
                <a:cs typeface="Times New Roman" panose="02020603050405020304" pitchFamily="18" charset="0"/>
              </a:rPr>
              <a:t>H</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2</a:t>
            </a:r>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P</a:t>
            </a:r>
            <a:r>
              <a:rPr lang="en-US" altLang="zh-CN" sz="2800" b="1">
                <a:latin typeface="仿宋" panose="02010609060101010101" pitchFamily="49" charset="-122"/>
                <a:ea typeface="仿宋" panose="02010609060101010101" pitchFamily="49" charset="-122"/>
                <a:cs typeface="Times New Roman" panose="02020603050405020304" pitchFamily="18" charset="0"/>
              </a:rPr>
              <a:t>O</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4</a:t>
            </a:r>
            <a:endParaRPr lang="en-US" altLang="zh-CN" sz="2800" b="1" baseline="-25000">
              <a:latin typeface="仿宋" panose="02010609060101010101" pitchFamily="49" charset="-122"/>
              <a:ea typeface="仿宋" panose="02010609060101010101" pitchFamily="49" charset="-122"/>
              <a:cs typeface="Times New Roman" panose="02020603050405020304" pitchFamily="18" charset="0"/>
            </a:endParaRPr>
          </a:p>
        </p:txBody>
      </p:sp>
      <p:sp>
        <p:nvSpPr>
          <p:cNvPr id="4" name="文本框 3"/>
          <p:cNvSpPr txBox="1"/>
          <p:nvPr>
            <p:custDataLst>
              <p:tags r:id="rId13"/>
            </p:custDataLst>
          </p:nvPr>
        </p:nvSpPr>
        <p:spPr>
          <a:xfrm>
            <a:off x="2610924" y="4653934"/>
            <a:ext cx="1980029"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磷酸</a:t>
            </a:r>
            <a:r>
              <a:rPr lang="zh-CN" altLang="en-US" sz="2800" b="1">
                <a:latin typeface="仿宋" panose="02010609060101010101" pitchFamily="49" charset="-122"/>
                <a:ea typeface="仿宋" panose="02010609060101010101" pitchFamily="49" charset="-122"/>
                <a:sym typeface="+mn-ea"/>
              </a:rPr>
              <a:t>氢</a:t>
            </a:r>
            <a:r>
              <a:rPr lang="zh-CN" altLang="en-US" sz="2800" b="1">
                <a:latin typeface="仿宋" panose="02010609060101010101" pitchFamily="49" charset="-122"/>
                <a:ea typeface="仿宋" panose="02010609060101010101" pitchFamily="49" charset="-122"/>
              </a:rPr>
              <a:t>二铵</a:t>
            </a:r>
            <a:endParaRPr lang="zh-CN" altLang="en-US" sz="2800" b="1">
              <a:latin typeface="仿宋" panose="02010609060101010101" pitchFamily="49" charset="-122"/>
              <a:ea typeface="仿宋" panose="02010609060101010101" pitchFamily="49" charset="-122"/>
            </a:endParaRPr>
          </a:p>
        </p:txBody>
      </p:sp>
      <p:sp>
        <p:nvSpPr>
          <p:cNvPr id="5" name="文本框 4"/>
          <p:cNvSpPr txBox="1"/>
          <p:nvPr>
            <p:custDataLst>
              <p:tags r:id="rId14"/>
            </p:custDataLst>
          </p:nvPr>
        </p:nvSpPr>
        <p:spPr>
          <a:xfrm>
            <a:off x="2610925" y="5115522"/>
            <a:ext cx="1813317"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en-US" altLang="zh-CN" sz="2800" b="1">
                <a:latin typeface="仿宋" panose="02010609060101010101" pitchFamily="49" charset="-122"/>
                <a:ea typeface="仿宋" panose="02010609060101010101" pitchFamily="49" charset="-122"/>
                <a:cs typeface="Times New Roman" panose="02020603050405020304" pitchFamily="18" charset="0"/>
              </a:rPr>
              <a:t>(</a:t>
            </a:r>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N</a:t>
            </a:r>
            <a:r>
              <a:rPr lang="en-US" altLang="zh-CN" sz="2800" b="1">
                <a:latin typeface="仿宋" panose="02010609060101010101" pitchFamily="49" charset="-122"/>
                <a:ea typeface="仿宋" panose="02010609060101010101" pitchFamily="49" charset="-122"/>
                <a:cs typeface="Times New Roman" panose="02020603050405020304" pitchFamily="18" charset="0"/>
              </a:rPr>
              <a:t>H</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4</a:t>
            </a:r>
            <a:r>
              <a:rPr lang="en-US" altLang="zh-CN" sz="2800" b="1">
                <a:latin typeface="仿宋" panose="02010609060101010101" pitchFamily="49" charset="-122"/>
                <a:ea typeface="仿宋" panose="02010609060101010101" pitchFamily="49" charset="-122"/>
                <a:cs typeface="Times New Roman" panose="02020603050405020304" pitchFamily="18" charset="0"/>
              </a:rPr>
              <a:t>)</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2</a:t>
            </a:r>
            <a:r>
              <a:rPr lang="en-US" altLang="zh-CN" sz="2800" b="1">
                <a:latin typeface="仿宋" panose="02010609060101010101" pitchFamily="49" charset="-122"/>
                <a:ea typeface="仿宋" panose="02010609060101010101" pitchFamily="49" charset="-122"/>
                <a:cs typeface="Times New Roman" panose="02020603050405020304" pitchFamily="18" charset="0"/>
              </a:rPr>
              <a:t>H</a:t>
            </a:r>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P</a:t>
            </a:r>
            <a:r>
              <a:rPr lang="en-US" altLang="zh-CN" sz="2800" b="1">
                <a:latin typeface="仿宋" panose="02010609060101010101" pitchFamily="49" charset="-122"/>
                <a:ea typeface="仿宋" panose="02010609060101010101" pitchFamily="49" charset="-122"/>
                <a:cs typeface="Times New Roman" panose="02020603050405020304" pitchFamily="18" charset="0"/>
              </a:rPr>
              <a:t>O</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4</a:t>
            </a:r>
            <a:endParaRPr lang="en-US" altLang="zh-CN" sz="2800" b="1" baseline="-25000">
              <a:latin typeface="仿宋" panose="02010609060101010101" pitchFamily="49" charset="-122"/>
              <a:ea typeface="仿宋" panose="02010609060101010101" pitchFamily="49" charset="-122"/>
              <a:cs typeface="Times New Roman" panose="02020603050405020304" pitchFamily="18" charset="0"/>
            </a:endParaRPr>
          </a:p>
        </p:txBody>
      </p:sp>
      <p:sp>
        <p:nvSpPr>
          <p:cNvPr id="6" name="文本框 5"/>
          <p:cNvSpPr txBox="1"/>
          <p:nvPr>
            <p:custDataLst>
              <p:tags r:id="rId15"/>
            </p:custDataLst>
          </p:nvPr>
        </p:nvSpPr>
        <p:spPr>
          <a:xfrm>
            <a:off x="5104093" y="4653934"/>
            <a:ext cx="1261884"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硝酸钾</a:t>
            </a:r>
            <a:endParaRPr lang="zh-CN" altLang="en-US" sz="2800" b="1">
              <a:latin typeface="仿宋" panose="02010609060101010101" pitchFamily="49" charset="-122"/>
              <a:ea typeface="仿宋" panose="02010609060101010101" pitchFamily="49" charset="-122"/>
            </a:endParaRPr>
          </a:p>
        </p:txBody>
      </p:sp>
      <p:sp>
        <p:nvSpPr>
          <p:cNvPr id="7" name="文本框 6"/>
          <p:cNvSpPr txBox="1"/>
          <p:nvPr>
            <p:custDataLst>
              <p:tags r:id="rId16"/>
            </p:custDataLst>
          </p:nvPr>
        </p:nvSpPr>
        <p:spPr>
          <a:xfrm>
            <a:off x="5181245" y="5115522"/>
            <a:ext cx="848309"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KN</a:t>
            </a:r>
            <a:r>
              <a:rPr lang="en-US" altLang="zh-CN" sz="2800" b="1">
                <a:latin typeface="仿宋" panose="02010609060101010101" pitchFamily="49" charset="-122"/>
                <a:ea typeface="仿宋" panose="02010609060101010101" pitchFamily="49" charset="-122"/>
                <a:cs typeface="Times New Roman" panose="02020603050405020304" pitchFamily="18" charset="0"/>
              </a:rPr>
              <a:t>O</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3</a:t>
            </a:r>
            <a:endParaRPr lang="en-US" altLang="zh-CN" sz="2800" b="1" baseline="-25000">
              <a:latin typeface="仿宋" panose="02010609060101010101" pitchFamily="49" charset="-122"/>
              <a:ea typeface="仿宋" panose="02010609060101010101" pitchFamily="49" charset="-122"/>
              <a:cs typeface="Times New Roman" panose="02020603050405020304" pitchFamily="18" charset="0"/>
            </a:endParaRPr>
          </a:p>
        </p:txBody>
      </p:sp>
      <p:pic>
        <p:nvPicPr>
          <p:cNvPr id="134" name="图片 133"/>
          <p:cNvPicPr/>
          <p:nvPr>
            <p:custDataLst>
              <p:tags r:id="rId18"/>
            </p:custDataLst>
          </p:nvPr>
        </p:nvPicPr>
        <p:blipFill>
          <a:blip r:embed="rId17"/>
          <a:srcRect l="18515" t="18152" r="19970" b="18726"/>
          <a:stretch>
            <a:fillRect/>
          </a:stretch>
        </p:blipFill>
        <p:spPr>
          <a:xfrm>
            <a:off x="7042430" y="1269384"/>
            <a:ext cx="1593533" cy="3303905"/>
          </a:xfrm>
          <a:prstGeom prst="rect">
            <a:avLst/>
          </a:prstGeom>
          <a:noFill/>
          <a:ln w="9525">
            <a:noFill/>
          </a:ln>
        </p:spPr>
      </p:pic>
      <p:sp>
        <p:nvSpPr>
          <p:cNvPr id="9" name="文本框 8"/>
          <p:cNvSpPr txBox="1"/>
          <p:nvPr>
            <p:custDataLst>
              <p:tags r:id="rId19"/>
            </p:custDataLst>
          </p:nvPr>
        </p:nvSpPr>
        <p:spPr>
          <a:xfrm>
            <a:off x="7042430" y="4653934"/>
            <a:ext cx="1980029"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磷酸二氢钾</a:t>
            </a:r>
            <a:endParaRPr lang="zh-CN" altLang="en-US" sz="2800" b="1">
              <a:latin typeface="仿宋" panose="02010609060101010101" pitchFamily="49" charset="-122"/>
              <a:ea typeface="仿宋" panose="02010609060101010101" pitchFamily="49" charset="-122"/>
            </a:endParaRPr>
          </a:p>
        </p:txBody>
      </p:sp>
      <p:sp>
        <p:nvSpPr>
          <p:cNvPr id="10" name="文本框 9"/>
          <p:cNvSpPr txBox="1"/>
          <p:nvPr>
            <p:custDataLst>
              <p:tags r:id="rId20"/>
            </p:custDataLst>
          </p:nvPr>
        </p:nvSpPr>
        <p:spPr>
          <a:xfrm>
            <a:off x="7373425" y="5115522"/>
            <a:ext cx="1149674"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K</a:t>
            </a:r>
            <a:r>
              <a:rPr lang="en-US" altLang="zh-CN" sz="2800" b="1">
                <a:latin typeface="仿宋" panose="02010609060101010101" pitchFamily="49" charset="-122"/>
                <a:ea typeface="仿宋" panose="02010609060101010101" pitchFamily="49" charset="-122"/>
                <a:cs typeface="Times New Roman" panose="02020603050405020304" pitchFamily="18" charset="0"/>
              </a:rPr>
              <a:t>H</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2</a:t>
            </a:r>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rPr>
              <a:t>P</a:t>
            </a:r>
            <a:r>
              <a:rPr lang="en-US" altLang="zh-CN" sz="2800" b="1">
                <a:latin typeface="仿宋" panose="02010609060101010101" pitchFamily="49" charset="-122"/>
                <a:ea typeface="仿宋" panose="02010609060101010101" pitchFamily="49" charset="-122"/>
                <a:cs typeface="Times New Roman" panose="02020603050405020304" pitchFamily="18" charset="0"/>
              </a:rPr>
              <a:t>O</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rPr>
              <a:t>4</a:t>
            </a:r>
            <a:endParaRPr lang="en-US" altLang="zh-CN" sz="2800" b="1" baseline="-25000">
              <a:latin typeface="仿宋" panose="02010609060101010101" pitchFamily="49" charset="-122"/>
              <a:ea typeface="仿宋" panose="02010609060101010101" pitchFamily="49" charset="-122"/>
              <a:cs typeface="Times New Roman" panose="02020603050405020304" pitchFamily="18" charset="0"/>
            </a:endParaRPr>
          </a:p>
        </p:txBody>
      </p:sp>
      <p:sp>
        <p:nvSpPr>
          <p:cNvPr id="23" name="文本框 25"/>
          <p:cNvSpPr txBox="1"/>
          <p:nvPr>
            <p:custDataLst>
              <p:tags r:id="rId21"/>
            </p:custDataLst>
          </p:nvPr>
        </p:nvSpPr>
        <p:spPr>
          <a:xfrm>
            <a:off x="76318" y="5638742"/>
            <a:ext cx="8991484" cy="1126462"/>
          </a:xfrm>
          <a:prstGeom prst="rect">
            <a:avLst/>
          </a:prstGeom>
          <a:noFill/>
        </p:spPr>
        <p:txBody>
          <a:bodyPr wrap="square">
            <a:spAutoFit/>
          </a:bodyPr>
          <a:lstStyle/>
          <a:p>
            <a:pPr>
              <a:lnSpc>
                <a:spcPct val="120000"/>
              </a:lnSpc>
              <a:buClr>
                <a:schemeClr val="accent6">
                  <a:lumMod val="75000"/>
                </a:schemeClr>
              </a:buClr>
            </a:pPr>
            <a:r>
              <a:rPr lang="zh-CN" altLang="en-US" sz="2800" b="1" smtClean="0">
                <a:latin typeface="仿宋" panose="02010609060101010101" pitchFamily="49" charset="-122"/>
                <a:ea typeface="仿宋" panose="02010609060101010101" pitchFamily="49" charset="-122"/>
              </a:rPr>
              <a:t>优点：具</a:t>
            </a:r>
            <a:r>
              <a:rPr lang="zh-CN" altLang="en-US" sz="2800" b="1">
                <a:latin typeface="仿宋" panose="02010609060101010101" pitchFamily="49" charset="-122"/>
                <a:ea typeface="仿宋" panose="02010609060101010101" pitchFamily="49" charset="-122"/>
              </a:rPr>
              <a:t>有多重功效，能同时均匀地供给作物几种养分，充分发挥营养元素间的相互作用，有效成分高</a:t>
            </a:r>
            <a:endParaRPr lang="zh-CN" altLang="en-US" sz="2800" b="1">
              <a:latin typeface="仿宋" panose="02010609060101010101" pitchFamily="49" charset="-122"/>
              <a:ea typeface="仿宋"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par>
                                <p:cTn id="8" presetID="3" presetClass="entr" presetSubtype="10" dur="50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par>
                                <p:cTn id="11" presetID="3" presetClass="entr" presetSubtype="10" dur="50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3" presetClass="entr" presetSubtype="10" dur="500" fill="hold" nodeType="clickEffect">
                                  <p:stCondLst>
                                    <p:cond delay="0"/>
                                  </p:stCondLst>
                                  <p:childTnLst>
                                    <p:set>
                                      <p:cBhvr>
                                        <p:cTn id="17" dur="1" fill="hold">
                                          <p:stCondLst>
                                            <p:cond delay="0"/>
                                          </p:stCondLst>
                                        </p:cTn>
                                        <p:tgtEl>
                                          <p:spTgt spid="133"/>
                                        </p:tgtEl>
                                        <p:attrNameLst>
                                          <p:attrName>style.visibility</p:attrName>
                                        </p:attrNameLst>
                                      </p:cBhvr>
                                      <p:to>
                                        <p:strVal val="visible"/>
                                      </p:to>
                                    </p:set>
                                    <p:animEffect transition="in" filter="blinds(horizontal)">
                                      <p:cBhvr>
                                        <p:cTn id="18" dur="500"/>
                                        <p:tgtEl>
                                          <p:spTgt spid="133"/>
                                        </p:tgtEl>
                                      </p:cBhvr>
                                    </p:animEffect>
                                  </p:childTnLst>
                                </p:cTn>
                              </p:par>
                              <p:par>
                                <p:cTn id="19" presetID="3" presetClass="entr" presetSubtype="10" dur="50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linds(horizontal)">
                                      <p:cBhvr>
                                        <p:cTn id="21" dur="500"/>
                                        <p:tgtEl>
                                          <p:spTgt spid="4"/>
                                        </p:tgtEl>
                                      </p:cBhvr>
                                    </p:animEffect>
                                  </p:childTnLst>
                                </p:cTn>
                              </p:par>
                              <p:par>
                                <p:cTn id="22" presetID="3" presetClass="entr" presetSubtype="10" dur="50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linds(horizontal)">
                                      <p:cBhvr>
                                        <p:cTn id="24" dur="500"/>
                                        <p:tgtEl>
                                          <p:spTgt spid="5"/>
                                        </p:tgtEl>
                                      </p:cBhvr>
                                    </p:animEffect>
                                  </p:childTnLst>
                                </p:cTn>
                              </p:par>
                            </p:childTnLst>
                          </p:cTn>
                        </p:par>
                      </p:childTnLst>
                    </p:cTn>
                  </p:par>
                  <p:par>
                    <p:cTn id="25" fill="hold" nodeType="clickPar">
                      <p:stCondLst>
                        <p:cond delay="indefinite"/>
                      </p:stCondLst>
                      <p:childTnLst>
                        <p:par>
                          <p:cTn id="26" fill="hold">
                            <p:stCondLst>
                              <p:cond delay="0"/>
                            </p:stCondLst>
                            <p:childTnLst>
                              <p:par>
                                <p:cTn id="27" presetID="3" presetClass="entr" presetSubtype="10" dur="500" fill="hold" nodeType="clickEffect">
                                  <p:stCondLst>
                                    <p:cond delay="0"/>
                                  </p:stCondLst>
                                  <p:childTnLst>
                                    <p:set>
                                      <p:cBhvr>
                                        <p:cTn id="28" dur="1" fill="hold">
                                          <p:stCondLst>
                                            <p:cond delay="0"/>
                                          </p:stCondLst>
                                        </p:cTn>
                                        <p:tgtEl>
                                          <p:spTgt spid="132"/>
                                        </p:tgtEl>
                                        <p:attrNameLst>
                                          <p:attrName>style.visibility</p:attrName>
                                        </p:attrNameLst>
                                      </p:cBhvr>
                                      <p:to>
                                        <p:strVal val="visible"/>
                                      </p:to>
                                    </p:set>
                                    <p:animEffect transition="in" filter="blinds(horizontal)">
                                      <p:cBhvr>
                                        <p:cTn id="29" dur="500"/>
                                        <p:tgtEl>
                                          <p:spTgt spid="132"/>
                                        </p:tgtEl>
                                      </p:cBhvr>
                                    </p:animEffect>
                                  </p:childTnLst>
                                </p:cTn>
                              </p:par>
                              <p:par>
                                <p:cTn id="30" presetID="3" presetClass="entr" presetSubtype="10" dur="50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linds(horizontal)">
                                      <p:cBhvr>
                                        <p:cTn id="32" dur="500"/>
                                        <p:tgtEl>
                                          <p:spTgt spid="6"/>
                                        </p:tgtEl>
                                      </p:cBhvr>
                                    </p:animEffect>
                                  </p:childTnLst>
                                </p:cTn>
                              </p:par>
                              <p:par>
                                <p:cTn id="33" presetID="3" presetClass="entr" presetSubtype="10" dur="50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linds(horizontal)">
                                      <p:cBhvr>
                                        <p:cTn id="35" dur="500"/>
                                        <p:tgtEl>
                                          <p:spTgt spid="7"/>
                                        </p:tgtEl>
                                      </p:cBhvr>
                                    </p:animEffect>
                                  </p:childTnLst>
                                </p:cTn>
                              </p:par>
                            </p:childTnLst>
                          </p:cTn>
                        </p:par>
                      </p:childTnLst>
                    </p:cTn>
                  </p:par>
                  <p:par>
                    <p:cTn id="36" fill="hold" nodeType="clickPar">
                      <p:stCondLst>
                        <p:cond delay="indefinite"/>
                      </p:stCondLst>
                      <p:childTnLst>
                        <p:par>
                          <p:cTn id="37" fill="hold">
                            <p:stCondLst>
                              <p:cond delay="0"/>
                            </p:stCondLst>
                            <p:childTnLst>
                              <p:par>
                                <p:cTn id="38" presetID="3" presetClass="entr" presetSubtype="10" dur="500" fill="hold" nodeType="clickEffect">
                                  <p:stCondLst>
                                    <p:cond delay="0"/>
                                  </p:stCondLst>
                                  <p:childTnLst>
                                    <p:set>
                                      <p:cBhvr>
                                        <p:cTn id="39" dur="1" fill="hold">
                                          <p:stCondLst>
                                            <p:cond delay="0"/>
                                          </p:stCondLst>
                                        </p:cTn>
                                        <p:tgtEl>
                                          <p:spTgt spid="134"/>
                                        </p:tgtEl>
                                        <p:attrNameLst>
                                          <p:attrName>style.visibility</p:attrName>
                                        </p:attrNameLst>
                                      </p:cBhvr>
                                      <p:to>
                                        <p:strVal val="visible"/>
                                      </p:to>
                                    </p:set>
                                    <p:animEffect transition="in" filter="blinds(horizontal)">
                                      <p:cBhvr>
                                        <p:cTn id="40" dur="500"/>
                                        <p:tgtEl>
                                          <p:spTgt spid="134"/>
                                        </p:tgtEl>
                                      </p:cBhvr>
                                    </p:animEffect>
                                  </p:childTnLst>
                                </p:cTn>
                              </p:par>
                              <p:par>
                                <p:cTn id="41" presetID="3" presetClass="entr" presetSubtype="10" dur="5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blinds(horizontal)">
                                      <p:cBhvr>
                                        <p:cTn id="43" dur="500"/>
                                        <p:tgtEl>
                                          <p:spTgt spid="9"/>
                                        </p:tgtEl>
                                      </p:cBhvr>
                                    </p:animEffect>
                                  </p:childTnLst>
                                </p:cTn>
                              </p:par>
                              <p:par>
                                <p:cTn id="44" presetID="3" presetClass="entr" presetSubtype="10" dur="50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blinds(horizontal)">
                                      <p:cBhvr>
                                        <p:cTn id="46" dur="500"/>
                                        <p:tgtEl>
                                          <p:spTgt spid="10"/>
                                        </p:tgtEl>
                                      </p:cBhvr>
                                    </p:animEffect>
                                  </p:childTnLst>
                                </p:cTn>
                              </p:par>
                              <p:par>
                                <p:cTn id="47" presetID="23" presetClass="entr" presetSubtype="16" dur="500" decel="10000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4" grpId="0"/>
      <p:bldP spid="5" grpId="0"/>
      <p:bldP spid="6" grpId="0"/>
      <p:bldP spid="7" grpId="0"/>
      <p:bldP spid="9" grpId="0"/>
      <p:bldP spid="10" grpId="0"/>
      <p:bldP spid="23"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PhAnim="0">
  <p:cSld name="">
    <p:spTree>
      <p:nvGrpSpPr>
        <p:cNvPr id="1" name=""/>
        <p:cNvGrpSpPr/>
        <p:nvPr>
          <p:custDataLst>
            <p:tags r:id="rId2"/>
          </p:custDataLst>
        </p:nvPr>
      </p:nvGrpSpPr>
      <p:grpSpPr>
        <a:xfrm>
          <a:off x="0" y="0"/>
          <a:ext cx="0" cy="0"/>
        </a:xfrm>
      </p:grpSpPr>
      <p:sp>
        <p:nvSpPr>
          <p:cNvPr id="106498" name="文本框 106497"/>
          <p:cNvSpPr txBox="1">
            <a:spLocks noChangeArrowheads="1"/>
          </p:cNvSpPr>
          <p:nvPr>
            <p:custDataLst>
              <p:tags r:id="rId3"/>
            </p:custDataLst>
          </p:nvPr>
        </p:nvSpPr>
        <p:spPr bwMode="auto">
          <a:xfrm>
            <a:off x="1905070" y="228684"/>
            <a:ext cx="5943600" cy="519113"/>
          </a:xfrm>
          <a:prstGeom prst="rect">
            <a:avLst/>
          </a:prstGeom>
          <a:solidFill>
            <a:schemeClr val="accent1"/>
          </a:solidFill>
          <a:ln w="9525">
            <a:noFill/>
            <a:miter lim="800000"/>
          </a:ln>
        </p:spPr>
        <p:txBody>
          <a:bodyPr>
            <a:spAutoFit/>
          </a:bodyPr>
          <a:lstStyle/>
          <a:p>
            <a:pPr>
              <a:spcBef>
                <a:spcPct val="50000"/>
              </a:spcBef>
            </a:pPr>
            <a:r>
              <a:rPr lang="zh-CN" altLang="en-US" sz="2800" b="1">
                <a:solidFill>
                  <a:srgbClr val="9E1F06"/>
                </a:solidFill>
                <a:latin typeface="仿宋" panose="02010609060101010101" pitchFamily="49" charset="-122"/>
                <a:ea typeface="仿宋" panose="02010609060101010101" pitchFamily="49" charset="-122"/>
              </a:rPr>
              <a:t>对比化学肥料和农家肥料的一些特点</a:t>
            </a:r>
            <a:endParaRPr lang="zh-CN" altLang="en-US" sz="2800" b="1">
              <a:solidFill>
                <a:srgbClr val="9E1F06"/>
              </a:solidFill>
              <a:latin typeface="仿宋" panose="02010609060101010101" pitchFamily="49" charset="-122"/>
              <a:ea typeface="仿宋" panose="02010609060101010101" pitchFamily="49" charset="-122"/>
            </a:endParaRPr>
          </a:p>
        </p:txBody>
      </p:sp>
      <p:graphicFrame>
        <p:nvGraphicFramePr>
          <p:cNvPr id="42010" name="表格 42009"/>
          <p:cNvGraphicFramePr>
            <a:graphicFrameLocks noGrp="1"/>
          </p:cNvGraphicFramePr>
          <p:nvPr>
            <p:custDataLst>
              <p:tags r:id="rId4"/>
            </p:custDataLst>
          </p:nvPr>
        </p:nvGraphicFramePr>
        <p:xfrm>
          <a:off x="152400" y="1081960"/>
          <a:ext cx="8839200" cy="5262880"/>
        </p:xfrm>
        <a:graphic>
          <a:graphicData uri="http://schemas.openxmlformats.org/drawingml/2006/table">
            <a:tbl>
              <a:tblPr/>
              <a:tblGrid>
                <a:gridCol w="4343400"/>
                <a:gridCol w="4495800"/>
              </a:tblGrid>
              <a:tr h="762000">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2800" b="1">
                          <a:solidFill>
                            <a:srgbClr val="200E02"/>
                          </a:solidFill>
                          <a:latin typeface="仿宋" panose="02010609060101010101" pitchFamily="49" charset="-122"/>
                          <a:ea typeface="仿宋" panose="02010609060101010101" pitchFamily="49" charset="-122"/>
                        </a:rPr>
                        <a:t>化学肥料</a:t>
                      </a:r>
                      <a:endParaRPr lang="zh-CN" altLang="en-US" sz="2800" b="1">
                        <a:solidFill>
                          <a:srgbClr val="200E02"/>
                        </a:solidFill>
                        <a:latin typeface="仿宋" panose="02010609060101010101" pitchFamily="49" charset="-122"/>
                        <a:ea typeface="仿宋" panose="02010609060101010101" pitchFamily="49" charset="-122"/>
                      </a:endParaRPr>
                    </a:p>
                  </a:txBody>
                  <a:tcPr anchor="ctr">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2800" b="1">
                          <a:solidFill>
                            <a:srgbClr val="200E02"/>
                          </a:solidFill>
                          <a:latin typeface="仿宋" panose="02010609060101010101" pitchFamily="49" charset="-122"/>
                          <a:ea typeface="仿宋" panose="02010609060101010101" pitchFamily="49" charset="-122"/>
                        </a:rPr>
                        <a:t>农家肥料</a:t>
                      </a:r>
                      <a:endParaRPr lang="zh-CN" altLang="en-US" sz="2800" b="1">
                        <a:solidFill>
                          <a:srgbClr val="200E02"/>
                        </a:solidFill>
                        <a:latin typeface="仿宋" panose="02010609060101010101" pitchFamily="49" charset="-122"/>
                        <a:ea typeface="仿宋" panose="02010609060101010101" pitchFamily="49" charset="-122"/>
                      </a:endParaRPr>
                    </a:p>
                  </a:txBody>
                  <a:tcPr anchor="ctr">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822325">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800" b="1" smtClean="0">
                          <a:solidFill>
                            <a:srgbClr val="200E02"/>
                          </a:solidFill>
                          <a:latin typeface="仿宋" panose="02010609060101010101" pitchFamily="49" charset="-122"/>
                          <a:ea typeface="仿宋" panose="02010609060101010101" pitchFamily="49" charset="-122"/>
                        </a:rPr>
                        <a:t>所</a:t>
                      </a:r>
                      <a:r>
                        <a:rPr lang="zh-CN" altLang="en-US" sz="2800" b="1">
                          <a:solidFill>
                            <a:srgbClr val="200E02"/>
                          </a:solidFill>
                          <a:latin typeface="仿宋" panose="02010609060101010101" pitchFamily="49" charset="-122"/>
                          <a:ea typeface="仿宋" panose="02010609060101010101" pitchFamily="49" charset="-122"/>
                        </a:rPr>
                        <a:t>含营养元素种类少，但营养元素的含量大</a:t>
                      </a:r>
                      <a:endParaRPr lang="zh-CN" altLang="en-US" sz="2800" b="1">
                        <a:solidFill>
                          <a:srgbClr val="200E02"/>
                        </a:solidFill>
                        <a:latin typeface="仿宋" panose="02010609060101010101" pitchFamily="49" charset="-122"/>
                        <a:ea typeface="仿宋" panose="02010609060101010101" pitchFamily="49" charset="-122"/>
                      </a:endParaRPr>
                    </a:p>
                  </a:txBody>
                  <a:tcPr anchor="ctr">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800" b="1" smtClean="0">
                          <a:solidFill>
                            <a:srgbClr val="200E02"/>
                          </a:solidFill>
                          <a:latin typeface="仿宋" panose="02010609060101010101" pitchFamily="49" charset="-122"/>
                          <a:ea typeface="仿宋" panose="02010609060101010101" pitchFamily="49" charset="-122"/>
                        </a:rPr>
                        <a:t>常</a:t>
                      </a:r>
                      <a:r>
                        <a:rPr lang="zh-CN" altLang="en-US" sz="2800" b="1">
                          <a:solidFill>
                            <a:srgbClr val="200E02"/>
                          </a:solidFill>
                          <a:latin typeface="仿宋" panose="02010609060101010101" pitchFamily="49" charset="-122"/>
                          <a:ea typeface="仿宋" panose="02010609060101010101" pitchFamily="49" charset="-122"/>
                        </a:rPr>
                        <a:t>含多种营养元素，营养元素含量较少</a:t>
                      </a:r>
                      <a:endParaRPr lang="zh-CN" altLang="en-US" sz="2800" b="1">
                        <a:solidFill>
                          <a:srgbClr val="200E02"/>
                        </a:solidFill>
                        <a:latin typeface="仿宋" panose="02010609060101010101" pitchFamily="49" charset="-122"/>
                        <a:ea typeface="仿宋" panose="02010609060101010101" pitchFamily="49" charset="-122"/>
                      </a:endParaRPr>
                    </a:p>
                  </a:txBody>
                  <a:tcPr anchor="ctr">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189038">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800" b="1" smtClean="0">
                          <a:solidFill>
                            <a:srgbClr val="200E02"/>
                          </a:solidFill>
                          <a:latin typeface="仿宋" panose="02010609060101010101" pitchFamily="49" charset="-122"/>
                          <a:ea typeface="仿宋" panose="02010609060101010101" pitchFamily="49" charset="-122"/>
                        </a:rPr>
                        <a:t>一</a:t>
                      </a:r>
                      <a:r>
                        <a:rPr lang="zh-CN" altLang="en-US" sz="2800" b="1">
                          <a:solidFill>
                            <a:srgbClr val="200E02"/>
                          </a:solidFill>
                          <a:latin typeface="仿宋" panose="02010609060101010101" pitchFamily="49" charset="-122"/>
                          <a:ea typeface="仿宋" panose="02010609060101010101" pitchFamily="49" charset="-122"/>
                        </a:rPr>
                        <a:t>般易溶于水，易于被作物吸收，肥效较快</a:t>
                      </a:r>
                      <a:endParaRPr lang="zh-CN" altLang="en-US" sz="2800" b="1">
                        <a:solidFill>
                          <a:srgbClr val="200E02"/>
                        </a:solidFill>
                        <a:latin typeface="仿宋" panose="02010609060101010101" pitchFamily="49" charset="-122"/>
                        <a:ea typeface="仿宋" panose="02010609060101010101" pitchFamily="49" charset="-122"/>
                      </a:endParaRPr>
                    </a:p>
                  </a:txBody>
                  <a:tcPr anchor="ctr">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800" b="1" smtClean="0">
                          <a:solidFill>
                            <a:srgbClr val="200E02"/>
                          </a:solidFill>
                          <a:latin typeface="仿宋" panose="02010609060101010101" pitchFamily="49" charset="-122"/>
                          <a:ea typeface="仿宋" panose="02010609060101010101" pitchFamily="49" charset="-122"/>
                        </a:rPr>
                        <a:t>一</a:t>
                      </a:r>
                      <a:r>
                        <a:rPr lang="zh-CN" altLang="en-US" sz="2800" b="1">
                          <a:solidFill>
                            <a:srgbClr val="200E02"/>
                          </a:solidFill>
                          <a:latin typeface="仿宋" panose="02010609060101010101" pitchFamily="49" charset="-122"/>
                          <a:ea typeface="仿宋" panose="02010609060101010101" pitchFamily="49" charset="-122"/>
                        </a:rPr>
                        <a:t>般较难溶于水，经腐熟后逐步转化为可溶于水、能被作物吸收的物质，肥效较慢但较长</a:t>
                      </a:r>
                      <a:endParaRPr lang="zh-CN" altLang="en-US" sz="2800" b="1">
                        <a:solidFill>
                          <a:srgbClr val="200E02"/>
                        </a:solidFill>
                        <a:latin typeface="仿宋" panose="02010609060101010101" pitchFamily="49" charset="-122"/>
                        <a:ea typeface="仿宋" panose="02010609060101010101" pitchFamily="49" charset="-122"/>
                      </a:endParaRPr>
                    </a:p>
                  </a:txBody>
                  <a:tcPr anchor="ctr">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812800">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800" b="1" smtClean="0">
                          <a:solidFill>
                            <a:srgbClr val="200E02"/>
                          </a:solidFill>
                          <a:latin typeface="仿宋" panose="02010609060101010101" pitchFamily="49" charset="-122"/>
                          <a:ea typeface="仿宋" panose="02010609060101010101" pitchFamily="49" charset="-122"/>
                        </a:rPr>
                        <a:t>便于工业生产，成本较高</a:t>
                      </a:r>
                      <a:endParaRPr lang="zh-CN" altLang="en-US" sz="2800" b="1">
                        <a:solidFill>
                          <a:srgbClr val="200E02"/>
                        </a:solidFill>
                        <a:latin typeface="仿宋" panose="02010609060101010101" pitchFamily="49" charset="-122"/>
                        <a:ea typeface="仿宋" panose="02010609060101010101" pitchFamily="49" charset="-122"/>
                      </a:endParaRPr>
                    </a:p>
                  </a:txBody>
                  <a:tcPr anchor="ctr">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800" b="1" smtClean="0">
                          <a:solidFill>
                            <a:srgbClr val="200E02"/>
                          </a:solidFill>
                          <a:latin typeface="仿宋" panose="02010609060101010101" pitchFamily="49" charset="-122"/>
                          <a:ea typeface="仿宋" panose="02010609060101010101" pitchFamily="49" charset="-122"/>
                        </a:rPr>
                        <a:t>便</a:t>
                      </a:r>
                      <a:r>
                        <a:rPr lang="zh-CN" altLang="en-US" sz="2800" b="1">
                          <a:solidFill>
                            <a:srgbClr val="200E02"/>
                          </a:solidFill>
                          <a:latin typeface="仿宋" panose="02010609060101010101" pitchFamily="49" charset="-122"/>
                          <a:ea typeface="仿宋" panose="02010609060101010101" pitchFamily="49" charset="-122"/>
                        </a:rPr>
                        <a:t>于就地取材，成本低廉</a:t>
                      </a:r>
                      <a:endParaRPr lang="zh-CN" altLang="en-US" sz="2800" b="1">
                        <a:solidFill>
                          <a:srgbClr val="200E02"/>
                        </a:solidFill>
                        <a:latin typeface="仿宋" panose="02010609060101010101" pitchFamily="49" charset="-122"/>
                        <a:ea typeface="仿宋" panose="02010609060101010101" pitchFamily="49" charset="-122"/>
                      </a:endParaRPr>
                    </a:p>
                  </a:txBody>
                  <a:tcPr anchor="ctr">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823912">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800" b="1" smtClean="0">
                          <a:solidFill>
                            <a:srgbClr val="200E02"/>
                          </a:solidFill>
                          <a:latin typeface="仿宋" panose="02010609060101010101" pitchFamily="49" charset="-122"/>
                          <a:ea typeface="仿宋" panose="02010609060101010101" pitchFamily="49" charset="-122"/>
                        </a:rPr>
                        <a:t>有</a:t>
                      </a:r>
                      <a:r>
                        <a:rPr lang="zh-CN" altLang="en-US" sz="2800" b="1">
                          <a:solidFill>
                            <a:srgbClr val="200E02"/>
                          </a:solidFill>
                          <a:latin typeface="仿宋" panose="02010609060101010101" pitchFamily="49" charset="-122"/>
                          <a:ea typeface="仿宋" panose="02010609060101010101" pitchFamily="49" charset="-122"/>
                        </a:rPr>
                        <a:t>些品种化肥如长期大量施用能使土壤板结</a:t>
                      </a:r>
                      <a:endParaRPr lang="zh-CN" altLang="en-US" sz="2800" b="1">
                        <a:solidFill>
                          <a:srgbClr val="200E02"/>
                        </a:solidFill>
                        <a:latin typeface="仿宋" panose="02010609060101010101" pitchFamily="49" charset="-122"/>
                        <a:ea typeface="仿宋" panose="02010609060101010101" pitchFamily="49" charset="-122"/>
                      </a:endParaRPr>
                    </a:p>
                  </a:txBody>
                  <a:tcPr anchor="ctr">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zh-CN" sz="2800" b="1">
                          <a:solidFill>
                            <a:srgbClr val="200E02"/>
                          </a:solidFill>
                          <a:latin typeface="仿宋" panose="02010609060101010101" pitchFamily="49" charset="-122"/>
                          <a:ea typeface="仿宋" panose="02010609060101010101" pitchFamily="49" charset="-122"/>
                        </a:rPr>
                        <a:t>    </a:t>
                      </a:r>
                      <a:r>
                        <a:rPr lang="zh-CN" altLang="en-US" sz="2800" b="1">
                          <a:solidFill>
                            <a:srgbClr val="200E02"/>
                          </a:solidFill>
                          <a:latin typeface="仿宋" panose="02010609060101010101" pitchFamily="49" charset="-122"/>
                          <a:ea typeface="仿宋" panose="02010609060101010101" pitchFamily="49" charset="-122"/>
                        </a:rPr>
                        <a:t>能改良土壤结构</a:t>
                      </a:r>
                      <a:endParaRPr lang="zh-CN" altLang="en-US" sz="2800" b="1">
                        <a:solidFill>
                          <a:srgbClr val="200E02"/>
                        </a:solidFill>
                        <a:latin typeface="仿宋" panose="02010609060101010101" pitchFamily="49" charset="-122"/>
                        <a:ea typeface="仿宋" panose="02010609060101010101" pitchFamily="49" charset="-122"/>
                      </a:endParaRPr>
                    </a:p>
                  </a:txBody>
                  <a:tcPr anchor="ctr">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42006" name="标题 106518"/>
          <p:cNvSpPr>
            <a:spLocks noGrp="1" noRot="1" noChangeArrowheads="1"/>
          </p:cNvSpPr>
          <p:nvPr>
            <p:ph type="title" idx="4294967295"/>
            <p:custDataLst>
              <p:tags r:id="rId5"/>
            </p:custDataLst>
          </p:nvPr>
        </p:nvSpPr>
        <p:spPr>
          <a:xfrm>
            <a:off x="152516" y="152400"/>
            <a:ext cx="1295478" cy="609670"/>
          </a:xfrm>
        </p:spPr>
        <p:txBody>
          <a:bodyPr/>
          <a:lstStyle/>
          <a:p>
            <a:pPr algn="l"/>
            <a:r>
              <a:rPr lang="zh-CN" altLang="en-US" sz="2800" b="1" smtClean="0">
                <a:solidFill>
                  <a:srgbClr val="FF0000"/>
                </a:solidFill>
                <a:latin typeface="仿宋" panose="02010609060101010101" pitchFamily="49" charset="-122"/>
                <a:ea typeface="仿宋" panose="02010609060101010101" pitchFamily="49" charset="-122"/>
              </a:rPr>
              <a:t>农家肥</a:t>
            </a:r>
            <a:endParaRPr lang="zh-CN" altLang="en-US" sz="2800" b="1" smtClean="0">
              <a:solidFill>
                <a:srgbClr val="FF0000"/>
              </a:solidFill>
              <a:latin typeface="仿宋" panose="02010609060101010101" pitchFamily="49" charset="-122"/>
              <a:ea typeface="仿宋" panose="02010609060101010101"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dur="2000" fill="hold" grpId="0" nodeType="afterEffect">
                                  <p:stCondLst>
                                    <p:cond delay="1000"/>
                                  </p:stCondLst>
                                  <p:childTnLst>
                                    <p:set>
                                      <p:cBhvr>
                                        <p:cTn id="6" dur="1" fill="hold">
                                          <p:stCondLst>
                                            <p:cond delay="0"/>
                                          </p:stCondLst>
                                        </p:cTn>
                                        <p:tgtEl>
                                          <p:spTgt spid="106498"/>
                                        </p:tgtEl>
                                        <p:attrNameLst>
                                          <p:attrName>style.visibility</p:attrName>
                                        </p:attrNameLst>
                                      </p:cBhvr>
                                      <p:to>
                                        <p:strVal val="visible"/>
                                      </p:to>
                                    </p:set>
                                    <p:anim calcmode="lin" valueType="num">
                                      <p:cBhvr>
                                        <p:cTn id="7" dur="2000" fill="hold"/>
                                        <p:tgtEl>
                                          <p:spTgt spid="106498"/>
                                        </p:tgtEl>
                                        <p:attrNameLst>
                                          <p:attrName>ppt_w</p:attrName>
                                        </p:attrNameLst>
                                      </p:cBhvr>
                                      <p:tavLst>
                                        <p:tav tm="0">
                                          <p:val>
                                            <p:fltVal val="0"/>
                                          </p:val>
                                        </p:tav>
                                        <p:tav tm="100000">
                                          <p:val>
                                            <p:strVal val="#ppt_w"/>
                                          </p:val>
                                        </p:tav>
                                      </p:tavLst>
                                    </p:anim>
                                    <p:anim calcmode="lin" valueType="num">
                                      <p:cBhvr>
                                        <p:cTn id="8" dur="2000" fill="hold"/>
                                        <p:tgtEl>
                                          <p:spTgt spid="106498"/>
                                        </p:tgtEl>
                                        <p:attrNameLst>
                                          <p:attrName>ppt_h</p:attrName>
                                        </p:attrNameLst>
                                      </p:cBhvr>
                                      <p:tavLst>
                                        <p:tav tm="0">
                                          <p:val>
                                            <p:fltVal val="0"/>
                                          </p:val>
                                        </p:tav>
                                        <p:tav tm="100000">
                                          <p:val>
                                            <p:strVal val="#ppt_h"/>
                                          </p:val>
                                        </p:tav>
                                      </p:tavLst>
                                    </p:anim>
                                    <p:animEffect transition="in" filter="fade">
                                      <p:cBhvr>
                                        <p:cTn id="9" dur="2000"/>
                                        <p:tgtEl>
                                          <p:spTgt spid="106498"/>
                                        </p:tgtEl>
                                      </p:cBhvr>
                                    </p:animEffect>
                                  </p:childTnLst>
                                </p:cTn>
                              </p:par>
                            </p:childTnLst>
                          </p:cTn>
                        </p:par>
                        <p:par>
                          <p:cTn id="10" fill="hold" nodeType="afterGroup">
                            <p:stCondLst>
                              <p:cond delay="3000"/>
                            </p:stCondLst>
                            <p:childTnLst>
                              <p:par>
                                <p:cTn id="11" presetID="5" presetClass="entr" presetSubtype="10" dur="1000" fill="hold" nodeType="afterEffect">
                                  <p:stCondLst>
                                    <p:cond delay="0"/>
                                  </p:stCondLst>
                                  <p:childTnLst>
                                    <p:set>
                                      <p:cBhvr>
                                        <p:cTn id="12" dur="1" fill="hold">
                                          <p:stCondLst>
                                            <p:cond delay="0"/>
                                          </p:stCondLst>
                                        </p:cTn>
                                        <p:tgtEl>
                                          <p:spTgt spid="42010"/>
                                        </p:tgtEl>
                                        <p:attrNameLst>
                                          <p:attrName>style.visibility</p:attrName>
                                        </p:attrNameLst>
                                      </p:cBhvr>
                                      <p:to>
                                        <p:strVal val="visible"/>
                                      </p:to>
                                    </p:set>
                                    <p:animEffect transition="in" filter="checkerboard(across)">
                                      <p:cBhvr>
                                        <p:cTn id="13" dur="1000"/>
                                        <p:tgtEl>
                                          <p:spTgt spid="42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07522" name="文本框 107521"/>
          <p:cNvSpPr txBox="1">
            <a:spLocks noChangeArrowheads="1"/>
          </p:cNvSpPr>
          <p:nvPr>
            <p:custDataLst>
              <p:tags r:id="rId3"/>
            </p:custDataLst>
          </p:nvPr>
        </p:nvSpPr>
        <p:spPr bwMode="auto">
          <a:xfrm>
            <a:off x="2362200" y="76288"/>
            <a:ext cx="4038552" cy="523220"/>
          </a:xfrm>
          <a:prstGeom prst="rect">
            <a:avLst/>
          </a:prstGeom>
          <a:noFill/>
          <a:ln w="9525">
            <a:noFill/>
            <a:miter lim="800000"/>
          </a:ln>
        </p:spPr>
        <p:txBody>
          <a:bodyPr wrap="square">
            <a:spAutoFit/>
          </a:bodyPr>
          <a:lstStyle/>
          <a:p>
            <a:pPr>
              <a:spcBef>
                <a:spcPct val="50000"/>
              </a:spcBef>
            </a:pPr>
            <a:r>
              <a:rPr lang="zh-CN" altLang="en-US" sz="2800" b="1">
                <a:latin typeface="仿宋" panose="02010609060101010101" pitchFamily="49" charset="-122"/>
                <a:ea typeface="仿宋" panose="02010609060101010101" pitchFamily="49" charset="-122"/>
              </a:rPr>
              <a:t>常见化肥的种类与作用</a:t>
            </a:r>
            <a:endParaRPr lang="zh-CN" altLang="en-US" sz="2800" b="1">
              <a:latin typeface="仿宋" panose="02010609060101010101" pitchFamily="49" charset="-122"/>
              <a:ea typeface="仿宋" panose="02010609060101010101" pitchFamily="49" charset="-122"/>
            </a:endParaRPr>
          </a:p>
        </p:txBody>
      </p:sp>
      <p:graphicFrame>
        <p:nvGraphicFramePr>
          <p:cNvPr id="43010" name="表格 43009"/>
          <p:cNvGraphicFramePr>
            <a:graphicFrameLocks noGrp="1"/>
          </p:cNvGraphicFramePr>
          <p:nvPr>
            <p:custDataLst>
              <p:tags r:id="rId4"/>
            </p:custDataLst>
          </p:nvPr>
        </p:nvGraphicFramePr>
        <p:xfrm>
          <a:off x="76318" y="685872"/>
          <a:ext cx="8915286" cy="6049910"/>
        </p:xfrm>
        <a:graphic>
          <a:graphicData uri="http://schemas.openxmlformats.org/drawingml/2006/table">
            <a:tbl>
              <a:tblPr/>
              <a:tblGrid>
                <a:gridCol w="908038"/>
                <a:gridCol w="2216080"/>
                <a:gridCol w="3178838"/>
                <a:gridCol w="2612330"/>
              </a:tblGrid>
              <a:tr h="533386">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b="1">
                          <a:latin typeface="仿宋" panose="02010609060101010101" pitchFamily="49" charset="-122"/>
                          <a:ea typeface="仿宋" panose="02010609060101010101" pitchFamily="49" charset="-122"/>
                        </a:rPr>
                        <a:t>种类</a:t>
                      </a:r>
                      <a:endParaRPr lang="zh-CN" altLang="en-US" sz="2400" b="1">
                        <a:latin typeface="仿宋" panose="02010609060101010101" pitchFamily="49" charset="-122"/>
                        <a:ea typeface="仿宋" panose="02010609060101010101" pitchFamily="49" charset="-122"/>
                      </a:endParaRPr>
                    </a:p>
                  </a:txBody>
                  <a:tcPr anchor="ctr">
                    <a:lnL w="28575" cap="flat" cmpd="sng">
                      <a:solidFill>
                        <a:srgbClr val="000000"/>
                      </a:solidFill>
                      <a:prstDash val="solid"/>
                      <a:miter/>
                      <a:headEnd type="none" w="med" len="med"/>
                      <a:tailEnd type="none" w="med" len="med"/>
                    </a:lnL>
                    <a:lnR w="12700" cap="flat" cmpd="sng">
                      <a:solidFill>
                        <a:srgbClr val="000000"/>
                      </a:solidFill>
                      <a:prstDash val="solid"/>
                      <a:miter/>
                      <a:headEnd type="none" w="med" len="med"/>
                      <a:tailEnd type="none" w="med" len="med"/>
                    </a:lnR>
                    <a:lnT w="28575" cap="flat" cmpd="sng">
                      <a:solidFill>
                        <a:srgbClr val="000000"/>
                      </a:solidFill>
                      <a:prstDash val="solid"/>
                      <a:miter/>
                      <a:headEnd type="none" w="med" len="med"/>
                      <a:tailEnd type="none" w="med" len="med"/>
                    </a:lnT>
                    <a:lnB w="12700" cap="flat" cmpd="sng">
                      <a:solidFill>
                        <a:srgbClr val="000000"/>
                      </a:solidFill>
                      <a:prstDash val="solid"/>
                      <a:miter/>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2400" b="1">
                          <a:latin typeface="仿宋" panose="02010609060101010101" pitchFamily="49" charset="-122"/>
                          <a:ea typeface="仿宋" panose="02010609060101010101" pitchFamily="49" charset="-122"/>
                        </a:rPr>
                        <a:t>物质</a:t>
                      </a:r>
                      <a:endParaRPr lang="zh-CN" altLang="en-US" sz="2400" b="1">
                        <a:latin typeface="仿宋" panose="02010609060101010101" pitchFamily="49" charset="-122"/>
                        <a:ea typeface="仿宋" panose="02010609060101010101" pitchFamily="49" charset="-122"/>
                      </a:endParaRPr>
                    </a:p>
                  </a:txBody>
                  <a:tcPr anchor="ctr">
                    <a:lnL w="12700" cap="flat" cmpd="sng">
                      <a:solidFill>
                        <a:srgbClr val="000000"/>
                      </a:solidFill>
                      <a:prstDash val="solid"/>
                      <a:miter/>
                      <a:headEnd type="none" w="med" len="med"/>
                      <a:tailEnd type="none" w="med" len="med"/>
                    </a:lnL>
                    <a:lnR w="12700" cap="flat" cmpd="sng">
                      <a:solidFill>
                        <a:srgbClr val="000000"/>
                      </a:solidFill>
                      <a:prstDash val="solid"/>
                      <a:miter/>
                      <a:headEnd type="none" w="med" len="med"/>
                      <a:tailEnd type="none" w="med" len="med"/>
                    </a:lnR>
                    <a:lnT w="28575" cap="flat" cmpd="sng">
                      <a:solidFill>
                        <a:srgbClr val="000000"/>
                      </a:solidFill>
                      <a:prstDash val="solid"/>
                      <a:miter/>
                      <a:headEnd type="none" w="med" len="med"/>
                      <a:tailEnd type="none" w="med" len="med"/>
                    </a:lnT>
                    <a:lnB w="12700" cap="flat" cmpd="sng">
                      <a:solidFill>
                        <a:srgbClr val="000000"/>
                      </a:solidFill>
                      <a:prstDash val="solid"/>
                      <a:miter/>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2400" b="1">
                          <a:latin typeface="仿宋" panose="02010609060101010101" pitchFamily="49" charset="-122"/>
                          <a:ea typeface="仿宋" panose="02010609060101010101" pitchFamily="49" charset="-122"/>
                        </a:rPr>
                        <a:t>在植物生长中的作用</a:t>
                      </a:r>
                      <a:endParaRPr lang="zh-CN" altLang="en-US" sz="2400" b="1">
                        <a:latin typeface="仿宋" panose="02010609060101010101" pitchFamily="49" charset="-122"/>
                        <a:ea typeface="仿宋" panose="02010609060101010101" pitchFamily="49" charset="-122"/>
                      </a:endParaRPr>
                    </a:p>
                  </a:txBody>
                  <a:tcPr anchor="ctr">
                    <a:lnL w="12700" cap="flat" cmpd="sng">
                      <a:solidFill>
                        <a:srgbClr val="000000"/>
                      </a:solidFill>
                      <a:prstDash val="solid"/>
                      <a:miter/>
                      <a:headEnd type="none" w="med" len="med"/>
                      <a:tailEnd type="none" w="med" len="med"/>
                    </a:lnL>
                    <a:lnR w="12700" cap="flat" cmpd="sng">
                      <a:solidFill>
                        <a:srgbClr val="000000"/>
                      </a:solidFill>
                      <a:prstDash val="solid"/>
                      <a:miter/>
                      <a:headEnd type="none" w="med" len="med"/>
                      <a:tailEnd type="none" w="med" len="med"/>
                    </a:lnR>
                    <a:lnT w="28575" cap="flat" cmpd="sng">
                      <a:solidFill>
                        <a:srgbClr val="000000"/>
                      </a:solidFill>
                      <a:prstDash val="solid"/>
                      <a:miter/>
                      <a:headEnd type="none" w="med" len="med"/>
                      <a:tailEnd type="none" w="med" len="med"/>
                    </a:lnT>
                    <a:lnB w="12700" cap="flat" cmpd="sng">
                      <a:solidFill>
                        <a:srgbClr val="000000"/>
                      </a:solidFill>
                      <a:prstDash val="solid"/>
                      <a:miter/>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2400" b="1">
                          <a:latin typeface="仿宋" panose="02010609060101010101" pitchFamily="49" charset="-122"/>
                          <a:ea typeface="仿宋" panose="02010609060101010101" pitchFamily="49" charset="-122"/>
                        </a:rPr>
                        <a:t>缺乏时的表现</a:t>
                      </a:r>
                      <a:endParaRPr lang="zh-CN" altLang="en-US" sz="2400" b="1">
                        <a:latin typeface="仿宋" panose="02010609060101010101" pitchFamily="49" charset="-122"/>
                        <a:ea typeface="仿宋" panose="02010609060101010101" pitchFamily="49" charset="-122"/>
                      </a:endParaRPr>
                    </a:p>
                  </a:txBody>
                  <a:tcPr anchor="ctr">
                    <a:lnL w="12700" cap="flat" cmpd="sng">
                      <a:solidFill>
                        <a:srgbClr val="000000"/>
                      </a:solidFill>
                      <a:prstDash val="solid"/>
                      <a:miter/>
                      <a:headEnd type="none" w="med" len="med"/>
                      <a:tailEnd type="none" w="med" len="med"/>
                    </a:lnL>
                    <a:lnR w="28575" cap="flat" cmpd="sng">
                      <a:solidFill>
                        <a:srgbClr val="000000"/>
                      </a:solidFill>
                      <a:prstDash val="solid"/>
                      <a:miter/>
                      <a:headEnd type="none" w="med" len="med"/>
                      <a:tailEnd type="none" w="med" len="med"/>
                    </a:lnR>
                    <a:lnT w="28575" cap="flat" cmpd="sng">
                      <a:solidFill>
                        <a:srgbClr val="000000"/>
                      </a:solidFill>
                      <a:prstDash val="solid"/>
                      <a:miter/>
                      <a:headEnd type="none" w="med" len="med"/>
                      <a:tailEnd type="none" w="med" len="med"/>
                    </a:lnT>
                    <a:lnB w="12700" cap="flat" cmpd="sng">
                      <a:solidFill>
                        <a:srgbClr val="000000"/>
                      </a:solidFill>
                      <a:prstDash val="solid"/>
                      <a:miter/>
                      <a:headEnd type="none" w="med" len="med"/>
                      <a:tailEnd type="none" w="med" len="med"/>
                    </a:lnB>
                    <a:lnTlToBr>
                      <a:noFill/>
                    </a:lnTlToBr>
                    <a:lnBlToTr>
                      <a:noFill/>
                    </a:lnBlToTr>
                    <a:noFill/>
                  </a:tcPr>
                </a:tc>
              </a:tr>
              <a:tr h="1207710">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2400" b="1">
                          <a:latin typeface="仿宋" panose="02010609060101010101" pitchFamily="49" charset="-122"/>
                          <a:ea typeface="仿宋" panose="02010609060101010101" pitchFamily="49" charset="-122"/>
                        </a:rPr>
                        <a:t>氮肥</a:t>
                      </a:r>
                      <a:endParaRPr lang="zh-CN" altLang="en-US" sz="2400" b="1">
                        <a:latin typeface="仿宋" panose="02010609060101010101" pitchFamily="49" charset="-122"/>
                        <a:ea typeface="仿宋" panose="02010609060101010101" pitchFamily="49" charset="-122"/>
                      </a:endParaRPr>
                    </a:p>
                  </a:txBody>
                  <a:tcPr anchor="ctr">
                    <a:lnL w="28575" cap="flat" cmpd="sng">
                      <a:solidFill>
                        <a:srgbClr val="000000"/>
                      </a:solidFill>
                      <a:prstDash val="solid"/>
                      <a:miter/>
                      <a:headEnd type="none" w="med" len="med"/>
                      <a:tailEnd type="none" w="med" len="med"/>
                    </a:lnL>
                    <a:lnR w="12700" cap="flat" cmpd="sng">
                      <a:solidFill>
                        <a:srgbClr val="000000"/>
                      </a:solidFill>
                      <a:prstDash val="solid"/>
                      <a:miter/>
                      <a:headEnd type="none" w="med" len="med"/>
                      <a:tailEnd type="none" w="med" len="med"/>
                    </a:lnR>
                    <a:lnT w="12700" cap="flat" cmpd="sng">
                      <a:solidFill>
                        <a:srgbClr val="000000"/>
                      </a:solidFill>
                      <a:prstDash val="solid"/>
                      <a:miter/>
                      <a:headEnd type="none" w="med" len="med"/>
                      <a:tailEnd type="none" w="med" len="med"/>
                    </a:lnT>
                    <a:lnB w="12700" cap="flat" cmpd="sng">
                      <a:solidFill>
                        <a:srgbClr val="000000"/>
                      </a:solidFill>
                      <a:prstDash val="solid"/>
                      <a:miter/>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b="1">
                          <a:latin typeface="仿宋" panose="02010609060101010101" pitchFamily="49" charset="-122"/>
                          <a:ea typeface="仿宋" panose="02010609060101010101" pitchFamily="49" charset="-122"/>
                        </a:rPr>
                        <a:t>尿素、氨水、铵盐、硝酸盐</a:t>
                      </a:r>
                      <a:endParaRPr lang="zh-CN" altLang="en-US" sz="2400" b="1">
                        <a:latin typeface="仿宋" panose="02010609060101010101" pitchFamily="49" charset="-122"/>
                        <a:ea typeface="仿宋" panose="02010609060101010101" pitchFamily="49" charset="-122"/>
                      </a:endParaRPr>
                    </a:p>
                  </a:txBody>
                  <a:tcPr anchor="ctr">
                    <a:lnL w="12700" cap="flat" cmpd="sng">
                      <a:solidFill>
                        <a:srgbClr val="000000"/>
                      </a:solidFill>
                      <a:prstDash val="solid"/>
                      <a:miter/>
                      <a:headEnd type="none" w="med" len="med"/>
                      <a:tailEnd type="none" w="med" len="med"/>
                    </a:lnL>
                    <a:lnR w="12700" cap="flat" cmpd="sng">
                      <a:solidFill>
                        <a:srgbClr val="000000"/>
                      </a:solidFill>
                      <a:prstDash val="solid"/>
                      <a:miter/>
                      <a:headEnd type="none" w="med" len="med"/>
                      <a:tailEnd type="none" w="med" len="med"/>
                    </a:lnR>
                    <a:lnT w="12700" cap="flat" cmpd="sng">
                      <a:solidFill>
                        <a:srgbClr val="000000"/>
                      </a:solidFill>
                      <a:prstDash val="solid"/>
                      <a:miter/>
                      <a:headEnd type="none" w="med" len="med"/>
                      <a:tailEnd type="none" w="med" len="med"/>
                    </a:lnT>
                    <a:lnB w="12700" cap="flat" cmpd="sng">
                      <a:solidFill>
                        <a:srgbClr val="000000"/>
                      </a:solidFill>
                      <a:prstDash val="solid"/>
                      <a:miter/>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b="1">
                          <a:latin typeface="仿宋" panose="02010609060101010101" pitchFamily="49" charset="-122"/>
                          <a:ea typeface="仿宋" panose="02010609060101010101" pitchFamily="49" charset="-122"/>
                        </a:rPr>
                        <a:t>能促进作物的茎叶生长茂盛，叶色浓绿</a:t>
                      </a:r>
                      <a:endParaRPr lang="zh-CN" altLang="en-US" sz="2400" b="1">
                        <a:latin typeface="仿宋" panose="02010609060101010101" pitchFamily="49" charset="-122"/>
                        <a:ea typeface="仿宋" panose="02010609060101010101" pitchFamily="49" charset="-122"/>
                      </a:endParaRPr>
                    </a:p>
                  </a:txBody>
                  <a:tcPr anchor="ctr">
                    <a:lnL w="12700" cap="flat" cmpd="sng">
                      <a:solidFill>
                        <a:srgbClr val="000000"/>
                      </a:solidFill>
                      <a:prstDash val="solid"/>
                      <a:miter/>
                      <a:headEnd type="none" w="med" len="med"/>
                      <a:tailEnd type="none" w="med" len="med"/>
                    </a:lnL>
                    <a:lnR w="12700" cap="flat" cmpd="sng">
                      <a:solidFill>
                        <a:srgbClr val="000000"/>
                      </a:solidFill>
                      <a:prstDash val="solid"/>
                      <a:miter/>
                      <a:headEnd type="none" w="med" len="med"/>
                      <a:tailEnd type="none" w="med" len="med"/>
                    </a:lnR>
                    <a:lnT w="12700" cap="flat" cmpd="sng">
                      <a:solidFill>
                        <a:srgbClr val="000000"/>
                      </a:solidFill>
                      <a:prstDash val="solid"/>
                      <a:miter/>
                      <a:headEnd type="none" w="med" len="med"/>
                      <a:tailEnd type="none" w="med" len="med"/>
                    </a:lnT>
                    <a:lnB w="12700" cap="flat" cmpd="sng">
                      <a:solidFill>
                        <a:srgbClr val="000000"/>
                      </a:solidFill>
                      <a:prstDash val="solid"/>
                      <a:miter/>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b="1">
                          <a:latin typeface="仿宋" panose="02010609060101010101" pitchFamily="49" charset="-122"/>
                          <a:ea typeface="仿宋" panose="02010609060101010101" pitchFamily="49" charset="-122"/>
                        </a:rPr>
                        <a:t>植株矮小瘦弱，叶片发黄，严重时叶脉呈淡棕色</a:t>
                      </a:r>
                      <a:endParaRPr lang="zh-CN" altLang="en-US" sz="2400" b="1">
                        <a:latin typeface="仿宋" panose="02010609060101010101" pitchFamily="49" charset="-122"/>
                        <a:ea typeface="仿宋" panose="02010609060101010101" pitchFamily="49" charset="-122"/>
                      </a:endParaRPr>
                    </a:p>
                  </a:txBody>
                  <a:tcPr anchor="ctr">
                    <a:lnL w="12700" cap="flat" cmpd="sng">
                      <a:solidFill>
                        <a:srgbClr val="000000"/>
                      </a:solidFill>
                      <a:prstDash val="solid"/>
                      <a:miter/>
                      <a:headEnd type="none" w="med" len="med"/>
                      <a:tailEnd type="none" w="med" len="med"/>
                    </a:lnL>
                    <a:lnR w="28575" cap="flat" cmpd="sng">
                      <a:solidFill>
                        <a:srgbClr val="000000"/>
                      </a:solidFill>
                      <a:prstDash val="solid"/>
                      <a:miter/>
                      <a:headEnd type="none" w="med" len="med"/>
                      <a:tailEnd type="none" w="med" len="med"/>
                    </a:lnR>
                    <a:lnT w="12700" cap="flat" cmpd="sng">
                      <a:solidFill>
                        <a:srgbClr val="000000"/>
                      </a:solidFill>
                      <a:prstDash val="solid"/>
                      <a:miter/>
                      <a:headEnd type="none" w="med" len="med"/>
                      <a:tailEnd type="none" w="med" len="med"/>
                    </a:lnT>
                    <a:lnB w="12700" cap="flat" cmpd="sng">
                      <a:solidFill>
                        <a:srgbClr val="000000"/>
                      </a:solidFill>
                      <a:prstDash val="solid"/>
                      <a:miter/>
                      <a:headEnd type="none" w="med" len="med"/>
                      <a:tailEnd type="none" w="med" len="med"/>
                    </a:lnB>
                    <a:lnTlToBr>
                      <a:noFill/>
                    </a:lnTlToBr>
                    <a:lnBlToTr>
                      <a:noFill/>
                    </a:lnBlToTr>
                    <a:noFill/>
                  </a:tcPr>
                </a:tc>
              </a:tr>
              <a:tr h="1196388">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2400" b="1">
                          <a:latin typeface="仿宋" panose="02010609060101010101" pitchFamily="49" charset="-122"/>
                          <a:ea typeface="仿宋" panose="02010609060101010101" pitchFamily="49" charset="-122"/>
                        </a:rPr>
                        <a:t>磷肥</a:t>
                      </a:r>
                      <a:endParaRPr lang="zh-CN" altLang="en-US" sz="2400" b="1">
                        <a:latin typeface="仿宋" panose="02010609060101010101" pitchFamily="49" charset="-122"/>
                        <a:ea typeface="仿宋" panose="02010609060101010101" pitchFamily="49" charset="-122"/>
                      </a:endParaRPr>
                    </a:p>
                  </a:txBody>
                  <a:tcPr anchor="ctr">
                    <a:lnL w="28575" cap="flat" cmpd="sng">
                      <a:solidFill>
                        <a:srgbClr val="000000"/>
                      </a:solidFill>
                      <a:prstDash val="solid"/>
                      <a:miter/>
                      <a:headEnd type="none" w="med" len="med"/>
                      <a:tailEnd type="none" w="med" len="med"/>
                    </a:lnL>
                    <a:lnR w="12700" cap="flat" cmpd="sng">
                      <a:solidFill>
                        <a:srgbClr val="000000"/>
                      </a:solidFill>
                      <a:prstDash val="solid"/>
                      <a:miter/>
                      <a:headEnd type="none" w="med" len="med"/>
                      <a:tailEnd type="none" w="med" len="med"/>
                    </a:lnR>
                    <a:lnT w="12700" cap="flat" cmpd="sng">
                      <a:solidFill>
                        <a:srgbClr val="000000"/>
                      </a:solidFill>
                      <a:prstDash val="solid"/>
                      <a:miter/>
                      <a:headEnd type="none" w="med" len="med"/>
                      <a:tailEnd type="none" w="med" len="med"/>
                    </a:lnT>
                    <a:lnB w="12700" cap="flat" cmpd="sng">
                      <a:solidFill>
                        <a:srgbClr val="000000"/>
                      </a:solidFill>
                      <a:prstDash val="solid"/>
                      <a:miter/>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b="1">
                          <a:latin typeface="仿宋" panose="02010609060101010101" pitchFamily="49" charset="-122"/>
                          <a:ea typeface="仿宋" panose="02010609060101010101" pitchFamily="49" charset="-122"/>
                        </a:rPr>
                        <a:t>磷矿粉、钙镁磷肥、过磷酸钙</a:t>
                      </a:r>
                      <a:endParaRPr lang="zh-CN" altLang="en-US" sz="2400" b="1">
                        <a:latin typeface="仿宋" panose="02010609060101010101" pitchFamily="49" charset="-122"/>
                        <a:ea typeface="仿宋" panose="02010609060101010101" pitchFamily="49" charset="-122"/>
                      </a:endParaRPr>
                    </a:p>
                  </a:txBody>
                  <a:tcPr anchor="ctr">
                    <a:lnL w="12700" cap="flat" cmpd="sng">
                      <a:solidFill>
                        <a:srgbClr val="000000"/>
                      </a:solidFill>
                      <a:prstDash val="solid"/>
                      <a:miter/>
                      <a:headEnd type="none" w="med" len="med"/>
                      <a:tailEnd type="none" w="med" len="med"/>
                    </a:lnL>
                    <a:lnR w="12700" cap="flat" cmpd="sng">
                      <a:solidFill>
                        <a:srgbClr val="000000"/>
                      </a:solidFill>
                      <a:prstDash val="solid"/>
                      <a:miter/>
                      <a:headEnd type="none" w="med" len="med"/>
                      <a:tailEnd type="none" w="med" len="med"/>
                    </a:lnR>
                    <a:lnT w="12700" cap="flat" cmpd="sng">
                      <a:solidFill>
                        <a:srgbClr val="000000"/>
                      </a:solidFill>
                      <a:prstDash val="solid"/>
                      <a:miter/>
                      <a:headEnd type="none" w="med" len="med"/>
                      <a:tailEnd type="none" w="med" len="med"/>
                    </a:lnT>
                    <a:lnB w="12700" cap="flat" cmpd="sng">
                      <a:solidFill>
                        <a:srgbClr val="000000"/>
                      </a:solidFill>
                      <a:prstDash val="solid"/>
                      <a:miter/>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b="1">
                          <a:latin typeface="仿宋" panose="02010609060101010101" pitchFamily="49" charset="-122"/>
                          <a:ea typeface="仿宋" panose="02010609060101010101" pitchFamily="49" charset="-122"/>
                        </a:rPr>
                        <a:t>能促进作物根系发达，增强抗寒抗旱能力，能促进作物提早成熟，子粒饱满</a:t>
                      </a:r>
                      <a:endParaRPr lang="zh-CN" altLang="en-US" sz="2400" b="1">
                        <a:latin typeface="仿宋" panose="02010609060101010101" pitchFamily="49" charset="-122"/>
                        <a:ea typeface="仿宋" panose="02010609060101010101" pitchFamily="49" charset="-122"/>
                      </a:endParaRPr>
                    </a:p>
                  </a:txBody>
                  <a:tcPr anchor="ctr">
                    <a:lnL w="12700" cap="flat" cmpd="sng">
                      <a:solidFill>
                        <a:srgbClr val="000000"/>
                      </a:solidFill>
                      <a:prstDash val="solid"/>
                      <a:miter/>
                      <a:headEnd type="none" w="med" len="med"/>
                      <a:tailEnd type="none" w="med" len="med"/>
                    </a:lnL>
                    <a:lnR w="12700" cap="flat" cmpd="sng">
                      <a:solidFill>
                        <a:srgbClr val="000000"/>
                      </a:solidFill>
                      <a:prstDash val="solid"/>
                      <a:miter/>
                      <a:headEnd type="none" w="med" len="med"/>
                      <a:tailEnd type="none" w="med" len="med"/>
                    </a:lnR>
                    <a:lnT w="12700" cap="flat" cmpd="sng">
                      <a:solidFill>
                        <a:srgbClr val="000000"/>
                      </a:solidFill>
                      <a:prstDash val="solid"/>
                      <a:miter/>
                      <a:headEnd type="none" w="med" len="med"/>
                      <a:tailEnd type="none" w="med" len="med"/>
                    </a:lnT>
                    <a:lnB w="12700" cap="flat" cmpd="sng">
                      <a:solidFill>
                        <a:srgbClr val="000000"/>
                      </a:solidFill>
                      <a:prstDash val="solid"/>
                      <a:miter/>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b="1">
                          <a:latin typeface="仿宋" panose="02010609060101010101" pitchFamily="49" charset="-122"/>
                          <a:ea typeface="仿宋" panose="02010609060101010101" pitchFamily="49" charset="-122"/>
                        </a:rPr>
                        <a:t>植株特别矮小，叶片呈暗绿色，并出现紫色</a:t>
                      </a:r>
                      <a:endParaRPr lang="zh-CN" altLang="en-US" sz="2400" b="1">
                        <a:latin typeface="仿宋" panose="02010609060101010101" pitchFamily="49" charset="-122"/>
                        <a:ea typeface="仿宋" panose="02010609060101010101" pitchFamily="49" charset="-122"/>
                      </a:endParaRPr>
                    </a:p>
                  </a:txBody>
                  <a:tcPr anchor="ctr">
                    <a:lnL w="12700" cap="flat" cmpd="sng">
                      <a:solidFill>
                        <a:srgbClr val="000000"/>
                      </a:solidFill>
                      <a:prstDash val="solid"/>
                      <a:miter/>
                      <a:headEnd type="none" w="med" len="med"/>
                      <a:tailEnd type="none" w="med" len="med"/>
                    </a:lnL>
                    <a:lnR w="28575" cap="flat" cmpd="sng">
                      <a:solidFill>
                        <a:srgbClr val="000000"/>
                      </a:solidFill>
                      <a:prstDash val="solid"/>
                      <a:miter/>
                      <a:headEnd type="none" w="med" len="med"/>
                      <a:tailEnd type="none" w="med" len="med"/>
                    </a:lnR>
                    <a:lnT w="12700" cap="flat" cmpd="sng">
                      <a:solidFill>
                        <a:srgbClr val="000000"/>
                      </a:solidFill>
                      <a:prstDash val="solid"/>
                      <a:miter/>
                      <a:headEnd type="none" w="med" len="med"/>
                      <a:tailEnd type="none" w="med" len="med"/>
                    </a:lnT>
                    <a:lnB w="12700" cap="flat" cmpd="sng">
                      <a:solidFill>
                        <a:srgbClr val="000000"/>
                      </a:solidFill>
                      <a:prstDash val="solid"/>
                      <a:miter/>
                      <a:headEnd type="none" w="med" len="med"/>
                      <a:tailEnd type="none" w="med" len="med"/>
                    </a:lnB>
                    <a:lnTlToBr>
                      <a:noFill/>
                    </a:lnTlToBr>
                    <a:lnBlToTr>
                      <a:noFill/>
                    </a:lnBlToTr>
                    <a:noFill/>
                  </a:tcPr>
                </a:tc>
              </a:tr>
              <a:tr h="1557946">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2400" b="1">
                          <a:latin typeface="仿宋" panose="02010609060101010101" pitchFamily="49" charset="-122"/>
                          <a:ea typeface="仿宋" panose="02010609060101010101" pitchFamily="49" charset="-122"/>
                        </a:rPr>
                        <a:t>钾肥</a:t>
                      </a:r>
                      <a:endParaRPr lang="zh-CN" altLang="en-US" sz="2400" b="1">
                        <a:latin typeface="仿宋" panose="02010609060101010101" pitchFamily="49" charset="-122"/>
                        <a:ea typeface="仿宋" panose="02010609060101010101" pitchFamily="49" charset="-122"/>
                      </a:endParaRPr>
                    </a:p>
                  </a:txBody>
                  <a:tcPr anchor="ctr">
                    <a:lnL w="28575" cap="flat" cmpd="sng">
                      <a:solidFill>
                        <a:srgbClr val="000000"/>
                      </a:solidFill>
                      <a:prstDash val="solid"/>
                      <a:miter/>
                      <a:headEnd type="none" w="med" len="med"/>
                      <a:tailEnd type="none" w="med" len="med"/>
                    </a:lnL>
                    <a:lnR w="12700" cap="flat" cmpd="sng">
                      <a:solidFill>
                        <a:srgbClr val="000000"/>
                      </a:solidFill>
                      <a:prstDash val="solid"/>
                      <a:miter/>
                      <a:headEnd type="none" w="med" len="med"/>
                      <a:tailEnd type="none" w="med" len="med"/>
                    </a:lnR>
                    <a:lnT w="12700" cap="flat" cmpd="sng">
                      <a:solidFill>
                        <a:srgbClr val="000000"/>
                      </a:solidFill>
                      <a:prstDash val="solid"/>
                      <a:miter/>
                      <a:headEnd type="none" w="med" len="med"/>
                      <a:tailEnd type="none" w="med" len="med"/>
                    </a:lnT>
                    <a:lnB w="12700" cap="flat" cmpd="sng">
                      <a:solidFill>
                        <a:srgbClr val="000000"/>
                      </a:solidFill>
                      <a:prstDash val="solid"/>
                      <a:miter/>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nSpc>
                          <a:spcPct val="170000"/>
                        </a:lnSpc>
                        <a:buNone/>
                      </a:pPr>
                      <a:r>
                        <a:rPr lang="zh-CN" altLang="en-US" sz="2400" b="1">
                          <a:latin typeface="仿宋" panose="02010609060101010101" pitchFamily="49" charset="-122"/>
                          <a:ea typeface="仿宋" panose="02010609060101010101" pitchFamily="49" charset="-122"/>
                        </a:rPr>
                        <a:t>硫酸钾、氯化钾</a:t>
                      </a:r>
                      <a:endParaRPr lang="zh-CN" altLang="en-US" sz="2400" b="1">
                        <a:latin typeface="仿宋" panose="02010609060101010101" pitchFamily="49" charset="-122"/>
                        <a:ea typeface="仿宋" panose="02010609060101010101" pitchFamily="49" charset="-122"/>
                      </a:endParaRPr>
                    </a:p>
                  </a:txBody>
                  <a:tcPr anchor="ctr">
                    <a:lnL w="12700" cap="flat" cmpd="sng">
                      <a:solidFill>
                        <a:srgbClr val="000000"/>
                      </a:solidFill>
                      <a:prstDash val="solid"/>
                      <a:miter/>
                      <a:headEnd type="none" w="med" len="med"/>
                      <a:tailEnd type="none" w="med" len="med"/>
                    </a:lnL>
                    <a:lnR w="12700" cap="flat" cmpd="sng">
                      <a:solidFill>
                        <a:srgbClr val="000000"/>
                      </a:solidFill>
                      <a:prstDash val="solid"/>
                      <a:miter/>
                      <a:headEnd type="none" w="med" len="med"/>
                      <a:tailEnd type="none" w="med" len="med"/>
                    </a:lnR>
                    <a:lnT w="12700" cap="flat" cmpd="sng">
                      <a:solidFill>
                        <a:srgbClr val="000000"/>
                      </a:solidFill>
                      <a:prstDash val="solid"/>
                      <a:miter/>
                      <a:headEnd type="none" w="med" len="med"/>
                      <a:tailEnd type="none" w="med" len="med"/>
                    </a:lnT>
                    <a:lnB w="12700" cap="flat" cmpd="sng">
                      <a:solidFill>
                        <a:srgbClr val="000000"/>
                      </a:solidFill>
                      <a:prstDash val="solid"/>
                      <a:miter/>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nSpc>
                          <a:spcPct val="170000"/>
                        </a:lnSpc>
                        <a:buNone/>
                      </a:pPr>
                      <a:r>
                        <a:rPr lang="zh-CN" altLang="en-US" sz="2400" b="1">
                          <a:latin typeface="仿宋" panose="02010609060101010101" pitchFamily="49" charset="-122"/>
                          <a:ea typeface="仿宋" panose="02010609060101010101" pitchFamily="49" charset="-122"/>
                        </a:rPr>
                        <a:t>能保证各种代谢过程的顺利进行</a:t>
                      </a:r>
                      <a:endParaRPr lang="zh-CN" altLang="en-US" sz="2400" b="1">
                        <a:latin typeface="仿宋" panose="02010609060101010101" pitchFamily="49" charset="-122"/>
                        <a:ea typeface="仿宋" panose="02010609060101010101" pitchFamily="49" charset="-122"/>
                      </a:endParaRPr>
                    </a:p>
                  </a:txBody>
                  <a:tcPr anchor="ctr">
                    <a:lnL w="12700" cap="flat" cmpd="sng">
                      <a:solidFill>
                        <a:srgbClr val="000000"/>
                      </a:solidFill>
                      <a:prstDash val="solid"/>
                      <a:miter/>
                      <a:headEnd type="none" w="med" len="med"/>
                      <a:tailEnd type="none" w="med" len="med"/>
                    </a:lnL>
                    <a:lnR w="12700" cap="flat" cmpd="sng">
                      <a:solidFill>
                        <a:srgbClr val="000000"/>
                      </a:solidFill>
                      <a:prstDash val="solid"/>
                      <a:miter/>
                      <a:headEnd type="none" w="med" len="med"/>
                      <a:tailEnd type="none" w="med" len="med"/>
                    </a:lnR>
                    <a:lnT w="12700" cap="flat" cmpd="sng">
                      <a:solidFill>
                        <a:srgbClr val="000000"/>
                      </a:solidFill>
                      <a:prstDash val="solid"/>
                      <a:miter/>
                      <a:headEnd type="none" w="med" len="med"/>
                      <a:tailEnd type="none" w="med" len="med"/>
                    </a:lnT>
                    <a:lnB w="12700" cap="flat" cmpd="sng">
                      <a:solidFill>
                        <a:srgbClr val="000000"/>
                      </a:solidFill>
                      <a:prstDash val="solid"/>
                      <a:miter/>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b="1">
                          <a:latin typeface="仿宋" panose="02010609060101010101" pitchFamily="49" charset="-122"/>
                          <a:ea typeface="仿宋" panose="02010609060101010101" pitchFamily="49" charset="-122"/>
                        </a:rPr>
                        <a:t>茎干软弱，容易倒伏，叶片的边缘和尖端呈褐色，并焦枯。</a:t>
                      </a:r>
                      <a:endParaRPr lang="zh-CN" altLang="en-US" sz="2400" b="1">
                        <a:latin typeface="仿宋" panose="02010609060101010101" pitchFamily="49" charset="-122"/>
                        <a:ea typeface="仿宋" panose="02010609060101010101" pitchFamily="49" charset="-122"/>
                      </a:endParaRPr>
                    </a:p>
                  </a:txBody>
                  <a:tcPr anchor="ctr">
                    <a:lnL w="12700" cap="flat" cmpd="sng">
                      <a:solidFill>
                        <a:srgbClr val="000000"/>
                      </a:solidFill>
                      <a:prstDash val="solid"/>
                      <a:miter/>
                      <a:headEnd type="none" w="med" len="med"/>
                      <a:tailEnd type="none" w="med" len="med"/>
                    </a:lnL>
                    <a:lnR w="28575" cap="flat" cmpd="sng">
                      <a:solidFill>
                        <a:srgbClr val="000000"/>
                      </a:solidFill>
                      <a:prstDash val="solid"/>
                      <a:miter/>
                      <a:headEnd type="none" w="med" len="med"/>
                      <a:tailEnd type="none" w="med" len="med"/>
                    </a:lnR>
                    <a:lnT w="12700" cap="flat" cmpd="sng">
                      <a:solidFill>
                        <a:srgbClr val="000000"/>
                      </a:solidFill>
                      <a:prstDash val="solid"/>
                      <a:miter/>
                      <a:headEnd type="none" w="med" len="med"/>
                      <a:tailEnd type="none" w="med" len="med"/>
                    </a:lnT>
                    <a:lnB w="12700" cap="flat" cmpd="sng">
                      <a:solidFill>
                        <a:srgbClr val="000000"/>
                      </a:solidFill>
                      <a:prstDash val="solid"/>
                      <a:miter/>
                      <a:headEnd type="none" w="med" len="med"/>
                      <a:tailEnd type="none" w="med" len="med"/>
                    </a:lnB>
                    <a:lnTlToBr>
                      <a:noFill/>
                    </a:lnTlToBr>
                    <a:lnBlToTr>
                      <a:noFill/>
                    </a:lnBlToTr>
                    <a:noFill/>
                  </a:tcPr>
                </a:tc>
              </a:tr>
              <a:tr h="1196388">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b="1">
                          <a:latin typeface="仿宋" panose="02010609060101010101" pitchFamily="49" charset="-122"/>
                          <a:ea typeface="仿宋" panose="02010609060101010101" pitchFamily="49" charset="-122"/>
                        </a:rPr>
                        <a:t>复合肥</a:t>
                      </a:r>
                      <a:endParaRPr lang="zh-CN" altLang="en-US" sz="2400" b="1">
                        <a:latin typeface="仿宋" panose="02010609060101010101" pitchFamily="49" charset="-122"/>
                        <a:ea typeface="仿宋" panose="02010609060101010101" pitchFamily="49" charset="-122"/>
                      </a:endParaRPr>
                    </a:p>
                  </a:txBody>
                  <a:tcPr anchor="ctr">
                    <a:lnL w="28575" cap="flat" cmpd="sng">
                      <a:solidFill>
                        <a:srgbClr val="000000"/>
                      </a:solidFill>
                      <a:prstDash val="solid"/>
                      <a:miter/>
                      <a:headEnd type="none" w="med" len="med"/>
                      <a:tailEnd type="none" w="med" len="med"/>
                    </a:lnL>
                    <a:lnR w="12700" cap="flat" cmpd="sng">
                      <a:solidFill>
                        <a:srgbClr val="000000"/>
                      </a:solidFill>
                      <a:prstDash val="solid"/>
                      <a:miter/>
                      <a:headEnd type="none" w="med" len="med"/>
                      <a:tailEnd type="none" w="med" len="med"/>
                    </a:lnR>
                    <a:lnT w="12700" cap="flat" cmpd="sng">
                      <a:solidFill>
                        <a:srgbClr val="000000"/>
                      </a:solidFill>
                      <a:prstDash val="solid"/>
                      <a:miter/>
                      <a:headEnd type="none" w="med" len="med"/>
                      <a:tailEnd type="none" w="med" len="med"/>
                    </a:lnT>
                    <a:lnB w="28575" cap="flat" cmpd="sng">
                      <a:solidFill>
                        <a:srgbClr val="000000"/>
                      </a:solidFill>
                      <a:prstDash val="solid"/>
                      <a:miter/>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b="1">
                          <a:latin typeface="仿宋" panose="02010609060101010101" pitchFamily="49" charset="-122"/>
                          <a:ea typeface="仿宋" panose="02010609060101010101" pitchFamily="49" charset="-122"/>
                        </a:rPr>
                        <a:t>磷酸二氢铵、磷酸氢二铵、硝酸钾</a:t>
                      </a:r>
                      <a:endParaRPr lang="zh-CN" altLang="en-US" sz="2400" b="1">
                        <a:latin typeface="仿宋" panose="02010609060101010101" pitchFamily="49" charset="-122"/>
                        <a:ea typeface="仿宋" panose="02010609060101010101" pitchFamily="49" charset="-122"/>
                      </a:endParaRPr>
                    </a:p>
                  </a:txBody>
                  <a:tcPr anchor="ctr">
                    <a:lnL w="12700" cap="flat" cmpd="sng">
                      <a:solidFill>
                        <a:srgbClr val="000000"/>
                      </a:solidFill>
                      <a:prstDash val="solid"/>
                      <a:miter/>
                      <a:headEnd type="none" w="med" len="med"/>
                      <a:tailEnd type="none" w="med" len="med"/>
                    </a:lnL>
                    <a:lnR w="12700" cap="flat" cmpd="sng">
                      <a:solidFill>
                        <a:srgbClr val="000000"/>
                      </a:solidFill>
                      <a:prstDash val="solid"/>
                      <a:miter/>
                      <a:headEnd type="none" w="med" len="med"/>
                      <a:tailEnd type="none" w="med" len="med"/>
                    </a:lnR>
                    <a:lnT w="12700" cap="flat" cmpd="sng">
                      <a:solidFill>
                        <a:srgbClr val="000000"/>
                      </a:solidFill>
                      <a:prstDash val="solid"/>
                      <a:miter/>
                      <a:headEnd type="none" w="med" len="med"/>
                      <a:tailEnd type="none" w="med" len="med"/>
                    </a:lnT>
                    <a:lnB w="28575" cap="flat" cmpd="sng">
                      <a:solidFill>
                        <a:srgbClr val="000000"/>
                      </a:solidFill>
                      <a:prstDash val="solid"/>
                      <a:miter/>
                      <a:headEnd type="none" w="med" len="med"/>
                      <a:tailEnd type="none" w="med" len="med"/>
                    </a:lnB>
                    <a:lnTlToBr>
                      <a:noFill/>
                    </a:lnTlToBr>
                    <a:lnBlToTr>
                      <a:noFill/>
                    </a:lnBlToTr>
                    <a:noFill/>
                  </a:tcPr>
                </a:tc>
                <a:tc gridSpan="2">
                  <a:txBody>
                    <a:bodyPr vert="horz" wrap="square"/>
                    <a:lstStyle>
                      <a:lvl1pPr marL="34290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tx2"/>
                        </a:buClr>
                        <a:buSzPct val="85000"/>
                        <a:buFont typeface="Wingdings" panose="05000000000000000000" pitchFamily="2" charset="2"/>
                        <a:buChar char="Ø"/>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95000"/>
                        <a:buFont typeface="Wingdings 2" panose="05020102010507070707" pitchFamily="18" charset="2"/>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tx2"/>
                        </a:buClr>
                        <a:buSzPct val="90000"/>
                        <a:buFont typeface="Wingdings" panose="05000000000000000000" pitchFamily="2" charset="2"/>
                        <a:buChar char="Ø"/>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b="1">
                          <a:latin typeface="仿宋" panose="02010609060101010101" pitchFamily="49" charset="-122"/>
                          <a:ea typeface="仿宋" panose="02010609060101010101" pitchFamily="49" charset="-122"/>
                        </a:rPr>
                        <a:t>同时含有两种或两种以上的营养元素，能同时均匀地供给多种养分，有效成分高。</a:t>
                      </a:r>
                      <a:endParaRPr lang="zh-CN" altLang="en-US" sz="2400" b="1">
                        <a:latin typeface="仿宋" panose="02010609060101010101" pitchFamily="49" charset="-122"/>
                        <a:ea typeface="仿宋" panose="02010609060101010101" pitchFamily="49" charset="-122"/>
                      </a:endParaRPr>
                    </a:p>
                  </a:txBody>
                  <a:tcPr anchor="ctr">
                    <a:lnL w="12700" cap="flat" cmpd="sng">
                      <a:solidFill>
                        <a:srgbClr val="000000"/>
                      </a:solidFill>
                      <a:prstDash val="solid"/>
                      <a:miter/>
                      <a:headEnd type="none" w="med" len="med"/>
                      <a:tailEnd type="none" w="med" len="med"/>
                    </a:lnL>
                    <a:lnR w="28575" cap="flat" cmpd="sng">
                      <a:solidFill>
                        <a:srgbClr val="000000"/>
                      </a:solidFill>
                      <a:prstDash val="solid"/>
                      <a:miter/>
                      <a:headEnd type="none" w="med" len="med"/>
                      <a:tailEnd type="none" w="med" len="med"/>
                    </a:lnR>
                    <a:lnT w="12700" cap="flat" cmpd="sng">
                      <a:solidFill>
                        <a:srgbClr val="000000"/>
                      </a:solidFill>
                      <a:prstDash val="solid"/>
                      <a:miter/>
                      <a:headEnd type="none" w="med" len="med"/>
                      <a:tailEnd type="none" w="med" len="med"/>
                    </a:lnT>
                    <a:lnB w="28575" cap="flat" cmpd="sng">
                      <a:solidFill>
                        <a:srgbClr val="000000"/>
                      </a:solidFill>
                      <a:prstDash val="solid"/>
                      <a:miter/>
                      <a:headEnd type="none" w="med" len="med"/>
                      <a:tailEnd type="none" w="med" len="med"/>
                    </a:lnB>
                    <a:lnTlToBr>
                      <a:noFill/>
                    </a:lnTlToBr>
                    <a:lnBlToTr>
                      <a:noFill/>
                    </a:lnBlToTr>
                    <a:noFill/>
                  </a:tcPr>
                </a:tc>
                <a:tc hMerge="1">
                  <a:txBody>
                    <a:bodyPr vert="horz" wrap="square"/>
                    <a:lstStyle/>
                    <a:p/>
                  </a:txBody>
                  <a:tcPr>
                    <a:lnR w="28575" cap="flat" cmpd="sng">
                      <a:solidFill>
                        <a:srgbClr val="000000"/>
                      </a:solidFill>
                      <a:prstDash val="solid"/>
                      <a:miter/>
                      <a:headEnd type="none" w="med" len="med"/>
                      <a:tailEnd type="none" w="med" len="med"/>
                    </a:lnR>
                    <a:lnT w="12700" cap="flat" cmpd="sng">
                      <a:solidFill>
                        <a:srgbClr val="000000"/>
                      </a:solidFill>
                      <a:prstDash val="solid"/>
                      <a:miter/>
                      <a:headEnd type="none" w="med" len="med"/>
                      <a:tailEnd type="none" w="med" len="med"/>
                    </a:lnT>
                    <a:lnB w="28575" cap="flat" cmpd="sng">
                      <a:solidFill>
                        <a:srgbClr val="000000"/>
                      </a:solidFill>
                      <a:prstDash val="solid"/>
                      <a:miter/>
                      <a:headEnd type="none" w="med" len="med"/>
                      <a:tailEnd type="none" w="med" len="med"/>
                    </a:lnB>
                  </a:tcPr>
                </a:tc>
              </a:tr>
            </a:tbl>
          </a:graphicData>
        </a:graphic>
      </p:graphicFrame>
      <p:sp>
        <p:nvSpPr>
          <p:cNvPr id="43041" name="标题 107553"/>
          <p:cNvSpPr>
            <a:spLocks noGrp="1" noRot="1" noChangeArrowheads="1"/>
          </p:cNvSpPr>
          <p:nvPr>
            <p:ph type="title" idx="4294967295"/>
            <p:custDataLst>
              <p:tags r:id="rId5"/>
            </p:custDataLst>
          </p:nvPr>
        </p:nvSpPr>
        <p:spPr>
          <a:xfrm>
            <a:off x="152516" y="76288"/>
            <a:ext cx="914488" cy="533400"/>
          </a:xfrm>
        </p:spPr>
        <p:txBody>
          <a:bodyPr/>
          <a:lstStyle/>
          <a:p>
            <a:pPr algn="l"/>
            <a:r>
              <a:rPr lang="zh-CN" altLang="en-US" sz="2800" b="1" smtClean="0">
                <a:latin typeface="仿宋" panose="02010609060101010101" pitchFamily="49" charset="-122"/>
                <a:ea typeface="仿宋" panose="02010609060101010101" pitchFamily="49" charset="-122"/>
              </a:rPr>
              <a:t>小结</a:t>
            </a:r>
            <a:endParaRPr lang="zh-CN" altLang="en-US" sz="2800" b="1" smtClean="0">
              <a:latin typeface="仿宋" panose="02010609060101010101" pitchFamily="49" charset="-122"/>
              <a:ea typeface="仿宋" panose="02010609060101010101"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dur="500" fill="hold" grpId="0" nodeType="afterEffect">
                                  <p:stCondLst>
                                    <p:cond delay="0"/>
                                  </p:stCondLst>
                                  <p:childTnLst>
                                    <p:set>
                                      <p:cBhvr>
                                        <p:cTn id="6" dur="1" fill="hold">
                                          <p:stCondLst>
                                            <p:cond delay="499"/>
                                          </p:stCondLst>
                                        </p:cTn>
                                        <p:tgtEl>
                                          <p:spTgt spid="107522"/>
                                        </p:tgtEl>
                                        <p:attrNameLst>
                                          <p:attrName>style.visibility</p:attrName>
                                        </p:attrNameLst>
                                      </p:cBhvr>
                                      <p:to>
                                        <p:strVal val="visible"/>
                                      </p:to>
                                    </p:set>
                                  </p:childTnLst>
                                </p:cTn>
                              </p:par>
                            </p:childTnLst>
                          </p:cTn>
                        </p:par>
                        <p:par>
                          <p:cTn id="7" fill="hold" nodeType="afterGroup">
                            <p:stCondLst>
                              <p:cond delay="500"/>
                            </p:stCondLst>
                            <p:childTnLst>
                              <p:par>
                                <p:cTn id="8" presetID="53" presetClass="entr" presetSubtype="16" dur="1000" fill="hold" nodeType="afterEffect">
                                  <p:stCondLst>
                                    <p:cond delay="0"/>
                                  </p:stCondLst>
                                  <p:childTnLst>
                                    <p:set>
                                      <p:cBhvr>
                                        <p:cTn id="9" dur="1" fill="hold">
                                          <p:stCondLst>
                                            <p:cond delay="0"/>
                                          </p:stCondLst>
                                        </p:cTn>
                                        <p:tgtEl>
                                          <p:spTgt spid="43010"/>
                                        </p:tgtEl>
                                        <p:attrNameLst>
                                          <p:attrName>style.visibility</p:attrName>
                                        </p:attrNameLst>
                                      </p:cBhvr>
                                      <p:to>
                                        <p:strVal val="visible"/>
                                      </p:to>
                                    </p:set>
                                    <p:anim calcmode="lin" valueType="num">
                                      <p:cBhvr>
                                        <p:cTn id="10" dur="1000" fill="hold"/>
                                        <p:tgtEl>
                                          <p:spTgt spid="43010"/>
                                        </p:tgtEl>
                                        <p:attrNameLst>
                                          <p:attrName>ppt_w</p:attrName>
                                        </p:attrNameLst>
                                      </p:cBhvr>
                                      <p:tavLst>
                                        <p:tav tm="0">
                                          <p:val>
                                            <p:fltVal val="0"/>
                                          </p:val>
                                        </p:tav>
                                        <p:tav tm="100000">
                                          <p:val>
                                            <p:strVal val="#ppt_w"/>
                                          </p:val>
                                        </p:tav>
                                      </p:tavLst>
                                    </p:anim>
                                    <p:anim calcmode="lin" valueType="num">
                                      <p:cBhvr>
                                        <p:cTn id="11" dur="1000" fill="hold"/>
                                        <p:tgtEl>
                                          <p:spTgt spid="43010"/>
                                        </p:tgtEl>
                                        <p:attrNameLst>
                                          <p:attrName>ppt_h</p:attrName>
                                        </p:attrNameLst>
                                      </p:cBhvr>
                                      <p:tavLst>
                                        <p:tav tm="0">
                                          <p:val>
                                            <p:fltVal val="0"/>
                                          </p:val>
                                        </p:tav>
                                        <p:tav tm="100000">
                                          <p:val>
                                            <p:strVal val="#ppt_h"/>
                                          </p:val>
                                        </p:tav>
                                      </p:tavLst>
                                    </p:anim>
                                    <p:animEffect transition="in" filter="fade">
                                      <p:cBhvr>
                                        <p:cTn id="12" dur="10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10594"/>
          <p:cNvSpPr txBox="1">
            <a:spLocks noChangeArrowheads="1"/>
          </p:cNvSpPr>
          <p:nvPr>
            <p:custDataLst>
              <p:tags r:id="rId3"/>
            </p:custDataLst>
          </p:nvPr>
        </p:nvSpPr>
        <p:spPr bwMode="auto">
          <a:xfrm>
            <a:off x="152400" y="117475"/>
            <a:ext cx="7162728" cy="535531"/>
          </a:xfrm>
          <a:prstGeom prst="rect">
            <a:avLst/>
          </a:prstGeom>
          <a:solidFill>
            <a:srgbClr val="008000"/>
          </a:solidFill>
          <a:ln w="19050">
            <a:solidFill>
              <a:schemeClr val="tx2"/>
            </a:solidFill>
            <a:miter lim="800000"/>
          </a:ln>
          <a:effectLst>
            <a:outerShdw dist="35921" dir="2700000" algn="ctr" rotWithShape="0">
              <a:schemeClr val="bg2"/>
            </a:outerShdw>
          </a:effectLst>
        </p:spPr>
        <p:txBody>
          <a:bodyPr wrap="square">
            <a:spAutoFit/>
          </a:bodyPr>
          <a:lstStyle/>
          <a:p>
            <a:pPr marL="0" lvl="0" indent="0" algn="ctr" eaLnBrk="1" hangingPunct="1">
              <a:lnSpc>
                <a:spcPct val="90000"/>
              </a:lnSpc>
            </a:pPr>
            <a:r>
              <a:rPr lang="zh-CN" altLang="en-US" sz="3200" b="1">
                <a:solidFill>
                  <a:srgbClr val="FF0000"/>
                </a:solidFill>
                <a:latin typeface="仿宋" panose="02010609060101010101" pitchFamily="49" charset="-122"/>
                <a:ea typeface="仿宋" panose="02010609060101010101" pitchFamily="49" charset="-122"/>
              </a:rPr>
              <a:t>二</a:t>
            </a:r>
            <a:r>
              <a:rPr lang="zh-CN" altLang="en-US" sz="3200" b="1" smtClean="0">
                <a:solidFill>
                  <a:srgbClr val="FF0000"/>
                </a:solidFill>
                <a:latin typeface="仿宋" panose="02010609060101010101" pitchFamily="49" charset="-122"/>
                <a:ea typeface="仿宋" panose="02010609060101010101" pitchFamily="49" charset="-122"/>
              </a:rPr>
              <a:t>、</a:t>
            </a:r>
            <a:r>
              <a:rPr lang="zh-CN" altLang="en-US" sz="3200" b="1" smtClean="0">
                <a:solidFill>
                  <a:srgbClr val="FF0000"/>
                </a:solidFill>
                <a:latin typeface="仿宋" panose="02010609060101010101" pitchFamily="49" charset="-122"/>
                <a:ea typeface="仿宋" panose="02010609060101010101" pitchFamily="49" charset="-122"/>
                <a:sym typeface="方正清刻本悦宋简体" charset="0"/>
              </a:rPr>
              <a:t>化肥、农药的使用对环境的影响</a:t>
            </a:r>
            <a:endParaRPr lang="zh-CN" altLang="en-US" sz="3200" b="1">
              <a:solidFill>
                <a:srgbClr val="FF0000"/>
              </a:solidFill>
              <a:latin typeface="仿宋" panose="02010609060101010101" pitchFamily="49" charset="-122"/>
              <a:ea typeface="仿宋" panose="02010609060101010101" pitchFamily="49" charset="-122"/>
              <a:sym typeface="方正清刻本悦宋简体" charset="0"/>
            </a:endParaRPr>
          </a:p>
        </p:txBody>
      </p:sp>
      <p:sp>
        <p:nvSpPr>
          <p:cNvPr id="3" name="TextBox 6"/>
          <p:cNvSpPr/>
          <p:nvPr>
            <p:custDataLst>
              <p:tags r:id="rId4"/>
            </p:custDataLst>
          </p:nvPr>
        </p:nvSpPr>
        <p:spPr>
          <a:xfrm>
            <a:off x="228714" y="1447852"/>
            <a:ext cx="8686572" cy="1631216"/>
          </a:xfrm>
          <a:prstGeom prst="rect">
            <a:avLst/>
          </a:prstGeom>
          <a:noFill/>
          <a:ln>
            <a:noFill/>
            <a:miter lim="800000"/>
          </a:ln>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r>
              <a:rPr lang="zh-CN" altLang="en-US" sz="3600" b="1">
                <a:solidFill>
                  <a:srgbClr val="FF0000"/>
                </a:solidFill>
                <a:latin typeface="仿宋" panose="02010609060101010101" pitchFamily="49" charset="-122"/>
                <a:ea typeface="仿宋" panose="02010609060101010101" pitchFamily="49" charset="-122"/>
                <a:sym typeface="微软雅黑" panose="020b0503020204020204" pitchFamily="34" charset="-122"/>
              </a:rPr>
              <a:t>功：</a:t>
            </a:r>
            <a:r>
              <a:rPr lang="zh-CN" altLang="en-US" sz="3200" b="1">
                <a:latin typeface="仿宋" panose="02010609060101010101" pitchFamily="49" charset="-122"/>
                <a:ea typeface="仿宋" panose="02010609060101010101" pitchFamily="49" charset="-122"/>
              </a:rPr>
              <a:t>营养元素含量高，营养全面，肥效快；</a:t>
            </a:r>
            <a:r>
              <a:rPr lang="zh-CN" altLang="en-US" sz="3200" b="1">
                <a:latin typeface="仿宋" panose="02010609060101010101" pitchFamily="49" charset="-122"/>
                <a:ea typeface="仿宋" panose="02010609060101010101" pitchFamily="49" charset="-122"/>
                <a:sym typeface="微软雅黑" panose="020b0503020204020204" pitchFamily="34" charset="-122"/>
              </a:rPr>
              <a:t>原料广泛，可工业化生产，降低劳动强度；提高农作物的产量具有重要作用</a:t>
            </a:r>
            <a:endParaRPr lang="zh-CN" altLang="en-US" sz="3200" b="1">
              <a:latin typeface="仿宋" panose="02010609060101010101" pitchFamily="49" charset="-122"/>
              <a:ea typeface="仿宋" panose="02010609060101010101" pitchFamily="49" charset="-122"/>
              <a:sym typeface="微软雅黑" panose="020b0503020204020204" pitchFamily="34" charset="-122"/>
            </a:endParaRPr>
          </a:p>
        </p:txBody>
      </p:sp>
      <p:sp>
        <p:nvSpPr>
          <p:cNvPr id="4" name="文本框 37"/>
          <p:cNvSpPr/>
          <p:nvPr>
            <p:custDataLst>
              <p:tags r:id="rId5"/>
            </p:custDataLst>
          </p:nvPr>
        </p:nvSpPr>
        <p:spPr>
          <a:xfrm>
            <a:off x="0" y="871538"/>
            <a:ext cx="5109091" cy="584775"/>
          </a:xfrm>
          <a:prstGeom prst="rect">
            <a:avLst/>
          </a:prstGeom>
          <a:noFill/>
          <a:ln>
            <a:noFill/>
            <a:miter lim="800000"/>
          </a:ln>
        </p:spPr>
        <p:txBody>
          <a:bodyPr wrap="non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r>
              <a:rPr lang="en-US" altLang="zh-CN" sz="3200" b="1">
                <a:latin typeface="仿宋" panose="02010609060101010101" pitchFamily="49" charset="-122"/>
                <a:ea typeface="仿宋" panose="02010609060101010101" pitchFamily="49" charset="-122"/>
                <a:sym typeface="方正清刻本悦宋简体" charset="0"/>
              </a:rPr>
              <a:t>1.</a:t>
            </a:r>
            <a:r>
              <a:rPr lang="zh-CN" altLang="en-US" sz="3200" b="1">
                <a:latin typeface="仿宋" panose="02010609060101010101" pitchFamily="49" charset="-122"/>
                <a:ea typeface="仿宋" panose="02010609060101010101" pitchFamily="49" charset="-122"/>
                <a:sym typeface="方正清刻本悦宋简体" charset="0"/>
              </a:rPr>
              <a:t>化肥的使用对环境的影响</a:t>
            </a:r>
            <a:endParaRPr lang="zh-CN" altLang="en-US" sz="3200" b="1">
              <a:latin typeface="仿宋" panose="02010609060101010101" pitchFamily="49" charset="-122"/>
              <a:ea typeface="仿宋" panose="02010609060101010101" pitchFamily="49" charset="-122"/>
              <a:sym typeface="方正清刻本悦宋简体" charset="0"/>
            </a:endParaRPr>
          </a:p>
        </p:txBody>
      </p:sp>
      <p:pic>
        <p:nvPicPr>
          <p:cNvPr id="5" name="图片 29697" descr="DSC_0124b"/>
          <p:cNvPicPr>
            <a:picLocks noChangeAspect="1" noChangeArrowheads="1"/>
          </p:cNvPicPr>
          <p:nvPr>
            <p:custDataLst>
              <p:tags r:id="rId7"/>
            </p:custDataLst>
          </p:nvPr>
        </p:nvPicPr>
        <p:blipFill>
          <a:blip r:embed="rId6"/>
          <a:stretch>
            <a:fillRect/>
          </a:stretch>
        </p:blipFill>
        <p:spPr bwMode="auto">
          <a:xfrm>
            <a:off x="4572000" y="3087566"/>
            <a:ext cx="4419484" cy="3330726"/>
          </a:xfrm>
          <a:prstGeom prst="rect">
            <a:avLst/>
          </a:prstGeom>
          <a:noFill/>
          <a:ln w="9525">
            <a:noFill/>
            <a:miter lim="800000"/>
          </a:ln>
        </p:spPr>
      </p:pic>
      <p:pic>
        <p:nvPicPr>
          <p:cNvPr id="6" name="图片 5"/>
          <p:cNvPicPr>
            <a:picLocks noChangeAspect="1"/>
          </p:cNvPicPr>
          <p:nvPr>
            <p:custDataLst>
              <p:tags r:id="rId9"/>
            </p:custDataLst>
          </p:nvPr>
        </p:nvPicPr>
        <p:blipFill>
          <a:blip r:embed="rId8"/>
          <a:stretch>
            <a:fillRect/>
          </a:stretch>
        </p:blipFill>
        <p:spPr>
          <a:xfrm>
            <a:off x="90173" y="3048010"/>
            <a:ext cx="4329431" cy="3515498"/>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fill="hold"/>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TextBox 73"/>
          <p:cNvSpPr/>
          <p:nvPr>
            <p:custDataLst>
              <p:tags r:id="rId3"/>
            </p:custDataLst>
          </p:nvPr>
        </p:nvSpPr>
        <p:spPr>
          <a:xfrm>
            <a:off x="76198" y="31798"/>
            <a:ext cx="914496" cy="523220"/>
          </a:xfrm>
          <a:prstGeom prst="rect">
            <a:avLst/>
          </a:prstGeom>
          <a:noFill/>
          <a:ln>
            <a:noFill/>
            <a:miter lim="800000"/>
          </a:ln>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r>
              <a:rPr lang="zh-CN" altLang="en-US" sz="2800" b="1">
                <a:solidFill>
                  <a:srgbClr val="FF0000"/>
                </a:solidFill>
                <a:latin typeface="仿宋" panose="02010609060101010101" pitchFamily="49" charset="-122"/>
                <a:ea typeface="仿宋" panose="02010609060101010101" pitchFamily="49" charset="-122"/>
                <a:sym typeface="微软雅黑" panose="020b0503020204020204" pitchFamily="34" charset="-122"/>
              </a:rPr>
              <a:t>过</a:t>
            </a:r>
            <a:r>
              <a:rPr lang="zh-CN" altLang="en-US" sz="2800" b="1" smtClean="0">
                <a:solidFill>
                  <a:srgbClr val="FF0000"/>
                </a:solidFill>
                <a:latin typeface="仿宋" panose="02010609060101010101" pitchFamily="49" charset="-122"/>
                <a:ea typeface="仿宋" panose="02010609060101010101" pitchFamily="49" charset="-122"/>
                <a:sym typeface="微软雅黑" panose="020b0503020204020204" pitchFamily="34" charset="-122"/>
              </a:rPr>
              <a:t>：</a:t>
            </a:r>
            <a:endParaRPr lang="zh-CN" altLang="en-US" sz="2800" b="1">
              <a:latin typeface="仿宋" panose="02010609060101010101" pitchFamily="49" charset="-122"/>
              <a:ea typeface="仿宋" panose="02010609060101010101" pitchFamily="49" charset="-122"/>
              <a:sym typeface="微软雅黑" panose="020b0503020204020204" pitchFamily="34" charset="-122"/>
            </a:endParaRPr>
          </a:p>
        </p:txBody>
      </p:sp>
      <p:pic>
        <p:nvPicPr>
          <p:cNvPr id="3" name="图片 1"/>
          <p:cNvPicPr>
            <a:picLocks noChangeAspect="1"/>
          </p:cNvPicPr>
          <p:nvPr>
            <p:custDataLst>
              <p:tags r:id="rId5"/>
            </p:custDataLst>
          </p:nvPr>
        </p:nvPicPr>
        <p:blipFill>
          <a:blip r:embed="rId4"/>
          <a:stretch>
            <a:fillRect/>
          </a:stretch>
        </p:blipFill>
        <p:spPr>
          <a:xfrm>
            <a:off x="228714" y="3200406"/>
            <a:ext cx="3946525" cy="2665412"/>
          </a:xfrm>
          <a:prstGeom prst="rect">
            <a:avLst/>
          </a:prstGeom>
          <a:noFill/>
          <a:ln>
            <a:noFill/>
            <a:miter lim="800000"/>
          </a:ln>
        </p:spPr>
      </p:pic>
      <p:sp>
        <p:nvSpPr>
          <p:cNvPr id="4" name="文本框 1"/>
          <p:cNvSpPr txBox="1"/>
          <p:nvPr>
            <p:custDataLst>
              <p:tags r:id="rId6"/>
            </p:custDataLst>
          </p:nvPr>
        </p:nvSpPr>
        <p:spPr>
          <a:xfrm>
            <a:off x="143939" y="609674"/>
            <a:ext cx="8771347" cy="1126462"/>
          </a:xfrm>
          <a:prstGeom prst="rect">
            <a:avLst/>
          </a:prstGeom>
          <a:noFill/>
        </p:spPr>
        <p:txBody>
          <a:bodyPr wrap="square" rtlCol="0" anchor="t">
            <a:spAutoFit/>
          </a:bodyPr>
          <a:lstStyle/>
          <a:p>
            <a:pPr>
              <a:lnSpc>
                <a:spcPct val="120000"/>
              </a:lnSpc>
            </a:pPr>
            <a:r>
              <a:rPr lang="en-US" altLang="zh-CN" sz="2800" b="1" smtClean="0">
                <a:latin typeface="仿宋" panose="02010609060101010101" pitchFamily="49" charset="-122"/>
                <a:ea typeface="仿宋" panose="02010609060101010101" pitchFamily="49" charset="-122"/>
                <a:sym typeface="+mn-ea"/>
              </a:rPr>
              <a:t>1.</a:t>
            </a:r>
            <a:r>
              <a:rPr lang="zh-CN" altLang="en-US" sz="2800" b="1" smtClean="0">
                <a:latin typeface="仿宋" panose="02010609060101010101" pitchFamily="49" charset="-122"/>
                <a:ea typeface="仿宋" panose="02010609060101010101" pitchFamily="49" charset="-122"/>
                <a:sym typeface="+mn-ea"/>
              </a:rPr>
              <a:t>污染土壤：土</a:t>
            </a:r>
            <a:r>
              <a:rPr lang="zh-CN" altLang="en-US" sz="2800" b="1">
                <a:latin typeface="仿宋" panose="02010609060101010101" pitchFamily="49" charset="-122"/>
                <a:ea typeface="仿宋" panose="02010609060101010101" pitchFamily="49" charset="-122"/>
                <a:sym typeface="+mn-ea"/>
              </a:rPr>
              <a:t>壤酸化、板结；重金属元素</a:t>
            </a:r>
            <a:r>
              <a:rPr lang="zh-CN" altLang="en-US" sz="2800" b="1" smtClean="0">
                <a:latin typeface="仿宋" panose="02010609060101010101" pitchFamily="49" charset="-122"/>
                <a:ea typeface="仿宋" panose="02010609060101010101" pitchFamily="49" charset="-122"/>
                <a:sym typeface="+mn-ea"/>
              </a:rPr>
              <a:t>、有</a:t>
            </a:r>
            <a:r>
              <a:rPr lang="zh-CN" altLang="en-US" sz="2800" b="1">
                <a:latin typeface="仿宋" panose="02010609060101010101" pitchFamily="49" charset="-122"/>
                <a:ea typeface="仿宋" panose="02010609060101010101" pitchFamily="49" charset="-122"/>
                <a:sym typeface="+mn-ea"/>
              </a:rPr>
              <a:t>毒有机</a:t>
            </a:r>
            <a:r>
              <a:rPr lang="zh-CN" altLang="en-US" sz="2800" b="1" smtClean="0">
                <a:latin typeface="仿宋" panose="02010609060101010101" pitchFamily="49" charset="-122"/>
                <a:ea typeface="仿宋" panose="02010609060101010101" pitchFamily="49" charset="-122"/>
                <a:sym typeface="+mn-ea"/>
              </a:rPr>
              <a:t>物、</a:t>
            </a:r>
            <a:r>
              <a:rPr lang="zh-CN" altLang="en-US" sz="2800" b="1" smtClean="0">
                <a:latin typeface="仿宋" panose="02010609060101010101" pitchFamily="49" charset="-122"/>
                <a:ea typeface="仿宋" panose="02010609060101010101" pitchFamily="49" charset="-122"/>
              </a:rPr>
              <a:t>放射性物质</a:t>
            </a:r>
            <a:endParaRPr lang="zh-CN" altLang="en-US" sz="2800" b="1">
              <a:latin typeface="仿宋" panose="02010609060101010101" pitchFamily="49" charset="-122"/>
              <a:ea typeface="仿宋" panose="02010609060101010101" pitchFamily="49" charset="-122"/>
              <a:sym typeface="+mn-ea"/>
            </a:endParaRPr>
          </a:p>
        </p:txBody>
      </p:sp>
      <p:sp>
        <p:nvSpPr>
          <p:cNvPr id="5" name="文本框 3"/>
          <p:cNvSpPr txBox="1"/>
          <p:nvPr>
            <p:custDataLst>
              <p:tags r:id="rId7"/>
            </p:custDataLst>
          </p:nvPr>
        </p:nvSpPr>
        <p:spPr>
          <a:xfrm>
            <a:off x="221438" y="1600248"/>
            <a:ext cx="8084264" cy="540725"/>
          </a:xfrm>
          <a:prstGeom prst="rect">
            <a:avLst/>
          </a:prstGeom>
          <a:noFill/>
        </p:spPr>
        <p:txBody>
          <a:bodyPr wrap="none" rtlCol="0" anchor="t">
            <a:spAutoFit/>
          </a:bodyPr>
          <a:lstStyle/>
          <a:p>
            <a:pPr>
              <a:lnSpc>
                <a:spcPct val="120000"/>
              </a:lnSpc>
              <a:spcBef>
                <a:spcPct val="0"/>
              </a:spcBef>
              <a:spcAft>
                <a:spcPct val="0"/>
              </a:spcAft>
            </a:pPr>
            <a:r>
              <a:rPr lang="en-US" altLang="zh-CN" sz="2800" b="1">
                <a:latin typeface="仿宋" panose="02010609060101010101" pitchFamily="49" charset="-122"/>
                <a:ea typeface="仿宋" panose="02010609060101010101" pitchFamily="49" charset="-122"/>
                <a:sym typeface="+mn-ea"/>
              </a:rPr>
              <a:t>2.</a:t>
            </a:r>
            <a:r>
              <a:rPr lang="zh-CN" altLang="en-US" sz="2800" b="1">
                <a:latin typeface="仿宋" panose="02010609060101010101" pitchFamily="49" charset="-122"/>
                <a:ea typeface="仿宋" panose="02010609060101010101" pitchFamily="49" charset="-122"/>
                <a:sym typeface="+mn-ea"/>
              </a:rPr>
              <a:t>污染水体：水域氮和磷含量升高，水体富营养化</a:t>
            </a:r>
            <a:endParaRPr lang="zh-CN" altLang="en-US" sz="2800" b="1">
              <a:latin typeface="仿宋" panose="02010609060101010101" pitchFamily="49" charset="-122"/>
              <a:ea typeface="仿宋" panose="02010609060101010101" pitchFamily="49" charset="-122"/>
              <a:sym typeface="+mn-ea"/>
            </a:endParaRPr>
          </a:p>
        </p:txBody>
      </p:sp>
      <p:sp>
        <p:nvSpPr>
          <p:cNvPr id="6" name="文本框 4"/>
          <p:cNvSpPr txBox="1"/>
          <p:nvPr>
            <p:custDataLst>
              <p:tags r:id="rId8"/>
            </p:custDataLst>
          </p:nvPr>
        </p:nvSpPr>
        <p:spPr>
          <a:xfrm>
            <a:off x="228714" y="2133634"/>
            <a:ext cx="6647974" cy="540725"/>
          </a:xfrm>
          <a:prstGeom prst="rect">
            <a:avLst/>
          </a:prstGeom>
          <a:noFill/>
        </p:spPr>
        <p:txBody>
          <a:bodyPr wrap="none" rtlCol="0" anchor="t">
            <a:spAutoFit/>
          </a:bodyPr>
          <a:lstStyle/>
          <a:p>
            <a:pPr>
              <a:lnSpc>
                <a:spcPct val="120000"/>
              </a:lnSpc>
              <a:spcBef>
                <a:spcPct val="0"/>
              </a:spcBef>
              <a:spcAft>
                <a:spcPct val="0"/>
              </a:spcAft>
            </a:pPr>
            <a:r>
              <a:rPr lang="en-US" altLang="zh-CN" sz="2800" b="1">
                <a:latin typeface="仿宋" panose="02010609060101010101" pitchFamily="49" charset="-122"/>
                <a:ea typeface="仿宋" panose="02010609060101010101" pitchFamily="49" charset="-122"/>
                <a:sym typeface="+mn-ea"/>
              </a:rPr>
              <a:t>3.</a:t>
            </a:r>
            <a:r>
              <a:rPr lang="zh-CN" altLang="en-US" sz="2800" b="1">
                <a:latin typeface="仿宋" panose="02010609060101010101" pitchFamily="49" charset="-122"/>
                <a:ea typeface="仿宋" panose="02010609060101010101" pitchFamily="49" charset="-122"/>
                <a:sym typeface="+mn-ea"/>
              </a:rPr>
              <a:t>污染空气：氮化物和硫化物气体的排放</a:t>
            </a:r>
            <a:endParaRPr lang="zh-CN" altLang="en-US" sz="2800" b="1">
              <a:latin typeface="仿宋" panose="02010609060101010101" pitchFamily="49" charset="-122"/>
              <a:ea typeface="仿宋" panose="02010609060101010101" pitchFamily="49" charset="-122"/>
              <a:sym typeface="+mn-ea"/>
            </a:endParaRPr>
          </a:p>
        </p:txBody>
      </p:sp>
      <p:grpSp>
        <p:nvGrpSpPr>
          <p:cNvPr id="10" name="组合 9"/>
          <p:cNvGrpSpPr/>
          <p:nvPr>
            <p:custDataLst>
              <p:tags r:id="rId9"/>
            </p:custDataLst>
          </p:nvPr>
        </p:nvGrpSpPr>
        <p:grpSpPr>
          <a:xfrm>
            <a:off x="4267208" y="2743218"/>
            <a:ext cx="4445000" cy="4079875"/>
            <a:chOff x="4267208" y="2743218"/>
            <a:chExt cx="4445000" cy="4079875"/>
          </a:xfrm>
        </p:grpSpPr>
        <p:pic>
          <p:nvPicPr>
            <p:cNvPr id="8" name="内容占位符 33795" descr="DSRT"/>
            <p:cNvPicPr>
              <a:picLocks noRot="1" noChangeAspect="1" noChangeArrowheads="1"/>
            </p:cNvPicPr>
            <p:nvPr>
              <p:custDataLst>
                <p:tags r:id="rId11"/>
              </p:custDataLst>
            </p:nvPr>
          </p:nvPicPr>
          <p:blipFill>
            <a:blip r:embed="rId10"/>
            <a:stretch>
              <a:fillRect/>
            </a:stretch>
          </p:blipFill>
          <p:spPr bwMode="auto">
            <a:xfrm>
              <a:off x="4267208" y="2743218"/>
              <a:ext cx="4445000" cy="4079875"/>
            </a:xfrm>
            <a:prstGeom prst="rect">
              <a:avLst/>
            </a:prstGeom>
            <a:noFill/>
            <a:ln w="9525">
              <a:noFill/>
              <a:miter lim="800000"/>
            </a:ln>
          </p:spPr>
        </p:pic>
        <p:sp>
          <p:nvSpPr>
            <p:cNvPr id="9" name="矩形 8"/>
            <p:cNvSpPr/>
            <p:nvPr>
              <p:custDataLst>
                <p:tags r:id="rId12"/>
              </p:custDataLst>
            </p:nvPr>
          </p:nvSpPr>
          <p:spPr>
            <a:xfrm>
              <a:off x="5714974" y="3276674"/>
              <a:ext cx="1422184" cy="461665"/>
            </a:xfrm>
            <a:prstGeom prst="rect">
              <a:avLst/>
            </a:prstGeom>
          </p:spPr>
          <p:txBody>
            <a:bodyPr wrap="none">
              <a:spAutoFit/>
            </a:bodyPr>
            <a:lstStyle/>
            <a:p>
              <a:r>
                <a:rPr lang="zh-CN" altLang="en-US" sz="2400" b="1" smtClean="0">
                  <a:solidFill>
                    <a:srgbClr val="FF0000"/>
                  </a:solidFill>
                  <a:latin typeface="仿宋" panose="02010609060101010101" pitchFamily="49" charset="-122"/>
                  <a:ea typeface="仿宋" panose="02010609060101010101" pitchFamily="49" charset="-122"/>
                </a:rPr>
                <a:t>土壤板结</a:t>
              </a:r>
              <a:endParaRPr lang="zh-CN" altLang="en-US" sz="2400">
                <a:solidFill>
                  <a:srgbClr val="FF0000"/>
                </a:solidFill>
                <a:latin typeface="仿宋" panose="02010609060101010101" pitchFamily="49" charset="-122"/>
                <a:ea typeface="仿宋" panose="02010609060101010101" pitchFamily="49" charset="-122"/>
              </a:endParaRPr>
            </a:p>
          </p:txBody>
        </p:sp>
      </p:grpSp>
      <p:sp>
        <p:nvSpPr>
          <p:cNvPr id="11" name="文本框 2"/>
          <p:cNvSpPr/>
          <p:nvPr>
            <p:custDataLst>
              <p:tags r:id="rId13"/>
            </p:custDataLst>
          </p:nvPr>
        </p:nvSpPr>
        <p:spPr>
          <a:xfrm>
            <a:off x="101594" y="6019732"/>
            <a:ext cx="3937020" cy="582612"/>
          </a:xfrm>
          <a:prstGeom prst="rect">
            <a:avLst/>
          </a:prstGeom>
          <a:noFill/>
          <a:ln>
            <a:noFill/>
            <a:miter lim="800000"/>
          </a:ln>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r>
              <a:rPr lang="zh-CN" altLang="en-US" sz="3200" b="1">
                <a:solidFill>
                  <a:srgbClr val="FF0000"/>
                </a:solidFill>
                <a:latin typeface="仿宋" panose="02010609060101010101" pitchFamily="49" charset="-122"/>
                <a:ea typeface="仿宋" panose="02010609060101010101" pitchFamily="49" charset="-122"/>
              </a:rPr>
              <a:t>有针对性、均衡适度</a:t>
            </a:r>
            <a:endParaRPr lang="zh-CN" altLang="en-US" sz="3200" b="1">
              <a:solidFill>
                <a:srgbClr val="FF0000"/>
              </a:solidFill>
              <a:latin typeface="仿宋" panose="02010609060101010101" pitchFamily="49" charset="-122"/>
              <a:ea typeface="仿宋" panose="02010609060101010101"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fill="hold"/>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1" grpId="0"/>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8130" name="文本占位符 31746"/>
          <p:cNvSpPr>
            <a:spLocks noGrp="1" noRot="1" noChangeArrowheads="1"/>
          </p:cNvSpPr>
          <p:nvPr>
            <p:ph type="body" sz="half" idx="4294967295"/>
            <p:custDataLst>
              <p:tags r:id="rId3"/>
            </p:custDataLst>
          </p:nvPr>
        </p:nvSpPr>
        <p:spPr>
          <a:xfrm>
            <a:off x="5943564" y="762070"/>
            <a:ext cx="1828866" cy="609630"/>
          </a:xfrm>
        </p:spPr>
        <p:txBody>
          <a:bodyPr/>
          <a:lstStyle/>
          <a:p>
            <a:pPr>
              <a:lnSpc>
                <a:spcPct val="130000"/>
              </a:lnSpc>
              <a:spcBef>
                <a:spcPct val="0"/>
              </a:spcBef>
              <a:buNone/>
            </a:pPr>
            <a:r>
              <a:rPr lang="zh-CN" altLang="en-US" sz="2800" b="1" smtClean="0">
                <a:latin typeface="仿宋" panose="02010609060101010101" pitchFamily="49" charset="-122"/>
                <a:ea typeface="仿宋" panose="02010609060101010101" pitchFamily="49" charset="-122"/>
              </a:rPr>
              <a:t>引起虫害。</a:t>
            </a:r>
            <a:endParaRPr lang="zh-CN" altLang="en-US" sz="2800" b="1" smtClean="0">
              <a:latin typeface="仿宋" panose="02010609060101010101" pitchFamily="49" charset="-122"/>
              <a:ea typeface="仿宋" panose="02010609060101010101" pitchFamily="49" charset="-122"/>
            </a:endParaRPr>
          </a:p>
        </p:txBody>
      </p:sp>
      <p:pic>
        <p:nvPicPr>
          <p:cNvPr id="31749" name="图片 31748" descr="59-2"/>
          <p:cNvPicPr>
            <a:picLocks noChangeAspect="1" noChangeArrowheads="1"/>
          </p:cNvPicPr>
          <p:nvPr>
            <p:custDataLst>
              <p:tags r:id="rId5"/>
            </p:custDataLst>
          </p:nvPr>
        </p:nvPicPr>
        <p:blipFill>
          <a:blip r:embed="rId4"/>
          <a:stretch>
            <a:fillRect/>
          </a:stretch>
        </p:blipFill>
        <p:spPr bwMode="auto">
          <a:xfrm>
            <a:off x="4876792" y="1676400"/>
            <a:ext cx="4227513" cy="4535488"/>
          </a:xfrm>
          <a:prstGeom prst="rect">
            <a:avLst/>
          </a:prstGeom>
          <a:noFill/>
          <a:ln w="9525">
            <a:noFill/>
            <a:miter lim="800000"/>
          </a:ln>
        </p:spPr>
      </p:pic>
      <p:grpSp>
        <p:nvGrpSpPr>
          <p:cNvPr id="5" name="组合 4"/>
          <p:cNvGrpSpPr/>
          <p:nvPr>
            <p:custDataLst>
              <p:tags r:id="rId6"/>
            </p:custDataLst>
          </p:nvPr>
        </p:nvGrpSpPr>
        <p:grpSpPr>
          <a:xfrm>
            <a:off x="151914" y="1600248"/>
            <a:ext cx="4724878" cy="3886570"/>
            <a:chOff x="1151" y="835"/>
            <a:chExt cx="3299" cy="2191"/>
          </a:xfrm>
        </p:grpSpPr>
        <p:pic>
          <p:nvPicPr>
            <p:cNvPr id="6" name="内容占位符 35844"/>
            <p:cNvPicPr>
              <a:picLocks noGrp="1" noRot="1" noChangeAspect="1" noChangeArrowheads="1"/>
            </p:cNvPicPr>
            <p:nvPr>
              <p:custDataLst>
                <p:tags r:id="rId8"/>
              </p:custDataLst>
            </p:nvPr>
          </p:nvPicPr>
          <p:blipFill>
            <a:blip r:embed="rId7"/>
            <a:srcRect l="4938" t="12700" r="6100" b="8623"/>
            <a:stretch>
              <a:fillRect/>
            </a:stretch>
          </p:blipFill>
          <p:spPr bwMode="auto">
            <a:xfrm>
              <a:off x="1151" y="1223"/>
              <a:ext cx="3299" cy="1803"/>
            </a:xfrm>
            <a:prstGeom prst="rect">
              <a:avLst/>
            </a:prstGeom>
            <a:noFill/>
            <a:ln>
              <a:noFill/>
            </a:ln>
          </p:spPr>
        </p:pic>
        <p:sp>
          <p:nvSpPr>
            <p:cNvPr id="7" name="矩形 35845"/>
            <p:cNvSpPr>
              <a:spLocks noChangeArrowheads="1"/>
            </p:cNvSpPr>
            <p:nvPr>
              <p:custDataLst>
                <p:tags r:id="rId9"/>
              </p:custDataLst>
            </p:nvPr>
          </p:nvSpPr>
          <p:spPr bwMode="auto">
            <a:xfrm>
              <a:off x="1568" y="835"/>
              <a:ext cx="1640" cy="295"/>
            </a:xfrm>
            <a:prstGeom prst="rect">
              <a:avLst/>
            </a:prstGeom>
            <a:noFill/>
            <a:ln w="9525">
              <a:noFill/>
              <a:miter lim="800000"/>
            </a:ln>
          </p:spPr>
          <p:txBody>
            <a:bodyPr wrap="none">
              <a:spAutoFit/>
            </a:bodyPr>
            <a:lstStyle/>
            <a:p>
              <a:pPr>
                <a:spcBef>
                  <a:spcPct val="20000"/>
                </a:spcBef>
                <a:buClr>
                  <a:schemeClr val="hlink"/>
                </a:buClr>
                <a:buFont typeface="Wingdings" panose="05000000000000000000" pitchFamily="2" charset="2"/>
                <a:buNone/>
              </a:pPr>
              <a:r>
                <a:rPr lang="zh-CN" altLang="en-US" sz="2800" b="1">
                  <a:latin typeface="仿宋" panose="02010609060101010101" pitchFamily="49" charset="-122"/>
                  <a:ea typeface="仿宋" panose="02010609060101010101" pitchFamily="49" charset="-122"/>
                </a:rPr>
                <a:t>水的富营养化</a:t>
              </a:r>
              <a:endParaRPr lang="zh-CN" altLang="en-US" sz="2800" b="1">
                <a:latin typeface="仿宋" panose="02010609060101010101" pitchFamily="49" charset="-122"/>
                <a:ea typeface="仿宋" panose="02010609060101010101" pitchFamily="49" charset="-122"/>
              </a:endParaRPr>
            </a:p>
          </p:txBody>
        </p:sp>
      </p:grpSp>
    </p:spTree>
  </p:cSld>
  <p:clrMapOvr>
    <a:masterClrMapping/>
  </p:clrMapOvr>
  <p:transition spd="med"/>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137" name="图片 136"/>
          <p:cNvPicPr/>
          <p:nvPr>
            <p:custDataLst>
              <p:tags r:id="rId4"/>
            </p:custDataLst>
          </p:nvPr>
        </p:nvPicPr>
        <p:blipFill>
          <a:blip r:embed="rId3"/>
          <a:srcRect l="23552" r="21486"/>
          <a:stretch>
            <a:fillRect/>
          </a:stretch>
        </p:blipFill>
        <p:spPr>
          <a:xfrm>
            <a:off x="3439001" y="2682875"/>
            <a:ext cx="1239203" cy="2735580"/>
          </a:xfrm>
          <a:prstGeom prst="rect">
            <a:avLst/>
          </a:prstGeom>
          <a:noFill/>
          <a:ln w="9525">
            <a:noFill/>
          </a:ln>
        </p:spPr>
      </p:pic>
      <p:pic>
        <p:nvPicPr>
          <p:cNvPr id="138" name="图片 137"/>
          <p:cNvPicPr/>
          <p:nvPr>
            <p:custDataLst>
              <p:tags r:id="rId6"/>
            </p:custDataLst>
          </p:nvPr>
        </p:nvPicPr>
        <p:blipFill>
          <a:blip r:embed="rId5"/>
          <a:srcRect l="26750" t="2747" r="26889"/>
          <a:stretch>
            <a:fillRect/>
          </a:stretch>
        </p:blipFill>
        <p:spPr>
          <a:xfrm>
            <a:off x="425767" y="2419985"/>
            <a:ext cx="1303973" cy="3278505"/>
          </a:xfrm>
          <a:prstGeom prst="rect">
            <a:avLst/>
          </a:prstGeom>
          <a:noFill/>
          <a:ln w="9525">
            <a:noFill/>
          </a:ln>
        </p:spPr>
      </p:pic>
      <p:pic>
        <p:nvPicPr>
          <p:cNvPr id="139" name="图片 138"/>
          <p:cNvPicPr/>
          <p:nvPr>
            <p:custDataLst>
              <p:tags r:id="rId8"/>
            </p:custDataLst>
          </p:nvPr>
        </p:nvPicPr>
        <p:blipFill>
          <a:blip r:embed="rId7"/>
          <a:srcRect l="17433" t="10583" r="33940" b="8444"/>
          <a:stretch>
            <a:fillRect/>
          </a:stretch>
        </p:blipFill>
        <p:spPr>
          <a:xfrm>
            <a:off x="1663541" y="2563495"/>
            <a:ext cx="1382078" cy="3061970"/>
          </a:xfrm>
          <a:prstGeom prst="rect">
            <a:avLst/>
          </a:prstGeom>
          <a:noFill/>
          <a:ln w="9525">
            <a:noFill/>
          </a:ln>
        </p:spPr>
      </p:pic>
      <p:pic>
        <p:nvPicPr>
          <p:cNvPr id="141" name="图片 140"/>
          <p:cNvPicPr/>
          <p:nvPr>
            <p:custDataLst>
              <p:tags r:id="rId10"/>
            </p:custDataLst>
          </p:nvPr>
        </p:nvPicPr>
        <p:blipFill>
          <a:blip r:embed="rId9"/>
          <a:srcRect l="4381" r="7193"/>
          <a:stretch>
            <a:fillRect/>
          </a:stretch>
        </p:blipFill>
        <p:spPr>
          <a:xfrm>
            <a:off x="4856798" y="2563495"/>
            <a:ext cx="1714024" cy="2984500"/>
          </a:xfrm>
          <a:prstGeom prst="rect">
            <a:avLst/>
          </a:prstGeom>
          <a:noFill/>
          <a:ln w="9525">
            <a:noFill/>
          </a:ln>
        </p:spPr>
      </p:pic>
      <p:sp>
        <p:nvSpPr>
          <p:cNvPr id="3" name="文本框 2"/>
          <p:cNvSpPr txBox="1"/>
          <p:nvPr>
            <p:custDataLst>
              <p:tags r:id="rId11"/>
            </p:custDataLst>
          </p:nvPr>
        </p:nvSpPr>
        <p:spPr>
          <a:xfrm>
            <a:off x="76318" y="883285"/>
            <a:ext cx="8939688" cy="1643527"/>
          </a:xfrm>
          <a:prstGeom prst="rect">
            <a:avLst/>
          </a:prstGeom>
          <a:noFill/>
        </p:spPr>
        <p:txBody>
          <a:bodyPr wrap="square" rtlCol="0" anchor="t">
            <a:spAutoFit/>
          </a:bodyPr>
          <a:lstStyle/>
          <a:p>
            <a:pPr>
              <a:lnSpc>
                <a:spcPct val="120000"/>
              </a:lnSpc>
              <a:spcBef>
                <a:spcPct val="0"/>
              </a:spcBef>
              <a:spcAft>
                <a:spcPct val="0"/>
              </a:spcAft>
            </a:pPr>
            <a:r>
              <a:rPr lang="zh-CN" altLang="en-US" sz="2800" b="1">
                <a:latin typeface="仿宋" panose="02010609060101010101" pitchFamily="49" charset="-122"/>
                <a:ea typeface="仿宋" panose="02010609060101010101" pitchFamily="49" charset="-122"/>
              </a:rPr>
              <a:t>施用农药是最重要的作物保护手段。但农药本身就是有毒物质，使用不当会带来对自然环境的污染和对人体健康的危害。</a:t>
            </a:r>
            <a:endParaRPr lang="zh-CN" altLang="en-US" sz="2800" b="1">
              <a:latin typeface="仿宋" panose="02010609060101010101" pitchFamily="49" charset="-122"/>
              <a:ea typeface="仿宋" panose="02010609060101010101" pitchFamily="49" charset="-122"/>
            </a:endParaRPr>
          </a:p>
        </p:txBody>
      </p:sp>
      <p:sp>
        <p:nvSpPr>
          <p:cNvPr id="4" name="文本框 3"/>
          <p:cNvSpPr txBox="1"/>
          <p:nvPr>
            <p:custDataLst>
              <p:tags r:id="rId12"/>
            </p:custDataLst>
          </p:nvPr>
        </p:nvSpPr>
        <p:spPr>
          <a:xfrm>
            <a:off x="1190625" y="5581016"/>
            <a:ext cx="1266693"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杀虫剂</a:t>
            </a:r>
            <a:endParaRPr lang="zh-CN" altLang="en-US" sz="2800" b="1">
              <a:latin typeface="仿宋" panose="02010609060101010101" pitchFamily="49" charset="-122"/>
              <a:ea typeface="仿宋" panose="02010609060101010101" pitchFamily="49" charset="-122"/>
            </a:endParaRPr>
          </a:p>
        </p:txBody>
      </p:sp>
      <p:sp>
        <p:nvSpPr>
          <p:cNvPr id="5" name="文本框 4"/>
          <p:cNvSpPr txBox="1"/>
          <p:nvPr>
            <p:custDataLst>
              <p:tags r:id="rId13"/>
            </p:custDataLst>
          </p:nvPr>
        </p:nvSpPr>
        <p:spPr>
          <a:xfrm>
            <a:off x="3577590" y="5625466"/>
            <a:ext cx="1266693"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除草剂</a:t>
            </a:r>
            <a:endParaRPr lang="zh-CN" altLang="en-US" sz="2800" b="1">
              <a:latin typeface="仿宋" panose="02010609060101010101" pitchFamily="49" charset="-122"/>
              <a:ea typeface="仿宋" panose="02010609060101010101" pitchFamily="49" charset="-122"/>
            </a:endParaRPr>
          </a:p>
        </p:txBody>
      </p:sp>
      <p:sp>
        <p:nvSpPr>
          <p:cNvPr id="6" name="文本框 5"/>
          <p:cNvSpPr txBox="1"/>
          <p:nvPr>
            <p:custDataLst>
              <p:tags r:id="rId14"/>
            </p:custDataLst>
          </p:nvPr>
        </p:nvSpPr>
        <p:spPr>
          <a:xfrm>
            <a:off x="5254466" y="5625466"/>
            <a:ext cx="1266693" cy="523220"/>
          </a:xfrm>
          <a:prstGeom prst="rect">
            <a:avLst/>
          </a:prstGeom>
          <a:noFill/>
          <a:ln>
            <a:solidFill>
              <a:schemeClr val="accent1"/>
            </a:solidFill>
            <a:prstDash val="dash"/>
          </a:ln>
          <a:effectLst>
            <a:reflection stA="45000" endPos="0" dist="50800" dir="5400000" sy="-100000" algn="bl" rotWithShape="0"/>
          </a:effectLst>
        </p:spPr>
        <p:txBody>
          <a:bodyPr wrap="none" rtlCol="0">
            <a:spAutoFit/>
          </a:bodyPr>
          <a:lstStyle/>
          <a:p>
            <a:r>
              <a:rPr lang="zh-CN" altLang="en-US" sz="2800" b="1">
                <a:latin typeface="仿宋" panose="02010609060101010101" pitchFamily="49" charset="-122"/>
                <a:ea typeface="仿宋" panose="02010609060101010101" pitchFamily="49" charset="-122"/>
              </a:rPr>
              <a:t>杀鼠剂</a:t>
            </a:r>
            <a:endParaRPr lang="zh-CN" altLang="en-US" sz="2800" b="1">
              <a:latin typeface="仿宋" panose="02010609060101010101" pitchFamily="49" charset="-122"/>
              <a:ea typeface="仿宋" panose="02010609060101010101" pitchFamily="49" charset="-122"/>
            </a:endParaRPr>
          </a:p>
        </p:txBody>
      </p:sp>
      <p:grpSp>
        <p:nvGrpSpPr>
          <p:cNvPr id="8" name="组合 7"/>
          <p:cNvGrpSpPr/>
          <p:nvPr>
            <p:custDataLst>
              <p:tags r:id="rId15"/>
            </p:custDataLst>
          </p:nvPr>
        </p:nvGrpSpPr>
        <p:grpSpPr>
          <a:xfrm>
            <a:off x="6749416" y="2806066"/>
            <a:ext cx="1890236" cy="1589405"/>
            <a:chOff x="11800" y="5834"/>
            <a:chExt cx="3969" cy="2503"/>
          </a:xfrm>
        </p:grpSpPr>
        <p:sp>
          <p:nvSpPr>
            <p:cNvPr id="7" name="云形标注 6"/>
            <p:cNvSpPr/>
            <p:nvPr>
              <p:custDataLst>
                <p:tags r:id="rId16"/>
              </p:custDataLst>
            </p:nvPr>
          </p:nvSpPr>
          <p:spPr>
            <a:xfrm>
              <a:off x="11800" y="5834"/>
              <a:ext cx="3969" cy="2503"/>
            </a:xfrm>
            <a:prstGeom prst="cloudCallout">
              <a:avLst>
                <a:gd name="adj1" fmla="val -50794"/>
                <a:gd name="adj2" fmla="val 6744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latin typeface="仿宋" panose="02010609060101010101" pitchFamily="49" charset="-122"/>
                <a:ea typeface="仿宋" panose="02010609060101010101" pitchFamily="49" charset="-122"/>
              </a:endParaRPr>
            </a:p>
          </p:txBody>
        </p:sp>
        <p:sp>
          <p:nvSpPr>
            <p:cNvPr id="9" name="文本框 8"/>
            <p:cNvSpPr txBox="1"/>
            <p:nvPr>
              <p:custDataLst>
                <p:tags r:id="rId17"/>
              </p:custDataLst>
            </p:nvPr>
          </p:nvSpPr>
          <p:spPr>
            <a:xfrm>
              <a:off x="11955" y="6099"/>
              <a:ext cx="3417" cy="1503"/>
            </a:xfrm>
            <a:prstGeom prst="rect">
              <a:avLst/>
            </a:prstGeom>
            <a:noFill/>
          </p:spPr>
          <p:txBody>
            <a:bodyPr wrap="none" rtlCol="0" anchor="t">
              <a:spAutoFit/>
            </a:bodyPr>
            <a:lstStyle/>
            <a:p>
              <a:pPr algn="ctr">
                <a:lnSpc>
                  <a:spcPct val="100000"/>
                </a:lnSpc>
                <a:spcBef>
                  <a:spcPct val="0"/>
                </a:spcBef>
              </a:pPr>
              <a:r>
                <a:rPr lang="zh-CN" sz="2800" b="1">
                  <a:effectLst/>
                  <a:latin typeface="仿宋" panose="02010609060101010101" pitchFamily="49" charset="-122"/>
                  <a:ea typeface="仿宋" panose="02010609060101010101" pitchFamily="49" charset="-122"/>
                  <a:sym typeface="+mn-ea"/>
                </a:rPr>
                <a:t>合理</a:t>
              </a:r>
              <a:endParaRPr lang="zh-CN" sz="2800" b="1">
                <a:effectLst/>
                <a:latin typeface="仿宋" panose="02010609060101010101" pitchFamily="49" charset="-122"/>
                <a:ea typeface="仿宋" panose="02010609060101010101" pitchFamily="49" charset="-122"/>
                <a:sym typeface="+mn-ea"/>
              </a:endParaRPr>
            </a:p>
            <a:p>
              <a:pPr algn="ctr">
                <a:lnSpc>
                  <a:spcPct val="100000"/>
                </a:lnSpc>
                <a:spcBef>
                  <a:spcPct val="0"/>
                </a:spcBef>
              </a:pPr>
              <a:r>
                <a:rPr lang="zh-CN" sz="2800" b="1">
                  <a:effectLst/>
                  <a:latin typeface="仿宋" panose="02010609060101010101" pitchFamily="49" charset="-122"/>
                  <a:ea typeface="仿宋" panose="02010609060101010101" pitchFamily="49" charset="-122"/>
                  <a:sym typeface="+mn-ea"/>
                </a:rPr>
                <a:t>施用农药</a:t>
              </a:r>
              <a:endParaRPr lang="zh-CN" sz="2800" b="1">
                <a:effectLst/>
                <a:latin typeface="仿宋" panose="02010609060101010101" pitchFamily="49" charset="-122"/>
                <a:ea typeface="仿宋" panose="02010609060101010101" pitchFamily="49" charset="-122"/>
                <a:sym typeface="+mn-ea"/>
              </a:endParaRPr>
            </a:p>
          </p:txBody>
        </p:sp>
      </p:grpSp>
      <p:sp>
        <p:nvSpPr>
          <p:cNvPr id="22" name="文本框 2"/>
          <p:cNvSpPr/>
          <p:nvPr>
            <p:custDataLst>
              <p:tags r:id="rId18"/>
            </p:custDataLst>
          </p:nvPr>
        </p:nvSpPr>
        <p:spPr>
          <a:xfrm>
            <a:off x="179351" y="177870"/>
            <a:ext cx="5764213" cy="523220"/>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r>
              <a:rPr lang="zh-CN" altLang="en-US" sz="2800" b="1">
                <a:latin typeface="仿宋" panose="02010609060101010101" pitchFamily="49" charset="-122"/>
                <a:ea typeface="仿宋" panose="02010609060101010101" pitchFamily="49" charset="-122"/>
              </a:rPr>
              <a:t>2.农药的使用对环境的影响</a:t>
            </a:r>
            <a:endParaRPr lang="zh-CN" altLang="en-US" sz="2800" b="1">
              <a:latin typeface="仿宋" panose="02010609060101010101" pitchFamily="49" charset="-122"/>
              <a:ea typeface="仿宋"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animEffect transition="in" filter="blinds(horizontal)">
                                      <p:cBhvr>
                                        <p:cTn id="7" dur="500"/>
                                        <p:tgtEl>
                                          <p:spTgt spid="138"/>
                                        </p:tgtEl>
                                      </p:cBhvr>
                                    </p:animEffect>
                                  </p:childTnLst>
                                </p:cTn>
                              </p:par>
                              <p:par>
                                <p:cTn id="8" presetID="3" presetClass="entr" presetSubtype="10" dur="500" fill="hold" nodeType="withEffect">
                                  <p:stCondLst>
                                    <p:cond delay="0"/>
                                  </p:stCondLst>
                                  <p:childTnLst>
                                    <p:set>
                                      <p:cBhvr>
                                        <p:cTn id="9" dur="1" fill="hold">
                                          <p:stCondLst>
                                            <p:cond delay="0"/>
                                          </p:stCondLst>
                                        </p:cTn>
                                        <p:tgtEl>
                                          <p:spTgt spid="139"/>
                                        </p:tgtEl>
                                        <p:attrNameLst>
                                          <p:attrName>style.visibility</p:attrName>
                                        </p:attrNameLst>
                                      </p:cBhvr>
                                      <p:to>
                                        <p:strVal val="visible"/>
                                      </p:to>
                                    </p:set>
                                    <p:animEffect transition="in" filter="blinds(horizontal)">
                                      <p:cBhvr>
                                        <p:cTn id="10" dur="500"/>
                                        <p:tgtEl>
                                          <p:spTgt spid="139"/>
                                        </p:tgtEl>
                                      </p:cBhvr>
                                    </p:animEffect>
                                  </p:childTnLst>
                                </p:cTn>
                              </p:par>
                              <p:par>
                                <p:cTn id="11" presetID="3" presetClass="entr" presetSubtype="10" dur="50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3" presetClass="entr" presetSubtype="10" dur="500" fill="hold" nodeType="clickEffect">
                                  <p:stCondLst>
                                    <p:cond delay="0"/>
                                  </p:stCondLst>
                                  <p:childTnLst>
                                    <p:set>
                                      <p:cBhvr>
                                        <p:cTn id="17" dur="1" fill="hold">
                                          <p:stCondLst>
                                            <p:cond delay="0"/>
                                          </p:stCondLst>
                                        </p:cTn>
                                        <p:tgtEl>
                                          <p:spTgt spid="137"/>
                                        </p:tgtEl>
                                        <p:attrNameLst>
                                          <p:attrName>style.visibility</p:attrName>
                                        </p:attrNameLst>
                                      </p:cBhvr>
                                      <p:to>
                                        <p:strVal val="visible"/>
                                      </p:to>
                                    </p:set>
                                    <p:animEffect transition="in" filter="blinds(horizontal)">
                                      <p:cBhvr>
                                        <p:cTn id="18" dur="500"/>
                                        <p:tgtEl>
                                          <p:spTgt spid="137"/>
                                        </p:tgtEl>
                                      </p:cBhvr>
                                    </p:animEffect>
                                  </p:childTnLst>
                                </p:cTn>
                              </p:par>
                              <p:par>
                                <p:cTn id="19" presetID="3" presetClass="entr" presetSubtype="10" dur="50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linds(horizontal)">
                                      <p:cBhvr>
                                        <p:cTn id="21" dur="500"/>
                                        <p:tgtEl>
                                          <p:spTgt spid="5"/>
                                        </p:tgtEl>
                                      </p:cBhvr>
                                    </p:animEffect>
                                  </p:childTnLst>
                                </p:cTn>
                              </p:par>
                            </p:childTnLst>
                          </p:cTn>
                        </p:par>
                      </p:childTnLst>
                    </p:cTn>
                  </p:par>
                  <p:par>
                    <p:cTn id="22" fill="hold" nodeType="clickPar">
                      <p:stCondLst>
                        <p:cond delay="indefinite"/>
                      </p:stCondLst>
                      <p:childTnLst>
                        <p:par>
                          <p:cTn id="23" fill="hold">
                            <p:stCondLst>
                              <p:cond delay="0"/>
                            </p:stCondLst>
                            <p:childTnLst>
                              <p:par>
                                <p:cTn id="24" presetID="3" presetClass="entr" presetSubtype="10" dur="500" fill="hold" nodeType="clickEffect">
                                  <p:stCondLst>
                                    <p:cond delay="0"/>
                                  </p:stCondLst>
                                  <p:childTnLst>
                                    <p:set>
                                      <p:cBhvr>
                                        <p:cTn id="25" dur="1" fill="hold">
                                          <p:stCondLst>
                                            <p:cond delay="0"/>
                                          </p:stCondLst>
                                        </p:cTn>
                                        <p:tgtEl>
                                          <p:spTgt spid="141"/>
                                        </p:tgtEl>
                                        <p:attrNameLst>
                                          <p:attrName>style.visibility</p:attrName>
                                        </p:attrNameLst>
                                      </p:cBhvr>
                                      <p:to>
                                        <p:strVal val="visible"/>
                                      </p:to>
                                    </p:set>
                                    <p:animEffect transition="in" filter="blinds(horizontal)">
                                      <p:cBhvr>
                                        <p:cTn id="26" dur="500"/>
                                        <p:tgtEl>
                                          <p:spTgt spid="141"/>
                                        </p:tgtEl>
                                      </p:cBhvr>
                                    </p:animEffect>
                                  </p:childTnLst>
                                </p:cTn>
                              </p:par>
                              <p:par>
                                <p:cTn id="27" presetID="3" presetClass="entr" presetSubtype="10" dur="50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linds(horizontal)">
                                      <p:cBhvr>
                                        <p:cTn id="29" dur="500"/>
                                        <p:tgtEl>
                                          <p:spTgt spid="6"/>
                                        </p:tgtEl>
                                      </p:cBhvr>
                                    </p:animEffect>
                                  </p:childTnLst>
                                </p:cTn>
                              </p:par>
                            </p:childTnLst>
                          </p:cTn>
                        </p:par>
                      </p:childTnLst>
                    </p:cTn>
                  </p:par>
                  <p:par>
                    <p:cTn id="30" fill="hold" nodeType="clickPar">
                      <p:stCondLst>
                        <p:cond delay="indefinite"/>
                      </p:stCondLst>
                      <p:childTnLst>
                        <p:par>
                          <p:cTn id="31" fill="hold">
                            <p:stCondLst>
                              <p:cond delay="0"/>
                            </p:stCondLst>
                            <p:childTnLst>
                              <p:par>
                                <p:cTn id="32" presetID="3" presetClass="entr" presetSubtype="10" dur="50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linds(horizontal)">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TextBox 6"/>
          <p:cNvSpPr/>
          <p:nvPr>
            <p:custDataLst>
              <p:tags r:id="rId3"/>
            </p:custDataLst>
          </p:nvPr>
        </p:nvSpPr>
        <p:spPr>
          <a:xfrm>
            <a:off x="66675" y="86454"/>
            <a:ext cx="7553245" cy="523220"/>
          </a:xfrm>
          <a:prstGeom prst="rect">
            <a:avLst/>
          </a:prstGeom>
          <a:noFill/>
          <a:ln>
            <a:noFill/>
            <a:miter lim="800000"/>
          </a:ln>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r>
              <a:rPr lang="zh-CN" altLang="en-US" sz="2800" b="1">
                <a:solidFill>
                  <a:srgbClr val="FF0000"/>
                </a:solidFill>
                <a:latin typeface="仿宋" panose="02010609060101010101" pitchFamily="49" charset="-122"/>
                <a:ea typeface="仿宋" panose="02010609060101010101" pitchFamily="49" charset="-122"/>
                <a:cs typeface="Verdana" panose="020b0604030504040204" pitchFamily="34" charset="0"/>
                <a:sym typeface="微软雅黑" panose="020b0503020204020204" pitchFamily="34" charset="-122"/>
              </a:rPr>
              <a:t>功：</a:t>
            </a:r>
            <a:r>
              <a:rPr lang="zh-CN" altLang="en-US" sz="2800" b="1">
                <a:latin typeface="仿宋" panose="02010609060101010101" pitchFamily="49" charset="-122"/>
                <a:ea typeface="仿宋" panose="02010609060101010101" pitchFamily="49" charset="-122"/>
                <a:cs typeface="Verdana" panose="020b0604030504040204" pitchFamily="34" charset="0"/>
              </a:rPr>
              <a:t>农药可以防治病虫害，提高农作物的产量</a:t>
            </a:r>
            <a:endParaRPr lang="zh-CN" altLang="en-US" sz="2800" b="1">
              <a:latin typeface="仿宋" panose="02010609060101010101" pitchFamily="49" charset="-122"/>
              <a:ea typeface="仿宋" panose="02010609060101010101" pitchFamily="49" charset="-122"/>
              <a:cs typeface="Verdana" panose="020b0604030504040204" pitchFamily="34" charset="0"/>
            </a:endParaRPr>
          </a:p>
        </p:txBody>
      </p:sp>
      <p:sp>
        <p:nvSpPr>
          <p:cNvPr id="4" name="TextBox 73"/>
          <p:cNvSpPr/>
          <p:nvPr>
            <p:custDataLst>
              <p:tags r:id="rId4"/>
            </p:custDataLst>
          </p:nvPr>
        </p:nvSpPr>
        <p:spPr>
          <a:xfrm>
            <a:off x="76318" y="685872"/>
            <a:ext cx="9067682" cy="954107"/>
          </a:xfrm>
          <a:prstGeom prst="rect">
            <a:avLst/>
          </a:prstGeom>
          <a:noFill/>
          <a:ln>
            <a:noFill/>
            <a:miter lim="800000"/>
          </a:ln>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spcBef>
                <a:spcPct val="50000"/>
              </a:spcBef>
              <a:buClr>
                <a:srgbClr val="A50021"/>
              </a:buClr>
              <a:buSzPct val="75000"/>
              <a:buFont typeface="Wingdings" panose="05000000000000000000" pitchFamily="2" charset="2"/>
            </a:pPr>
            <a:r>
              <a:rPr lang="zh-CN" altLang="en-US" sz="2800" b="1">
                <a:solidFill>
                  <a:srgbClr val="FF0000"/>
                </a:solidFill>
                <a:latin typeface="仿宋" panose="02010609060101010101" pitchFamily="49" charset="-122"/>
                <a:ea typeface="仿宋" panose="02010609060101010101" pitchFamily="49" charset="-122"/>
                <a:cs typeface="Verdana" panose="020b0604030504040204" pitchFamily="34" charset="0"/>
                <a:sym typeface="微软雅黑" panose="020b0503020204020204" pitchFamily="34" charset="-122"/>
              </a:rPr>
              <a:t>过：</a:t>
            </a:r>
            <a:r>
              <a:rPr lang="zh-CN" altLang="en-US" sz="2800" b="1">
                <a:solidFill>
                  <a:srgbClr val="000000"/>
                </a:solidFill>
                <a:latin typeface="仿宋" panose="02010609060101010101" pitchFamily="49" charset="-122"/>
                <a:ea typeface="仿宋" panose="02010609060101010101" pitchFamily="49" charset="-122"/>
                <a:cs typeface="Verdana" panose="020b0604030504040204" pitchFamily="34" charset="0"/>
                <a:sym typeface="微软雅黑" panose="020b0503020204020204" pitchFamily="34" charset="-122"/>
              </a:rPr>
              <a:t>农药本身是有毒物质，使用不当会带来对自然环境的污染和对人体健康的危害</a:t>
            </a:r>
            <a:endParaRPr lang="zh-CN" altLang="en-US" sz="2800" b="1">
              <a:latin typeface="仿宋" panose="02010609060101010101" pitchFamily="49" charset="-122"/>
              <a:ea typeface="仿宋" panose="02010609060101010101" pitchFamily="49" charset="-122"/>
              <a:cs typeface="Verdana" panose="020b0604030504040204" pitchFamily="34" charset="0"/>
              <a:sym typeface="微软雅黑" panose="020b0503020204020204" pitchFamily="34" charset="-122"/>
            </a:endParaRPr>
          </a:p>
        </p:txBody>
      </p:sp>
      <p:sp>
        <p:nvSpPr>
          <p:cNvPr id="6" name="文本框 4"/>
          <p:cNvSpPr/>
          <p:nvPr>
            <p:custDataLst>
              <p:tags r:id="rId5"/>
            </p:custDataLst>
          </p:nvPr>
        </p:nvSpPr>
        <p:spPr>
          <a:xfrm>
            <a:off x="381111" y="5333950"/>
            <a:ext cx="3657504" cy="523220"/>
          </a:xfrm>
          <a:prstGeom prst="rect">
            <a:avLst/>
          </a:prstGeom>
          <a:noFill/>
          <a:ln>
            <a:noFill/>
            <a:miter lim="800000"/>
          </a:ln>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r>
              <a:rPr lang="zh-CN" altLang="en-US" sz="2800" b="1">
                <a:solidFill>
                  <a:srgbClr val="FF0000"/>
                </a:solidFill>
                <a:latin typeface="仿宋" panose="02010609060101010101" pitchFamily="49" charset="-122"/>
                <a:ea typeface="仿宋" panose="02010609060101010101" pitchFamily="49" charset="-122"/>
                <a:cs typeface="Verdana" panose="020b0604030504040204" pitchFamily="34" charset="0"/>
              </a:rPr>
              <a:t>对症下药、适时用药</a:t>
            </a:r>
            <a:endParaRPr lang="zh-CN" altLang="en-US" sz="2800" b="1">
              <a:solidFill>
                <a:srgbClr val="FF0000"/>
              </a:solidFill>
              <a:latin typeface="仿宋" panose="02010609060101010101" pitchFamily="49" charset="-122"/>
              <a:ea typeface="仿宋" panose="02010609060101010101" pitchFamily="49" charset="-122"/>
              <a:cs typeface="Verdana" panose="020b0604030504040204" pitchFamily="34" charset="0"/>
            </a:endParaRPr>
          </a:p>
        </p:txBody>
      </p:sp>
      <p:pic>
        <p:nvPicPr>
          <p:cNvPr id="7" name="Picture 2"/>
          <p:cNvPicPr>
            <a:picLocks noChangeAspect="1" noChangeArrowheads="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bwMode="auto">
          <a:xfrm>
            <a:off x="4724396" y="4343376"/>
            <a:ext cx="4276725" cy="2441502"/>
          </a:xfrm>
          <a:prstGeom prst="rect">
            <a:avLst/>
          </a:prstGeom>
          <a:noFill/>
          <a:extLst>
            <a:ext uri="{909E8E84-426E-40DD-AFC4-6F175D3DCCD1}">
              <a14:hiddenFill xmlns:a14="http://schemas.microsoft.com/office/drawing/2010/main">
                <a:solidFill>
                  <a:srgbClr val="FFFFFF"/>
                </a:solidFill>
              </a14:hiddenFill>
            </a:ext>
          </a:extLst>
        </p:spPr>
      </p:pic>
      <p:grpSp>
        <p:nvGrpSpPr>
          <p:cNvPr id="9" name="组合 8"/>
          <p:cNvGrpSpPr/>
          <p:nvPr>
            <p:custDataLst>
              <p:tags r:id="rId8"/>
            </p:custDataLst>
          </p:nvPr>
        </p:nvGrpSpPr>
        <p:grpSpPr>
          <a:xfrm>
            <a:off x="76318" y="1828842"/>
            <a:ext cx="9004439" cy="2441502"/>
            <a:chOff x="76318" y="1828842"/>
            <a:chExt cx="9004439" cy="2441502"/>
          </a:xfrm>
        </p:grpSpPr>
        <p:pic>
          <p:nvPicPr>
            <p:cNvPr id="5" name="图片 1"/>
            <p:cNvPicPr>
              <a:picLocks noChangeAspect="1"/>
            </p:cNvPicPr>
            <p:nvPr>
              <p:custDataLst>
                <p:tags r:id="rId10"/>
              </p:custDataLst>
            </p:nvPr>
          </p:nvPicPr>
          <p:blipFill>
            <a:blip r:embed="rId9"/>
            <a:srcRect b="12857"/>
            <a:stretch>
              <a:fillRect/>
            </a:stretch>
          </p:blipFill>
          <p:spPr>
            <a:xfrm>
              <a:off x="3657624" y="1828842"/>
              <a:ext cx="5423133" cy="2438336"/>
            </a:xfrm>
            <a:prstGeom prst="rect">
              <a:avLst/>
            </a:prstGeom>
            <a:noFill/>
            <a:ln>
              <a:noFill/>
              <a:miter lim="800000"/>
            </a:ln>
          </p:spPr>
        </p:pic>
        <p:pic>
          <p:nvPicPr>
            <p:cNvPr id="8" name="图片 7"/>
            <p:cNvPicPr>
              <a:picLocks noChangeAspect="1"/>
            </p:cNvPicPr>
            <p:nvPr>
              <p:custDataLst>
                <p:tags r:id="rId12"/>
              </p:custDataLst>
            </p:nvPr>
          </p:nvPicPr>
          <p:blipFill>
            <a:blip r:embed="rId11"/>
            <a:stretch>
              <a:fillRect/>
            </a:stretch>
          </p:blipFill>
          <p:spPr>
            <a:xfrm>
              <a:off x="76318" y="1828842"/>
              <a:ext cx="3471782" cy="2441502"/>
            </a:xfrm>
            <a:prstGeom prst="rect">
              <a:avLst/>
            </a:prstGeom>
          </p:spPr>
        </p:pic>
      </p:gr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fill="hold"/>
                                        <p:tgtEl>
                                          <p:spTgt spid="3"/>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6" presetClass="entr" presetSubtype="16" dur="50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500" fill="hold"/>
                                        <p:tgtEl>
                                          <p:spTgt spid="4"/>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8" name="文本框 22"/>
          <p:cNvSpPr txBox="1"/>
          <p:nvPr>
            <p:custDataLst>
              <p:tags r:id="rId3"/>
            </p:custDataLst>
          </p:nvPr>
        </p:nvSpPr>
        <p:spPr>
          <a:xfrm>
            <a:off x="106361" y="86454"/>
            <a:ext cx="4541837" cy="523220"/>
          </a:xfrm>
          <a:prstGeom prst="rect">
            <a:avLst/>
          </a:prstGeom>
          <a:noFill/>
          <a:ln w="9525">
            <a:noFill/>
          </a:ln>
        </p:spPr>
        <p:txBody>
          <a:bodyPr anchor="t" anchorCtr="0">
            <a:spAutoFit/>
          </a:bodyPr>
          <a:lstStyle/>
          <a:p>
            <a:r>
              <a:rPr lang="zh-CN" altLang="en-US" sz="2800" b="1">
                <a:latin typeface="仿宋" panose="02010609060101010101" pitchFamily="49" charset="-122"/>
                <a:ea typeface="仿宋" panose="02010609060101010101" pitchFamily="49" charset="-122"/>
              </a:rPr>
              <a:t>农药在自然界中的转移</a:t>
            </a:r>
            <a:endParaRPr lang="zh-CN" altLang="en-US" sz="2800" b="1">
              <a:latin typeface="仿宋" panose="02010609060101010101" pitchFamily="49" charset="-122"/>
              <a:ea typeface="仿宋" panose="02010609060101010101" pitchFamily="49" charset="-122"/>
            </a:endParaRPr>
          </a:p>
        </p:txBody>
      </p:sp>
      <p:pic>
        <p:nvPicPr>
          <p:cNvPr id="9" name="图片 8"/>
          <p:cNvPicPr>
            <a:picLocks noChangeAspect="1"/>
          </p:cNvPicPr>
          <p:nvPr>
            <p:custDataLst>
              <p:tags r:id="rId5"/>
            </p:custDataLst>
          </p:nvPr>
        </p:nvPicPr>
        <p:blipFill>
          <a:blip r:embed="rId4"/>
          <a:stretch>
            <a:fillRect/>
          </a:stretch>
        </p:blipFill>
        <p:spPr>
          <a:xfrm>
            <a:off x="36024" y="762070"/>
            <a:ext cx="9031658" cy="5943534"/>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8212" name="文本框 22"/>
          <p:cNvSpPr txBox="1"/>
          <p:nvPr>
            <p:custDataLst>
              <p:tags r:id="rId3"/>
            </p:custDataLst>
          </p:nvPr>
        </p:nvSpPr>
        <p:spPr>
          <a:xfrm>
            <a:off x="228714" y="228684"/>
            <a:ext cx="1634787" cy="523220"/>
          </a:xfrm>
          <a:prstGeom prst="rect">
            <a:avLst/>
          </a:prstGeom>
          <a:noFill/>
          <a:ln w="9525">
            <a:noFill/>
          </a:ln>
        </p:spPr>
        <p:txBody>
          <a:bodyPr wrap="square" anchor="t" anchorCtr="0">
            <a:spAutoFit/>
          </a:bodyPr>
          <a:lstStyle/>
          <a:p>
            <a:r>
              <a:rPr lang="zh-CN" altLang="en-US" sz="2800" b="1">
                <a:latin typeface="仿宋" panose="02010609060101010101" pitchFamily="49" charset="-122"/>
                <a:ea typeface="仿宋" panose="02010609060101010101" pitchFamily="49" charset="-122"/>
              </a:rPr>
              <a:t>交流讨论</a:t>
            </a:r>
            <a:endParaRPr lang="zh-CN" altLang="en-US" sz="2800" b="1">
              <a:latin typeface="仿宋" panose="02010609060101010101" pitchFamily="49" charset="-122"/>
              <a:ea typeface="仿宋" panose="02010609060101010101" pitchFamily="49" charset="-122"/>
            </a:endParaRPr>
          </a:p>
        </p:txBody>
      </p:sp>
      <p:sp>
        <p:nvSpPr>
          <p:cNvPr id="2" name="矩形 1"/>
          <p:cNvSpPr/>
          <p:nvPr>
            <p:custDataLst>
              <p:tags r:id="rId4"/>
            </p:custDataLst>
          </p:nvPr>
        </p:nvSpPr>
        <p:spPr>
          <a:xfrm>
            <a:off x="204523" y="996042"/>
            <a:ext cx="8634565" cy="1384995"/>
          </a:xfrm>
          <a:prstGeom prst="rect">
            <a:avLst/>
          </a:prstGeom>
        </p:spPr>
        <p:txBody>
          <a:bodyPr wrap="square">
            <a:spAutoFit/>
          </a:bodyPr>
          <a:lstStyle/>
          <a:p>
            <a:pPr>
              <a:lnSpc>
                <a:spcPct val="150000"/>
              </a:lnSpc>
            </a:pPr>
            <a:r>
              <a:rPr lang="zh-CN" altLang="en-US" sz="2800" b="1">
                <a:latin typeface="仿宋" panose="02010609060101010101" pitchFamily="49" charset="-122"/>
                <a:ea typeface="仿宋" panose="02010609060101010101" pitchFamily="49" charset="-122"/>
              </a:rPr>
              <a:t>综合人口数量、耕地面积、粮食产量和环境等因素，讨论化肥和农药的利与弊。</a:t>
            </a:r>
            <a:endParaRPr lang="zh-CN" altLang="en-US" sz="2800" b="1">
              <a:latin typeface="仿宋" panose="02010609060101010101" pitchFamily="49" charset="-122"/>
              <a:ea typeface="仿宋" panose="02010609060101010101" pitchFamily="49" charset="-122"/>
            </a:endParaRPr>
          </a:p>
        </p:txBody>
      </p:sp>
      <p:pic>
        <p:nvPicPr>
          <p:cNvPr id="142" name="图片 141"/>
          <p:cNvPicPr/>
          <p:nvPr>
            <p:custDataLst>
              <p:tags r:id="rId6"/>
            </p:custDataLst>
          </p:nvPr>
        </p:nvPicPr>
        <p:blipFill>
          <a:blip r:embed="rId5"/>
          <a:stretch>
            <a:fillRect/>
          </a:stretch>
        </p:blipFill>
        <p:spPr>
          <a:xfrm>
            <a:off x="2084070" y="2840355"/>
            <a:ext cx="4213384" cy="3529330"/>
          </a:xfrm>
          <a:prstGeom prst="roundRect">
            <a:avLst/>
          </a:prstGeom>
          <a:noFill/>
          <a:ln w="9525">
            <a:solidFill>
              <a:schemeClr val="accent1"/>
            </a:solidFill>
            <a:prstDash val="dash"/>
          </a:ln>
        </p:spPr>
      </p:pic>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8129" name="标题 108545"/>
          <p:cNvSpPr>
            <a:spLocks noGrp="1" noRot="1" noChangeArrowheads="1"/>
          </p:cNvSpPr>
          <p:nvPr>
            <p:ph type="title" idx="4294967295"/>
            <p:custDataLst>
              <p:tags r:id="rId3"/>
            </p:custDataLst>
          </p:nvPr>
        </p:nvSpPr>
        <p:spPr>
          <a:xfrm>
            <a:off x="4654550" y="125413"/>
            <a:ext cx="4032250" cy="1143000"/>
          </a:xfrm>
        </p:spPr>
        <p:txBody>
          <a:bodyPr/>
          <a:lstStyle/>
          <a:p>
            <a:r>
              <a:rPr lang="zh-CN" altLang="en-US" b="1" smtClean="0">
                <a:latin typeface="仿宋" panose="02010609060101010101" pitchFamily="49" charset="-122"/>
                <a:ea typeface="仿宋" panose="02010609060101010101" pitchFamily="49" charset="-122"/>
              </a:rPr>
              <a:t>想一想</a:t>
            </a:r>
            <a:endParaRPr lang="zh-CN" altLang="en-US" b="1" smtClean="0">
              <a:latin typeface="仿宋" panose="02010609060101010101" pitchFamily="49" charset="-122"/>
              <a:ea typeface="仿宋" panose="02010609060101010101" pitchFamily="49" charset="-122"/>
            </a:endParaRPr>
          </a:p>
        </p:txBody>
      </p:sp>
      <p:sp>
        <p:nvSpPr>
          <p:cNvPr id="48130" name="文本占位符 108546"/>
          <p:cNvSpPr>
            <a:spLocks noGrp="1" noRot="1" noChangeArrowheads="1"/>
          </p:cNvSpPr>
          <p:nvPr>
            <p:ph idx="4294967295"/>
            <p:custDataLst>
              <p:tags r:id="rId4"/>
            </p:custDataLst>
          </p:nvPr>
        </p:nvSpPr>
        <p:spPr>
          <a:xfrm>
            <a:off x="4437063" y="1268413"/>
            <a:ext cx="4630737" cy="1584325"/>
          </a:xfrm>
        </p:spPr>
        <p:txBody>
          <a:bodyPr/>
          <a:lstStyle/>
          <a:p>
            <a:r>
              <a:rPr lang="zh-CN" altLang="en-US" b="1" smtClean="0">
                <a:latin typeface="仿宋" panose="02010609060101010101" pitchFamily="49" charset="-122"/>
                <a:ea typeface="仿宋" panose="02010609060101010101" pitchFamily="49" charset="-122"/>
              </a:rPr>
              <a:t>下列植株的症状说明缺乏氮、磷、钾元素中哪种元素？</a:t>
            </a:r>
            <a:endParaRPr lang="zh-CN" altLang="en-US" b="1" smtClean="0">
              <a:latin typeface="仿宋" panose="02010609060101010101" pitchFamily="49" charset="-122"/>
              <a:ea typeface="仿宋" panose="02010609060101010101" pitchFamily="49" charset="-122"/>
            </a:endParaRPr>
          </a:p>
        </p:txBody>
      </p:sp>
      <p:pic>
        <p:nvPicPr>
          <p:cNvPr id="48131" name="图片 108547" descr="N-deficiency%20symptom"/>
          <p:cNvPicPr>
            <a:picLocks noChangeAspect="1" noChangeArrowheads="1"/>
          </p:cNvPicPr>
          <p:nvPr>
            <p:custDataLst>
              <p:tags r:id="rId6"/>
            </p:custDataLst>
          </p:nvPr>
        </p:nvPicPr>
        <p:blipFill>
          <a:blip r:embed="rId5"/>
          <a:stretch>
            <a:fillRect/>
          </a:stretch>
        </p:blipFill>
        <p:spPr bwMode="auto">
          <a:xfrm>
            <a:off x="179388" y="3625850"/>
            <a:ext cx="4176712" cy="3168650"/>
          </a:xfrm>
          <a:prstGeom prst="rect">
            <a:avLst/>
          </a:prstGeom>
          <a:noFill/>
          <a:ln w="9525">
            <a:noFill/>
            <a:miter lim="800000"/>
          </a:ln>
        </p:spPr>
      </p:pic>
      <p:pic>
        <p:nvPicPr>
          <p:cNvPr id="48132" name="图片 108548" descr="t6"/>
          <p:cNvPicPr>
            <a:picLocks noChangeAspect="1" noChangeArrowheads="1"/>
          </p:cNvPicPr>
          <p:nvPr>
            <p:custDataLst>
              <p:tags r:id="rId8"/>
            </p:custDataLst>
          </p:nvPr>
        </p:nvPicPr>
        <p:blipFill>
          <a:blip r:embed="rId7"/>
          <a:stretch>
            <a:fillRect/>
          </a:stretch>
        </p:blipFill>
        <p:spPr bwMode="auto">
          <a:xfrm>
            <a:off x="4643438" y="3387725"/>
            <a:ext cx="4284662" cy="3425825"/>
          </a:xfrm>
          <a:prstGeom prst="rect">
            <a:avLst/>
          </a:prstGeom>
          <a:noFill/>
          <a:ln w="9525">
            <a:noFill/>
            <a:miter lim="800000"/>
          </a:ln>
        </p:spPr>
      </p:pic>
      <p:graphicFrame>
        <p:nvGraphicFramePr>
          <p:cNvPr id="48133" name="对象 108549"/>
          <p:cNvGraphicFramePr>
            <a:graphicFrameLocks noChangeAspect="1"/>
          </p:cNvGraphicFramePr>
          <p:nvPr>
            <p:custDataLst>
              <p:tags r:id="rId9"/>
            </p:custDataLst>
          </p:nvPr>
        </p:nvGraphicFramePr>
        <p:xfrm>
          <a:off x="179388" y="260350"/>
          <a:ext cx="4176712" cy="3087688"/>
        </p:xfrm>
        <a:graphic>
          <a:graphicData uri="http://schemas.openxmlformats.org/presentationml/2006/ole">
            <mc:AlternateContent>
              <mc:Choice xmlns:v="urn:schemas-microsoft-com:vml" Requires="v">
                <p:oleObj spid="_x0000_s1038" r:id="rId10" imgW="6105525" imgH="4514850" progId="PBrush">
                  <p:embed/>
                </p:oleObj>
              </mc:Choice>
              <mc:Fallback>
                <p:oleObj r:id="rId10" imgW="6105525" imgH="4514850" progId="PBrush">
                  <p:embed/>
                  <p:pic>
                    <p:nvPicPr>
                      <p:cNvPr id="0" name="OLE substitute image"/>
                      <p:cNvPicPr/>
                      <p:nvPr/>
                    </p:nvPicPr>
                    <p:blipFill>
                      <a:blip r:embed="rId11"/>
                      <a:stretch>
                        <a:fillRect/>
                      </a:stretch>
                    </p:blipFill>
                    <p:spPr>
                      <a:xfrm>
                        <a:off x="179388" y="260350"/>
                        <a:ext cx="4176712" cy="3087688"/>
                      </a:xfrm>
                      <a:prstGeom prst="rect">
                        <a:avLst/>
                      </a:prstGeom>
                      <a:noFill/>
                    </p:spPr>
                  </p:pic>
                </p:oleObj>
              </mc:Fallback>
            </mc:AlternateContent>
          </a:graphicData>
        </a:graphic>
      </p:graphicFrame>
      <p:sp>
        <p:nvSpPr>
          <p:cNvPr id="108551" name="文本框 108550"/>
          <p:cNvSpPr txBox="1">
            <a:spLocks noChangeArrowheads="1"/>
          </p:cNvSpPr>
          <p:nvPr>
            <p:custDataLst>
              <p:tags r:id="rId12"/>
            </p:custDataLst>
          </p:nvPr>
        </p:nvSpPr>
        <p:spPr bwMode="auto">
          <a:xfrm>
            <a:off x="1403350" y="298450"/>
            <a:ext cx="1008609" cy="584775"/>
          </a:xfrm>
          <a:prstGeom prst="rect">
            <a:avLst/>
          </a:prstGeom>
          <a:solidFill>
            <a:schemeClr val="bg1"/>
          </a:solidFill>
          <a:ln w="9525">
            <a:noFill/>
            <a:miter lim="800000"/>
          </a:ln>
          <a:effectLst>
            <a:outerShdw dist="12700" dir="16200000" algn="ctr" rotWithShape="0">
              <a:schemeClr val="tx1">
                <a:alpha val="50000"/>
              </a:schemeClr>
            </a:outerShdw>
          </a:effectLst>
        </p:spPr>
        <p:txBody>
          <a:bodyPr wrap="none">
            <a:spAutoFit/>
          </a:bodyPr>
          <a:lstStyle/>
          <a:p>
            <a:r>
              <a:rPr lang="zh-CN" altLang="en-US" sz="3200" b="1">
                <a:latin typeface="仿宋" panose="02010609060101010101" pitchFamily="49" charset="-122"/>
                <a:ea typeface="仿宋" panose="02010609060101010101" pitchFamily="49" charset="-122"/>
              </a:rPr>
              <a:t>缺钾</a:t>
            </a:r>
            <a:endParaRPr lang="zh-CN" altLang="en-US" sz="3200" b="1">
              <a:latin typeface="仿宋" panose="02010609060101010101" pitchFamily="49" charset="-122"/>
              <a:ea typeface="仿宋" panose="02010609060101010101" pitchFamily="49" charset="-122"/>
            </a:endParaRPr>
          </a:p>
        </p:txBody>
      </p:sp>
      <p:sp>
        <p:nvSpPr>
          <p:cNvPr id="108552" name="文本框 108551"/>
          <p:cNvSpPr txBox="1">
            <a:spLocks noChangeArrowheads="1"/>
          </p:cNvSpPr>
          <p:nvPr>
            <p:custDataLst>
              <p:tags r:id="rId13"/>
            </p:custDataLst>
          </p:nvPr>
        </p:nvSpPr>
        <p:spPr bwMode="auto">
          <a:xfrm>
            <a:off x="1433513" y="3644900"/>
            <a:ext cx="1008609" cy="584775"/>
          </a:xfrm>
          <a:prstGeom prst="rect">
            <a:avLst/>
          </a:prstGeom>
          <a:solidFill>
            <a:schemeClr val="bg1"/>
          </a:solidFill>
          <a:ln w="9525">
            <a:noFill/>
            <a:miter lim="800000"/>
          </a:ln>
          <a:effectLst>
            <a:outerShdw dist="12700" dir="16200000" algn="ctr" rotWithShape="0">
              <a:schemeClr val="tx1">
                <a:alpha val="50000"/>
              </a:schemeClr>
            </a:outerShdw>
          </a:effectLst>
        </p:spPr>
        <p:txBody>
          <a:bodyPr wrap="none">
            <a:spAutoFit/>
          </a:bodyPr>
          <a:lstStyle/>
          <a:p>
            <a:r>
              <a:rPr lang="zh-CN" altLang="en-US" sz="3200" b="1">
                <a:latin typeface="仿宋" panose="02010609060101010101" pitchFamily="49" charset="-122"/>
                <a:ea typeface="仿宋" panose="02010609060101010101" pitchFamily="49" charset="-122"/>
              </a:rPr>
              <a:t>缺氮</a:t>
            </a:r>
            <a:endParaRPr lang="zh-CN" altLang="en-US" sz="3200" b="1">
              <a:latin typeface="仿宋" panose="02010609060101010101" pitchFamily="49" charset="-122"/>
              <a:ea typeface="仿宋" panose="02010609060101010101" pitchFamily="49" charset="-122"/>
            </a:endParaRPr>
          </a:p>
        </p:txBody>
      </p:sp>
      <p:sp>
        <p:nvSpPr>
          <p:cNvPr id="108553" name="文本框 108552"/>
          <p:cNvSpPr txBox="1">
            <a:spLocks noChangeArrowheads="1"/>
          </p:cNvSpPr>
          <p:nvPr>
            <p:custDataLst>
              <p:tags r:id="rId14"/>
            </p:custDataLst>
          </p:nvPr>
        </p:nvSpPr>
        <p:spPr bwMode="auto">
          <a:xfrm>
            <a:off x="6367463" y="3429000"/>
            <a:ext cx="1008609" cy="584775"/>
          </a:xfrm>
          <a:prstGeom prst="rect">
            <a:avLst/>
          </a:prstGeom>
          <a:solidFill>
            <a:schemeClr val="bg1"/>
          </a:solidFill>
          <a:ln w="9525">
            <a:noFill/>
            <a:miter lim="800000"/>
          </a:ln>
          <a:effectLst>
            <a:outerShdw dist="12700" dir="16200000" algn="ctr" rotWithShape="0">
              <a:schemeClr val="tx1">
                <a:alpha val="50000"/>
              </a:schemeClr>
            </a:outerShdw>
          </a:effectLst>
        </p:spPr>
        <p:txBody>
          <a:bodyPr wrap="none">
            <a:spAutoFit/>
          </a:bodyPr>
          <a:lstStyle/>
          <a:p>
            <a:r>
              <a:rPr lang="zh-CN" altLang="en-US" sz="3200" b="1">
                <a:latin typeface="仿宋" panose="02010609060101010101" pitchFamily="49" charset="-122"/>
                <a:ea typeface="仿宋" panose="02010609060101010101" pitchFamily="49" charset="-122"/>
              </a:rPr>
              <a:t>缺磷</a:t>
            </a:r>
            <a:endParaRPr lang="zh-CN" altLang="en-US" sz="3200" b="1">
              <a:latin typeface="仿宋" panose="02010609060101010101" pitchFamily="49" charset="-122"/>
              <a:ea typeface="仿宋" panose="02010609060101010101" pitchFamily="49" charset="-122"/>
            </a:endParaRPr>
          </a:p>
        </p:txBody>
      </p:sp>
      <p:sp>
        <p:nvSpPr>
          <p:cNvPr id="108554" name="矩形 108553"/>
          <p:cNvSpPr>
            <a:spLocks noChangeArrowheads="1"/>
          </p:cNvSpPr>
          <p:nvPr>
            <p:custDataLst>
              <p:tags r:id="rId15"/>
            </p:custDataLst>
          </p:nvPr>
        </p:nvSpPr>
        <p:spPr bwMode="auto">
          <a:xfrm>
            <a:off x="4970463" y="5943600"/>
            <a:ext cx="3816350" cy="830997"/>
          </a:xfrm>
          <a:prstGeom prst="rect">
            <a:avLst/>
          </a:prstGeom>
          <a:solidFill>
            <a:schemeClr val="bg1"/>
          </a:solidFill>
          <a:ln w="9525">
            <a:noFill/>
            <a:miter lim="800000"/>
          </a:ln>
        </p:spPr>
        <p:txBody>
          <a:bodyPr>
            <a:spAutoFit/>
          </a:bodyPr>
          <a:lstStyle/>
          <a:p>
            <a:pPr>
              <a:buClr>
                <a:schemeClr val="bg1"/>
              </a:buClr>
            </a:pPr>
            <a:r>
              <a:rPr lang="zh-CN" altLang="en-US" sz="2400" b="1">
                <a:solidFill>
                  <a:srgbClr val="000000"/>
                </a:solidFill>
                <a:latin typeface="仿宋" panose="02010609060101010101" pitchFamily="49" charset="-122"/>
                <a:ea typeface="仿宋" panose="02010609060101010101" pitchFamily="49" charset="-122"/>
              </a:rPr>
              <a:t>植株特别</a:t>
            </a:r>
            <a:r>
              <a:rPr lang="zh-CN" altLang="en-US" sz="2400" b="1">
                <a:solidFill>
                  <a:srgbClr val="CC0066"/>
                </a:solidFill>
                <a:latin typeface="仿宋" panose="02010609060101010101" pitchFamily="49" charset="-122"/>
                <a:ea typeface="仿宋" panose="02010609060101010101" pitchFamily="49" charset="-122"/>
              </a:rPr>
              <a:t>矮小</a:t>
            </a:r>
            <a:r>
              <a:rPr lang="zh-CN" altLang="en-US" sz="2400" b="1">
                <a:solidFill>
                  <a:srgbClr val="000000"/>
                </a:solidFill>
                <a:latin typeface="仿宋" panose="02010609060101010101" pitchFamily="49" charset="-122"/>
                <a:ea typeface="仿宋" panose="02010609060101010101" pitchFamily="49" charset="-122"/>
              </a:rPr>
              <a:t>，叶片呈暗绿色，并出现</a:t>
            </a:r>
            <a:r>
              <a:rPr lang="zh-CN" altLang="en-US" sz="2400" b="1">
                <a:solidFill>
                  <a:srgbClr val="CC0066"/>
                </a:solidFill>
                <a:latin typeface="仿宋" panose="02010609060101010101" pitchFamily="49" charset="-122"/>
                <a:ea typeface="仿宋" panose="02010609060101010101" pitchFamily="49" charset="-122"/>
              </a:rPr>
              <a:t>紫色</a:t>
            </a:r>
            <a:endParaRPr lang="zh-CN" altLang="en-US" sz="2400" b="1">
              <a:solidFill>
                <a:srgbClr val="CC0066"/>
              </a:solidFill>
              <a:latin typeface="仿宋" panose="02010609060101010101" pitchFamily="49" charset="-122"/>
              <a:ea typeface="仿宋" panose="02010609060101010101" pitchFamily="49" charset="-122"/>
            </a:endParaRPr>
          </a:p>
        </p:txBody>
      </p:sp>
      <p:sp>
        <p:nvSpPr>
          <p:cNvPr id="108555" name="矩形 108554"/>
          <p:cNvSpPr>
            <a:spLocks noChangeArrowheads="1"/>
          </p:cNvSpPr>
          <p:nvPr>
            <p:custDataLst>
              <p:tags r:id="rId16"/>
            </p:custDataLst>
          </p:nvPr>
        </p:nvSpPr>
        <p:spPr bwMode="auto">
          <a:xfrm>
            <a:off x="215900" y="2438400"/>
            <a:ext cx="4105275" cy="830997"/>
          </a:xfrm>
          <a:prstGeom prst="rect">
            <a:avLst/>
          </a:prstGeom>
          <a:solidFill>
            <a:schemeClr val="bg1"/>
          </a:solidFill>
          <a:ln w="9525">
            <a:noFill/>
            <a:miter lim="800000"/>
          </a:ln>
        </p:spPr>
        <p:txBody>
          <a:bodyPr>
            <a:spAutoFit/>
          </a:bodyPr>
          <a:lstStyle/>
          <a:p>
            <a:pPr>
              <a:spcBef>
                <a:spcPct val="20000"/>
              </a:spcBef>
              <a:buClr>
                <a:schemeClr val="accent2"/>
              </a:buClr>
              <a:buSzPct val="80000"/>
              <a:buFont typeface="Wingdings" panose="05000000000000000000" pitchFamily="2" charset="2"/>
              <a:buNone/>
            </a:pPr>
            <a:r>
              <a:rPr lang="zh-CN" altLang="en-US" sz="2400" b="1">
                <a:solidFill>
                  <a:srgbClr val="000000"/>
                </a:solidFill>
                <a:latin typeface="仿宋" panose="02010609060101010101" pitchFamily="49" charset="-122"/>
                <a:ea typeface="仿宋" panose="02010609060101010101" pitchFamily="49" charset="-122"/>
              </a:rPr>
              <a:t>茎秆软弱，</a:t>
            </a:r>
            <a:r>
              <a:rPr lang="zh-CN" altLang="en-US" sz="2400" b="1">
                <a:solidFill>
                  <a:srgbClr val="CC0066"/>
                </a:solidFill>
                <a:latin typeface="仿宋" panose="02010609060101010101" pitchFamily="49" charset="-122"/>
                <a:ea typeface="仿宋" panose="02010609060101010101" pitchFamily="49" charset="-122"/>
              </a:rPr>
              <a:t>易倒伏</a:t>
            </a:r>
            <a:r>
              <a:rPr lang="zh-CN" altLang="en-US" sz="2400" b="1">
                <a:solidFill>
                  <a:srgbClr val="000000"/>
                </a:solidFill>
                <a:latin typeface="仿宋" panose="02010609060101010101" pitchFamily="49" charset="-122"/>
                <a:ea typeface="仿宋" panose="02010609060101010101" pitchFamily="49" charset="-122"/>
              </a:rPr>
              <a:t>，叶片边缘和尖端呈褐色，</a:t>
            </a:r>
            <a:r>
              <a:rPr lang="zh-CN" altLang="en-US" sz="2400" b="1">
                <a:solidFill>
                  <a:srgbClr val="CC0066"/>
                </a:solidFill>
                <a:latin typeface="仿宋" panose="02010609060101010101" pitchFamily="49" charset="-122"/>
                <a:ea typeface="仿宋" panose="02010609060101010101" pitchFamily="49" charset="-122"/>
              </a:rPr>
              <a:t>逐渐焦枯</a:t>
            </a:r>
            <a:endParaRPr lang="zh-CN" altLang="en-US" sz="2400" b="1">
              <a:solidFill>
                <a:srgbClr val="CC0066"/>
              </a:solidFill>
              <a:latin typeface="仿宋" panose="02010609060101010101" pitchFamily="49" charset="-122"/>
              <a:ea typeface="仿宋" panose="02010609060101010101" pitchFamily="49" charset="-122"/>
            </a:endParaRPr>
          </a:p>
        </p:txBody>
      </p:sp>
      <p:sp>
        <p:nvSpPr>
          <p:cNvPr id="108556" name="矩形 108555"/>
          <p:cNvSpPr>
            <a:spLocks noChangeArrowheads="1"/>
          </p:cNvSpPr>
          <p:nvPr>
            <p:custDataLst>
              <p:tags r:id="rId17"/>
            </p:custDataLst>
          </p:nvPr>
        </p:nvSpPr>
        <p:spPr bwMode="auto">
          <a:xfrm>
            <a:off x="285750" y="5930900"/>
            <a:ext cx="3960813" cy="830997"/>
          </a:xfrm>
          <a:prstGeom prst="rect">
            <a:avLst/>
          </a:prstGeom>
          <a:solidFill>
            <a:schemeClr val="bg1"/>
          </a:solidFill>
          <a:ln w="9525">
            <a:noFill/>
            <a:miter lim="800000"/>
          </a:ln>
        </p:spPr>
        <p:txBody>
          <a:bodyPr>
            <a:spAutoFit/>
          </a:bodyPr>
          <a:lstStyle/>
          <a:p>
            <a:pPr>
              <a:buClr>
                <a:schemeClr val="bg1"/>
              </a:buClr>
            </a:pPr>
            <a:r>
              <a:rPr lang="zh-CN" altLang="en-US" sz="2400" b="1">
                <a:solidFill>
                  <a:srgbClr val="000000"/>
                </a:solidFill>
                <a:latin typeface="仿宋" panose="02010609060101010101" pitchFamily="49" charset="-122"/>
                <a:ea typeface="仿宋" panose="02010609060101010101" pitchFamily="49" charset="-122"/>
              </a:rPr>
              <a:t>植株矮小瘦弱，</a:t>
            </a:r>
            <a:r>
              <a:rPr lang="zh-CN" altLang="en-US" sz="2400" b="1">
                <a:solidFill>
                  <a:srgbClr val="CC0066"/>
                </a:solidFill>
                <a:latin typeface="仿宋" panose="02010609060101010101" pitchFamily="49" charset="-122"/>
                <a:ea typeface="仿宋" panose="02010609060101010101" pitchFamily="49" charset="-122"/>
              </a:rPr>
              <a:t>叶片发黄</a:t>
            </a:r>
            <a:r>
              <a:rPr lang="zh-CN" altLang="en-US" sz="2400" b="1">
                <a:solidFill>
                  <a:srgbClr val="000000"/>
                </a:solidFill>
                <a:latin typeface="仿宋" panose="02010609060101010101" pitchFamily="49" charset="-122"/>
                <a:ea typeface="仿宋" panose="02010609060101010101" pitchFamily="49" charset="-122"/>
              </a:rPr>
              <a:t>，严重时叶脉呈淡棕色</a:t>
            </a:r>
            <a:endParaRPr lang="zh-CN" altLang="en-US" sz="2400" b="1">
              <a:solidFill>
                <a:srgbClr val="000000"/>
              </a:solidFill>
              <a:latin typeface="仿宋" panose="02010609060101010101" pitchFamily="49" charset="-122"/>
              <a:ea typeface="仿宋" panose="02010609060101010101"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08551"/>
                                        </p:tgtEl>
                                        <p:attrNameLst>
                                          <p:attrName>style.visibility</p:attrName>
                                        </p:attrNameLst>
                                      </p:cBhvr>
                                      <p:to>
                                        <p:strVal val="visible"/>
                                      </p:to>
                                    </p:set>
                                    <p:animEffect transition="in" filter="blinds(horizontal)">
                                      <p:cBhvr>
                                        <p:cTn id="7" dur="500"/>
                                        <p:tgtEl>
                                          <p:spTgt spid="108551"/>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108555"/>
                                        </p:tgtEl>
                                        <p:attrNameLst>
                                          <p:attrName>style.visibility</p:attrName>
                                        </p:attrNameLst>
                                      </p:cBhvr>
                                      <p:to>
                                        <p:strVal val="visible"/>
                                      </p:to>
                                    </p:set>
                                    <p:animEffect transition="in" filter="blinds(horizontal)">
                                      <p:cBhvr>
                                        <p:cTn id="12" dur="500"/>
                                        <p:tgtEl>
                                          <p:spTgt spid="108555"/>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108552"/>
                                        </p:tgtEl>
                                        <p:attrNameLst>
                                          <p:attrName>style.visibility</p:attrName>
                                        </p:attrNameLst>
                                      </p:cBhvr>
                                      <p:to>
                                        <p:strVal val="visible"/>
                                      </p:to>
                                    </p:set>
                                    <p:animEffect transition="in" filter="blinds(horizontal)">
                                      <p:cBhvr>
                                        <p:cTn id="17" dur="500"/>
                                        <p:tgtEl>
                                          <p:spTgt spid="108552"/>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grpId="0" nodeType="clickEffect">
                                  <p:stCondLst>
                                    <p:cond delay="0"/>
                                  </p:stCondLst>
                                  <p:childTnLst>
                                    <p:set>
                                      <p:cBhvr>
                                        <p:cTn id="21" dur="1" fill="hold">
                                          <p:stCondLst>
                                            <p:cond delay="0"/>
                                          </p:stCondLst>
                                        </p:cTn>
                                        <p:tgtEl>
                                          <p:spTgt spid="108556"/>
                                        </p:tgtEl>
                                        <p:attrNameLst>
                                          <p:attrName>style.visibility</p:attrName>
                                        </p:attrNameLst>
                                      </p:cBhvr>
                                      <p:to>
                                        <p:strVal val="visible"/>
                                      </p:to>
                                    </p:set>
                                    <p:animEffect transition="in" filter="blinds(horizontal)">
                                      <p:cBhvr>
                                        <p:cTn id="22" dur="500"/>
                                        <p:tgtEl>
                                          <p:spTgt spid="108556"/>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3" presetClass="entr" presetSubtype="10" dur="500" fill="hold" grpId="0" nodeType="clickEffect">
                                  <p:stCondLst>
                                    <p:cond delay="0"/>
                                  </p:stCondLst>
                                  <p:childTnLst>
                                    <p:set>
                                      <p:cBhvr>
                                        <p:cTn id="26" dur="1" fill="hold">
                                          <p:stCondLst>
                                            <p:cond delay="0"/>
                                          </p:stCondLst>
                                        </p:cTn>
                                        <p:tgtEl>
                                          <p:spTgt spid="108553"/>
                                        </p:tgtEl>
                                        <p:attrNameLst>
                                          <p:attrName>style.visibility</p:attrName>
                                        </p:attrNameLst>
                                      </p:cBhvr>
                                      <p:to>
                                        <p:strVal val="visible"/>
                                      </p:to>
                                    </p:set>
                                    <p:animEffect transition="in" filter="blinds(horizontal)">
                                      <p:cBhvr>
                                        <p:cTn id="27" dur="500"/>
                                        <p:tgtEl>
                                          <p:spTgt spid="108553"/>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3" presetClass="entr" presetSubtype="10" dur="500" fill="hold" grpId="0" nodeType="clickEffect">
                                  <p:stCondLst>
                                    <p:cond delay="0"/>
                                  </p:stCondLst>
                                  <p:childTnLst>
                                    <p:set>
                                      <p:cBhvr>
                                        <p:cTn id="31" dur="1" fill="hold">
                                          <p:stCondLst>
                                            <p:cond delay="0"/>
                                          </p:stCondLst>
                                        </p:cTn>
                                        <p:tgtEl>
                                          <p:spTgt spid="108554"/>
                                        </p:tgtEl>
                                        <p:attrNameLst>
                                          <p:attrName>style.visibility</p:attrName>
                                        </p:attrNameLst>
                                      </p:cBhvr>
                                      <p:to>
                                        <p:strVal val="visible"/>
                                      </p:to>
                                    </p:set>
                                    <p:animEffect transition="in" filter="blinds(horizontal)">
                                      <p:cBhvr>
                                        <p:cTn id="32" dur="500"/>
                                        <p:tgtEl>
                                          <p:spTgt spid="108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1" grpId="0"/>
      <p:bldP spid="108552" grpId="0"/>
      <p:bldP spid="108553" grpId="0"/>
      <p:bldP spid="108554" grpId="0"/>
      <p:bldP spid="108555" grpId="0"/>
      <p:bldP spid="108556" grpId="0"/>
    </p:bld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p:cNvSpPr/>
          <p:nvPr>
            <p:custDataLst>
              <p:tags r:id="rId3"/>
            </p:custDataLst>
          </p:nvPr>
        </p:nvSpPr>
        <p:spPr>
          <a:xfrm>
            <a:off x="53975" y="79375"/>
            <a:ext cx="2032000" cy="523220"/>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r>
              <a:rPr lang="zh-CN" altLang="en-US" sz="2800" b="1">
                <a:latin typeface="仿宋" panose="02010609060101010101" pitchFamily="49" charset="-122"/>
                <a:ea typeface="仿宋" panose="02010609060101010101" pitchFamily="49" charset="-122"/>
              </a:rPr>
              <a:t>课堂练习</a:t>
            </a:r>
            <a:endParaRPr lang="zh-CN" altLang="en-US" sz="2800" b="1">
              <a:latin typeface="仿宋" panose="02010609060101010101" pitchFamily="49" charset="-122"/>
              <a:ea typeface="仿宋" panose="02010609060101010101" pitchFamily="49" charset="-122"/>
            </a:endParaRPr>
          </a:p>
        </p:txBody>
      </p:sp>
      <p:sp>
        <p:nvSpPr>
          <p:cNvPr id="3" name="Text Box 2"/>
          <p:cNvSpPr/>
          <p:nvPr>
            <p:custDataLst>
              <p:tags r:id="rId4"/>
            </p:custDataLst>
          </p:nvPr>
        </p:nvSpPr>
        <p:spPr>
          <a:xfrm>
            <a:off x="161925" y="723900"/>
            <a:ext cx="8753361" cy="2400657"/>
          </a:xfrm>
          <a:prstGeom prst="rect">
            <a:avLst/>
          </a:prstGeom>
          <a:noFill/>
          <a:ln>
            <a:noFill/>
            <a:miter lim="800000"/>
          </a:ln>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lvl="0" eaLnBrk="1" hangingPunct="1">
              <a:lnSpc>
                <a:spcPts val="4460"/>
              </a:lnSpc>
            </a:pPr>
            <a:r>
              <a:rPr lang="en-US" altLang="zh-CN" sz="2800" b="1">
                <a:latin typeface="仿宋" panose="02010609060101010101" pitchFamily="49" charset="-122"/>
                <a:ea typeface="仿宋" panose="02010609060101010101" pitchFamily="49" charset="-122"/>
              </a:rPr>
              <a:t>1</a:t>
            </a:r>
            <a:r>
              <a:rPr lang="zh-CN" altLang="zh-CN" sz="2800" b="1">
                <a:latin typeface="仿宋" panose="02010609060101010101" pitchFamily="49" charset="-122"/>
                <a:ea typeface="仿宋" panose="02010609060101010101" pitchFamily="49" charset="-122"/>
              </a:rPr>
              <a:t>、下列化肥中有一种与其他三种不是一类的是按所含营养元素分</a:t>
            </a:r>
            <a:r>
              <a:rPr lang="zh-CN" altLang="zh-CN" sz="2800" b="1" smtClean="0">
                <a:latin typeface="仿宋" panose="02010609060101010101" pitchFamily="49" charset="-122"/>
                <a:ea typeface="仿宋" panose="02010609060101010101" pitchFamily="49" charset="-122"/>
              </a:rPr>
              <a:t>类</a:t>
            </a:r>
            <a:r>
              <a:rPr lang="zh-CN" altLang="en-US" sz="2800" b="1" smtClean="0">
                <a:latin typeface="仿宋" panose="02010609060101010101" pitchFamily="49" charset="-122"/>
                <a:ea typeface="仿宋" panose="02010609060101010101" pitchFamily="49" charset="-122"/>
              </a:rPr>
              <a:t>（    ）</a:t>
            </a:r>
            <a:endParaRPr lang="zh-CN" altLang="zh-CN" sz="2800" b="1">
              <a:latin typeface="仿宋" panose="02010609060101010101" pitchFamily="49" charset="-122"/>
              <a:ea typeface="仿宋" panose="02010609060101010101" pitchFamily="49" charset="-122"/>
            </a:endParaRPr>
          </a:p>
          <a:p>
            <a:pPr marL="0" lvl="0" indent="0" eaLnBrk="1" hangingPunct="1">
              <a:lnSpc>
                <a:spcPts val="4460"/>
              </a:lnSpc>
            </a:pPr>
            <a:endParaRPr lang="zh-CN" altLang="zh-CN" sz="2800" b="1">
              <a:latin typeface="仿宋" panose="02010609060101010101" pitchFamily="49" charset="-122"/>
              <a:ea typeface="仿宋" panose="02010609060101010101" pitchFamily="49" charset="-122"/>
            </a:endParaRPr>
          </a:p>
          <a:p>
            <a:pPr marL="0" lvl="0" indent="0" eaLnBrk="1" hangingPunct="1">
              <a:lnSpc>
                <a:spcPts val="4460"/>
              </a:lnSpc>
            </a:pPr>
            <a:endParaRPr lang="zh-CN" altLang="zh-CN" sz="2800" b="1">
              <a:latin typeface="仿宋" panose="02010609060101010101" pitchFamily="49" charset="-122"/>
              <a:ea typeface="仿宋" panose="02010609060101010101" pitchFamily="49" charset="-122"/>
            </a:endParaRPr>
          </a:p>
        </p:txBody>
      </p:sp>
      <p:sp>
        <p:nvSpPr>
          <p:cNvPr id="4" name="文本框 1"/>
          <p:cNvSpPr/>
          <p:nvPr>
            <p:custDataLst>
              <p:tags r:id="rId5"/>
            </p:custDataLst>
          </p:nvPr>
        </p:nvSpPr>
        <p:spPr>
          <a:xfrm>
            <a:off x="2743248" y="1371654"/>
            <a:ext cx="519112" cy="585738"/>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lnSpc>
                <a:spcPts val="4460"/>
              </a:lnSpc>
            </a:pPr>
            <a:r>
              <a:rPr lang="en-US" altLang="zh-CN" sz="2800" b="1">
                <a:solidFill>
                  <a:srgbClr val="FF0000"/>
                </a:solidFill>
                <a:latin typeface="仿宋" panose="02010609060101010101" pitchFamily="49" charset="-122"/>
                <a:ea typeface="仿宋" panose="02010609060101010101" pitchFamily="49" charset="-122"/>
              </a:rPr>
              <a:t>A</a:t>
            </a:r>
            <a:endParaRPr lang="en-US" altLang="zh-CN" sz="2800" b="1">
              <a:solidFill>
                <a:srgbClr val="FF0000"/>
              </a:solidFill>
              <a:latin typeface="仿宋" panose="02010609060101010101" pitchFamily="49" charset="-122"/>
              <a:ea typeface="仿宋" panose="02010609060101010101" pitchFamily="49" charset="-122"/>
            </a:endParaRPr>
          </a:p>
        </p:txBody>
      </p:sp>
      <p:sp>
        <p:nvSpPr>
          <p:cNvPr id="5" name="文本框 2"/>
          <p:cNvSpPr/>
          <p:nvPr>
            <p:custDataLst>
              <p:tags r:id="rId6"/>
            </p:custDataLst>
          </p:nvPr>
        </p:nvSpPr>
        <p:spPr>
          <a:xfrm>
            <a:off x="101601" y="2941638"/>
            <a:ext cx="8585092" cy="952500"/>
          </a:xfrm>
          <a:prstGeom prst="rect">
            <a:avLst/>
          </a:prstGeom>
          <a:noFill/>
          <a:ln>
            <a:noFill/>
            <a:miter lim="800000"/>
          </a:ln>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lvl="0" eaLnBrk="1" hangingPunct="1"/>
            <a:r>
              <a:rPr lang="en-US" altLang="zh-CN" sz="2800" b="1">
                <a:latin typeface="仿宋" panose="02010609060101010101" pitchFamily="49" charset="-122"/>
                <a:ea typeface="仿宋" panose="02010609060101010101" pitchFamily="49" charset="-122"/>
              </a:rPr>
              <a:t>2</a:t>
            </a:r>
            <a:r>
              <a:rPr lang="zh-CN" altLang="en-US" sz="2800" b="1">
                <a:latin typeface="仿宋" panose="02010609060101010101" pitchFamily="49" charset="-122"/>
                <a:ea typeface="仿宋" panose="02010609060101010101" pitchFamily="49" charset="-122"/>
              </a:rPr>
              <a:t>、下列肥料中含营养元素种类最少的</a:t>
            </a:r>
            <a:r>
              <a:rPr lang="zh-CN" altLang="en-US" sz="2800" b="1" smtClean="0">
                <a:latin typeface="仿宋" panose="02010609060101010101" pitchFamily="49" charset="-122"/>
                <a:ea typeface="仿宋" panose="02010609060101010101" pitchFamily="49" charset="-122"/>
              </a:rPr>
              <a:t>是（    ）</a:t>
            </a:r>
            <a:endParaRPr lang="zh-CN" altLang="en-US" sz="2800" b="1">
              <a:latin typeface="仿宋" panose="02010609060101010101" pitchFamily="49" charset="-122"/>
              <a:ea typeface="仿宋" panose="02010609060101010101" pitchFamily="49" charset="-122"/>
            </a:endParaRPr>
          </a:p>
          <a:p>
            <a:pPr marL="0" lvl="0" indent="0" eaLnBrk="1" hangingPunct="1"/>
            <a:endParaRPr lang="zh-CN" altLang="en-US" sz="2800" b="1">
              <a:latin typeface="仿宋" panose="02010609060101010101" pitchFamily="49" charset="-122"/>
              <a:ea typeface="仿宋" panose="02010609060101010101" pitchFamily="49" charset="-122"/>
            </a:endParaRPr>
          </a:p>
        </p:txBody>
      </p:sp>
      <p:sp>
        <p:nvSpPr>
          <p:cNvPr id="6" name="文本框 3"/>
          <p:cNvSpPr/>
          <p:nvPr>
            <p:custDataLst>
              <p:tags r:id="rId7"/>
            </p:custDataLst>
          </p:nvPr>
        </p:nvSpPr>
        <p:spPr>
          <a:xfrm>
            <a:off x="7242175" y="2941638"/>
            <a:ext cx="496888" cy="522287"/>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r>
              <a:rPr lang="en-US" altLang="zh-CN" sz="2800" b="1">
                <a:solidFill>
                  <a:srgbClr val="FF0000"/>
                </a:solidFill>
                <a:latin typeface="仿宋" panose="02010609060101010101" pitchFamily="49" charset="-122"/>
                <a:ea typeface="仿宋" panose="02010609060101010101" pitchFamily="49" charset="-122"/>
              </a:rPr>
              <a:t>A</a:t>
            </a:r>
            <a:endParaRPr lang="en-US" altLang="zh-CN" sz="2800" b="1">
              <a:solidFill>
                <a:srgbClr val="FF0000"/>
              </a:solidFill>
              <a:latin typeface="仿宋" panose="02010609060101010101" pitchFamily="49" charset="-122"/>
              <a:ea typeface="仿宋" panose="02010609060101010101" pitchFamily="49" charset="-122"/>
            </a:endParaRPr>
          </a:p>
        </p:txBody>
      </p:sp>
      <p:sp>
        <p:nvSpPr>
          <p:cNvPr id="7" name="文本框 4"/>
          <p:cNvSpPr/>
          <p:nvPr>
            <p:custDataLst>
              <p:tags r:id="rId8"/>
            </p:custDataLst>
          </p:nvPr>
        </p:nvSpPr>
        <p:spPr>
          <a:xfrm>
            <a:off x="101601" y="4970463"/>
            <a:ext cx="9042400" cy="1384995"/>
          </a:xfrm>
          <a:prstGeom prst="rect">
            <a:avLst/>
          </a:prstGeom>
          <a:noFill/>
          <a:ln>
            <a:noFill/>
            <a:miter lim="800000"/>
          </a:ln>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r>
              <a:rPr lang="en-US" altLang="zh-CN" sz="2800" b="1">
                <a:latin typeface="仿宋" panose="02010609060101010101" pitchFamily="49" charset="-122"/>
                <a:ea typeface="仿宋" panose="02010609060101010101" pitchFamily="49" charset="-122"/>
              </a:rPr>
              <a:t>3</a:t>
            </a:r>
            <a:r>
              <a:rPr lang="zh-CN" altLang="en-US" sz="2800" b="1">
                <a:latin typeface="仿宋" panose="02010609060101010101" pitchFamily="49" charset="-122"/>
                <a:ea typeface="仿宋" panose="02010609060101010101" pitchFamily="49" charset="-122"/>
              </a:rPr>
              <a:t>、化学肥料主要是补充土壤中的什么元</a:t>
            </a:r>
            <a:r>
              <a:rPr lang="zh-CN" altLang="en-US" sz="2800" b="1" smtClean="0">
                <a:latin typeface="仿宋" panose="02010609060101010101" pitchFamily="49" charset="-122"/>
                <a:ea typeface="仿宋" panose="02010609060101010101" pitchFamily="49" charset="-122"/>
              </a:rPr>
              <a:t>素（    ）</a:t>
            </a:r>
            <a:endParaRPr lang="zh-CN" altLang="en-US" sz="2800" b="1">
              <a:latin typeface="仿宋" panose="02010609060101010101" pitchFamily="49" charset="-122"/>
              <a:ea typeface="仿宋" panose="02010609060101010101" pitchFamily="49" charset="-122"/>
            </a:endParaRPr>
          </a:p>
          <a:p>
            <a:pPr marL="0" lvl="0" indent="0" eaLnBrk="1" hangingPunct="1"/>
            <a:r>
              <a:rPr lang="zh-CN" altLang="en-US" sz="2800" b="1">
                <a:latin typeface="仿宋" panose="02010609060101010101" pitchFamily="49" charset="-122"/>
                <a:ea typeface="仿宋" panose="02010609060101010101" pitchFamily="49" charset="-122"/>
              </a:rPr>
              <a:t>     </a:t>
            </a:r>
            <a:endParaRPr lang="zh-CN" altLang="en-US" sz="2800" b="1">
              <a:latin typeface="仿宋" panose="02010609060101010101" pitchFamily="49" charset="-122"/>
              <a:ea typeface="仿宋" panose="02010609060101010101" pitchFamily="49" charset="-122"/>
            </a:endParaRPr>
          </a:p>
          <a:p>
            <a:pPr marL="0" lvl="0" indent="0" eaLnBrk="1" hangingPunct="1"/>
            <a:r>
              <a:rPr lang="zh-CN" altLang="en-US" sz="2800" b="1" smtClean="0">
                <a:latin typeface="仿宋" panose="02010609060101010101" pitchFamily="49" charset="-122"/>
                <a:ea typeface="仿宋" panose="02010609060101010101" pitchFamily="49" charset="-122"/>
              </a:rPr>
              <a:t>A</a:t>
            </a:r>
            <a:r>
              <a:rPr lang="zh-CN" altLang="en-US" sz="2800" b="1">
                <a:latin typeface="仿宋" panose="02010609060101010101" pitchFamily="49" charset="-122"/>
                <a:ea typeface="仿宋" panose="02010609060101010101" pitchFamily="49" charset="-122"/>
              </a:rPr>
              <a:t>. O  H	 </a:t>
            </a:r>
            <a:r>
              <a:rPr lang="zh-CN" altLang="en-US" sz="2800" b="1" smtClean="0">
                <a:latin typeface="仿宋" panose="02010609060101010101" pitchFamily="49" charset="-122"/>
                <a:ea typeface="仿宋" panose="02010609060101010101" pitchFamily="49" charset="-122"/>
              </a:rPr>
              <a:t>B</a:t>
            </a:r>
            <a:r>
              <a:rPr lang="zh-CN" altLang="en-US" sz="2800" b="1">
                <a:latin typeface="仿宋" panose="02010609060101010101" pitchFamily="49" charset="-122"/>
                <a:ea typeface="仿宋" panose="02010609060101010101" pitchFamily="49" charset="-122"/>
              </a:rPr>
              <a:t>. S  C  </a:t>
            </a:r>
            <a:r>
              <a:rPr lang="zh-CN" altLang="en-US" sz="2800" b="1" smtClean="0">
                <a:latin typeface="仿宋" panose="02010609060101010101" pitchFamily="49" charset="-122"/>
                <a:ea typeface="仿宋" panose="02010609060101010101" pitchFamily="49" charset="-122"/>
              </a:rPr>
              <a:t>O  C</a:t>
            </a:r>
            <a:r>
              <a:rPr lang="zh-CN" altLang="en-US" sz="2800" b="1">
                <a:latin typeface="仿宋" panose="02010609060101010101" pitchFamily="49" charset="-122"/>
                <a:ea typeface="仿宋" panose="02010609060101010101" pitchFamily="49" charset="-122"/>
              </a:rPr>
              <a:t>. O  N  C	  </a:t>
            </a:r>
            <a:r>
              <a:rPr lang="zh-CN" altLang="en-US" sz="2800" b="1" smtClean="0">
                <a:latin typeface="仿宋" panose="02010609060101010101" pitchFamily="49" charset="-122"/>
                <a:ea typeface="仿宋" panose="02010609060101010101" pitchFamily="49" charset="-122"/>
              </a:rPr>
              <a:t>D</a:t>
            </a:r>
            <a:r>
              <a:rPr lang="zh-CN" altLang="en-US" sz="2800" b="1">
                <a:latin typeface="仿宋" panose="02010609060101010101" pitchFamily="49" charset="-122"/>
                <a:ea typeface="仿宋" panose="02010609060101010101" pitchFamily="49" charset="-122"/>
              </a:rPr>
              <a:t>. N  P  K</a:t>
            </a:r>
            <a:endParaRPr lang="zh-CN" altLang="en-US" sz="2800" b="1">
              <a:latin typeface="仿宋" panose="02010609060101010101" pitchFamily="49" charset="-122"/>
              <a:ea typeface="仿宋" panose="02010609060101010101" pitchFamily="49" charset="-122"/>
            </a:endParaRPr>
          </a:p>
        </p:txBody>
      </p:sp>
      <p:sp>
        <p:nvSpPr>
          <p:cNvPr id="8" name="文本框 5"/>
          <p:cNvSpPr/>
          <p:nvPr>
            <p:custDataLst>
              <p:tags r:id="rId9"/>
            </p:custDataLst>
          </p:nvPr>
        </p:nvSpPr>
        <p:spPr>
          <a:xfrm>
            <a:off x="7086534" y="4952960"/>
            <a:ext cx="457200" cy="522287"/>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r>
              <a:rPr lang="zh-CN" altLang="en-US" sz="2800" b="1">
                <a:solidFill>
                  <a:srgbClr val="FF0000"/>
                </a:solidFill>
                <a:latin typeface="仿宋" panose="02010609060101010101" pitchFamily="49" charset="-122"/>
                <a:ea typeface="仿宋" panose="02010609060101010101" pitchFamily="49" charset="-122"/>
              </a:rPr>
              <a:t>D</a:t>
            </a:r>
            <a:endParaRPr lang="zh-CN" altLang="en-US" sz="2800" b="1">
              <a:solidFill>
                <a:srgbClr val="FF0000"/>
              </a:solidFill>
              <a:latin typeface="仿宋" panose="02010609060101010101" pitchFamily="49" charset="-122"/>
              <a:ea typeface="仿宋" panose="02010609060101010101" pitchFamily="49" charset="-122"/>
            </a:endParaRPr>
          </a:p>
        </p:txBody>
      </p:sp>
      <p:pic>
        <p:nvPicPr>
          <p:cNvPr id="9" name="图片 2"/>
          <p:cNvPicPr>
            <a:picLocks noChangeAspect="1"/>
          </p:cNvPicPr>
          <p:nvPr>
            <p:custDataLst>
              <p:tags r:id="rId11"/>
            </p:custDataLst>
          </p:nvPr>
        </p:nvPicPr>
        <p:blipFill>
          <a:blip r:embed="rId10"/>
          <a:srcRect l="2412"/>
          <a:stretch>
            <a:fillRect/>
          </a:stretch>
        </p:blipFill>
        <p:spPr>
          <a:xfrm>
            <a:off x="0" y="1981238"/>
            <a:ext cx="8762890" cy="838178"/>
          </a:xfrm>
          <a:prstGeom prst="rect">
            <a:avLst/>
          </a:prstGeom>
          <a:noFill/>
          <a:ln>
            <a:noFill/>
            <a:miter lim="800000"/>
          </a:ln>
        </p:spPr>
      </p:pic>
      <p:pic>
        <p:nvPicPr>
          <p:cNvPr id="10" name="图片 4"/>
          <p:cNvPicPr>
            <a:picLocks noChangeAspect="1"/>
          </p:cNvPicPr>
          <p:nvPr>
            <p:custDataLst>
              <p:tags r:id="rId13"/>
            </p:custDataLst>
          </p:nvPr>
        </p:nvPicPr>
        <p:blipFill>
          <a:blip r:embed="rId12"/>
          <a:stretch>
            <a:fillRect/>
          </a:stretch>
        </p:blipFill>
        <p:spPr>
          <a:xfrm>
            <a:off x="381110" y="3809990"/>
            <a:ext cx="8534176" cy="497908"/>
          </a:xfrm>
          <a:prstGeom prst="rect">
            <a:avLst/>
          </a:prstGeom>
          <a:noFill/>
          <a:ln>
            <a:noFill/>
            <a:miter lim="800000"/>
          </a:ln>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fill="hold"/>
                                        <p:tgtEl>
                                          <p:spTgt spid="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fill="hold"/>
                                        <p:tgtEl>
                                          <p:spTgt spid="6"/>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fill="hold"/>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Text Box 2"/>
          <p:cNvSpPr/>
          <p:nvPr>
            <p:custDataLst>
              <p:tags r:id="rId3"/>
            </p:custDataLst>
          </p:nvPr>
        </p:nvSpPr>
        <p:spPr>
          <a:xfrm>
            <a:off x="161925" y="95320"/>
            <a:ext cx="8982075" cy="1284006"/>
          </a:xfrm>
          <a:prstGeom prst="rect">
            <a:avLst/>
          </a:prstGeom>
          <a:noFill/>
          <a:ln>
            <a:noFill/>
            <a:miter lim="800000"/>
          </a:ln>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lvl="0" eaLnBrk="1" hangingPunct="1">
              <a:lnSpc>
                <a:spcPct val="150000"/>
              </a:lnSpc>
              <a:spcBef>
                <a:spcPct val="50000"/>
              </a:spcBef>
            </a:pPr>
            <a:r>
              <a:rPr lang="en-US" altLang="zh-CN" sz="2800" b="1">
                <a:latin typeface="仿宋" panose="02010609060101010101" pitchFamily="49" charset="-122"/>
                <a:ea typeface="仿宋" panose="02010609060101010101" pitchFamily="49" charset="-122"/>
              </a:rPr>
              <a:t>4</a:t>
            </a:r>
            <a:r>
              <a:rPr lang="zh-CN" altLang="en-US" sz="2800" b="1">
                <a:latin typeface="仿宋" panose="02010609060101010101" pitchFamily="49" charset="-122"/>
                <a:ea typeface="仿宋" panose="02010609060101010101" pitchFamily="49" charset="-122"/>
              </a:rPr>
              <a:t>、</a:t>
            </a:r>
            <a:r>
              <a:rPr lang="zh-CN" altLang="zh-CN" sz="2800" b="1">
                <a:latin typeface="仿宋" panose="02010609060101010101" pitchFamily="49" charset="-122"/>
                <a:ea typeface="仿宋" panose="02010609060101010101" pitchFamily="49" charset="-122"/>
              </a:rPr>
              <a:t>小亮家种植的甘蔗出现茎叶细小，同时有倒伏现象。小亮应给甘蔗施用下列哪种复合肥 </a:t>
            </a:r>
            <a:r>
              <a:rPr lang="zh-CN" altLang="en-US" sz="2800" b="1" smtClean="0">
                <a:latin typeface="仿宋" panose="02010609060101010101" pitchFamily="49" charset="-122"/>
                <a:ea typeface="仿宋" panose="02010609060101010101" pitchFamily="49" charset="-122"/>
              </a:rPr>
              <a:t>（    ）</a:t>
            </a:r>
            <a:endParaRPr lang="zh-CN" altLang="zh-CN" sz="2800" b="1">
              <a:latin typeface="仿宋" panose="02010609060101010101" pitchFamily="49" charset="-122"/>
              <a:ea typeface="仿宋" panose="02010609060101010101" pitchFamily="49" charset="-122"/>
            </a:endParaRPr>
          </a:p>
        </p:txBody>
      </p:sp>
      <p:sp>
        <p:nvSpPr>
          <p:cNvPr id="3" name="文本框 2"/>
          <p:cNvSpPr/>
          <p:nvPr>
            <p:custDataLst>
              <p:tags r:id="rId4"/>
            </p:custDataLst>
          </p:nvPr>
        </p:nvSpPr>
        <p:spPr>
          <a:xfrm>
            <a:off x="6248356" y="990664"/>
            <a:ext cx="944563" cy="522287"/>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r>
              <a:rPr lang="en-US" altLang="zh-CN" sz="2800" b="1">
                <a:solidFill>
                  <a:srgbClr val="FF0000"/>
                </a:solidFill>
                <a:latin typeface="仿宋" panose="02010609060101010101" pitchFamily="49" charset="-122"/>
                <a:ea typeface="仿宋" panose="02010609060101010101" pitchFamily="49" charset="-122"/>
              </a:rPr>
              <a:t>D</a:t>
            </a:r>
            <a:endParaRPr lang="en-US" altLang="zh-CN" sz="2800" b="1">
              <a:solidFill>
                <a:srgbClr val="FF0000"/>
              </a:solidFill>
              <a:latin typeface="仿宋" panose="02010609060101010101" pitchFamily="49" charset="-122"/>
              <a:ea typeface="仿宋" panose="02010609060101010101" pitchFamily="49" charset="-122"/>
            </a:endParaRPr>
          </a:p>
        </p:txBody>
      </p:sp>
      <p:sp>
        <p:nvSpPr>
          <p:cNvPr id="4" name="文本框 3"/>
          <p:cNvSpPr/>
          <p:nvPr>
            <p:custDataLst>
              <p:tags r:id="rId5"/>
            </p:custDataLst>
          </p:nvPr>
        </p:nvSpPr>
        <p:spPr>
          <a:xfrm>
            <a:off x="161925" y="2133634"/>
            <a:ext cx="8143777" cy="523220"/>
          </a:xfrm>
          <a:prstGeom prst="rect">
            <a:avLst/>
          </a:prstGeom>
          <a:noFill/>
          <a:ln>
            <a:noFill/>
            <a:miter lim="800000"/>
          </a:ln>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lvl="0" eaLnBrk="1" hangingPunct="1"/>
            <a:r>
              <a:rPr lang="zh-CN" altLang="en-US" sz="2800" b="1">
                <a:latin typeface="仿宋" panose="02010609060101010101" pitchFamily="49" charset="-122"/>
                <a:ea typeface="仿宋" panose="02010609060101010101" pitchFamily="49" charset="-122"/>
              </a:rPr>
              <a:t>5、下列化肥中，属于复合肥料的</a:t>
            </a:r>
            <a:r>
              <a:rPr lang="zh-CN" altLang="en-US" sz="2800" b="1" smtClean="0">
                <a:latin typeface="仿宋" panose="02010609060101010101" pitchFamily="49" charset="-122"/>
                <a:ea typeface="仿宋" panose="02010609060101010101" pitchFamily="49" charset="-122"/>
              </a:rPr>
              <a:t>是（    ）          </a:t>
            </a:r>
            <a:endParaRPr lang="zh-CN" altLang="en-US" sz="2800" b="1">
              <a:latin typeface="仿宋" panose="02010609060101010101" pitchFamily="49" charset="-122"/>
              <a:ea typeface="仿宋" panose="02010609060101010101" pitchFamily="49" charset="-122"/>
            </a:endParaRPr>
          </a:p>
        </p:txBody>
      </p:sp>
      <p:sp>
        <p:nvSpPr>
          <p:cNvPr id="5" name="文本框 4"/>
          <p:cNvSpPr/>
          <p:nvPr>
            <p:custDataLst>
              <p:tags r:id="rId6"/>
            </p:custDataLst>
          </p:nvPr>
        </p:nvSpPr>
        <p:spPr>
          <a:xfrm>
            <a:off x="6141982" y="2133634"/>
            <a:ext cx="563562" cy="522287"/>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r>
              <a:rPr lang="en-US" altLang="zh-CN" sz="2800" b="1">
                <a:solidFill>
                  <a:srgbClr val="FF0000"/>
                </a:solidFill>
                <a:latin typeface="仿宋" panose="02010609060101010101" pitchFamily="49" charset="-122"/>
                <a:ea typeface="仿宋" panose="02010609060101010101" pitchFamily="49" charset="-122"/>
              </a:rPr>
              <a:t>B</a:t>
            </a:r>
            <a:endParaRPr lang="en-US" altLang="zh-CN" sz="2800" b="1">
              <a:solidFill>
                <a:srgbClr val="FF0000"/>
              </a:solidFill>
              <a:latin typeface="仿宋" panose="02010609060101010101" pitchFamily="49" charset="-122"/>
              <a:ea typeface="仿宋" panose="02010609060101010101" pitchFamily="49" charset="-122"/>
            </a:endParaRPr>
          </a:p>
        </p:txBody>
      </p:sp>
      <p:pic>
        <p:nvPicPr>
          <p:cNvPr id="6" name="图片 1"/>
          <p:cNvPicPr>
            <a:picLocks noChangeAspect="1"/>
          </p:cNvPicPr>
          <p:nvPr>
            <p:custDataLst>
              <p:tags r:id="rId8"/>
            </p:custDataLst>
          </p:nvPr>
        </p:nvPicPr>
        <p:blipFill>
          <a:blip r:embed="rId7"/>
          <a:stretch>
            <a:fillRect/>
          </a:stretch>
        </p:blipFill>
        <p:spPr>
          <a:xfrm>
            <a:off x="152396" y="1466884"/>
            <a:ext cx="8839088" cy="666750"/>
          </a:xfrm>
          <a:prstGeom prst="rect">
            <a:avLst/>
          </a:prstGeom>
          <a:noFill/>
          <a:ln>
            <a:noFill/>
            <a:miter lim="800000"/>
          </a:ln>
        </p:spPr>
      </p:pic>
      <p:pic>
        <p:nvPicPr>
          <p:cNvPr id="7" name="图片 3"/>
          <p:cNvPicPr>
            <a:picLocks noChangeAspect="1"/>
          </p:cNvPicPr>
          <p:nvPr>
            <p:custDataLst>
              <p:tags r:id="rId10"/>
            </p:custDataLst>
          </p:nvPr>
        </p:nvPicPr>
        <p:blipFill>
          <a:blip r:embed="rId9"/>
          <a:stretch>
            <a:fillRect/>
          </a:stretch>
        </p:blipFill>
        <p:spPr>
          <a:xfrm>
            <a:off x="152516" y="2819416"/>
            <a:ext cx="8762770" cy="552450"/>
          </a:xfrm>
          <a:prstGeom prst="rect">
            <a:avLst/>
          </a:prstGeom>
          <a:noFill/>
          <a:ln>
            <a:noFill/>
            <a:miter lim="800000"/>
          </a:ln>
        </p:spPr>
      </p:pic>
      <p:sp>
        <p:nvSpPr>
          <p:cNvPr id="8" name="文本框 2"/>
          <p:cNvSpPr txBox="1"/>
          <p:nvPr>
            <p:custDataLst>
              <p:tags r:id="rId11"/>
            </p:custDataLst>
          </p:nvPr>
        </p:nvSpPr>
        <p:spPr>
          <a:xfrm>
            <a:off x="76318" y="3581396"/>
            <a:ext cx="8915286" cy="1384995"/>
          </a:xfrm>
          <a:prstGeom prst="rect">
            <a:avLst/>
          </a:prstGeom>
          <a:noFill/>
        </p:spPr>
        <p:txBody>
          <a:bodyPr wrap="square" rtlCol="0" anchor="t">
            <a:spAutoFit/>
          </a:bodyPr>
          <a:lstStyle/>
          <a:p>
            <a:pPr>
              <a:lnSpc>
                <a:spcPct val="150000"/>
              </a:lnSpc>
            </a:pPr>
            <a:r>
              <a:rPr lang="en-US" sz="2800" b="1" smtClean="0">
                <a:latin typeface="仿宋" panose="02010609060101010101" pitchFamily="49" charset="-122"/>
                <a:ea typeface="仿宋" panose="02010609060101010101" pitchFamily="49" charset="-122"/>
                <a:cs typeface="汉仪劲楷简" panose="00020600040101010101" charset="-122"/>
                <a:sym typeface="+mn-ea"/>
              </a:rPr>
              <a:t>6</a:t>
            </a:r>
            <a:r>
              <a:rPr lang="zh-CN" altLang="en-US" sz="2800" b="1" smtClean="0">
                <a:latin typeface="仿宋" panose="02010609060101010101" pitchFamily="49" charset="-122"/>
                <a:ea typeface="仿宋" panose="02010609060101010101" pitchFamily="49" charset="-122"/>
                <a:cs typeface="汉仪劲楷简" panose="00020600040101010101" charset="-122"/>
                <a:sym typeface="+mn-ea"/>
              </a:rPr>
              <a:t>、</a:t>
            </a:r>
            <a:r>
              <a:rPr sz="2800" b="1" err="1" smtClean="0">
                <a:latin typeface="仿宋" panose="02010609060101010101" pitchFamily="49" charset="-122"/>
                <a:ea typeface="仿宋" panose="02010609060101010101" pitchFamily="49" charset="-122"/>
                <a:cs typeface="汉仪劲楷简" panose="00020600040101010101" charset="-122"/>
                <a:sym typeface="+mn-ea"/>
              </a:rPr>
              <a:t>某地种植的作物叶色发黄</a:t>
            </a:r>
            <a:r>
              <a:rPr sz="2800" b="1" err="1">
                <a:latin typeface="仿宋" panose="02010609060101010101" pitchFamily="49" charset="-122"/>
                <a:ea typeface="仿宋" panose="02010609060101010101" pitchFamily="49" charset="-122"/>
                <a:cs typeface="汉仪劲楷简" panose="00020600040101010101" charset="-122"/>
                <a:sym typeface="+mn-ea"/>
              </a:rPr>
              <a:t>，</a:t>
            </a:r>
            <a:r>
              <a:rPr sz="2800" b="1" err="1" smtClean="0">
                <a:latin typeface="仿宋" panose="02010609060101010101" pitchFamily="49" charset="-122"/>
                <a:ea typeface="仿宋" panose="02010609060101010101" pitchFamily="49" charset="-122"/>
                <a:cs typeface="汉仪劲楷简" panose="00020600040101010101" charset="-122"/>
                <a:sym typeface="+mn-ea"/>
              </a:rPr>
              <a:t>应施加的化肥是</a:t>
            </a:r>
            <a:r>
              <a:rPr lang="zh-CN" altLang="en-US" sz="2800" b="1" smtClean="0">
                <a:latin typeface="仿宋" panose="02010609060101010101" pitchFamily="49" charset="-122"/>
                <a:ea typeface="仿宋" panose="02010609060101010101" pitchFamily="49" charset="-122"/>
              </a:rPr>
              <a:t>（    ）</a:t>
            </a:r>
            <a:endParaRPr lang="zh-CN" sz="2800" b="1">
              <a:latin typeface="仿宋" panose="02010609060101010101" pitchFamily="49" charset="-122"/>
              <a:ea typeface="仿宋" panose="02010609060101010101" pitchFamily="49" charset="-122"/>
              <a:cs typeface="汉仪劲楷简" panose="00020600040101010101" charset="-122"/>
              <a:sym typeface="+mn-ea"/>
            </a:endParaRPr>
          </a:p>
          <a:p>
            <a:pPr algn="l">
              <a:lnSpc>
                <a:spcPct val="150000"/>
              </a:lnSpc>
            </a:pPr>
            <a:r>
              <a:rPr sz="2800" b="1" smtClean="0">
                <a:latin typeface="仿宋" panose="02010609060101010101" pitchFamily="49" charset="-122"/>
                <a:ea typeface="仿宋" panose="02010609060101010101" pitchFamily="49" charset="-122"/>
                <a:cs typeface="Times New Roman" panose="02020603050405020304" pitchFamily="18" charset="0"/>
                <a:sym typeface="+mn-ea"/>
              </a:rPr>
              <a:t>A</a:t>
            </a:r>
            <a:r>
              <a:rPr sz="2800" b="1">
                <a:latin typeface="仿宋" panose="02010609060101010101" pitchFamily="49" charset="-122"/>
                <a:ea typeface="仿宋" panose="02010609060101010101" pitchFamily="49" charset="-122"/>
                <a:cs typeface="Times New Roman" panose="02020603050405020304" pitchFamily="18" charset="0"/>
                <a:sym typeface="+mn-ea"/>
              </a:rPr>
              <a:t>．</a:t>
            </a:r>
            <a:r>
              <a:rPr lang="zh-CN" sz="2800" b="1">
                <a:latin typeface="仿宋" panose="02010609060101010101" pitchFamily="49" charset="-122"/>
                <a:ea typeface="仿宋" panose="02010609060101010101" pitchFamily="49" charset="-122"/>
                <a:cs typeface="Times New Roman" panose="02020603050405020304" pitchFamily="18" charset="0"/>
                <a:sym typeface="+mn-ea"/>
              </a:rPr>
              <a:t>氮肥</a:t>
            </a:r>
            <a:r>
              <a:rPr sz="2800" b="1">
                <a:latin typeface="仿宋" panose="02010609060101010101" pitchFamily="49" charset="-122"/>
                <a:ea typeface="仿宋" panose="02010609060101010101" pitchFamily="49" charset="-122"/>
                <a:cs typeface="Times New Roman" panose="02020603050405020304" pitchFamily="18" charset="0"/>
                <a:sym typeface="+mn-ea"/>
              </a:rPr>
              <a:t>     </a:t>
            </a:r>
            <a:r>
              <a:rPr lang="en-US" sz="2800" b="1" smtClean="0">
                <a:latin typeface="仿宋" panose="02010609060101010101" pitchFamily="49" charset="-122"/>
                <a:ea typeface="仿宋" panose="02010609060101010101" pitchFamily="49" charset="-122"/>
                <a:cs typeface="Times New Roman" panose="02020603050405020304" pitchFamily="18" charset="0"/>
                <a:sym typeface="+mn-ea"/>
              </a:rPr>
              <a:t> </a:t>
            </a:r>
            <a:r>
              <a:rPr sz="2800" b="1">
                <a:latin typeface="仿宋" panose="02010609060101010101" pitchFamily="49" charset="-122"/>
                <a:ea typeface="仿宋" panose="02010609060101010101" pitchFamily="49" charset="-122"/>
                <a:cs typeface="Times New Roman" panose="02020603050405020304" pitchFamily="18" charset="0"/>
                <a:sym typeface="+mn-ea"/>
              </a:rPr>
              <a:t>B．</a:t>
            </a:r>
            <a:r>
              <a:rPr lang="zh-CN" sz="2800" b="1">
                <a:latin typeface="仿宋" panose="02010609060101010101" pitchFamily="49" charset="-122"/>
                <a:ea typeface="仿宋" panose="02010609060101010101" pitchFamily="49" charset="-122"/>
                <a:cs typeface="Times New Roman" panose="02020603050405020304" pitchFamily="18" charset="0"/>
                <a:sym typeface="+mn-ea"/>
              </a:rPr>
              <a:t>磷肥</a:t>
            </a:r>
            <a:r>
              <a:rPr sz="2800" b="1">
                <a:latin typeface="仿宋" panose="02010609060101010101" pitchFamily="49" charset="-122"/>
                <a:ea typeface="仿宋" panose="02010609060101010101" pitchFamily="49" charset="-122"/>
                <a:cs typeface="Times New Roman" panose="02020603050405020304" pitchFamily="18" charset="0"/>
                <a:sym typeface="+mn-ea"/>
              </a:rPr>
              <a:t>   </a:t>
            </a:r>
            <a:r>
              <a:rPr lang="en-US" sz="2800" b="1">
                <a:latin typeface="仿宋" panose="02010609060101010101" pitchFamily="49" charset="-122"/>
                <a:ea typeface="仿宋" panose="02010609060101010101" pitchFamily="49" charset="-122"/>
                <a:cs typeface="Times New Roman" panose="02020603050405020304" pitchFamily="18" charset="0"/>
                <a:sym typeface="+mn-ea"/>
              </a:rPr>
              <a:t>     </a:t>
            </a:r>
            <a:r>
              <a:rPr sz="2800" b="1">
                <a:latin typeface="仿宋" panose="02010609060101010101" pitchFamily="49" charset="-122"/>
                <a:ea typeface="仿宋" panose="02010609060101010101" pitchFamily="49" charset="-122"/>
                <a:cs typeface="Times New Roman" panose="02020603050405020304" pitchFamily="18" charset="0"/>
                <a:sym typeface="+mn-ea"/>
              </a:rPr>
              <a:t>C．</a:t>
            </a:r>
            <a:r>
              <a:rPr lang="zh-CN" sz="2800" b="1">
                <a:latin typeface="仿宋" panose="02010609060101010101" pitchFamily="49" charset="-122"/>
                <a:ea typeface="仿宋" panose="02010609060101010101" pitchFamily="49" charset="-122"/>
                <a:cs typeface="Times New Roman" panose="02020603050405020304" pitchFamily="18" charset="0"/>
                <a:sym typeface="+mn-ea"/>
              </a:rPr>
              <a:t>钾肥</a:t>
            </a:r>
            <a:r>
              <a:rPr sz="2800" b="1">
                <a:latin typeface="仿宋" panose="02010609060101010101" pitchFamily="49" charset="-122"/>
                <a:ea typeface="仿宋" panose="02010609060101010101" pitchFamily="49" charset="-122"/>
                <a:cs typeface="Times New Roman" panose="02020603050405020304" pitchFamily="18" charset="0"/>
                <a:sym typeface="+mn-ea"/>
              </a:rPr>
              <a:t>             </a:t>
            </a:r>
            <a:r>
              <a:rPr lang="en-US" sz="2800" b="1">
                <a:latin typeface="仿宋" panose="02010609060101010101" pitchFamily="49" charset="-122"/>
                <a:ea typeface="仿宋" panose="02010609060101010101" pitchFamily="49" charset="-122"/>
                <a:cs typeface="Times New Roman" panose="02020603050405020304" pitchFamily="18" charset="0"/>
                <a:sym typeface="+mn-ea"/>
              </a:rPr>
              <a:t>      </a:t>
            </a:r>
            <a:endParaRPr lang="zh-CN" altLang="en-US" sz="2800" b="1">
              <a:latin typeface="仿宋" panose="02010609060101010101" pitchFamily="49" charset="-122"/>
              <a:ea typeface="仿宋" panose="02010609060101010101" pitchFamily="49" charset="-122"/>
              <a:cs typeface="Times New Roman" panose="02020603050405020304" pitchFamily="18" charset="0"/>
            </a:endParaRPr>
          </a:p>
        </p:txBody>
      </p:sp>
      <p:sp>
        <p:nvSpPr>
          <p:cNvPr id="9" name="文本框 7"/>
          <p:cNvSpPr txBox="1"/>
          <p:nvPr>
            <p:custDataLst>
              <p:tags r:id="rId12"/>
            </p:custDataLst>
          </p:nvPr>
        </p:nvSpPr>
        <p:spPr>
          <a:xfrm>
            <a:off x="8077108" y="3733792"/>
            <a:ext cx="365806" cy="523220"/>
          </a:xfrm>
          <a:prstGeom prst="rect">
            <a:avLst/>
          </a:prstGeom>
          <a:noFill/>
        </p:spPr>
        <p:txBody>
          <a:bodyPr wrap="none" rtlCol="0" anchor="t">
            <a:spAutoFit/>
          </a:bodyPr>
          <a:lstStyle/>
          <a:p>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sym typeface="+mn-ea"/>
              </a:rPr>
              <a:t>A</a:t>
            </a:r>
            <a:endPar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sym typeface="+mn-ea"/>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fill="hold"/>
                                        <p:tgtEl>
                                          <p:spTgt spid="3"/>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fill="hold"/>
                                        <p:tgtEl>
                                          <p:spTgt spid="5"/>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5" name="矩形 4"/>
          <p:cNvSpPr>
            <a:spLocks noChangeArrowheads="1"/>
          </p:cNvSpPr>
          <p:nvPr>
            <p:custDataLst>
              <p:tags r:id="rId3"/>
            </p:custDataLst>
          </p:nvPr>
        </p:nvSpPr>
        <p:spPr bwMode="auto">
          <a:xfrm>
            <a:off x="132398" y="122455"/>
            <a:ext cx="8690610"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750"/>
              </a:spcBef>
              <a:buFont typeface="Arial" panose="020b0604020202020204" pitchFamily="34" charset="0"/>
              <a:buChar char="•"/>
              <a:defRPr sz="2100">
                <a:solidFill>
                  <a:schemeClr val="tx1"/>
                </a:solidFill>
                <a:latin typeface="等线" panose="02010600030101010101" charset="-122"/>
                <a:ea typeface="等线" panose="02010600030101010101" charset="-122"/>
              </a:defRPr>
            </a:lvl1pPr>
            <a:lvl2pPr marL="742950" indent="-285750">
              <a:lnSpc>
                <a:spcPct val="90000"/>
              </a:lnSpc>
              <a:spcBef>
                <a:spcPts val="375"/>
              </a:spcBef>
              <a:buFont typeface="Arial" panose="020b0604020202020204" pitchFamily="34" charset="0"/>
              <a:buChar char="•"/>
              <a:defRPr>
                <a:solidFill>
                  <a:schemeClr val="tx1"/>
                </a:solidFill>
                <a:latin typeface="等线" panose="02010600030101010101" charset="-122"/>
                <a:ea typeface="等线" panose="02010600030101010101"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等线" panose="02010600030101010101" charset="-122"/>
                <a:ea typeface="等线" panose="02010600030101010101"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等线" panose="02010600030101010101" charset="-122"/>
                <a:ea typeface="等线" panose="02010600030101010101"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等线" panose="02010600030101010101" charset="-122"/>
                <a:ea typeface="等线" panose="02010600030101010101"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9pPr>
          </a:lstStyle>
          <a:p>
            <a:pPr>
              <a:lnSpc>
                <a:spcPct val="130000"/>
              </a:lnSpc>
              <a:spcBef>
                <a:spcPct val="0"/>
              </a:spcBef>
              <a:buNone/>
            </a:pPr>
            <a:r>
              <a:rPr lang="en-US" altLang="zh-CN" sz="2800" b="1" smtClean="0">
                <a:latin typeface="仿宋" panose="02010609060101010101" pitchFamily="49" charset="-122"/>
                <a:ea typeface="仿宋" panose="02010609060101010101" pitchFamily="49" charset="-122"/>
                <a:cs typeface="汉仪劲楷简" panose="00020600040101010101" charset="-122"/>
              </a:rPr>
              <a:t>7</a:t>
            </a:r>
            <a:r>
              <a:rPr lang="zh-CN" altLang="en-US" sz="2800" b="1" smtClean="0">
                <a:latin typeface="仿宋" panose="02010609060101010101" pitchFamily="49" charset="-122"/>
                <a:ea typeface="仿宋" panose="02010609060101010101" pitchFamily="49" charset="-122"/>
                <a:cs typeface="汉仪劲楷简" panose="00020600040101010101" charset="-122"/>
              </a:rPr>
              <a:t>、</a:t>
            </a:r>
            <a:r>
              <a:rPr lang="zh-CN" altLang="en-US" sz="2800" b="1" smtClean="0">
                <a:latin typeface="仿宋" panose="02010609060101010101" pitchFamily="49" charset="-122"/>
                <a:ea typeface="仿宋" panose="02010609060101010101" pitchFamily="49" charset="-122"/>
                <a:cs typeface="汉仪劲楷简" panose="00020600040101010101" charset="-122"/>
                <a:sym typeface="+mn-ea"/>
              </a:rPr>
              <a:t>欲</a:t>
            </a:r>
            <a:r>
              <a:rPr lang="zh-CN" altLang="en-US" sz="2800" b="1">
                <a:latin typeface="仿宋" panose="02010609060101010101" pitchFamily="49" charset="-122"/>
                <a:ea typeface="仿宋" panose="02010609060101010101" pitchFamily="49" charset="-122"/>
                <a:cs typeface="汉仪劲楷简" panose="00020600040101010101" charset="-122"/>
                <a:sym typeface="+mn-ea"/>
              </a:rPr>
              <a:t>使甘蔗根系发达、茎秆粗壮、抗倒伏能力强，应施加的肥料</a:t>
            </a:r>
            <a:r>
              <a:rPr lang="zh-CN" altLang="en-US" sz="2800" b="1" smtClean="0">
                <a:latin typeface="仿宋" panose="02010609060101010101" pitchFamily="49" charset="-122"/>
                <a:ea typeface="仿宋" panose="02010609060101010101" pitchFamily="49" charset="-122"/>
                <a:cs typeface="汉仪劲楷简" panose="00020600040101010101" charset="-122"/>
                <a:sym typeface="+mn-ea"/>
              </a:rPr>
              <a:t>是</a:t>
            </a:r>
            <a:r>
              <a:rPr lang="zh-CN" altLang="en-US" sz="2800" b="1" smtClean="0">
                <a:latin typeface="仿宋" panose="02010609060101010101" pitchFamily="49" charset="-122"/>
                <a:ea typeface="仿宋" panose="02010609060101010101" pitchFamily="49" charset="-122"/>
              </a:rPr>
              <a:t>（    ）</a:t>
            </a:r>
            <a:endParaRPr lang="zh-CN" sz="2800" b="1">
              <a:solidFill>
                <a:srgbClr val="C00000"/>
              </a:solidFill>
              <a:latin typeface="仿宋" panose="02010609060101010101" pitchFamily="49" charset="-122"/>
              <a:ea typeface="仿宋" panose="02010609060101010101" pitchFamily="49" charset="-122"/>
              <a:cs typeface="汉仪劲楷简" panose="00020600040101010101" charset="-122"/>
            </a:endParaRPr>
          </a:p>
        </p:txBody>
      </p:sp>
      <p:sp>
        <p:nvSpPr>
          <p:cNvPr id="12" name="文本框 11"/>
          <p:cNvSpPr txBox="1"/>
          <p:nvPr>
            <p:custDataLst>
              <p:tags r:id="rId4"/>
            </p:custDataLst>
          </p:nvPr>
        </p:nvSpPr>
        <p:spPr>
          <a:xfrm>
            <a:off x="2819446" y="762070"/>
            <a:ext cx="365806" cy="523220"/>
          </a:xfrm>
          <a:prstGeom prst="rect">
            <a:avLst/>
          </a:prstGeom>
          <a:noFill/>
        </p:spPr>
        <p:txBody>
          <a:bodyPr wrap="none" rtlCol="0" anchor="t">
            <a:spAutoFit/>
          </a:bodyPr>
          <a:lstStyle/>
          <a:p>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sym typeface="+mn-ea"/>
              </a:rPr>
              <a:t>A</a:t>
            </a:r>
            <a:endPar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sym typeface="+mn-ea"/>
            </a:endParaRPr>
          </a:p>
        </p:txBody>
      </p:sp>
      <p:sp>
        <p:nvSpPr>
          <p:cNvPr id="2" name="文本框 1"/>
          <p:cNvSpPr txBox="1"/>
          <p:nvPr>
            <p:custDataLst>
              <p:tags r:id="rId5"/>
            </p:custDataLst>
          </p:nvPr>
        </p:nvSpPr>
        <p:spPr>
          <a:xfrm>
            <a:off x="204312" y="1489822"/>
            <a:ext cx="8551069" cy="738664"/>
          </a:xfrm>
          <a:prstGeom prst="rect">
            <a:avLst/>
          </a:prstGeom>
          <a:noFill/>
        </p:spPr>
        <p:txBody>
          <a:bodyPr wrap="square" rtlCol="0" anchor="t">
            <a:spAutoFit/>
          </a:bodyPr>
          <a:lstStyle/>
          <a:p>
            <a:pPr marL="0" lvl="0" indent="0" eaLnBrk="1" hangingPunct="1">
              <a:lnSpc>
                <a:spcPct val="150000"/>
              </a:lnSpc>
              <a:spcBef>
                <a:spcPct val="0"/>
              </a:spcBef>
              <a:buNone/>
            </a:pPr>
            <a:r>
              <a:rPr altLang="zh-CN" sz="2800" b="1">
                <a:latin typeface="仿宋" panose="02010609060101010101" pitchFamily="49" charset="-122"/>
                <a:ea typeface="仿宋" panose="02010609060101010101" pitchFamily="49" charset="-122"/>
                <a:cs typeface="Times New Roman" panose="02020603050405020304" pitchFamily="18" charset="0"/>
                <a:sym typeface="+mn-ea"/>
              </a:rPr>
              <a:t>A．KH</a:t>
            </a:r>
            <a:r>
              <a:rPr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2</a:t>
            </a:r>
            <a:r>
              <a:rPr altLang="zh-CN" sz="2800" b="1">
                <a:latin typeface="仿宋" panose="02010609060101010101" pitchFamily="49" charset="-122"/>
                <a:ea typeface="仿宋" panose="02010609060101010101" pitchFamily="49" charset="-122"/>
                <a:cs typeface="Times New Roman" panose="02020603050405020304" pitchFamily="18" charset="0"/>
                <a:sym typeface="+mn-ea"/>
              </a:rPr>
              <a:t>PO</a:t>
            </a:r>
            <a:r>
              <a:rPr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4</a:t>
            </a:r>
            <a:r>
              <a:rPr altLang="zh-CN" sz="2800" b="1">
                <a:latin typeface="仿宋" panose="02010609060101010101" pitchFamily="49" charset="-122"/>
                <a:ea typeface="仿宋" panose="02010609060101010101" pitchFamily="49" charset="-122"/>
                <a:cs typeface="Times New Roman" panose="02020603050405020304" pitchFamily="18" charset="0"/>
                <a:sym typeface="+mn-ea"/>
              </a:rPr>
              <a:t>   </a:t>
            </a:r>
            <a:r>
              <a:rPr lang="en-US" sz="2800" b="1" smtClean="0">
                <a:latin typeface="仿宋" panose="02010609060101010101" pitchFamily="49" charset="-122"/>
                <a:ea typeface="仿宋" panose="02010609060101010101" pitchFamily="49" charset="-122"/>
                <a:cs typeface="Times New Roman" panose="02020603050405020304" pitchFamily="18" charset="0"/>
                <a:sym typeface="+mn-ea"/>
              </a:rPr>
              <a:t> </a:t>
            </a:r>
            <a:r>
              <a:rPr altLang="zh-CN" sz="2800" b="1">
                <a:latin typeface="仿宋" panose="02010609060101010101" pitchFamily="49" charset="-122"/>
                <a:ea typeface="仿宋" panose="02010609060101010101" pitchFamily="49" charset="-122"/>
                <a:cs typeface="Times New Roman" panose="02020603050405020304" pitchFamily="18" charset="0"/>
                <a:sym typeface="+mn-ea"/>
              </a:rPr>
              <a:t>B．NH</a:t>
            </a:r>
            <a:r>
              <a:rPr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4</a:t>
            </a:r>
            <a:r>
              <a:rPr altLang="zh-CN" sz="2800" b="1">
                <a:latin typeface="仿宋" panose="02010609060101010101" pitchFamily="49" charset="-122"/>
                <a:ea typeface="仿宋" panose="02010609060101010101" pitchFamily="49" charset="-122"/>
                <a:cs typeface="Times New Roman" panose="02020603050405020304" pitchFamily="18" charset="0"/>
                <a:sym typeface="+mn-ea"/>
              </a:rPr>
              <a:t>HCO</a:t>
            </a:r>
            <a:r>
              <a:rPr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3</a:t>
            </a:r>
            <a:r>
              <a:rPr altLang="zh-CN" sz="2800" b="1">
                <a:latin typeface="仿宋" panose="02010609060101010101" pitchFamily="49" charset="-122"/>
                <a:ea typeface="仿宋" panose="02010609060101010101" pitchFamily="49" charset="-122"/>
                <a:cs typeface="Times New Roman" panose="02020603050405020304" pitchFamily="18" charset="0"/>
                <a:sym typeface="+mn-ea"/>
              </a:rPr>
              <a:t> </a:t>
            </a:r>
            <a:r>
              <a:rPr lang="en-US" sz="2800" b="1">
                <a:latin typeface="仿宋" panose="02010609060101010101" pitchFamily="49" charset="-122"/>
                <a:ea typeface="仿宋" panose="02010609060101010101" pitchFamily="49" charset="-122"/>
                <a:cs typeface="Times New Roman" panose="02020603050405020304" pitchFamily="18" charset="0"/>
                <a:sym typeface="+mn-ea"/>
              </a:rPr>
              <a:t> </a:t>
            </a:r>
            <a:r>
              <a:rPr lang="en-US" sz="2800" b="1" smtClean="0">
                <a:latin typeface="仿宋" panose="02010609060101010101" pitchFamily="49" charset="-122"/>
                <a:ea typeface="仿宋" panose="02010609060101010101" pitchFamily="49" charset="-122"/>
                <a:cs typeface="Times New Roman" panose="02020603050405020304" pitchFamily="18" charset="0"/>
                <a:sym typeface="+mn-ea"/>
              </a:rPr>
              <a:t> </a:t>
            </a:r>
            <a:r>
              <a:rPr altLang="zh-CN" sz="2800" b="1">
                <a:latin typeface="仿宋" panose="02010609060101010101" pitchFamily="49" charset="-122"/>
                <a:ea typeface="仿宋" panose="02010609060101010101" pitchFamily="49" charset="-122"/>
                <a:cs typeface="Times New Roman" panose="02020603050405020304" pitchFamily="18" charset="0"/>
                <a:sym typeface="+mn-ea"/>
              </a:rPr>
              <a:t>C．KNO</a:t>
            </a:r>
            <a:r>
              <a:rPr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3</a:t>
            </a:r>
            <a:r>
              <a:rPr altLang="zh-CN" sz="2800" b="1">
                <a:latin typeface="仿宋" panose="02010609060101010101" pitchFamily="49" charset="-122"/>
                <a:ea typeface="仿宋" panose="02010609060101010101" pitchFamily="49" charset="-122"/>
                <a:cs typeface="Times New Roman" panose="02020603050405020304" pitchFamily="18" charset="0"/>
                <a:sym typeface="+mn-ea"/>
              </a:rPr>
              <a:t>    </a:t>
            </a:r>
            <a:r>
              <a:rPr altLang="zh-CN" sz="2800" b="1" smtClean="0">
                <a:latin typeface="仿宋" panose="02010609060101010101" pitchFamily="49" charset="-122"/>
                <a:ea typeface="仿宋" panose="02010609060101010101" pitchFamily="49" charset="-122"/>
                <a:cs typeface="Times New Roman" panose="02020603050405020304" pitchFamily="18" charset="0"/>
                <a:sym typeface="+mn-ea"/>
              </a:rPr>
              <a:t>D．CO</a:t>
            </a:r>
            <a:r>
              <a:rPr lang="en-US" sz="2800" b="1" smtClean="0">
                <a:latin typeface="仿宋" panose="02010609060101010101" pitchFamily="49" charset="-122"/>
                <a:ea typeface="仿宋" panose="02010609060101010101" pitchFamily="49" charset="-122"/>
                <a:cs typeface="Times New Roman" panose="02020603050405020304" pitchFamily="18" charset="0"/>
                <a:sym typeface="+mn-ea"/>
              </a:rPr>
              <a:t>(</a:t>
            </a:r>
            <a:r>
              <a:rPr altLang="zh-CN" sz="2800" b="1" smtClean="0">
                <a:latin typeface="仿宋" panose="02010609060101010101" pitchFamily="49" charset="-122"/>
                <a:ea typeface="仿宋" panose="02010609060101010101" pitchFamily="49" charset="-122"/>
                <a:cs typeface="Times New Roman" panose="02020603050405020304" pitchFamily="18" charset="0"/>
                <a:sym typeface="+mn-ea"/>
              </a:rPr>
              <a:t>NH</a:t>
            </a:r>
            <a:r>
              <a:rPr altLang="zh-CN" sz="2800" b="1" baseline="-25000" smtClean="0">
                <a:latin typeface="仿宋" panose="02010609060101010101" pitchFamily="49" charset="-122"/>
                <a:ea typeface="仿宋" panose="02010609060101010101" pitchFamily="49" charset="-122"/>
                <a:cs typeface="Times New Roman" panose="02020603050405020304" pitchFamily="18" charset="0"/>
                <a:sym typeface="+mn-ea"/>
              </a:rPr>
              <a:t>2</a:t>
            </a:r>
            <a:r>
              <a:rPr lang="en-US" sz="2800" b="1" smtClean="0">
                <a:latin typeface="仿宋" panose="02010609060101010101" pitchFamily="49" charset="-122"/>
                <a:ea typeface="仿宋" panose="02010609060101010101" pitchFamily="49" charset="-122"/>
                <a:cs typeface="Times New Roman" panose="02020603050405020304" pitchFamily="18" charset="0"/>
                <a:sym typeface="+mn-ea"/>
              </a:rPr>
              <a:t>)</a:t>
            </a:r>
            <a:r>
              <a:rPr altLang="zh-CN" sz="2800" b="1" baseline="-25000" smtClean="0">
                <a:latin typeface="仿宋" panose="02010609060101010101" pitchFamily="49" charset="-122"/>
                <a:ea typeface="仿宋" panose="02010609060101010101" pitchFamily="49" charset="-122"/>
                <a:cs typeface="Times New Roman" panose="02020603050405020304" pitchFamily="18" charset="0"/>
                <a:sym typeface="+mn-ea"/>
              </a:rPr>
              <a:t>2</a:t>
            </a:r>
            <a:endParaRPr lang="zh-CN" altLang="en-US" sz="2800" b="1">
              <a:latin typeface="仿宋" panose="02010609060101010101" pitchFamily="49" charset="-122"/>
              <a:ea typeface="仿宋" panose="02010609060101010101" pitchFamily="49" charset="-122"/>
            </a:endParaRPr>
          </a:p>
        </p:txBody>
      </p:sp>
      <p:sp>
        <p:nvSpPr>
          <p:cNvPr id="15" name="文本框 102"/>
          <p:cNvSpPr txBox="1"/>
          <p:nvPr>
            <p:custDataLst>
              <p:tags r:id="rId6"/>
            </p:custDataLst>
          </p:nvPr>
        </p:nvSpPr>
        <p:spPr>
          <a:xfrm>
            <a:off x="228714" y="2514624"/>
            <a:ext cx="8519636" cy="3323987"/>
          </a:xfrm>
          <a:prstGeom prst="rect">
            <a:avLst/>
          </a:prstGeom>
          <a:noFill/>
          <a:ln w="9525">
            <a:noFill/>
          </a:ln>
        </p:spPr>
        <p:txBody>
          <a:bodyPr wrap="square">
            <a:spAutoFit/>
          </a:bodyPr>
          <a:lstStyle/>
          <a:p>
            <a:pPr algn="l">
              <a:lnSpc>
                <a:spcPct val="150000"/>
              </a:lnSpc>
            </a:pPr>
            <a:r>
              <a:rPr lang="en-US" sz="2800" b="1" smtClean="0">
                <a:solidFill>
                  <a:schemeClr val="tx1"/>
                </a:solidFill>
                <a:latin typeface="仿宋" panose="02010609060101010101" pitchFamily="49" charset="-122"/>
                <a:ea typeface="仿宋" panose="02010609060101010101" pitchFamily="49" charset="-122"/>
                <a:cs typeface="汉仪劲楷简" panose="00020600040101010101" charset="-122"/>
              </a:rPr>
              <a:t>8</a:t>
            </a:r>
            <a:r>
              <a:rPr lang="zh-CN" altLang="en-US" sz="2800" b="1" smtClean="0">
                <a:solidFill>
                  <a:schemeClr val="tx1"/>
                </a:solidFill>
                <a:latin typeface="仿宋" panose="02010609060101010101" pitchFamily="49" charset="-122"/>
                <a:ea typeface="仿宋" panose="02010609060101010101" pitchFamily="49" charset="-122"/>
                <a:cs typeface="汉仪劲楷简" panose="00020600040101010101" charset="-122"/>
              </a:rPr>
              <a:t>、</a:t>
            </a:r>
            <a:r>
              <a:rPr sz="2800" b="1" err="1" smtClean="0">
                <a:solidFill>
                  <a:schemeClr val="tx1"/>
                </a:solidFill>
                <a:latin typeface="仿宋" panose="02010609060101010101" pitchFamily="49" charset="-122"/>
                <a:ea typeface="仿宋" panose="02010609060101010101" pitchFamily="49" charset="-122"/>
                <a:cs typeface="汉仪劲楷简" panose="00020600040101010101" charset="-122"/>
              </a:rPr>
              <a:t>下列关于化肥和农药的说法</a:t>
            </a:r>
            <a:r>
              <a:rPr sz="2800" b="1" err="1" smtClean="0">
                <a:solidFill>
                  <a:srgbClr val="FF0000"/>
                </a:solidFill>
                <a:latin typeface="仿宋" panose="02010609060101010101" pitchFamily="49" charset="-122"/>
                <a:ea typeface="仿宋" panose="02010609060101010101" pitchFamily="49" charset="-122"/>
                <a:cs typeface="汉仪劲楷简" panose="00020600040101010101" charset="-122"/>
              </a:rPr>
              <a:t>错误</a:t>
            </a:r>
            <a:r>
              <a:rPr sz="2800" b="1" err="1" smtClean="0">
                <a:solidFill>
                  <a:schemeClr val="tx1"/>
                </a:solidFill>
                <a:latin typeface="仿宋" panose="02010609060101010101" pitchFamily="49" charset="-122"/>
                <a:ea typeface="仿宋" panose="02010609060101010101" pitchFamily="49" charset="-122"/>
                <a:cs typeface="汉仪劲楷简" panose="00020600040101010101" charset="-122"/>
              </a:rPr>
              <a:t>的是</a:t>
            </a:r>
            <a:r>
              <a:rPr lang="zh-CN" altLang="en-US" sz="2800" b="1" smtClean="0">
                <a:solidFill>
                  <a:schemeClr val="tx1"/>
                </a:solidFill>
                <a:latin typeface="仿宋" panose="02010609060101010101" pitchFamily="49" charset="-122"/>
                <a:ea typeface="仿宋" panose="02010609060101010101" pitchFamily="49" charset="-122"/>
                <a:cs typeface="汉仪劲楷简" panose="00020600040101010101" charset="-122"/>
              </a:rPr>
              <a:t>（   ）</a:t>
            </a:r>
            <a:endParaRPr lang="zh-CN" sz="2800" b="1">
              <a:solidFill>
                <a:schemeClr val="tx1"/>
              </a:solidFill>
              <a:latin typeface="仿宋" panose="02010609060101010101" pitchFamily="49" charset="-122"/>
              <a:ea typeface="仿宋" panose="02010609060101010101" pitchFamily="49" charset="-122"/>
              <a:cs typeface="汉仪劲楷简" panose="00020600040101010101" charset="-122"/>
            </a:endParaRPr>
          </a:p>
          <a:p>
            <a:pPr algn="l">
              <a:lnSpc>
                <a:spcPct val="150000"/>
              </a:lnSpc>
            </a:pPr>
            <a:r>
              <a:rPr lang="en-US" sz="2800" b="1">
                <a:solidFill>
                  <a:schemeClr val="tx1"/>
                </a:solidFill>
                <a:latin typeface="仿宋" panose="02010609060101010101" pitchFamily="49" charset="-122"/>
                <a:ea typeface="仿宋" panose="02010609060101010101" pitchFamily="49" charset="-122"/>
                <a:cs typeface="汉仪劲楷简" panose="00020600040101010101" charset="-122"/>
              </a:rPr>
              <a:t>	</a:t>
            </a:r>
            <a:r>
              <a:rPr sz="2800" b="1">
                <a:solidFill>
                  <a:schemeClr val="tx1"/>
                </a:solidFill>
                <a:latin typeface="仿宋" panose="02010609060101010101" pitchFamily="49" charset="-122"/>
                <a:ea typeface="仿宋" panose="02010609060101010101" pitchFamily="49" charset="-122"/>
                <a:cs typeface="汉仪劲楷简" panose="00020600040101010101" charset="-122"/>
              </a:rPr>
              <a:t>A．化肥和农药对农业有重要作用    </a:t>
            </a:r>
            <a:endParaRPr sz="2800" b="1">
              <a:solidFill>
                <a:schemeClr val="tx1"/>
              </a:solidFill>
              <a:latin typeface="仿宋" panose="02010609060101010101" pitchFamily="49" charset="-122"/>
              <a:ea typeface="仿宋" panose="02010609060101010101" pitchFamily="49" charset="-122"/>
              <a:cs typeface="汉仪劲楷简" panose="00020600040101010101" charset="-122"/>
            </a:endParaRPr>
          </a:p>
          <a:p>
            <a:pPr algn="l">
              <a:lnSpc>
                <a:spcPct val="150000"/>
              </a:lnSpc>
            </a:pPr>
            <a:r>
              <a:rPr lang="en-US" sz="2800" b="1">
                <a:solidFill>
                  <a:schemeClr val="tx1"/>
                </a:solidFill>
                <a:latin typeface="仿宋" panose="02010609060101010101" pitchFamily="49" charset="-122"/>
                <a:ea typeface="仿宋" panose="02010609060101010101" pitchFamily="49" charset="-122"/>
                <a:cs typeface="汉仪劲楷简" panose="00020600040101010101" charset="-122"/>
              </a:rPr>
              <a:t>	</a:t>
            </a:r>
            <a:r>
              <a:rPr sz="2800" b="1">
                <a:solidFill>
                  <a:schemeClr val="tx1"/>
                </a:solidFill>
                <a:latin typeface="仿宋" panose="02010609060101010101" pitchFamily="49" charset="-122"/>
                <a:ea typeface="仿宋" panose="02010609060101010101" pitchFamily="49" charset="-122"/>
                <a:cs typeface="汉仪劲楷简" panose="00020600040101010101" charset="-122"/>
              </a:rPr>
              <a:t>B．残留农药可通过很多途径转移到人体中</a:t>
            </a:r>
            <a:endParaRPr sz="2800" b="1">
              <a:solidFill>
                <a:schemeClr val="tx1"/>
              </a:solidFill>
              <a:latin typeface="仿宋" panose="02010609060101010101" pitchFamily="49" charset="-122"/>
              <a:ea typeface="仿宋" panose="02010609060101010101" pitchFamily="49" charset="-122"/>
              <a:cs typeface="汉仪劲楷简" panose="00020600040101010101" charset="-122"/>
            </a:endParaRPr>
          </a:p>
          <a:p>
            <a:pPr algn="l">
              <a:lnSpc>
                <a:spcPct val="150000"/>
              </a:lnSpc>
            </a:pPr>
            <a:r>
              <a:rPr lang="en-US" sz="2800" b="1">
                <a:solidFill>
                  <a:schemeClr val="tx1"/>
                </a:solidFill>
                <a:latin typeface="仿宋" panose="02010609060101010101" pitchFamily="49" charset="-122"/>
                <a:ea typeface="仿宋" panose="02010609060101010101" pitchFamily="49" charset="-122"/>
                <a:cs typeface="汉仪劲楷简" panose="00020600040101010101" charset="-122"/>
              </a:rPr>
              <a:t>	</a:t>
            </a:r>
            <a:r>
              <a:rPr sz="2800" b="1">
                <a:solidFill>
                  <a:schemeClr val="tx1"/>
                </a:solidFill>
                <a:latin typeface="仿宋" panose="02010609060101010101" pitchFamily="49" charset="-122"/>
                <a:ea typeface="仿宋" panose="02010609060101010101" pitchFamily="49" charset="-122"/>
                <a:cs typeface="汉仪劲楷简" panose="00020600040101010101" charset="-122"/>
              </a:rPr>
              <a:t>C．为提高作物的产量，施用化肥越多越好    </a:t>
            </a:r>
            <a:endParaRPr sz="2800" b="1">
              <a:solidFill>
                <a:schemeClr val="tx1"/>
              </a:solidFill>
              <a:latin typeface="仿宋" panose="02010609060101010101" pitchFamily="49" charset="-122"/>
              <a:ea typeface="仿宋" panose="02010609060101010101" pitchFamily="49" charset="-122"/>
              <a:cs typeface="汉仪劲楷简" panose="00020600040101010101" charset="-122"/>
            </a:endParaRPr>
          </a:p>
          <a:p>
            <a:pPr algn="l">
              <a:lnSpc>
                <a:spcPct val="150000"/>
              </a:lnSpc>
            </a:pPr>
            <a:r>
              <a:rPr lang="en-US" sz="2800" b="1">
                <a:solidFill>
                  <a:schemeClr val="tx1"/>
                </a:solidFill>
                <a:latin typeface="仿宋" panose="02010609060101010101" pitchFamily="49" charset="-122"/>
                <a:ea typeface="仿宋" panose="02010609060101010101" pitchFamily="49" charset="-122"/>
                <a:cs typeface="汉仪劲楷简" panose="00020600040101010101" charset="-122"/>
              </a:rPr>
              <a:t>	</a:t>
            </a:r>
            <a:r>
              <a:rPr sz="2800" b="1">
                <a:solidFill>
                  <a:schemeClr val="tx1"/>
                </a:solidFill>
                <a:latin typeface="仿宋" panose="02010609060101010101" pitchFamily="49" charset="-122"/>
                <a:ea typeface="仿宋" panose="02010609060101010101" pitchFamily="49" charset="-122"/>
                <a:cs typeface="汉仪劲楷简" panose="00020600040101010101" charset="-122"/>
              </a:rPr>
              <a:t>D．化肥和农药的过度施用会造成大气污染</a:t>
            </a:r>
            <a:endParaRPr sz="2800" b="1">
              <a:solidFill>
                <a:schemeClr val="tx1"/>
              </a:solidFill>
              <a:latin typeface="仿宋" panose="02010609060101010101" pitchFamily="49" charset="-122"/>
              <a:ea typeface="仿宋" panose="02010609060101010101" pitchFamily="49" charset="-122"/>
              <a:cs typeface="汉仪劲楷简" panose="00020600040101010101" charset="-122"/>
            </a:endParaRPr>
          </a:p>
        </p:txBody>
      </p:sp>
      <p:sp>
        <p:nvSpPr>
          <p:cNvPr id="16" name="文本框 7"/>
          <p:cNvSpPr txBox="1"/>
          <p:nvPr>
            <p:custDataLst>
              <p:tags r:id="rId7"/>
            </p:custDataLst>
          </p:nvPr>
        </p:nvSpPr>
        <p:spPr>
          <a:xfrm>
            <a:off x="7010336" y="2667020"/>
            <a:ext cx="365806" cy="523220"/>
          </a:xfrm>
          <a:prstGeom prst="rect">
            <a:avLst/>
          </a:prstGeom>
          <a:noFill/>
        </p:spPr>
        <p:txBody>
          <a:bodyPr wrap="none" rtlCol="0" anchor="t">
            <a:spAutoFit/>
          </a:bodyPr>
          <a:lstStyle/>
          <a:p>
            <a:r>
              <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sym typeface="+mn-ea"/>
              </a:rPr>
              <a:t>C</a:t>
            </a:r>
            <a:endParaRPr lang="en-US" altLang="zh-CN" sz="2800" b="1">
              <a:solidFill>
                <a:srgbClr val="FF0000"/>
              </a:solidFill>
              <a:latin typeface="仿宋" panose="02010609060101010101" pitchFamily="49" charset="-122"/>
              <a:ea typeface="仿宋" panose="02010609060101010101" pitchFamily="49" charset="-122"/>
              <a:cs typeface="Times New Roman" panose="02020603050405020304" pitchFamily="18"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8212" name="文本框 22"/>
          <p:cNvSpPr txBox="1"/>
          <p:nvPr>
            <p:custDataLst>
              <p:tags r:id="rId3"/>
            </p:custDataLst>
          </p:nvPr>
        </p:nvSpPr>
        <p:spPr>
          <a:xfrm>
            <a:off x="304912" y="76288"/>
            <a:ext cx="1710985" cy="523220"/>
          </a:xfrm>
          <a:prstGeom prst="rect">
            <a:avLst/>
          </a:prstGeom>
          <a:noFill/>
          <a:ln w="9525">
            <a:noFill/>
          </a:ln>
        </p:spPr>
        <p:txBody>
          <a:bodyPr wrap="square" anchor="ctr" anchorCtr="0">
            <a:spAutoFit/>
          </a:bodyPr>
          <a:lstStyle/>
          <a:p>
            <a:r>
              <a:rPr lang="zh-CN" altLang="en-US" sz="2800" b="1">
                <a:latin typeface="仿宋" panose="02010609060101010101" pitchFamily="49" charset="-122"/>
                <a:ea typeface="仿宋" panose="02010609060101010101" pitchFamily="49" charset="-122"/>
              </a:rPr>
              <a:t>课堂小结</a:t>
            </a:r>
            <a:endParaRPr lang="zh-CN" altLang="en-US" sz="2800" b="1">
              <a:latin typeface="仿宋" panose="02010609060101010101" pitchFamily="49" charset="-122"/>
              <a:ea typeface="仿宋" panose="02010609060101010101" pitchFamily="49" charset="-122"/>
            </a:endParaRPr>
          </a:p>
        </p:txBody>
      </p:sp>
      <p:sp>
        <p:nvSpPr>
          <p:cNvPr id="2" name="矩形 1"/>
          <p:cNvSpPr/>
          <p:nvPr>
            <p:custDataLst>
              <p:tags r:id="rId4"/>
            </p:custDataLst>
          </p:nvPr>
        </p:nvSpPr>
        <p:spPr>
          <a:xfrm>
            <a:off x="204312" y="644275"/>
            <a:ext cx="8787172" cy="5262979"/>
          </a:xfrm>
          <a:prstGeom prst="rect">
            <a:avLst/>
          </a:prstGeom>
        </p:spPr>
        <p:txBody>
          <a:bodyPr wrap="square">
            <a:spAutoFit/>
          </a:bodyPr>
          <a:lstStyle/>
          <a:p>
            <a:pPr>
              <a:lnSpc>
                <a:spcPct val="150000"/>
              </a:lnSpc>
              <a:spcBef>
                <a:spcPct val="0"/>
              </a:spcBef>
              <a:spcAft>
                <a:spcPct val="0"/>
              </a:spcAft>
            </a:pPr>
            <a:r>
              <a:rPr lang="zh-CN" altLang="en-US" sz="2800" b="1">
                <a:latin typeface="仿宋" panose="02010609060101010101" pitchFamily="49" charset="-122"/>
                <a:ea typeface="仿宋" panose="02010609060101010101" pitchFamily="49" charset="-122"/>
                <a:cs typeface="汉仪劲楷简" panose="00020600040101010101" charset="-122"/>
              </a:rPr>
              <a:t>一、化学肥料</a:t>
            </a:r>
            <a:endParaRPr lang="zh-CN" altLang="en-US" sz="2800" b="1">
              <a:latin typeface="仿宋" panose="02010609060101010101" pitchFamily="49" charset="-122"/>
              <a:ea typeface="仿宋" panose="02010609060101010101" pitchFamily="49" charset="-122"/>
              <a:cs typeface="汉仪劲楷简" panose="00020600040101010101" charset="-122"/>
            </a:endParaRPr>
          </a:p>
          <a:p>
            <a:pPr>
              <a:lnSpc>
                <a:spcPct val="150000"/>
              </a:lnSpc>
              <a:spcBef>
                <a:spcPct val="0"/>
              </a:spcBef>
              <a:spcAft>
                <a:spcPct val="0"/>
              </a:spcAft>
            </a:pPr>
            <a:r>
              <a:rPr lang="en-US" altLang="zh-CN" sz="2800" b="1">
                <a:latin typeface="仿宋" panose="02010609060101010101" pitchFamily="49" charset="-122"/>
                <a:ea typeface="仿宋" panose="02010609060101010101" pitchFamily="49" charset="-122"/>
                <a:cs typeface="汉仪劲楷简" panose="00020600040101010101" charset="-122"/>
              </a:rPr>
              <a:t>1.</a:t>
            </a:r>
            <a:r>
              <a:rPr lang="zh-CN" altLang="en-US" sz="2800" b="1">
                <a:latin typeface="仿宋" panose="02010609060101010101" pitchFamily="49" charset="-122"/>
                <a:ea typeface="仿宋" panose="02010609060101010101" pitchFamily="49" charset="-122"/>
                <a:cs typeface="汉仪劲楷简" panose="00020600040101010101" charset="-122"/>
              </a:rPr>
              <a:t>定义：以化学和物理方法制成的含农作物生长所需营养元</a:t>
            </a:r>
            <a:r>
              <a:rPr lang="zh-CN" altLang="en-US" sz="2800" b="1" smtClean="0">
                <a:latin typeface="仿宋" panose="02010609060101010101" pitchFamily="49" charset="-122"/>
                <a:ea typeface="仿宋" panose="02010609060101010101" pitchFamily="49" charset="-122"/>
                <a:cs typeface="汉仪劲楷简" panose="00020600040101010101" charset="-122"/>
              </a:rPr>
              <a:t>素的</a:t>
            </a:r>
            <a:r>
              <a:rPr lang="zh-CN" altLang="en-US" sz="2800" b="1">
                <a:latin typeface="仿宋" panose="02010609060101010101" pitchFamily="49" charset="-122"/>
                <a:ea typeface="仿宋" panose="02010609060101010101" pitchFamily="49" charset="-122"/>
                <a:cs typeface="汉仪劲楷简" panose="00020600040101010101" charset="-122"/>
              </a:rPr>
              <a:t>化学肥料（简称化肥）。</a:t>
            </a:r>
            <a:endParaRPr lang="zh-CN" altLang="en-US" sz="2800" b="1">
              <a:latin typeface="仿宋" panose="02010609060101010101" pitchFamily="49" charset="-122"/>
              <a:ea typeface="仿宋" panose="02010609060101010101" pitchFamily="49" charset="-122"/>
              <a:cs typeface="汉仪劲楷简" panose="00020600040101010101" charset="-122"/>
            </a:endParaRPr>
          </a:p>
          <a:p>
            <a:pPr>
              <a:lnSpc>
                <a:spcPct val="150000"/>
              </a:lnSpc>
              <a:spcBef>
                <a:spcPct val="0"/>
              </a:spcBef>
              <a:spcAft>
                <a:spcPct val="0"/>
              </a:spcAft>
            </a:pPr>
            <a:r>
              <a:rPr lang="en-US" altLang="zh-CN" sz="2800" b="1">
                <a:latin typeface="仿宋" panose="02010609060101010101" pitchFamily="49" charset="-122"/>
                <a:ea typeface="仿宋" panose="02010609060101010101" pitchFamily="49" charset="-122"/>
                <a:cs typeface="汉仪劲楷简" panose="00020600040101010101" charset="-122"/>
              </a:rPr>
              <a:t>2.</a:t>
            </a:r>
            <a:r>
              <a:rPr lang="zh-CN" altLang="en-US" sz="2800" b="1">
                <a:latin typeface="仿宋" panose="02010609060101010101" pitchFamily="49" charset="-122"/>
                <a:ea typeface="仿宋" panose="02010609060101010101" pitchFamily="49" charset="-122"/>
                <a:cs typeface="汉仪劲楷简" panose="00020600040101010101" charset="-122"/>
              </a:rPr>
              <a:t>种类：氮肥、磷肥、钾肥、复合肥。</a:t>
            </a:r>
            <a:endParaRPr lang="zh-CN" altLang="en-US" sz="2800" b="1">
              <a:latin typeface="仿宋" panose="02010609060101010101" pitchFamily="49" charset="-122"/>
              <a:ea typeface="仿宋" panose="02010609060101010101" pitchFamily="49" charset="-122"/>
              <a:cs typeface="汉仪劲楷简" panose="00020600040101010101" charset="-122"/>
            </a:endParaRPr>
          </a:p>
          <a:p>
            <a:pPr>
              <a:lnSpc>
                <a:spcPct val="150000"/>
              </a:lnSpc>
              <a:spcBef>
                <a:spcPct val="0"/>
              </a:spcBef>
              <a:spcAft>
                <a:spcPct val="0"/>
              </a:spcAft>
            </a:pPr>
            <a:r>
              <a:rPr lang="en-US" altLang="zh-CN" sz="2800" b="1">
                <a:latin typeface="仿宋" panose="02010609060101010101" pitchFamily="49" charset="-122"/>
                <a:ea typeface="仿宋" panose="02010609060101010101" pitchFamily="49" charset="-122"/>
                <a:cs typeface="汉仪劲楷简" panose="00020600040101010101" charset="-122"/>
              </a:rPr>
              <a:t>3.</a:t>
            </a:r>
            <a:r>
              <a:rPr lang="zh-CN" altLang="en-US" sz="2800" b="1">
                <a:latin typeface="仿宋" panose="02010609060101010101" pitchFamily="49" charset="-122"/>
                <a:ea typeface="仿宋" panose="02010609060101010101" pitchFamily="49" charset="-122"/>
                <a:cs typeface="汉仪劲楷简" panose="00020600040101010101" charset="-122"/>
              </a:rPr>
              <a:t>化肥对农作物生长的作用：</a:t>
            </a:r>
            <a:endParaRPr lang="en-US" altLang="zh-CN" sz="2800" b="1">
              <a:latin typeface="仿宋" panose="02010609060101010101" pitchFamily="49" charset="-122"/>
              <a:ea typeface="仿宋" panose="02010609060101010101" pitchFamily="49" charset="-122"/>
              <a:cs typeface="汉仪劲楷简" panose="00020600040101010101" charset="-122"/>
            </a:endParaRPr>
          </a:p>
          <a:p>
            <a:pPr>
              <a:lnSpc>
                <a:spcPct val="150000"/>
              </a:lnSpc>
              <a:spcBef>
                <a:spcPct val="0"/>
              </a:spcBef>
              <a:spcAft>
                <a:spcPct val="0"/>
              </a:spcAft>
            </a:pPr>
            <a:r>
              <a:rPr lang="en-US" altLang="zh-CN" sz="2800" b="1">
                <a:latin typeface="仿宋" panose="02010609060101010101" pitchFamily="49" charset="-122"/>
                <a:ea typeface="仿宋" panose="02010609060101010101" pitchFamily="49" charset="-122"/>
                <a:cs typeface="汉仪劲楷简" panose="00020600040101010101" charset="-122"/>
              </a:rPr>
              <a:t>  </a:t>
            </a:r>
            <a:r>
              <a:rPr lang="zh-CN" altLang="en-US" sz="2800" b="1">
                <a:latin typeface="仿宋" panose="02010609060101010101" pitchFamily="49" charset="-122"/>
                <a:ea typeface="仿宋" panose="02010609060101010101" pitchFamily="49" charset="-122"/>
                <a:cs typeface="汉仪劲楷简" panose="00020600040101010101" charset="-122"/>
              </a:rPr>
              <a:t>氮肥壮叶、磷肥壮果、钾肥壮茎、复合肥多元肥效</a:t>
            </a:r>
            <a:endParaRPr lang="zh-CN" altLang="en-US" sz="2800" b="1">
              <a:latin typeface="仿宋" panose="02010609060101010101" pitchFamily="49" charset="-122"/>
              <a:ea typeface="仿宋" panose="02010609060101010101" pitchFamily="49" charset="-122"/>
              <a:cs typeface="汉仪劲楷简" panose="00020600040101010101" charset="-122"/>
            </a:endParaRPr>
          </a:p>
          <a:p>
            <a:pPr>
              <a:lnSpc>
                <a:spcPct val="150000"/>
              </a:lnSpc>
              <a:spcBef>
                <a:spcPct val="0"/>
              </a:spcBef>
              <a:spcAft>
                <a:spcPct val="0"/>
              </a:spcAft>
            </a:pPr>
            <a:r>
              <a:rPr lang="en-US" altLang="zh-CN" sz="2800" b="1">
                <a:latin typeface="仿宋" panose="02010609060101010101" pitchFamily="49" charset="-122"/>
                <a:ea typeface="仿宋" panose="02010609060101010101" pitchFamily="49" charset="-122"/>
                <a:cs typeface="汉仪劲楷简" panose="00020600040101010101" charset="-122"/>
              </a:rPr>
              <a:t> </a:t>
            </a:r>
            <a:r>
              <a:rPr lang="zh-CN" altLang="en-US" sz="2800" b="1">
                <a:latin typeface="仿宋" panose="02010609060101010101" pitchFamily="49" charset="-122"/>
                <a:ea typeface="仿宋" panose="02010609060101010101" pitchFamily="49" charset="-122"/>
                <a:cs typeface="汉仪劲楷简" panose="00020600040101010101" charset="-122"/>
              </a:rPr>
              <a:t>（上氮、下磷、中钾）</a:t>
            </a:r>
            <a:endParaRPr lang="zh-CN" altLang="en-US" sz="2800" b="1">
              <a:latin typeface="仿宋" panose="02010609060101010101" pitchFamily="49" charset="-122"/>
              <a:ea typeface="仿宋" panose="02010609060101010101" pitchFamily="49" charset="-122"/>
              <a:cs typeface="汉仪劲楷简" panose="00020600040101010101" charset="-122"/>
            </a:endParaRPr>
          </a:p>
          <a:p>
            <a:pPr>
              <a:lnSpc>
                <a:spcPct val="150000"/>
              </a:lnSpc>
              <a:spcBef>
                <a:spcPct val="0"/>
              </a:spcBef>
              <a:spcAft>
                <a:spcPct val="0"/>
              </a:spcAft>
            </a:pPr>
            <a:r>
              <a:rPr lang="zh-CN" altLang="en-US" sz="2800" b="1">
                <a:latin typeface="仿宋" panose="02010609060101010101" pitchFamily="49" charset="-122"/>
                <a:ea typeface="仿宋" panose="02010609060101010101" pitchFamily="49" charset="-122"/>
                <a:cs typeface="汉仪劲楷简" panose="00020600040101010101" charset="-122"/>
              </a:rPr>
              <a:t>二、化肥和农药的利与弊</a:t>
            </a:r>
            <a:endParaRPr lang="zh-CN" altLang="en-US" sz="2800" b="1">
              <a:latin typeface="仿宋" panose="02010609060101010101" pitchFamily="49" charset="-122"/>
              <a:ea typeface="仿宋" panose="02010609060101010101" pitchFamily="49" charset="-122"/>
              <a:cs typeface="汉仪劲楷简" panose="00020600040101010101" charset="-122"/>
            </a:endParaRPr>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56322" name="文本框 110594"/>
          <p:cNvSpPr txBox="1">
            <a:spLocks noChangeArrowheads="1"/>
          </p:cNvSpPr>
          <p:nvPr>
            <p:custDataLst>
              <p:tags r:id="rId3"/>
            </p:custDataLst>
          </p:nvPr>
        </p:nvSpPr>
        <p:spPr bwMode="auto">
          <a:xfrm>
            <a:off x="0" y="152486"/>
            <a:ext cx="3429030" cy="523220"/>
          </a:xfrm>
          <a:prstGeom prst="rect">
            <a:avLst/>
          </a:prstGeom>
          <a:solidFill>
            <a:srgbClr val="008000"/>
          </a:solidFill>
          <a:ln w="19050">
            <a:solidFill>
              <a:schemeClr val="tx2"/>
            </a:solidFill>
            <a:miter lim="800000"/>
          </a:ln>
          <a:effectLst>
            <a:outerShdw dist="35921" dir="2700000" algn="ctr" rotWithShape="0">
              <a:schemeClr val="bg2"/>
            </a:outerShdw>
          </a:effectLst>
        </p:spPr>
        <p:txBody>
          <a:bodyPr wrap="square">
            <a:spAutoFit/>
          </a:bodyPr>
          <a:lstStyle/>
          <a:p>
            <a:pPr>
              <a:spcBef>
                <a:spcPct val="50000"/>
              </a:spcBef>
            </a:pPr>
            <a:r>
              <a:rPr lang="zh-CN" altLang="en-US" sz="2800" b="1">
                <a:solidFill>
                  <a:srgbClr val="FF0000"/>
                </a:solidFill>
                <a:latin typeface="仿宋" panose="02010609060101010101" pitchFamily="49" charset="-122"/>
                <a:ea typeface="仿宋" panose="02010609060101010101" pitchFamily="49" charset="-122"/>
              </a:rPr>
              <a:t>三、化肥的简易鉴别</a:t>
            </a:r>
            <a:endParaRPr lang="zh-CN" altLang="en-US" sz="2800" b="1">
              <a:solidFill>
                <a:srgbClr val="FF0000"/>
              </a:solidFill>
              <a:latin typeface="仿宋" panose="02010609060101010101" pitchFamily="49" charset="-122"/>
              <a:ea typeface="仿宋" panose="02010609060101010101" pitchFamily="49" charset="-122"/>
            </a:endParaRPr>
          </a:p>
        </p:txBody>
      </p:sp>
      <p:sp>
        <p:nvSpPr>
          <p:cNvPr id="4" name="矩形 3"/>
          <p:cNvSpPr/>
          <p:nvPr>
            <p:custDataLst>
              <p:tags r:id="rId4"/>
            </p:custDataLst>
          </p:nvPr>
        </p:nvSpPr>
        <p:spPr>
          <a:xfrm>
            <a:off x="3962416" y="152486"/>
            <a:ext cx="3793026" cy="523220"/>
          </a:xfrm>
          <a:prstGeom prst="rect">
            <a:avLst/>
          </a:prstGeom>
        </p:spPr>
        <p:txBody>
          <a:bodyPr wrap="none">
            <a:spAutoFit/>
          </a:bodyPr>
          <a:lstStyle/>
          <a:p>
            <a:r>
              <a:rPr lang="en-US" altLang="zh-CN" sz="2800" b="1" smtClean="0">
                <a:solidFill>
                  <a:srgbClr val="000000"/>
                </a:solidFill>
                <a:latin typeface="仿宋" panose="02010609060101010101" pitchFamily="49" charset="-122"/>
                <a:ea typeface="仿宋" panose="02010609060101010101" pitchFamily="49" charset="-122"/>
                <a:cs typeface="等线 Light" panose="02010600030101010101" pitchFamily="2" charset="-122"/>
              </a:rPr>
              <a:t>(</a:t>
            </a:r>
            <a:r>
              <a:rPr lang="zh-CN" altLang="zh-CN" sz="2800" b="1" smtClean="0">
                <a:solidFill>
                  <a:srgbClr val="000000"/>
                </a:solidFill>
                <a:latin typeface="仿宋" panose="02010609060101010101" pitchFamily="49" charset="-122"/>
                <a:ea typeface="仿宋" panose="02010609060101010101" pitchFamily="49" charset="-122"/>
                <a:cs typeface="等线 Light" panose="02010600030101010101" pitchFamily="2" charset="-122"/>
              </a:rPr>
              <a:t>一看二闻三溶四加碱</a:t>
            </a:r>
            <a:r>
              <a:rPr lang="en-US" altLang="zh-CN" sz="2800" b="1" smtClean="0">
                <a:solidFill>
                  <a:srgbClr val="000000"/>
                </a:solidFill>
                <a:latin typeface="仿宋" panose="02010609060101010101" pitchFamily="49" charset="-122"/>
                <a:ea typeface="仿宋" panose="02010609060101010101" pitchFamily="49" charset="-122"/>
                <a:cs typeface="等线 Light" panose="02010600030101010101" pitchFamily="2" charset="-122"/>
              </a:rPr>
              <a:t>)</a:t>
            </a:r>
            <a:endParaRPr lang="zh-CN" altLang="en-US" sz="2800">
              <a:latin typeface="仿宋" panose="02010609060101010101" pitchFamily="49" charset="-122"/>
              <a:ea typeface="仿宋" panose="02010609060101010101" pitchFamily="49" charset="-122"/>
            </a:endParaRPr>
          </a:p>
        </p:txBody>
      </p:sp>
      <p:grpSp>
        <p:nvGrpSpPr>
          <p:cNvPr id="37" name="组合 36"/>
          <p:cNvGrpSpPr/>
          <p:nvPr>
            <p:custDataLst>
              <p:tags r:id="rId5"/>
            </p:custDataLst>
          </p:nvPr>
        </p:nvGrpSpPr>
        <p:grpSpPr>
          <a:xfrm>
            <a:off x="285695" y="1143060"/>
            <a:ext cx="8714253" cy="1275112"/>
            <a:chOff x="2225892" y="1544304"/>
            <a:chExt cx="9652867" cy="1331670"/>
          </a:xfrm>
        </p:grpSpPr>
        <p:pic>
          <p:nvPicPr>
            <p:cNvPr id="12" name="Picture 2"/>
            <p:cNvPicPr>
              <a:picLocks noChangeAspect="1" noChangeArrowheads="1"/>
            </p:cNvPicPr>
            <p:nvPr>
              <p:custDataLst>
                <p:tags r:id="rId7"/>
              </p:custDataLst>
            </p:nvPr>
          </p:nvPicPr>
          <p:blipFill>
            <a:blip r:embed="rId6">
              <a:extLst>
                <a:ext uri="{28A0092B-C50C-407E-A947-70E740481C1C}">
                  <a14:useLocalDpi xmlns:a14="http://schemas.microsoft.com/office/drawing/2010/main" val="0"/>
                </a:ext>
              </a:extLst>
            </a:blip>
            <a:srcRect l="12398" t="8906" r="10530" b="14022"/>
            <a:stretch>
              <a:fillRect/>
            </a:stretch>
          </p:blipFill>
          <p:spPr bwMode="auto">
            <a:xfrm>
              <a:off x="2225892" y="1582439"/>
              <a:ext cx="1709393" cy="128204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 name="Picture 4"/>
            <p:cNvPicPr>
              <a:picLocks noChangeAspect="1" noChangeArrowheads="1"/>
            </p:cNvPicPr>
            <p:nvPr>
              <p:custDataLst>
                <p:tags r:id="rId9"/>
              </p:custDataLst>
            </p:nvPr>
          </p:nvPicPr>
          <p:blipFill>
            <a:blip r:embed="rId8">
              <a:extLst>
                <a:ext uri="{28A0092B-C50C-407E-A947-70E740481C1C}">
                  <a14:useLocalDpi xmlns:a14="http://schemas.microsoft.com/office/drawing/2010/main" val="0"/>
                </a:ext>
              </a:extLst>
            </a:blip>
            <a:stretch>
              <a:fillRect/>
            </a:stretch>
          </p:blipFill>
          <p:spPr bwMode="auto">
            <a:xfrm>
              <a:off x="4011637" y="1648340"/>
              <a:ext cx="1611755" cy="111211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4" name="图片 13"/>
            <p:cNvPicPr>
              <a:picLocks noChangeAspect="1"/>
            </p:cNvPicPr>
            <p:nvPr>
              <p:custDataLst>
                <p:tags r:id="rId11"/>
              </p:custDataLst>
            </p:nvPr>
          </p:nvPicPr>
          <p:blipFill>
            <a:blip r:embed="rId10"/>
            <a:srcRect l="5777" t="3920" r="1645" b="3502"/>
            <a:stretch>
              <a:fillRect/>
            </a:stretch>
          </p:blipFill>
          <p:spPr>
            <a:xfrm>
              <a:off x="5707797" y="1544304"/>
              <a:ext cx="1410012" cy="1320180"/>
            </a:xfrm>
            <a:prstGeom prst="ellipse">
              <a:avLst/>
            </a:prstGeom>
            <a:ln>
              <a:noFill/>
            </a:ln>
            <a:effectLst>
              <a:softEdge rad="112500"/>
            </a:effectLst>
          </p:spPr>
        </p:pic>
        <p:pic>
          <p:nvPicPr>
            <p:cNvPr id="15" name="Picture 2"/>
            <p:cNvPicPr>
              <a:picLocks noChangeAspect="1" noChangeArrowheads="1"/>
            </p:cNvPicPr>
            <p:nvPr>
              <p:custDataLst>
                <p:tags r:id="rId13"/>
              </p:custDataLst>
            </p:nvPr>
          </p:nvPicPr>
          <p:blipFill>
            <a:blip r:embed="rId12">
              <a:extLst>
                <a:ext uri="{28A0092B-C50C-407E-A947-70E740481C1C}">
                  <a14:useLocalDpi xmlns:a14="http://schemas.microsoft.com/office/drawing/2010/main" val="0"/>
                </a:ext>
              </a:extLst>
            </a:blip>
            <a:srcRect l="5322" t="5322" r="5322" b="5322"/>
            <a:stretch>
              <a:fillRect/>
            </a:stretch>
          </p:blipFill>
          <p:spPr bwMode="auto">
            <a:xfrm>
              <a:off x="7231757" y="1600473"/>
              <a:ext cx="1410013" cy="124597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6" name="图片 15"/>
            <p:cNvPicPr>
              <a:picLocks noChangeAspect="1"/>
            </p:cNvPicPr>
            <p:nvPr>
              <p:custDataLst>
                <p:tags r:id="rId15"/>
              </p:custDataLst>
            </p:nvPr>
          </p:nvPicPr>
          <p:blipFill>
            <a:blip r:embed="rId14"/>
            <a:srcRect l="10073" t="10073" r="10073" b="10073"/>
            <a:stretch>
              <a:fillRect/>
            </a:stretch>
          </p:blipFill>
          <p:spPr>
            <a:xfrm>
              <a:off x="8908113" y="1700604"/>
              <a:ext cx="1410013" cy="1144813"/>
            </a:xfrm>
            <a:prstGeom prst="ellipse">
              <a:avLst/>
            </a:prstGeom>
            <a:ln>
              <a:noFill/>
            </a:ln>
            <a:effectLst>
              <a:softEdge rad="112500"/>
            </a:effectLst>
          </p:spPr>
        </p:pic>
        <p:pic>
          <p:nvPicPr>
            <p:cNvPr id="17" name="Picture 8"/>
            <p:cNvPicPr>
              <a:picLocks noChangeAspect="1" noChangeArrowheads="1"/>
            </p:cNvPicPr>
            <p:nvPr>
              <p:custDataLst>
                <p:tags r:id="rId17"/>
              </p:custDataLst>
            </p:nvPr>
          </p:nvPicPr>
          <p:blipFill>
            <a:blip r:embed="rId16">
              <a:extLst>
                <a:ext uri="{28A0092B-C50C-407E-A947-70E740481C1C}">
                  <a14:useLocalDpi xmlns:a14="http://schemas.microsoft.com/office/drawing/2010/main" val="0"/>
                </a:ext>
              </a:extLst>
            </a:blip>
            <a:srcRect t="17439" b="17439"/>
            <a:stretch>
              <a:fillRect/>
            </a:stretch>
          </p:blipFill>
          <p:spPr bwMode="auto">
            <a:xfrm>
              <a:off x="10468747" y="1678897"/>
              <a:ext cx="1410012" cy="119707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aphicFrame>
        <p:nvGraphicFramePr>
          <p:cNvPr id="18" name="表格 17"/>
          <p:cNvGraphicFramePr>
            <a:graphicFrameLocks noGrp="1"/>
          </p:cNvGraphicFramePr>
          <p:nvPr>
            <p:custDataLst>
              <p:tags r:id="rId18"/>
            </p:custDataLst>
          </p:nvPr>
        </p:nvGraphicFramePr>
        <p:xfrm>
          <a:off x="76200" y="2278738"/>
          <a:ext cx="8839086" cy="4480560"/>
        </p:xfrm>
        <a:graphic>
          <a:graphicData uri="http://schemas.openxmlformats.org/drawingml/2006/table">
            <a:tbl>
              <a:tblPr firstRow="1" bandRow="1">
                <a:tableStyleId>{5C22544A-7EE6-4342-B048-85BDC9FD1C3A}</a:tableStyleId>
              </a:tblPr>
              <a:tblGrid>
                <a:gridCol w="957991"/>
                <a:gridCol w="1388360"/>
                <a:gridCol w="1298547"/>
                <a:gridCol w="1298547"/>
                <a:gridCol w="1298547"/>
                <a:gridCol w="1298547"/>
                <a:gridCol w="1298547"/>
              </a:tblGrid>
              <a:tr h="454096">
                <a:tc rowSpan="2">
                  <a:txBody>
                    <a:bodyPr vert="horz" wrap="square"/>
                    <a:lstStyle/>
                    <a:p>
                      <a:pPr algn="ct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CF3FD"/>
                    </a:solidFill>
                  </a:tcPr>
                </a:tc>
                <a:tc gridSpan="2">
                  <a:txBody>
                    <a:bodyPr vert="horz" wrap="square"/>
                    <a:lstStyle/>
                    <a:p>
                      <a:pPr algn="ctr"/>
                      <a:r>
                        <a:rPr lang="zh-CN" altLang="en-US" sz="2400" b="1">
                          <a:solidFill>
                            <a:schemeClr val="tx1"/>
                          </a:solidFill>
                          <a:latin typeface="仿宋" panose="02010609060101010101" pitchFamily="49" charset="-122"/>
                          <a:ea typeface="仿宋" panose="02010609060101010101" pitchFamily="49" charset="-122"/>
                        </a:rPr>
                        <a:t>氮肥</a:t>
                      </a: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CF3FD"/>
                    </a:solidFill>
                  </a:tcPr>
                </a:tc>
                <a:tc hMerge="1">
                  <a:txBody>
                    <a:bodyPr vert="horz" wrap="square"/>
                    <a:lstStyl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vert="horz" wrap="square"/>
                    <a:lstStyle/>
                    <a:p>
                      <a:pPr algn="ctr"/>
                      <a:r>
                        <a:rPr lang="zh-CN" altLang="en-US" sz="2400" b="1">
                          <a:solidFill>
                            <a:schemeClr val="tx1"/>
                          </a:solidFill>
                          <a:latin typeface="仿宋" panose="02010609060101010101" pitchFamily="49" charset="-122"/>
                          <a:ea typeface="仿宋" panose="02010609060101010101" pitchFamily="49" charset="-122"/>
                        </a:rPr>
                        <a:t>磷肥</a:t>
                      </a: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CF3FD"/>
                    </a:solidFill>
                  </a:tcPr>
                </a:tc>
                <a:tc hMerge="1">
                  <a:txBody>
                    <a:bodyPr vert="horz" wrap="square"/>
                    <a:lstStyl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vert="horz" wrap="square"/>
                    <a:lstStyle/>
                    <a:p>
                      <a:pPr algn="ctr"/>
                      <a:r>
                        <a:rPr lang="zh-CN" altLang="en-US" sz="2400" b="1">
                          <a:solidFill>
                            <a:schemeClr val="tx1"/>
                          </a:solidFill>
                          <a:latin typeface="仿宋" panose="02010609060101010101" pitchFamily="49" charset="-122"/>
                          <a:ea typeface="仿宋" panose="02010609060101010101" pitchFamily="49" charset="-122"/>
                        </a:rPr>
                        <a:t>钾肥</a:t>
                      </a: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CF3FD"/>
                    </a:solidFill>
                  </a:tcPr>
                </a:tc>
                <a:tc hMerge="1">
                  <a:txBody>
                    <a:bodyPr vert="horz" wrap="square"/>
                    <a:lstStyl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764344">
                <a:tc vMerge="1">
                  <a:txBody>
                    <a:bodyPr vert="horz" wrap="square"/>
                    <a:lstStyl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zh-CN" altLang="en-US" sz="2400" b="1">
                          <a:solidFill>
                            <a:schemeClr val="tx1"/>
                          </a:solidFill>
                          <a:latin typeface="仿宋" panose="02010609060101010101" pitchFamily="49" charset="-122"/>
                          <a:ea typeface="仿宋" panose="02010609060101010101" pitchFamily="49" charset="-122"/>
                        </a:rPr>
                        <a:t>碳酸氢铵</a:t>
                      </a: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CF3FD"/>
                    </a:solidFill>
                  </a:tcPr>
                </a:tc>
                <a:tc>
                  <a:txBody>
                    <a:bodyPr vert="horz" wrap="square"/>
                    <a:lstStyle/>
                    <a:p>
                      <a:pPr algn="ctr"/>
                      <a:r>
                        <a:rPr lang="zh-CN" altLang="en-US" sz="2400" b="1">
                          <a:solidFill>
                            <a:schemeClr val="tx1"/>
                          </a:solidFill>
                          <a:latin typeface="仿宋" panose="02010609060101010101" pitchFamily="49" charset="-122"/>
                          <a:ea typeface="仿宋" panose="02010609060101010101" pitchFamily="49" charset="-122"/>
                        </a:rPr>
                        <a:t>氯化铵</a:t>
                      </a: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CF3FD"/>
                    </a:solidFill>
                  </a:tcPr>
                </a:tc>
                <a:tc>
                  <a:txBody>
                    <a:bodyPr vert="horz" wrap="square"/>
                    <a:lstStyle/>
                    <a:p>
                      <a:pPr algn="ctr"/>
                      <a:r>
                        <a:rPr lang="zh-CN" altLang="en-US" sz="2400" b="1">
                          <a:solidFill>
                            <a:schemeClr val="tx1"/>
                          </a:solidFill>
                          <a:latin typeface="仿宋" panose="02010609060101010101" pitchFamily="49" charset="-122"/>
                          <a:ea typeface="仿宋" panose="02010609060101010101" pitchFamily="49" charset="-122"/>
                        </a:rPr>
                        <a:t>磷矿粉</a:t>
                      </a: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CF3FD"/>
                    </a:solidFill>
                  </a:tcPr>
                </a:tc>
                <a:tc>
                  <a:txBody>
                    <a:bodyPr vert="horz" wrap="square"/>
                    <a:lstStyle/>
                    <a:p>
                      <a:pPr algn="ctr"/>
                      <a:r>
                        <a:rPr lang="zh-CN" altLang="en-US" sz="2400" b="1">
                          <a:solidFill>
                            <a:schemeClr val="tx1"/>
                          </a:solidFill>
                          <a:latin typeface="仿宋" panose="02010609060101010101" pitchFamily="49" charset="-122"/>
                          <a:ea typeface="仿宋" panose="02010609060101010101" pitchFamily="49" charset="-122"/>
                        </a:rPr>
                        <a:t>过磷酸钙</a:t>
                      </a: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CF3FD"/>
                    </a:solidFill>
                  </a:tcPr>
                </a:tc>
                <a:tc>
                  <a:txBody>
                    <a:bodyPr vert="horz" wrap="square"/>
                    <a:lstStyle/>
                    <a:p>
                      <a:pPr algn="ctr"/>
                      <a:r>
                        <a:rPr lang="zh-CN" altLang="en-US" sz="2400" b="1">
                          <a:solidFill>
                            <a:schemeClr val="tx1"/>
                          </a:solidFill>
                          <a:latin typeface="仿宋" panose="02010609060101010101" pitchFamily="49" charset="-122"/>
                          <a:ea typeface="仿宋" panose="02010609060101010101" pitchFamily="49" charset="-122"/>
                        </a:rPr>
                        <a:t>硫酸钾</a:t>
                      </a: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CF3FD"/>
                    </a:solidFill>
                  </a:tcPr>
                </a:tc>
                <a:tc>
                  <a:txBody>
                    <a:bodyPr vert="horz" wrap="square"/>
                    <a:lstStyle/>
                    <a:p>
                      <a:pPr algn="ctr"/>
                      <a:r>
                        <a:rPr lang="zh-CN" altLang="en-US" sz="2400" b="1">
                          <a:solidFill>
                            <a:schemeClr val="tx1"/>
                          </a:solidFill>
                          <a:latin typeface="仿宋" panose="02010609060101010101" pitchFamily="49" charset="-122"/>
                          <a:ea typeface="仿宋" panose="02010609060101010101" pitchFamily="49" charset="-122"/>
                        </a:rPr>
                        <a:t>氯化钾</a:t>
                      </a: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CF3FD"/>
                    </a:solidFill>
                  </a:tcPr>
                </a:tc>
              </a:tr>
              <a:tr h="900228">
                <a:tc>
                  <a:txBody>
                    <a:bodyPr vert="horz" wrap="square"/>
                    <a:lstStyle/>
                    <a:p>
                      <a:pPr algn="ctr"/>
                      <a:r>
                        <a:rPr lang="zh-CN" altLang="en-US" sz="2400" b="1">
                          <a:solidFill>
                            <a:schemeClr val="tx1"/>
                          </a:solidFill>
                          <a:latin typeface="仿宋" panose="02010609060101010101" pitchFamily="49" charset="-122"/>
                          <a:ea typeface="仿宋" panose="02010609060101010101" pitchFamily="49" charset="-122"/>
                        </a:rPr>
                        <a:t>外观</a:t>
                      </a: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CF3FD"/>
                    </a:solidFill>
                  </a:tcPr>
                </a:tc>
                <a:tc>
                  <a:txBody>
                    <a:bodyPr vert="horz" wrap="square"/>
                    <a:lstStyle/>
                    <a:p>
                      <a:pPr algn="ctr">
                        <a:lnSpc>
                          <a:spcPct val="120000"/>
                        </a:lnSpc>
                      </a:pPr>
                      <a:endParaRPr lang="en-US" altLang="zh-CN" sz="2400" b="1">
                        <a:solidFill>
                          <a:schemeClr val="tx1"/>
                        </a:solidFill>
                        <a:latin typeface="仿宋" panose="02010609060101010101" pitchFamily="49" charset="-122"/>
                        <a:ea typeface="仿宋" panose="02010609060101010101" pitchFamily="49" charset="-122"/>
                      </a:endParaRPr>
                    </a:p>
                    <a:p>
                      <a:pPr algn="ctr">
                        <a:lnSpc>
                          <a:spcPct val="120000"/>
                        </a:lnSpc>
                      </a:pP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900228">
                <a:tc>
                  <a:txBody>
                    <a:bodyPr vert="horz" wrap="square"/>
                    <a:lstStyle/>
                    <a:p>
                      <a:pPr algn="ctr"/>
                      <a:r>
                        <a:rPr lang="zh-CN" altLang="en-US" sz="2400" b="1">
                          <a:latin typeface="仿宋" panose="02010609060101010101" pitchFamily="49" charset="-122"/>
                          <a:ea typeface="仿宋" panose="02010609060101010101" pitchFamily="49" charset="-122"/>
                        </a:rPr>
                        <a:t>气味</a:t>
                      </a:r>
                      <a:endParaRPr lang="zh-CN" altLang="en-US" sz="2400" b="1">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CF3FD"/>
                    </a:solidFill>
                  </a:tcPr>
                </a:tc>
                <a:tc>
                  <a:txBody>
                    <a:bodyPr vert="horz" wrap="square"/>
                    <a:lstStyle/>
                    <a:p>
                      <a:pPr algn="ctr">
                        <a:lnSpc>
                          <a:spcPct val="120000"/>
                        </a:lnSpc>
                      </a:pPr>
                      <a:endParaRPr lang="en-US" altLang="zh-CN" sz="2400" b="1">
                        <a:latin typeface="仿宋" panose="02010609060101010101" pitchFamily="49" charset="-122"/>
                        <a:ea typeface="仿宋" panose="02010609060101010101" pitchFamily="49" charset="-122"/>
                      </a:endParaRPr>
                    </a:p>
                    <a:p>
                      <a:pPr algn="ctr">
                        <a:lnSpc>
                          <a:spcPct val="120000"/>
                        </a:lnSpc>
                      </a:pPr>
                      <a:endParaRPr lang="zh-CN" altLang="en-US" sz="2400" b="1">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endParaRPr lang="zh-CN" altLang="en-US" sz="2400" b="1">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endParaRPr lang="zh-CN" altLang="en-US" sz="2400" b="1">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endParaRPr lang="zh-CN" altLang="en-US" sz="2400" b="1">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endParaRPr lang="zh-CN" altLang="en-US" sz="2400" b="1">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endParaRPr lang="zh-CN" altLang="en-US" sz="2400" b="1">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124597">
                <a:tc>
                  <a:txBody>
                    <a:bodyPr vert="horz" wrap="square"/>
                    <a:lstStyle/>
                    <a:p>
                      <a:pPr algn="ctr"/>
                      <a:r>
                        <a:rPr lang="zh-CN" altLang="en-US" sz="2400" b="1">
                          <a:latin typeface="仿宋" panose="02010609060101010101" pitchFamily="49" charset="-122"/>
                          <a:ea typeface="仿宋" panose="02010609060101010101" pitchFamily="49" charset="-122"/>
                        </a:rPr>
                        <a:t>溶解性</a:t>
                      </a:r>
                      <a:endParaRPr lang="zh-CN" altLang="en-US" sz="2400" b="1">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CF3FD"/>
                    </a:solidFill>
                  </a:tcPr>
                </a:tc>
                <a:tc>
                  <a:txBody>
                    <a:bodyPr vert="horz" wrap="square"/>
                    <a:lstStyle/>
                    <a:p>
                      <a:pPr algn="ctr">
                        <a:lnSpc>
                          <a:spcPct val="120000"/>
                        </a:lnSpc>
                      </a:pPr>
                      <a:endParaRPr lang="en-US" altLang="zh-CN" sz="3200" b="0">
                        <a:ea typeface="黑体" panose="02010609060101010101" pitchFamily="49" charset="-122"/>
                      </a:endParaRPr>
                    </a:p>
                    <a:p>
                      <a:pPr algn="ctr">
                        <a:lnSpc>
                          <a:spcPct val="120000"/>
                        </a:lnSpc>
                      </a:pPr>
                      <a:endParaRPr lang="en-US" altLang="zh-CN" sz="3200" b="0">
                        <a:ea typeface="黑体"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endParaRPr lang="zh-CN" altLang="en-US" sz="3200" b="0">
                        <a:ea typeface="黑体"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endParaRPr lang="zh-CN" altLang="en-US" sz="3200" b="0">
                        <a:ea typeface="黑体"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endParaRPr lang="zh-CN" altLang="en-US" sz="3200" b="0">
                        <a:ea typeface="黑体"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endParaRPr lang="zh-CN" altLang="en-US" sz="3200" b="0">
                        <a:ea typeface="黑体"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endParaRPr lang="zh-CN" altLang="en-US" sz="3200" b="0">
                        <a:ea typeface="黑体"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9" name="文本框 16"/>
          <p:cNvSpPr txBox="1"/>
          <p:nvPr>
            <p:custDataLst>
              <p:tags r:id="rId19"/>
            </p:custDataLst>
          </p:nvPr>
        </p:nvSpPr>
        <p:spPr>
          <a:xfrm>
            <a:off x="1295486" y="3657594"/>
            <a:ext cx="914376" cy="830997"/>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白</a:t>
            </a:r>
            <a:r>
              <a:rPr lang="zh-CN" altLang="en-US" sz="2400" b="1" smtClean="0">
                <a:latin typeface="仿宋" panose="02010609060101010101" pitchFamily="49" charset="-122"/>
                <a:ea typeface="仿宋" panose="02010609060101010101" pitchFamily="49" charset="-122"/>
              </a:rPr>
              <a:t>色</a:t>
            </a:r>
            <a:endParaRPr lang="en-US" altLang="zh-CN" sz="2400" b="1" smtClean="0">
              <a:latin typeface="仿宋" panose="02010609060101010101" pitchFamily="49" charset="-122"/>
              <a:ea typeface="仿宋" panose="02010609060101010101" pitchFamily="49" charset="-122"/>
            </a:endParaRPr>
          </a:p>
          <a:p>
            <a:r>
              <a:rPr lang="zh-CN" altLang="en-US" sz="2400" b="1" smtClean="0">
                <a:latin typeface="仿宋" panose="02010609060101010101" pitchFamily="49" charset="-122"/>
                <a:ea typeface="仿宋" panose="02010609060101010101" pitchFamily="49" charset="-122"/>
              </a:rPr>
              <a:t>晶</a:t>
            </a:r>
            <a:r>
              <a:rPr lang="zh-CN" altLang="en-US" sz="2400" b="1">
                <a:latin typeface="仿宋" panose="02010609060101010101" pitchFamily="49" charset="-122"/>
                <a:ea typeface="仿宋" panose="02010609060101010101" pitchFamily="49" charset="-122"/>
              </a:rPr>
              <a:t>体</a:t>
            </a:r>
            <a:endParaRPr lang="zh-CN" altLang="en-US" sz="2400" b="1">
              <a:latin typeface="仿宋" panose="02010609060101010101" pitchFamily="49" charset="-122"/>
              <a:ea typeface="仿宋" panose="02010609060101010101" pitchFamily="49" charset="-122"/>
            </a:endParaRPr>
          </a:p>
        </p:txBody>
      </p:sp>
      <p:sp>
        <p:nvSpPr>
          <p:cNvPr id="20" name="文本框 16"/>
          <p:cNvSpPr txBox="1"/>
          <p:nvPr>
            <p:custDataLst>
              <p:tags r:id="rId20"/>
            </p:custDataLst>
          </p:nvPr>
        </p:nvSpPr>
        <p:spPr>
          <a:xfrm>
            <a:off x="2667050" y="3657594"/>
            <a:ext cx="827561" cy="830997"/>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白色晶体</a:t>
            </a:r>
            <a:endParaRPr lang="zh-CN" altLang="en-US" sz="2400" b="1">
              <a:latin typeface="仿宋" panose="02010609060101010101" pitchFamily="49" charset="-122"/>
              <a:ea typeface="仿宋" panose="02010609060101010101" pitchFamily="49" charset="-122"/>
            </a:endParaRPr>
          </a:p>
        </p:txBody>
      </p:sp>
      <p:sp>
        <p:nvSpPr>
          <p:cNvPr id="21" name="文本框 16"/>
          <p:cNvSpPr txBox="1"/>
          <p:nvPr>
            <p:custDataLst>
              <p:tags r:id="rId21"/>
            </p:custDataLst>
          </p:nvPr>
        </p:nvSpPr>
        <p:spPr>
          <a:xfrm>
            <a:off x="3810020" y="3657594"/>
            <a:ext cx="1219168" cy="830997"/>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灰白色</a:t>
            </a:r>
            <a:endParaRPr lang="en-US" altLang="zh-CN" sz="2400" b="1">
              <a:latin typeface="仿宋" panose="02010609060101010101" pitchFamily="49" charset="-122"/>
              <a:ea typeface="仿宋" panose="02010609060101010101" pitchFamily="49" charset="-122"/>
            </a:endParaRPr>
          </a:p>
          <a:p>
            <a:r>
              <a:rPr lang="zh-CN" altLang="en-US" sz="2400" b="1">
                <a:latin typeface="仿宋" panose="02010609060101010101" pitchFamily="49" charset="-122"/>
                <a:ea typeface="仿宋" panose="02010609060101010101" pitchFamily="49" charset="-122"/>
              </a:rPr>
              <a:t>粉末</a:t>
            </a:r>
            <a:endParaRPr lang="zh-CN" altLang="en-US" sz="2400" b="1">
              <a:latin typeface="仿宋" panose="02010609060101010101" pitchFamily="49" charset="-122"/>
              <a:ea typeface="仿宋" panose="02010609060101010101" pitchFamily="49" charset="-122"/>
            </a:endParaRPr>
          </a:p>
        </p:txBody>
      </p:sp>
      <p:sp>
        <p:nvSpPr>
          <p:cNvPr id="22" name="文本框 16"/>
          <p:cNvSpPr txBox="1"/>
          <p:nvPr>
            <p:custDataLst>
              <p:tags r:id="rId22"/>
            </p:custDataLst>
          </p:nvPr>
        </p:nvSpPr>
        <p:spPr>
          <a:xfrm>
            <a:off x="5105386" y="3657594"/>
            <a:ext cx="1219168" cy="830997"/>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灰白色</a:t>
            </a:r>
            <a:endParaRPr lang="en-US" altLang="zh-CN" sz="2400" b="1">
              <a:latin typeface="仿宋" panose="02010609060101010101" pitchFamily="49" charset="-122"/>
              <a:ea typeface="仿宋" panose="02010609060101010101" pitchFamily="49" charset="-122"/>
            </a:endParaRPr>
          </a:p>
          <a:p>
            <a:r>
              <a:rPr lang="zh-CN" altLang="en-US" sz="2400" b="1">
                <a:latin typeface="仿宋" panose="02010609060101010101" pitchFamily="49" charset="-122"/>
                <a:ea typeface="仿宋" panose="02010609060101010101" pitchFamily="49" charset="-122"/>
              </a:rPr>
              <a:t>粉末</a:t>
            </a:r>
            <a:endParaRPr lang="zh-CN" altLang="en-US" sz="2400" b="1">
              <a:latin typeface="仿宋" panose="02010609060101010101" pitchFamily="49" charset="-122"/>
              <a:ea typeface="仿宋" panose="02010609060101010101" pitchFamily="49" charset="-122"/>
            </a:endParaRPr>
          </a:p>
        </p:txBody>
      </p:sp>
      <p:sp>
        <p:nvSpPr>
          <p:cNvPr id="23" name="文本框 16"/>
          <p:cNvSpPr txBox="1"/>
          <p:nvPr>
            <p:custDataLst>
              <p:tags r:id="rId23"/>
            </p:custDataLst>
          </p:nvPr>
        </p:nvSpPr>
        <p:spPr>
          <a:xfrm>
            <a:off x="6553148" y="3657594"/>
            <a:ext cx="914376" cy="830997"/>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白色晶体</a:t>
            </a:r>
            <a:endParaRPr lang="zh-CN" altLang="en-US" sz="2400" b="1">
              <a:latin typeface="仿宋" panose="02010609060101010101" pitchFamily="49" charset="-122"/>
              <a:ea typeface="仿宋" panose="02010609060101010101" pitchFamily="49" charset="-122"/>
            </a:endParaRPr>
          </a:p>
        </p:txBody>
      </p:sp>
      <p:sp>
        <p:nvSpPr>
          <p:cNvPr id="24" name="文本框 16"/>
          <p:cNvSpPr txBox="1"/>
          <p:nvPr>
            <p:custDataLst>
              <p:tags r:id="rId24"/>
            </p:custDataLst>
          </p:nvPr>
        </p:nvSpPr>
        <p:spPr>
          <a:xfrm>
            <a:off x="7924712" y="3657594"/>
            <a:ext cx="827561" cy="830997"/>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白色晶体</a:t>
            </a:r>
            <a:endParaRPr lang="zh-CN" altLang="en-US" sz="2400" b="1">
              <a:latin typeface="仿宋" panose="02010609060101010101" pitchFamily="49" charset="-122"/>
              <a:ea typeface="仿宋" panose="02010609060101010101" pitchFamily="49" charset="-122"/>
            </a:endParaRPr>
          </a:p>
        </p:txBody>
      </p:sp>
      <p:sp>
        <p:nvSpPr>
          <p:cNvPr id="25" name="文本框 16"/>
          <p:cNvSpPr txBox="1"/>
          <p:nvPr>
            <p:custDataLst>
              <p:tags r:id="rId25"/>
            </p:custDataLst>
          </p:nvPr>
        </p:nvSpPr>
        <p:spPr>
          <a:xfrm>
            <a:off x="1159644" y="4607095"/>
            <a:ext cx="1202614" cy="830997"/>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刺激性</a:t>
            </a:r>
            <a:endParaRPr lang="en-US" altLang="zh-CN" sz="2400" b="1">
              <a:latin typeface="仿宋" panose="02010609060101010101" pitchFamily="49" charset="-122"/>
              <a:ea typeface="仿宋" panose="02010609060101010101" pitchFamily="49" charset="-122"/>
            </a:endParaRPr>
          </a:p>
          <a:p>
            <a:r>
              <a:rPr lang="zh-CN" altLang="en-US" sz="2400" b="1">
                <a:latin typeface="仿宋" panose="02010609060101010101" pitchFamily="49" charset="-122"/>
                <a:ea typeface="仿宋" panose="02010609060101010101" pitchFamily="49" charset="-122"/>
              </a:rPr>
              <a:t>气味</a:t>
            </a:r>
            <a:endParaRPr lang="zh-CN" altLang="en-US" sz="2400" b="1">
              <a:latin typeface="仿宋" panose="02010609060101010101" pitchFamily="49" charset="-122"/>
              <a:ea typeface="仿宋" panose="02010609060101010101" pitchFamily="49" charset="-122"/>
            </a:endParaRPr>
          </a:p>
        </p:txBody>
      </p:sp>
      <p:sp>
        <p:nvSpPr>
          <p:cNvPr id="26" name="文本框 16"/>
          <p:cNvSpPr txBox="1"/>
          <p:nvPr>
            <p:custDataLst>
              <p:tags r:id="rId26"/>
            </p:custDataLst>
          </p:nvPr>
        </p:nvSpPr>
        <p:spPr>
          <a:xfrm>
            <a:off x="2514654" y="4719889"/>
            <a:ext cx="1142970" cy="461665"/>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无气味</a:t>
            </a:r>
            <a:endParaRPr lang="zh-CN" altLang="en-US" sz="2400" b="1">
              <a:latin typeface="仿宋" panose="02010609060101010101" pitchFamily="49" charset="-122"/>
              <a:ea typeface="仿宋" panose="02010609060101010101" pitchFamily="49" charset="-122"/>
            </a:endParaRPr>
          </a:p>
        </p:txBody>
      </p:sp>
      <p:sp>
        <p:nvSpPr>
          <p:cNvPr id="27" name="文本框 16"/>
          <p:cNvSpPr txBox="1"/>
          <p:nvPr>
            <p:custDataLst>
              <p:tags r:id="rId27"/>
            </p:custDataLst>
          </p:nvPr>
        </p:nvSpPr>
        <p:spPr>
          <a:xfrm>
            <a:off x="3733822" y="4724366"/>
            <a:ext cx="1142970" cy="461665"/>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无气味</a:t>
            </a:r>
            <a:endParaRPr lang="zh-CN" altLang="en-US" sz="2400" b="1">
              <a:latin typeface="仿宋" panose="02010609060101010101" pitchFamily="49" charset="-122"/>
              <a:ea typeface="仿宋" panose="02010609060101010101" pitchFamily="49" charset="-122"/>
            </a:endParaRPr>
          </a:p>
        </p:txBody>
      </p:sp>
      <p:sp>
        <p:nvSpPr>
          <p:cNvPr id="28" name="文本框 16"/>
          <p:cNvSpPr txBox="1"/>
          <p:nvPr>
            <p:custDataLst>
              <p:tags r:id="rId28"/>
            </p:custDataLst>
          </p:nvPr>
        </p:nvSpPr>
        <p:spPr>
          <a:xfrm>
            <a:off x="5257782" y="4648168"/>
            <a:ext cx="914376" cy="830997"/>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稍有气味</a:t>
            </a:r>
            <a:endParaRPr lang="zh-CN" altLang="en-US" sz="2400" b="1">
              <a:latin typeface="仿宋" panose="02010609060101010101" pitchFamily="49" charset="-122"/>
              <a:ea typeface="仿宋" panose="02010609060101010101" pitchFamily="49" charset="-122"/>
            </a:endParaRPr>
          </a:p>
        </p:txBody>
      </p:sp>
      <p:sp>
        <p:nvSpPr>
          <p:cNvPr id="29" name="文本框 16"/>
          <p:cNvSpPr txBox="1"/>
          <p:nvPr>
            <p:custDataLst>
              <p:tags r:id="rId29"/>
            </p:custDataLst>
          </p:nvPr>
        </p:nvSpPr>
        <p:spPr>
          <a:xfrm>
            <a:off x="6400752" y="4796087"/>
            <a:ext cx="1219168" cy="461665"/>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无气味</a:t>
            </a:r>
            <a:endParaRPr lang="zh-CN" altLang="en-US" sz="2400" b="1">
              <a:latin typeface="仿宋" panose="02010609060101010101" pitchFamily="49" charset="-122"/>
              <a:ea typeface="仿宋" panose="02010609060101010101" pitchFamily="49" charset="-122"/>
            </a:endParaRPr>
          </a:p>
        </p:txBody>
      </p:sp>
      <p:sp>
        <p:nvSpPr>
          <p:cNvPr id="30" name="文本框 16"/>
          <p:cNvSpPr txBox="1"/>
          <p:nvPr>
            <p:custDataLst>
              <p:tags r:id="rId30"/>
            </p:custDataLst>
          </p:nvPr>
        </p:nvSpPr>
        <p:spPr>
          <a:xfrm>
            <a:off x="7696118" y="4800564"/>
            <a:ext cx="1219168" cy="461665"/>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无气味</a:t>
            </a:r>
            <a:endParaRPr lang="zh-CN" altLang="en-US" sz="2400" b="1">
              <a:latin typeface="仿宋" panose="02010609060101010101" pitchFamily="49" charset="-122"/>
              <a:ea typeface="仿宋" panose="02010609060101010101" pitchFamily="49" charset="-122"/>
            </a:endParaRPr>
          </a:p>
        </p:txBody>
      </p:sp>
      <p:sp>
        <p:nvSpPr>
          <p:cNvPr id="31" name="文本框 16"/>
          <p:cNvSpPr txBox="1"/>
          <p:nvPr>
            <p:custDataLst>
              <p:tags r:id="rId31"/>
            </p:custDataLst>
          </p:nvPr>
        </p:nvSpPr>
        <p:spPr>
          <a:xfrm>
            <a:off x="1143090" y="5791138"/>
            <a:ext cx="1259636" cy="461665"/>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溶于水</a:t>
            </a:r>
            <a:endParaRPr lang="zh-CN" altLang="en-US" sz="2400" b="1">
              <a:latin typeface="仿宋" panose="02010609060101010101" pitchFamily="49" charset="-122"/>
              <a:ea typeface="仿宋" panose="02010609060101010101" pitchFamily="49" charset="-122"/>
            </a:endParaRPr>
          </a:p>
        </p:txBody>
      </p:sp>
      <p:sp>
        <p:nvSpPr>
          <p:cNvPr id="32" name="文本框 16"/>
          <p:cNvSpPr txBox="1"/>
          <p:nvPr>
            <p:custDataLst>
              <p:tags r:id="rId32"/>
            </p:custDataLst>
          </p:nvPr>
        </p:nvSpPr>
        <p:spPr>
          <a:xfrm>
            <a:off x="2514654" y="5786661"/>
            <a:ext cx="1219168" cy="461665"/>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溶于水</a:t>
            </a:r>
            <a:endParaRPr lang="zh-CN" altLang="en-US" sz="2400" b="1">
              <a:latin typeface="仿宋" panose="02010609060101010101" pitchFamily="49" charset="-122"/>
              <a:ea typeface="仿宋" panose="02010609060101010101" pitchFamily="49" charset="-122"/>
            </a:endParaRPr>
          </a:p>
        </p:txBody>
      </p:sp>
      <p:sp>
        <p:nvSpPr>
          <p:cNvPr id="33" name="文本框 16"/>
          <p:cNvSpPr txBox="1"/>
          <p:nvPr>
            <p:custDataLst>
              <p:tags r:id="rId33"/>
            </p:custDataLst>
          </p:nvPr>
        </p:nvSpPr>
        <p:spPr>
          <a:xfrm>
            <a:off x="3886218" y="5638742"/>
            <a:ext cx="914376" cy="830997"/>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不溶于水</a:t>
            </a:r>
            <a:endParaRPr lang="zh-CN" altLang="en-US" sz="2400" b="1">
              <a:latin typeface="仿宋" panose="02010609060101010101" pitchFamily="49" charset="-122"/>
              <a:ea typeface="仿宋" panose="02010609060101010101" pitchFamily="49" charset="-122"/>
            </a:endParaRPr>
          </a:p>
        </p:txBody>
      </p:sp>
      <p:sp>
        <p:nvSpPr>
          <p:cNvPr id="34" name="文本框 16"/>
          <p:cNvSpPr txBox="1"/>
          <p:nvPr>
            <p:custDataLst>
              <p:tags r:id="rId34"/>
            </p:custDataLst>
          </p:nvPr>
        </p:nvSpPr>
        <p:spPr>
          <a:xfrm>
            <a:off x="5105386" y="5486346"/>
            <a:ext cx="1371564" cy="1200329"/>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溶于水</a:t>
            </a:r>
            <a:endParaRPr lang="en-US" altLang="zh-CN" sz="2400" b="1">
              <a:latin typeface="仿宋" panose="02010609060101010101" pitchFamily="49" charset="-122"/>
              <a:ea typeface="仿宋" panose="02010609060101010101" pitchFamily="49" charset="-122"/>
            </a:endParaRPr>
          </a:p>
          <a:p>
            <a:r>
              <a:rPr lang="zh-CN" altLang="en-US" sz="2400" b="1">
                <a:latin typeface="仿宋" panose="02010609060101010101" pitchFamily="49" charset="-122"/>
                <a:ea typeface="仿宋" panose="02010609060101010101" pitchFamily="49" charset="-122"/>
              </a:rPr>
              <a:t>但有残渣</a:t>
            </a:r>
            <a:endParaRPr lang="zh-CN" altLang="en-US" sz="2400" b="1">
              <a:latin typeface="仿宋" panose="02010609060101010101" pitchFamily="49" charset="-122"/>
              <a:ea typeface="仿宋" panose="02010609060101010101" pitchFamily="49" charset="-122"/>
            </a:endParaRPr>
          </a:p>
        </p:txBody>
      </p:sp>
      <p:sp>
        <p:nvSpPr>
          <p:cNvPr id="35" name="文本框 16"/>
          <p:cNvSpPr txBox="1"/>
          <p:nvPr>
            <p:custDataLst>
              <p:tags r:id="rId35"/>
            </p:custDataLst>
          </p:nvPr>
        </p:nvSpPr>
        <p:spPr>
          <a:xfrm>
            <a:off x="6400752" y="5791138"/>
            <a:ext cx="1295366" cy="461665"/>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溶于水</a:t>
            </a:r>
            <a:endParaRPr lang="zh-CN" altLang="en-US" sz="2400" b="1">
              <a:latin typeface="仿宋" panose="02010609060101010101" pitchFamily="49" charset="-122"/>
              <a:ea typeface="仿宋" panose="02010609060101010101" pitchFamily="49" charset="-122"/>
            </a:endParaRPr>
          </a:p>
        </p:txBody>
      </p:sp>
      <p:sp>
        <p:nvSpPr>
          <p:cNvPr id="36" name="文本框 16"/>
          <p:cNvSpPr txBox="1"/>
          <p:nvPr>
            <p:custDataLst>
              <p:tags r:id="rId36"/>
            </p:custDataLst>
          </p:nvPr>
        </p:nvSpPr>
        <p:spPr>
          <a:xfrm>
            <a:off x="7696118" y="5791138"/>
            <a:ext cx="1219288" cy="461665"/>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溶于水</a:t>
            </a:r>
            <a:endParaRPr lang="zh-CN" altLang="en-US" sz="2400" b="1">
              <a:latin typeface="仿宋" panose="02010609060101010101" pitchFamily="49" charset="-122"/>
              <a:ea typeface="仿宋" panose="02010609060101010101" pitchFamily="49" charset="-122"/>
            </a:endParaRPr>
          </a:p>
        </p:txBody>
      </p:sp>
      <p:sp>
        <p:nvSpPr>
          <p:cNvPr id="38" name="矩形 37"/>
          <p:cNvSpPr/>
          <p:nvPr>
            <p:custDataLst>
              <p:tags r:id="rId37"/>
            </p:custDataLst>
          </p:nvPr>
        </p:nvSpPr>
        <p:spPr>
          <a:xfrm>
            <a:off x="228714" y="762070"/>
            <a:ext cx="7467404" cy="461665"/>
          </a:xfrm>
          <a:prstGeom prst="rect">
            <a:avLst/>
          </a:prstGeom>
        </p:spPr>
        <p:txBody>
          <a:bodyPr wrap="square">
            <a:spAutoFit/>
          </a:bodyPr>
          <a:lstStyle/>
          <a:p>
            <a:pPr lvl="0" eaLnBrk="0" fontAlgn="ctr" hangingPunct="0"/>
            <a:r>
              <a:rPr lang="zh-CN" altLang="en-US" sz="2400" b="1" smtClean="0">
                <a:latin typeface="仿宋" panose="02010609060101010101" pitchFamily="49" charset="-122"/>
                <a:ea typeface="仿宋" panose="02010609060101010101" pitchFamily="49" charset="-122"/>
                <a:cs typeface="Times New Roman" panose="02020603050405020304" pitchFamily="18" charset="0"/>
              </a:rPr>
              <a:t>实验探究</a:t>
            </a:r>
            <a:r>
              <a:rPr lang="en-US" altLang="zh-CN" sz="2400" b="1" smtClean="0">
                <a:latin typeface="仿宋" panose="02010609060101010101" pitchFamily="49" charset="-122"/>
                <a:ea typeface="仿宋" panose="02010609060101010101" pitchFamily="49" charset="-122"/>
                <a:cs typeface="Times New Roman" panose="02020603050405020304" pitchFamily="18" charset="0"/>
              </a:rPr>
              <a:t>——</a:t>
            </a:r>
            <a:r>
              <a:rPr lang="zh-CN" altLang="en-US" sz="2400" b="1" smtClean="0">
                <a:latin typeface="仿宋" panose="02010609060101010101" pitchFamily="49" charset="-122"/>
                <a:ea typeface="仿宋" panose="02010609060101010101" pitchFamily="49" charset="-122"/>
                <a:cs typeface="Times New Roman" panose="02020603050405020304" pitchFamily="18" charset="0"/>
              </a:rPr>
              <a:t>初步区分常见氮肥、磷肥和钾肥的方法</a:t>
            </a:r>
            <a:endParaRPr lang="zh-CN" altLang="en-US" sz="2400" b="1">
              <a:latin typeface="仿宋" panose="02010609060101010101" pitchFamily="49" charset="-122"/>
              <a:ea typeface="仿宋" panose="02010609060101010101" pitchFamily="49" charset="-122"/>
            </a:endParaRPr>
          </a:p>
        </p:txBody>
      </p:sp>
      <p:sp>
        <p:nvSpPr>
          <p:cNvPr id="39" name="文本框 5"/>
          <p:cNvSpPr txBox="1"/>
          <p:nvPr>
            <p:custDataLst>
              <p:tags r:id="rId38"/>
            </p:custDataLst>
          </p:nvPr>
        </p:nvSpPr>
        <p:spPr>
          <a:xfrm>
            <a:off x="1143090" y="5562544"/>
            <a:ext cx="5269391" cy="523220"/>
          </a:xfrm>
          <a:prstGeom prst="rect">
            <a:avLst/>
          </a:prstGeom>
          <a:noFill/>
          <a:ln>
            <a:solidFill>
              <a:schemeClr val="accent1"/>
            </a:solidFill>
            <a:prstDash val="dash"/>
          </a:ln>
        </p:spPr>
        <p:txBody>
          <a:bodyPr wrap="none" rtlCol="0" anchor="t">
            <a:spAutoFit/>
          </a:bodyPr>
          <a:lstStyle/>
          <a:p>
            <a:r>
              <a:rPr lang="en-US" altLang="zh-CN" sz="2800" b="1">
                <a:solidFill>
                  <a:schemeClr val="tx1">
                    <a:lumMod val="95000"/>
                    <a:lumOff val="5000"/>
                  </a:schemeClr>
                </a:solidFill>
                <a:effectLst/>
                <a:latin typeface="仿宋" panose="02010609060101010101" pitchFamily="49" charset="-122"/>
                <a:ea typeface="仿宋" panose="02010609060101010101" pitchFamily="49" charset="-122"/>
                <a:sym typeface="+mn-ea"/>
              </a:rPr>
              <a:t>NH</a:t>
            </a:r>
            <a:r>
              <a:rPr lang="en-US" altLang="zh-CN" sz="2800" b="1" baseline="-25000">
                <a:solidFill>
                  <a:schemeClr val="tx1">
                    <a:lumMod val="95000"/>
                    <a:lumOff val="5000"/>
                  </a:schemeClr>
                </a:solidFill>
                <a:effectLst/>
                <a:latin typeface="仿宋" panose="02010609060101010101" pitchFamily="49" charset="-122"/>
                <a:ea typeface="仿宋" panose="02010609060101010101" pitchFamily="49" charset="-122"/>
                <a:sym typeface="+mn-ea"/>
              </a:rPr>
              <a:t>4</a:t>
            </a:r>
            <a:r>
              <a:rPr lang="en-US" altLang="zh-CN" sz="2800" b="1">
                <a:solidFill>
                  <a:schemeClr val="tx1">
                    <a:lumMod val="95000"/>
                    <a:lumOff val="5000"/>
                  </a:schemeClr>
                </a:solidFill>
                <a:effectLst/>
                <a:latin typeface="仿宋" panose="02010609060101010101" pitchFamily="49" charset="-122"/>
                <a:ea typeface="仿宋" panose="02010609060101010101" pitchFamily="49" charset="-122"/>
                <a:sym typeface="+mn-ea"/>
              </a:rPr>
              <a:t>HCO</a:t>
            </a:r>
            <a:r>
              <a:rPr lang="en-US" altLang="zh-CN" sz="2800" b="1" baseline="-25000">
                <a:solidFill>
                  <a:schemeClr val="tx1">
                    <a:lumMod val="95000"/>
                    <a:lumOff val="5000"/>
                  </a:schemeClr>
                </a:solidFill>
                <a:effectLst/>
                <a:latin typeface="仿宋" panose="02010609060101010101" pitchFamily="49" charset="-122"/>
                <a:ea typeface="仿宋" panose="02010609060101010101" pitchFamily="49" charset="-122"/>
                <a:sym typeface="+mn-ea"/>
              </a:rPr>
              <a:t>3 </a:t>
            </a:r>
            <a:r>
              <a:rPr lang="en-US" altLang="zh-CN" sz="2800" b="1">
                <a:solidFill>
                  <a:schemeClr val="tx1">
                    <a:lumMod val="95000"/>
                    <a:lumOff val="5000"/>
                  </a:schemeClr>
                </a:solidFill>
                <a:effectLst/>
                <a:latin typeface="仿宋" panose="02010609060101010101" pitchFamily="49" charset="-122"/>
                <a:ea typeface="仿宋" panose="02010609060101010101" pitchFamily="49" charset="-122"/>
                <a:sym typeface="+mn-ea"/>
              </a:rPr>
              <a:t>= NH</a:t>
            </a:r>
            <a:r>
              <a:rPr lang="en-US" altLang="zh-CN" sz="2800" b="1" baseline="-25000">
                <a:solidFill>
                  <a:schemeClr val="tx1">
                    <a:lumMod val="95000"/>
                    <a:lumOff val="5000"/>
                  </a:schemeClr>
                </a:solidFill>
                <a:effectLst/>
                <a:latin typeface="仿宋" panose="02010609060101010101" pitchFamily="49" charset="-122"/>
                <a:ea typeface="仿宋" panose="02010609060101010101" pitchFamily="49" charset="-122"/>
                <a:sym typeface="+mn-ea"/>
              </a:rPr>
              <a:t>3</a:t>
            </a:r>
            <a:r>
              <a:rPr lang="en-US" altLang="zh-CN" sz="2800" b="1">
                <a:solidFill>
                  <a:schemeClr val="tx1">
                    <a:lumMod val="95000"/>
                    <a:lumOff val="5000"/>
                  </a:schemeClr>
                </a:solidFill>
                <a:effectLst/>
                <a:latin typeface="仿宋" panose="02010609060101010101" pitchFamily="49" charset="-122"/>
                <a:ea typeface="仿宋" panose="02010609060101010101" pitchFamily="49" charset="-122"/>
                <a:sym typeface="+mn-ea"/>
              </a:rPr>
              <a:t>↑ + H</a:t>
            </a:r>
            <a:r>
              <a:rPr lang="en-US" altLang="zh-CN" sz="2800" b="1" baseline="-25000">
                <a:solidFill>
                  <a:schemeClr val="tx1">
                    <a:lumMod val="95000"/>
                    <a:lumOff val="5000"/>
                  </a:schemeClr>
                </a:solidFill>
                <a:effectLst/>
                <a:latin typeface="仿宋" panose="02010609060101010101" pitchFamily="49" charset="-122"/>
                <a:ea typeface="仿宋" panose="02010609060101010101" pitchFamily="49" charset="-122"/>
                <a:sym typeface="+mn-ea"/>
              </a:rPr>
              <a:t>2</a:t>
            </a:r>
            <a:r>
              <a:rPr lang="en-US" altLang="zh-CN" sz="2800" b="1">
                <a:solidFill>
                  <a:schemeClr val="tx1">
                    <a:lumMod val="95000"/>
                    <a:lumOff val="5000"/>
                  </a:schemeClr>
                </a:solidFill>
                <a:effectLst/>
                <a:latin typeface="仿宋" panose="02010609060101010101" pitchFamily="49" charset="-122"/>
                <a:ea typeface="仿宋" panose="02010609060101010101" pitchFamily="49" charset="-122"/>
                <a:sym typeface="+mn-ea"/>
              </a:rPr>
              <a:t>O + CO</a:t>
            </a:r>
            <a:r>
              <a:rPr lang="en-US" altLang="zh-CN" sz="2800" b="1" baseline="-25000">
                <a:solidFill>
                  <a:schemeClr val="tx1">
                    <a:lumMod val="95000"/>
                    <a:lumOff val="5000"/>
                  </a:schemeClr>
                </a:solidFill>
                <a:effectLst/>
                <a:latin typeface="仿宋" panose="02010609060101010101" pitchFamily="49" charset="-122"/>
                <a:ea typeface="仿宋" panose="02010609060101010101" pitchFamily="49" charset="-122"/>
                <a:sym typeface="+mn-ea"/>
              </a:rPr>
              <a:t>2</a:t>
            </a:r>
            <a:r>
              <a:rPr lang="en-US" altLang="zh-CN" sz="2800" b="1">
                <a:solidFill>
                  <a:schemeClr val="tx1">
                    <a:lumMod val="95000"/>
                    <a:lumOff val="5000"/>
                  </a:schemeClr>
                </a:solidFill>
                <a:effectLst/>
                <a:latin typeface="仿宋" panose="02010609060101010101" pitchFamily="49" charset="-122"/>
                <a:ea typeface="仿宋" panose="02010609060101010101" pitchFamily="49" charset="-122"/>
                <a:sym typeface="+mn-ea"/>
              </a:rPr>
              <a:t>↑</a:t>
            </a:r>
            <a:endParaRPr lang="en-US" altLang="zh-CN" sz="2800" b="1">
              <a:solidFill>
                <a:schemeClr val="tx1">
                  <a:lumMod val="95000"/>
                  <a:lumOff val="5000"/>
                </a:schemeClr>
              </a:solidFill>
              <a:effectLst/>
              <a:latin typeface="仿宋" panose="02010609060101010101" pitchFamily="49" charset="-122"/>
              <a:ea typeface="仿宋" panose="02010609060101010101" pitchFamily="49" charset="-122"/>
              <a:sym typeface="+mn-ea"/>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dur="50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dur="50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0" presetClass="entr" presetSubtype="0" dur="50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0" presetClass="entr" presetSubtype="0" dur="50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10" presetClass="entr" presetSubtype="0" dur="50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10" presetClass="entr" presetSubtype="0" dur="50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10" presetClass="entr" presetSubtype="0" dur="50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3" presetClass="entr" presetSubtype="10" dur="500" fill="hold" grpId="0" nodeType="click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blinds(horizontal)">
                                      <p:cBhvr>
                                        <p:cTn id="47" dur="500"/>
                                        <p:tgtEl>
                                          <p:spTgt spid="39"/>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3" presetClass="exit" presetSubtype="10" dur="500" fill="hold" grpId="1" nodeType="clickEffect">
                                  <p:stCondLst>
                                    <p:cond delay="0"/>
                                  </p:stCondLst>
                                  <p:childTnLst>
                                    <p:animEffect transition="out" filter="blinds(horizontal)">
                                      <p:cBhvr>
                                        <p:cTn id="51" dur="500"/>
                                        <p:tgtEl>
                                          <p:spTgt spid="39"/>
                                        </p:tgtEl>
                                      </p:cBhvr>
                                    </p:animEffect>
                                    <p:set>
                                      <p:cBhvr>
                                        <p:cTn id="52" dur="1" fill="hold">
                                          <p:stCondLst>
                                            <p:cond delay="499"/>
                                          </p:stCondLst>
                                        </p:cTn>
                                        <p:tgtEl>
                                          <p:spTgt spid="39"/>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p:stCondLst>
                              <p:cond delay="0"/>
                            </p:stCondLst>
                            <p:childTnLst>
                              <p:par>
                                <p:cTn id="55" presetID="10" presetClass="entr" presetSubtype="0" dur="500"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childTnLst>
                          </p:cTn>
                        </p:par>
                      </p:childTnLst>
                    </p:cTn>
                  </p:par>
                  <p:par>
                    <p:cTn id="58" fill="hold" nodeType="clickPar">
                      <p:stCondLst>
                        <p:cond delay="indefinite"/>
                      </p:stCondLst>
                      <p:childTnLst>
                        <p:par>
                          <p:cTn id="59" fill="hold">
                            <p:stCondLst>
                              <p:cond delay="0"/>
                            </p:stCondLst>
                            <p:childTnLst>
                              <p:par>
                                <p:cTn id="60" presetID="10" presetClass="entr" presetSubtype="0" dur="500"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par>
                    <p:cTn id="63" fill="hold" nodeType="clickPar">
                      <p:stCondLst>
                        <p:cond delay="indefinite"/>
                      </p:stCondLst>
                      <p:childTnLst>
                        <p:par>
                          <p:cTn id="64" fill="hold">
                            <p:stCondLst>
                              <p:cond delay="0"/>
                            </p:stCondLst>
                            <p:childTnLst>
                              <p:par>
                                <p:cTn id="65" presetID="10" presetClass="entr" presetSubtype="0" dur="500" fill="hold" grpId="0" nodeType="click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childTnLst>
                          </p:cTn>
                        </p:par>
                      </p:childTnLst>
                    </p:cTn>
                  </p:par>
                  <p:par>
                    <p:cTn id="68" fill="hold" nodeType="clickPar">
                      <p:stCondLst>
                        <p:cond delay="indefinite"/>
                      </p:stCondLst>
                      <p:childTnLst>
                        <p:par>
                          <p:cTn id="69" fill="hold">
                            <p:stCondLst>
                              <p:cond delay="0"/>
                            </p:stCondLst>
                            <p:childTnLst>
                              <p:par>
                                <p:cTn id="70" presetID="10" presetClass="entr" presetSubtype="0" dur="500" fill="hold" grpId="0"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500"/>
                                        <p:tgtEl>
                                          <p:spTgt spid="29"/>
                                        </p:tgtEl>
                                      </p:cBhvr>
                                    </p:animEffect>
                                  </p:childTnLst>
                                </p:cTn>
                              </p:par>
                            </p:childTnLst>
                          </p:cTn>
                        </p:par>
                      </p:childTnLst>
                    </p:cTn>
                  </p:par>
                  <p:par>
                    <p:cTn id="73" fill="hold" nodeType="clickPar">
                      <p:stCondLst>
                        <p:cond delay="indefinite"/>
                      </p:stCondLst>
                      <p:childTnLst>
                        <p:par>
                          <p:cTn id="74" fill="hold">
                            <p:stCondLst>
                              <p:cond delay="0"/>
                            </p:stCondLst>
                            <p:childTnLst>
                              <p:par>
                                <p:cTn id="75" presetID="10" presetClass="entr" presetSubtype="0" dur="500" fill="hold" grpId="0" nodeType="click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500"/>
                                        <p:tgtEl>
                                          <p:spTgt spid="30"/>
                                        </p:tgtEl>
                                      </p:cBhvr>
                                    </p:animEffect>
                                  </p:childTnLst>
                                </p:cTn>
                              </p:par>
                            </p:childTnLst>
                          </p:cTn>
                        </p:par>
                      </p:childTnLst>
                    </p:cTn>
                  </p:par>
                  <p:par>
                    <p:cTn id="78" fill="hold" nodeType="clickPar">
                      <p:stCondLst>
                        <p:cond delay="indefinite"/>
                      </p:stCondLst>
                      <p:childTnLst>
                        <p:par>
                          <p:cTn id="79" fill="hold">
                            <p:stCondLst>
                              <p:cond delay="0"/>
                            </p:stCondLst>
                            <p:childTnLst>
                              <p:par>
                                <p:cTn id="80" presetID="10" presetClass="entr" presetSubtype="0" dur="500" fill="hold" grpId="0" nodeType="click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500"/>
                                        <p:tgtEl>
                                          <p:spTgt spid="31"/>
                                        </p:tgtEl>
                                      </p:cBhvr>
                                    </p:animEffect>
                                  </p:childTnLst>
                                </p:cTn>
                              </p:par>
                            </p:childTnLst>
                          </p:cTn>
                        </p:par>
                      </p:childTnLst>
                    </p:cTn>
                  </p:par>
                  <p:par>
                    <p:cTn id="83" fill="hold" nodeType="clickPar">
                      <p:stCondLst>
                        <p:cond delay="indefinite"/>
                      </p:stCondLst>
                      <p:childTnLst>
                        <p:par>
                          <p:cTn id="84" fill="hold">
                            <p:stCondLst>
                              <p:cond delay="0"/>
                            </p:stCondLst>
                            <p:childTnLst>
                              <p:par>
                                <p:cTn id="85" presetID="10" presetClass="entr" presetSubtype="0" dur="500" fill="hold" grpId="0" nodeType="click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500"/>
                                        <p:tgtEl>
                                          <p:spTgt spid="32"/>
                                        </p:tgtEl>
                                      </p:cBhvr>
                                    </p:animEffect>
                                  </p:childTnLst>
                                </p:cTn>
                              </p:par>
                            </p:childTnLst>
                          </p:cTn>
                        </p:par>
                      </p:childTnLst>
                    </p:cTn>
                  </p:par>
                  <p:par>
                    <p:cTn id="88" fill="hold" nodeType="clickPar">
                      <p:stCondLst>
                        <p:cond delay="indefinite"/>
                      </p:stCondLst>
                      <p:childTnLst>
                        <p:par>
                          <p:cTn id="89" fill="hold">
                            <p:stCondLst>
                              <p:cond delay="0"/>
                            </p:stCondLst>
                            <p:childTnLst>
                              <p:par>
                                <p:cTn id="90" presetID="10" presetClass="entr" presetSubtype="0" dur="500" fill="hold" grpId="0" nodeType="click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fade">
                                      <p:cBhvr>
                                        <p:cTn id="92" dur="500"/>
                                        <p:tgtEl>
                                          <p:spTgt spid="33"/>
                                        </p:tgtEl>
                                      </p:cBhvr>
                                    </p:animEffect>
                                  </p:childTnLst>
                                </p:cTn>
                              </p:par>
                            </p:childTnLst>
                          </p:cTn>
                        </p:par>
                      </p:childTnLst>
                    </p:cTn>
                  </p:par>
                  <p:par>
                    <p:cTn id="93" fill="hold" nodeType="clickPar">
                      <p:stCondLst>
                        <p:cond delay="indefinite"/>
                      </p:stCondLst>
                      <p:childTnLst>
                        <p:par>
                          <p:cTn id="94" fill="hold">
                            <p:stCondLst>
                              <p:cond delay="0"/>
                            </p:stCondLst>
                            <p:childTnLst>
                              <p:par>
                                <p:cTn id="95" presetID="10" presetClass="entr" presetSubtype="0" dur="500" fill="hold" grpId="0" nodeType="clickEffect">
                                  <p:stCondLst>
                                    <p:cond delay="0"/>
                                  </p:stCondLst>
                                  <p:childTnLst>
                                    <p:set>
                                      <p:cBhvr>
                                        <p:cTn id="96" dur="1" fill="hold">
                                          <p:stCondLst>
                                            <p:cond delay="0"/>
                                          </p:stCondLst>
                                        </p:cTn>
                                        <p:tgtEl>
                                          <p:spTgt spid="34"/>
                                        </p:tgtEl>
                                        <p:attrNameLst>
                                          <p:attrName>style.visibility</p:attrName>
                                        </p:attrNameLst>
                                      </p:cBhvr>
                                      <p:to>
                                        <p:strVal val="visible"/>
                                      </p:to>
                                    </p:set>
                                    <p:animEffect transition="in" filter="fade">
                                      <p:cBhvr>
                                        <p:cTn id="97" dur="500"/>
                                        <p:tgtEl>
                                          <p:spTgt spid="34"/>
                                        </p:tgtEl>
                                      </p:cBhvr>
                                    </p:animEffect>
                                  </p:childTnLst>
                                </p:cTn>
                              </p:par>
                            </p:childTnLst>
                          </p:cTn>
                        </p:par>
                      </p:childTnLst>
                    </p:cTn>
                  </p:par>
                  <p:par>
                    <p:cTn id="98" fill="hold" nodeType="clickPar">
                      <p:stCondLst>
                        <p:cond delay="indefinite"/>
                      </p:stCondLst>
                      <p:childTnLst>
                        <p:par>
                          <p:cTn id="99" fill="hold">
                            <p:stCondLst>
                              <p:cond delay="0"/>
                            </p:stCondLst>
                            <p:childTnLst>
                              <p:par>
                                <p:cTn id="100" presetID="10" presetClass="entr" presetSubtype="0" dur="500" fill="hold" grpId="0" nodeType="click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fade">
                                      <p:cBhvr>
                                        <p:cTn id="102" dur="500"/>
                                        <p:tgtEl>
                                          <p:spTgt spid="35"/>
                                        </p:tgtEl>
                                      </p:cBhvr>
                                    </p:animEffect>
                                  </p:childTnLst>
                                </p:cTn>
                              </p:par>
                            </p:childTnLst>
                          </p:cTn>
                        </p:par>
                      </p:childTnLst>
                    </p:cTn>
                  </p:par>
                  <p:par>
                    <p:cTn id="103" fill="hold" nodeType="clickPar">
                      <p:stCondLst>
                        <p:cond delay="indefinite"/>
                      </p:stCondLst>
                      <p:childTnLst>
                        <p:par>
                          <p:cTn id="104" fill="hold">
                            <p:stCondLst>
                              <p:cond delay="0"/>
                            </p:stCondLst>
                            <p:childTnLst>
                              <p:par>
                                <p:cTn id="105" presetID="10" presetClass="entr" presetSubtype="0" dur="500" fill="hold" grpId="0" nodeType="click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9" grpId="0"/>
      <p:bldP spid="39" grpId="1"/>
    </p:bldLs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aphicFrame>
        <p:nvGraphicFramePr>
          <p:cNvPr id="6" name="表格 5"/>
          <p:cNvGraphicFramePr>
            <a:graphicFrameLocks noGrp="1"/>
          </p:cNvGraphicFramePr>
          <p:nvPr>
            <p:custDataLst>
              <p:tags r:id="rId3"/>
            </p:custDataLst>
          </p:nvPr>
        </p:nvGraphicFramePr>
        <p:xfrm>
          <a:off x="151235" y="2667021"/>
          <a:ext cx="8840250" cy="2819324"/>
        </p:xfrm>
        <a:graphic>
          <a:graphicData uri="http://schemas.openxmlformats.org/drawingml/2006/table">
            <a:tbl>
              <a:tblPr firstRow="1" bandRow="1">
                <a:tableStyleId>{5C22544A-7EE6-4342-B048-85BDC9FD1C3A}</a:tableStyleId>
              </a:tblPr>
              <a:tblGrid>
                <a:gridCol w="2896805"/>
                <a:gridCol w="1523960"/>
                <a:gridCol w="1523960"/>
                <a:gridCol w="1600158"/>
                <a:gridCol w="1295367"/>
              </a:tblGrid>
              <a:tr h="499256">
                <a:tc rowSpan="2">
                  <a:txBody>
                    <a:bodyPr vert="horz" wrap="square"/>
                    <a:lstStyle/>
                    <a:p>
                      <a:pPr algn="ct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F3FD"/>
                    </a:solidFill>
                  </a:tcPr>
                </a:tc>
                <a:tc gridSpan="2">
                  <a:txBody>
                    <a:bodyPr vert="horz" wrap="square"/>
                    <a:lstStyle/>
                    <a:p>
                      <a:pPr algn="ctr"/>
                      <a:r>
                        <a:rPr lang="zh-CN" altLang="en-US" sz="2400" b="1">
                          <a:solidFill>
                            <a:schemeClr val="tx1"/>
                          </a:solidFill>
                          <a:latin typeface="仿宋" panose="02010609060101010101" pitchFamily="49" charset="-122"/>
                          <a:ea typeface="仿宋" panose="02010609060101010101" pitchFamily="49" charset="-122"/>
                        </a:rPr>
                        <a:t>氮肥</a:t>
                      </a: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F3FD"/>
                    </a:solidFill>
                  </a:tcPr>
                </a:tc>
                <a:tc hMerge="1">
                  <a:txBody>
                    <a:bodyPr vert="horz" wrap="square"/>
                    <a:lstStyl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vert="horz" wrap="square"/>
                    <a:lstStyle/>
                    <a:p>
                      <a:pPr algn="ctr"/>
                      <a:r>
                        <a:rPr lang="zh-CN" altLang="en-US" sz="2400" b="1">
                          <a:solidFill>
                            <a:schemeClr val="tx1"/>
                          </a:solidFill>
                          <a:latin typeface="仿宋" panose="02010609060101010101" pitchFamily="49" charset="-122"/>
                          <a:ea typeface="仿宋" panose="02010609060101010101" pitchFamily="49" charset="-122"/>
                        </a:rPr>
                        <a:t>钾肥</a:t>
                      </a: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F3FD"/>
                    </a:solidFill>
                  </a:tcPr>
                </a:tc>
                <a:tc hMerge="1">
                  <a:txBody>
                    <a:bodyPr vert="horz" wrap="square"/>
                    <a:lstStyl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9256">
                <a:tc vMerge="1">
                  <a:txBody>
                    <a:bodyPr vert="horz" wrap="square"/>
                    <a:lstStyl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gn="ctr"/>
                      <a:r>
                        <a:rPr lang="zh-CN" altLang="en-US" sz="2400" b="1">
                          <a:solidFill>
                            <a:schemeClr val="tx1"/>
                          </a:solidFill>
                          <a:latin typeface="仿宋" panose="02010609060101010101" pitchFamily="49" charset="-122"/>
                          <a:ea typeface="仿宋" panose="02010609060101010101" pitchFamily="49" charset="-122"/>
                        </a:rPr>
                        <a:t>硫酸铵</a:t>
                      </a: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F3FD"/>
                    </a:solidFill>
                  </a:tcPr>
                </a:tc>
                <a:tc>
                  <a:txBody>
                    <a:bodyPr vert="horz" wrap="square"/>
                    <a:lstStyle/>
                    <a:p>
                      <a:pPr algn="ctr"/>
                      <a:r>
                        <a:rPr lang="zh-CN" altLang="en-US" sz="2400" b="1">
                          <a:solidFill>
                            <a:schemeClr val="tx1"/>
                          </a:solidFill>
                          <a:latin typeface="仿宋" panose="02010609060101010101" pitchFamily="49" charset="-122"/>
                          <a:ea typeface="仿宋" panose="02010609060101010101" pitchFamily="49" charset="-122"/>
                        </a:rPr>
                        <a:t>氯化铵</a:t>
                      </a: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F3FD"/>
                    </a:solidFill>
                  </a:tcPr>
                </a:tc>
                <a:tc>
                  <a:txBody>
                    <a:bodyPr vert="horz" wrap="square"/>
                    <a:lstStyle/>
                    <a:p>
                      <a:pPr algn="ctr"/>
                      <a:r>
                        <a:rPr lang="zh-CN" altLang="en-US" sz="2400" b="1">
                          <a:solidFill>
                            <a:schemeClr val="tx1"/>
                          </a:solidFill>
                          <a:latin typeface="仿宋" panose="02010609060101010101" pitchFamily="49" charset="-122"/>
                          <a:ea typeface="仿宋" panose="02010609060101010101" pitchFamily="49" charset="-122"/>
                        </a:rPr>
                        <a:t>硫酸钾</a:t>
                      </a: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F3FD"/>
                    </a:solidFill>
                  </a:tcPr>
                </a:tc>
                <a:tc>
                  <a:txBody>
                    <a:bodyPr vert="horz" wrap="square"/>
                    <a:lstStyle/>
                    <a:p>
                      <a:pPr algn="ctr"/>
                      <a:r>
                        <a:rPr lang="zh-CN" altLang="en-US" sz="2400" b="1">
                          <a:solidFill>
                            <a:schemeClr val="tx1"/>
                          </a:solidFill>
                          <a:latin typeface="仿宋" panose="02010609060101010101" pitchFamily="49" charset="-122"/>
                          <a:ea typeface="仿宋" panose="02010609060101010101" pitchFamily="49" charset="-122"/>
                        </a:rPr>
                        <a:t>氯化钾</a:t>
                      </a: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F3FD"/>
                    </a:solidFill>
                  </a:tcPr>
                </a:tc>
              </a:tr>
              <a:tr h="910406">
                <a:tc>
                  <a:txBody>
                    <a:bodyPr vert="horz" wrap="square"/>
                    <a:lstStyle/>
                    <a:p>
                      <a:pPr algn="l"/>
                      <a:r>
                        <a:rPr lang="zh-CN" altLang="en-US" sz="2400" b="1">
                          <a:solidFill>
                            <a:schemeClr val="tx1"/>
                          </a:solidFill>
                          <a:latin typeface="仿宋" panose="02010609060101010101" pitchFamily="49" charset="-122"/>
                          <a:ea typeface="仿宋" panose="02010609060101010101" pitchFamily="49" charset="-122"/>
                        </a:rPr>
                        <a:t>加熟石灰</a:t>
                      </a:r>
                      <a:endParaRPr lang="en-US" altLang="zh-CN" sz="2400" b="1">
                        <a:solidFill>
                          <a:schemeClr val="tx1"/>
                        </a:solidFill>
                        <a:latin typeface="仿宋" panose="02010609060101010101" pitchFamily="49" charset="-122"/>
                        <a:ea typeface="仿宋" panose="02010609060101010101" pitchFamily="49" charset="-122"/>
                      </a:endParaRPr>
                    </a:p>
                    <a:p>
                      <a:pPr algn="l"/>
                      <a:r>
                        <a:rPr lang="zh-CN" altLang="en-US" sz="2400" b="1">
                          <a:solidFill>
                            <a:schemeClr val="tx1"/>
                          </a:solidFill>
                          <a:latin typeface="仿宋" panose="02010609060101010101" pitchFamily="49" charset="-122"/>
                          <a:ea typeface="仿宋" panose="02010609060101010101" pitchFamily="49" charset="-122"/>
                        </a:rPr>
                        <a:t>粉末研磨</a:t>
                      </a: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F3FD"/>
                    </a:solidFill>
                  </a:tcPr>
                </a:tc>
                <a:tc>
                  <a:txBody>
                    <a:bodyPr vert="horz" wrap="square"/>
                    <a:lstStyle/>
                    <a:p>
                      <a:pPr algn="l"/>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gn="ct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gn="ct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gn="ct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10406">
                <a:tc>
                  <a:txBody>
                    <a:bodyPr vert="horz" wrap="square"/>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lang="zh-CN" altLang="en-US" sz="2400" b="1" smtClean="0">
                          <a:solidFill>
                            <a:srgbClr val="000000"/>
                          </a:solidFill>
                          <a:latin typeface="仿宋" panose="02010609060101010101" pitchFamily="49" charset="-122"/>
                          <a:ea typeface="仿宋" panose="02010609060101010101" pitchFamily="49" charset="-122"/>
                        </a:rPr>
                        <a:t>上面放湿润的红色石蕊试纸</a:t>
                      </a:r>
                      <a:endParaRPr lang="zh-CN" altLang="en-US" sz="2400" b="1" smtClean="0">
                        <a:solidFill>
                          <a:srgbClr val="000000"/>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F3FD"/>
                    </a:solidFill>
                  </a:tcPr>
                </a:tc>
                <a:tc>
                  <a:txBody>
                    <a:bodyPr vert="horz" wrap="square"/>
                    <a:lstStyle/>
                    <a:p>
                      <a:pPr algn="ct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gn="ct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gn="ct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gn="ctr"/>
                      <a:endParaRPr lang="zh-CN" altLang="en-US" sz="2400" b="1">
                        <a:solidFill>
                          <a:schemeClr val="tx1"/>
                        </a:solidFill>
                        <a:latin typeface="仿宋" panose="02010609060101010101" pitchFamily="49" charset="-122"/>
                        <a:ea typeface="仿宋" panose="02010609060101010101" pitchFamily="49" charset="-122"/>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pic>
        <p:nvPicPr>
          <p:cNvPr id="7" name="图片 6"/>
          <p:cNvPicPr>
            <a:picLocks noChangeAspect="1"/>
          </p:cNvPicPr>
          <p:nvPr>
            <p:custDataLst>
              <p:tags r:id="rId5"/>
            </p:custDataLst>
          </p:nvPr>
        </p:nvPicPr>
        <p:blipFill>
          <a:blip r:embed="rId4"/>
          <a:stretch>
            <a:fillRect/>
          </a:stretch>
        </p:blipFill>
        <p:spPr>
          <a:xfrm>
            <a:off x="76319" y="163782"/>
            <a:ext cx="8838967" cy="2657764"/>
          </a:xfrm>
          <a:prstGeom prst="rect">
            <a:avLst/>
          </a:prstGeom>
        </p:spPr>
      </p:pic>
      <p:sp>
        <p:nvSpPr>
          <p:cNvPr id="8" name="文本框 16"/>
          <p:cNvSpPr txBox="1"/>
          <p:nvPr>
            <p:custDataLst>
              <p:tags r:id="rId6"/>
            </p:custDataLst>
          </p:nvPr>
        </p:nvSpPr>
        <p:spPr>
          <a:xfrm>
            <a:off x="3124238" y="3733792"/>
            <a:ext cx="1523960" cy="830997"/>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有刺激性</a:t>
            </a:r>
            <a:endParaRPr lang="en-US" altLang="zh-CN" sz="2400" b="1">
              <a:latin typeface="仿宋" panose="02010609060101010101" pitchFamily="49" charset="-122"/>
              <a:ea typeface="仿宋" panose="02010609060101010101" pitchFamily="49" charset="-122"/>
            </a:endParaRPr>
          </a:p>
          <a:p>
            <a:r>
              <a:rPr lang="zh-CN" altLang="en-US" sz="2400" b="1">
                <a:latin typeface="仿宋" panose="02010609060101010101" pitchFamily="49" charset="-122"/>
                <a:ea typeface="仿宋" panose="02010609060101010101" pitchFamily="49" charset="-122"/>
              </a:rPr>
              <a:t>气味</a:t>
            </a:r>
            <a:endParaRPr lang="zh-CN" altLang="en-US" sz="2400" b="1">
              <a:latin typeface="仿宋" panose="02010609060101010101" pitchFamily="49" charset="-122"/>
              <a:ea typeface="仿宋" panose="02010609060101010101" pitchFamily="49" charset="-122"/>
            </a:endParaRPr>
          </a:p>
        </p:txBody>
      </p:sp>
      <p:sp>
        <p:nvSpPr>
          <p:cNvPr id="9" name="文本框 16"/>
          <p:cNvSpPr txBox="1"/>
          <p:nvPr>
            <p:custDataLst>
              <p:tags r:id="rId7"/>
            </p:custDataLst>
          </p:nvPr>
        </p:nvSpPr>
        <p:spPr>
          <a:xfrm>
            <a:off x="4648198" y="3733792"/>
            <a:ext cx="1447762" cy="830997"/>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有刺激性</a:t>
            </a:r>
            <a:endParaRPr lang="en-US" altLang="zh-CN" sz="2400" b="1">
              <a:latin typeface="仿宋" panose="02010609060101010101" pitchFamily="49" charset="-122"/>
              <a:ea typeface="仿宋" panose="02010609060101010101" pitchFamily="49" charset="-122"/>
            </a:endParaRPr>
          </a:p>
          <a:p>
            <a:r>
              <a:rPr lang="zh-CN" altLang="en-US" sz="2400" b="1">
                <a:latin typeface="仿宋" panose="02010609060101010101" pitchFamily="49" charset="-122"/>
                <a:ea typeface="仿宋" panose="02010609060101010101" pitchFamily="49" charset="-122"/>
              </a:rPr>
              <a:t>气味</a:t>
            </a:r>
            <a:endParaRPr lang="zh-CN" altLang="en-US" sz="2400" b="1">
              <a:latin typeface="仿宋" panose="02010609060101010101" pitchFamily="49" charset="-122"/>
              <a:ea typeface="仿宋" panose="02010609060101010101" pitchFamily="49" charset="-122"/>
            </a:endParaRPr>
          </a:p>
        </p:txBody>
      </p:sp>
      <p:sp>
        <p:nvSpPr>
          <p:cNvPr id="10" name="文本框 16"/>
          <p:cNvSpPr txBox="1"/>
          <p:nvPr>
            <p:custDataLst>
              <p:tags r:id="rId8"/>
            </p:custDataLst>
          </p:nvPr>
        </p:nvSpPr>
        <p:spPr>
          <a:xfrm>
            <a:off x="6324554" y="3886188"/>
            <a:ext cx="1142969" cy="461665"/>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无气味</a:t>
            </a:r>
            <a:endParaRPr lang="zh-CN" altLang="en-US" sz="2400" b="1">
              <a:latin typeface="仿宋" panose="02010609060101010101" pitchFamily="49" charset="-122"/>
              <a:ea typeface="仿宋" panose="02010609060101010101" pitchFamily="49" charset="-122"/>
            </a:endParaRPr>
          </a:p>
        </p:txBody>
      </p:sp>
      <p:sp>
        <p:nvSpPr>
          <p:cNvPr id="11" name="文本框 16"/>
          <p:cNvSpPr txBox="1"/>
          <p:nvPr>
            <p:custDataLst>
              <p:tags r:id="rId9"/>
            </p:custDataLst>
          </p:nvPr>
        </p:nvSpPr>
        <p:spPr>
          <a:xfrm>
            <a:off x="7772317" y="3886188"/>
            <a:ext cx="1142969" cy="461665"/>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a:lstStyle>
          <a:p>
            <a:r>
              <a:rPr lang="zh-CN" altLang="en-US" sz="2400" b="1">
                <a:latin typeface="仿宋" panose="02010609060101010101" pitchFamily="49" charset="-122"/>
                <a:ea typeface="仿宋" panose="02010609060101010101" pitchFamily="49" charset="-122"/>
              </a:rPr>
              <a:t>无气味</a:t>
            </a:r>
            <a:endParaRPr lang="zh-CN" altLang="en-US" sz="2400" b="1">
              <a:latin typeface="仿宋" panose="02010609060101010101" pitchFamily="49" charset="-122"/>
              <a:ea typeface="仿宋" panose="02010609060101010101" pitchFamily="49" charset="-122"/>
            </a:endParaRPr>
          </a:p>
        </p:txBody>
      </p:sp>
      <p:sp>
        <p:nvSpPr>
          <p:cNvPr id="12" name="矩形 11"/>
          <p:cNvSpPr/>
          <p:nvPr>
            <p:custDataLst>
              <p:tags r:id="rId10"/>
            </p:custDataLst>
          </p:nvPr>
        </p:nvSpPr>
        <p:spPr>
          <a:xfrm>
            <a:off x="228714" y="5634265"/>
            <a:ext cx="5889754" cy="461665"/>
          </a:xfrm>
          <a:prstGeom prst="rect">
            <a:avLst/>
          </a:prstGeom>
        </p:spPr>
        <p:txBody>
          <a:bodyPr wrap="none">
            <a:spAutoFit/>
          </a:bodyPr>
          <a:lstStyle/>
          <a:p>
            <a:r>
              <a:rPr lang="en-US" altLang="zh-CN" sz="2400" b="1">
                <a:latin typeface="仿宋" panose="02010609060101010101" pitchFamily="49" charset="-122"/>
                <a:ea typeface="仿宋" panose="02010609060101010101" pitchFamily="49" charset="-122"/>
                <a:cs typeface="Times New Roman" panose="02020603050405020304" pitchFamily="18" charset="0"/>
              </a:rPr>
              <a:t>(</a:t>
            </a:r>
            <a:r>
              <a:rPr lang="en-US" altLang="zh-CN" sz="2400" b="1">
                <a:solidFill>
                  <a:srgbClr val="FF0000"/>
                </a:solidFill>
                <a:latin typeface="仿宋" panose="02010609060101010101" pitchFamily="49" charset="-122"/>
                <a:ea typeface="仿宋" panose="02010609060101010101" pitchFamily="49" charset="-122"/>
                <a:cs typeface="Times New Roman" panose="02020603050405020304" pitchFamily="18" charset="0"/>
              </a:rPr>
              <a:t>NH</a:t>
            </a:r>
            <a:r>
              <a:rPr lang="en-US" altLang="zh-CN" sz="2400" b="1" baseline="-25000">
                <a:solidFill>
                  <a:srgbClr val="FF0000"/>
                </a:solidFill>
                <a:latin typeface="仿宋" panose="02010609060101010101" pitchFamily="49" charset="-122"/>
                <a:ea typeface="仿宋" panose="02010609060101010101" pitchFamily="49" charset="-122"/>
                <a:cs typeface="Times New Roman" panose="02020603050405020304" pitchFamily="18" charset="0"/>
              </a:rPr>
              <a:t>4</a:t>
            </a:r>
            <a:r>
              <a:rPr lang="pt-BR" altLang="zh-CN" sz="2400" b="1">
                <a:latin typeface="仿宋" panose="02010609060101010101" pitchFamily="49" charset="-122"/>
                <a:ea typeface="仿宋" panose="02010609060101010101" pitchFamily="49" charset="-122"/>
                <a:cs typeface="Times New Roman" panose="02020603050405020304" pitchFamily="18" charset="0"/>
              </a:rPr>
              <a:t>)</a:t>
            </a:r>
            <a:r>
              <a:rPr lang="en-US" altLang="zh-CN" sz="2400" b="1" baseline="-25000">
                <a:latin typeface="仿宋" panose="02010609060101010101" pitchFamily="49" charset="-122"/>
                <a:ea typeface="仿宋" panose="02010609060101010101" pitchFamily="49" charset="-122"/>
                <a:cs typeface="Times New Roman" panose="02020603050405020304" pitchFamily="18" charset="0"/>
              </a:rPr>
              <a:t>2</a:t>
            </a:r>
            <a:r>
              <a:rPr lang="en-US" altLang="zh-CN" sz="2400" b="1">
                <a:latin typeface="仿宋" panose="02010609060101010101" pitchFamily="49" charset="-122"/>
                <a:ea typeface="仿宋" panose="02010609060101010101" pitchFamily="49" charset="-122"/>
                <a:cs typeface="Times New Roman" panose="02020603050405020304" pitchFamily="18" charset="0"/>
              </a:rPr>
              <a:t>SO</a:t>
            </a:r>
            <a:r>
              <a:rPr lang="en-US" altLang="zh-CN" sz="2400" b="1" baseline="-25000">
                <a:latin typeface="仿宋" panose="02010609060101010101" pitchFamily="49" charset="-122"/>
                <a:ea typeface="仿宋" panose="02010609060101010101" pitchFamily="49" charset="-122"/>
                <a:cs typeface="Times New Roman" panose="02020603050405020304" pitchFamily="18" charset="0"/>
              </a:rPr>
              <a:t>4</a:t>
            </a:r>
            <a:r>
              <a:rPr lang="en-US" altLang="zh-CN" sz="2400" b="1">
                <a:latin typeface="仿宋" panose="02010609060101010101" pitchFamily="49" charset="-122"/>
                <a:ea typeface="仿宋" panose="02010609060101010101" pitchFamily="49" charset="-122"/>
                <a:cs typeface="Times New Roman" panose="02020603050405020304" pitchFamily="18" charset="0"/>
              </a:rPr>
              <a:t> +</a:t>
            </a:r>
            <a:r>
              <a:rPr lang="pt-BR" altLang="zh-CN" sz="2400" b="1">
                <a:latin typeface="仿宋" panose="02010609060101010101" pitchFamily="49" charset="-122"/>
                <a:ea typeface="仿宋" panose="02010609060101010101" pitchFamily="49" charset="-122"/>
                <a:cs typeface="Times New Roman" panose="02020603050405020304" pitchFamily="18" charset="0"/>
              </a:rPr>
              <a:t>Ca(OH)</a:t>
            </a:r>
            <a:r>
              <a:rPr lang="pt-BR" altLang="zh-CN" sz="2400" b="1" baseline="-25000">
                <a:latin typeface="仿宋" panose="02010609060101010101" pitchFamily="49" charset="-122"/>
                <a:ea typeface="仿宋" panose="02010609060101010101" pitchFamily="49" charset="-122"/>
                <a:cs typeface="Times New Roman" panose="02020603050405020304" pitchFamily="18" charset="0"/>
              </a:rPr>
              <a:t>2</a:t>
            </a:r>
            <a:r>
              <a:rPr lang="pt-BR" altLang="zh-CN" sz="2400" b="1">
                <a:latin typeface="仿宋" panose="02010609060101010101" pitchFamily="49" charset="-122"/>
                <a:ea typeface="仿宋" panose="02010609060101010101" pitchFamily="49" charset="-122"/>
                <a:cs typeface="Times New Roman" panose="02020603050405020304" pitchFamily="18" charset="0"/>
              </a:rPr>
              <a:t> </a:t>
            </a:r>
            <a:r>
              <a:rPr lang="en-US" altLang="zh-CN" sz="2400" b="1" spc="-300">
                <a:latin typeface="仿宋" panose="02010609060101010101" pitchFamily="49" charset="-122"/>
                <a:ea typeface="仿宋" panose="02010609060101010101" pitchFamily="49" charset="-122"/>
                <a:cs typeface="Times New Roman" panose="02020603050405020304" pitchFamily="18" charset="0"/>
              </a:rPr>
              <a:t>=== </a:t>
            </a:r>
            <a:r>
              <a:rPr lang="en-US" altLang="zh-CN" sz="2400" b="1">
                <a:latin typeface="仿宋" panose="02010609060101010101" pitchFamily="49" charset="-122"/>
                <a:ea typeface="仿宋" panose="02010609060101010101" pitchFamily="49" charset="-122"/>
                <a:cs typeface="Times New Roman" panose="02020603050405020304" pitchFamily="18" charset="0"/>
              </a:rPr>
              <a:t>CaSO</a:t>
            </a:r>
            <a:r>
              <a:rPr lang="en-US" altLang="zh-CN" sz="2400" b="1" baseline="-25000">
                <a:latin typeface="仿宋" panose="02010609060101010101" pitchFamily="49" charset="-122"/>
                <a:ea typeface="仿宋" panose="02010609060101010101" pitchFamily="49" charset="-122"/>
                <a:cs typeface="Times New Roman" panose="02020603050405020304" pitchFamily="18" charset="0"/>
              </a:rPr>
              <a:t>4</a:t>
            </a:r>
            <a:r>
              <a:rPr lang="en-US" altLang="zh-CN" sz="2400" b="1">
                <a:latin typeface="仿宋" panose="02010609060101010101" pitchFamily="49" charset="-122"/>
                <a:ea typeface="仿宋" panose="02010609060101010101" pitchFamily="49" charset="-122"/>
                <a:cs typeface="Times New Roman" panose="02020603050405020304" pitchFamily="18" charset="0"/>
              </a:rPr>
              <a:t>+</a:t>
            </a:r>
            <a:r>
              <a:rPr lang="en-US" altLang="zh-CN" sz="2400" b="1">
                <a:solidFill>
                  <a:srgbClr val="FF0000"/>
                </a:solidFill>
                <a:latin typeface="仿宋" panose="02010609060101010101" pitchFamily="49" charset="-122"/>
                <a:ea typeface="仿宋" panose="02010609060101010101" pitchFamily="49" charset="-122"/>
                <a:cs typeface="Times New Roman" panose="02020603050405020304" pitchFamily="18" charset="0"/>
              </a:rPr>
              <a:t>2NH</a:t>
            </a:r>
            <a:r>
              <a:rPr lang="en-US" altLang="zh-CN" sz="2400" b="1" baseline="-25000">
                <a:solidFill>
                  <a:srgbClr val="FF0000"/>
                </a:solidFill>
                <a:latin typeface="仿宋" panose="02010609060101010101" pitchFamily="49" charset="-122"/>
                <a:ea typeface="仿宋" panose="02010609060101010101" pitchFamily="49" charset="-122"/>
                <a:cs typeface="Times New Roman" panose="02020603050405020304" pitchFamily="18" charset="0"/>
              </a:rPr>
              <a:t>3</a:t>
            </a:r>
            <a:r>
              <a:rPr lang="en-US" altLang="zh-CN" sz="2400" b="1">
                <a:solidFill>
                  <a:srgbClr val="FF0000"/>
                </a:solidFill>
                <a:latin typeface="仿宋" panose="02010609060101010101" pitchFamily="49" charset="-122"/>
                <a:ea typeface="仿宋" panose="02010609060101010101" pitchFamily="49" charset="-122"/>
                <a:cs typeface="Times New Roman" panose="02020603050405020304" pitchFamily="18" charset="0"/>
              </a:rPr>
              <a:t>↑</a:t>
            </a:r>
            <a:r>
              <a:rPr lang="en-US" altLang="zh-CN" sz="2400" b="1">
                <a:latin typeface="仿宋" panose="02010609060101010101" pitchFamily="49" charset="-122"/>
                <a:ea typeface="仿宋" panose="02010609060101010101" pitchFamily="49" charset="-122"/>
                <a:cs typeface="Times New Roman" panose="02020603050405020304" pitchFamily="18" charset="0"/>
              </a:rPr>
              <a:t>+2H</a:t>
            </a:r>
            <a:r>
              <a:rPr lang="en-US" altLang="zh-CN" sz="2400" b="1" baseline="-25000">
                <a:latin typeface="仿宋" panose="02010609060101010101" pitchFamily="49" charset="-122"/>
                <a:ea typeface="仿宋" panose="02010609060101010101" pitchFamily="49" charset="-122"/>
                <a:cs typeface="Times New Roman" panose="02020603050405020304" pitchFamily="18" charset="0"/>
              </a:rPr>
              <a:t>2</a:t>
            </a:r>
            <a:r>
              <a:rPr lang="en-US" altLang="zh-CN" sz="2400" b="1">
                <a:latin typeface="仿宋" panose="02010609060101010101" pitchFamily="49" charset="-122"/>
                <a:ea typeface="仿宋" panose="02010609060101010101" pitchFamily="49" charset="-122"/>
                <a:cs typeface="Times New Roman" panose="02020603050405020304" pitchFamily="18" charset="0"/>
              </a:rPr>
              <a:t>O</a:t>
            </a:r>
            <a:endParaRPr lang="zh-CN" altLang="en-US" sz="2400" b="1">
              <a:latin typeface="仿宋" panose="02010609060101010101" pitchFamily="49" charset="-122"/>
              <a:ea typeface="仿宋" panose="02010609060101010101" pitchFamily="49" charset="-122"/>
              <a:cs typeface="Times New Roman" panose="02020603050405020304" pitchFamily="18" charset="0"/>
            </a:endParaRPr>
          </a:p>
        </p:txBody>
      </p:sp>
      <p:sp>
        <p:nvSpPr>
          <p:cNvPr id="13" name="矩形 12"/>
          <p:cNvSpPr/>
          <p:nvPr>
            <p:custDataLst>
              <p:tags r:id="rId11"/>
            </p:custDataLst>
          </p:nvPr>
        </p:nvSpPr>
        <p:spPr>
          <a:xfrm>
            <a:off x="304912" y="6167651"/>
            <a:ext cx="5759910" cy="461665"/>
          </a:xfrm>
          <a:prstGeom prst="rect">
            <a:avLst/>
          </a:prstGeom>
        </p:spPr>
        <p:txBody>
          <a:bodyPr wrap="none">
            <a:spAutoFit/>
          </a:bodyPr>
          <a:lstStyle/>
          <a:p>
            <a:r>
              <a:rPr lang="pt-BR" altLang="zh-CN" sz="2400" b="1" smtClean="0">
                <a:latin typeface="仿宋" panose="02010609060101010101" pitchFamily="49" charset="-122"/>
                <a:ea typeface="仿宋" panose="02010609060101010101" pitchFamily="49" charset="-122"/>
                <a:cs typeface="Times New Roman" panose="02020603050405020304" pitchFamily="18" charset="0"/>
              </a:rPr>
              <a:t>2</a:t>
            </a:r>
            <a:r>
              <a:rPr lang="pt-BR" altLang="zh-CN" sz="2400" b="1" smtClean="0">
                <a:solidFill>
                  <a:srgbClr val="FF0000"/>
                </a:solidFill>
                <a:latin typeface="仿宋" panose="02010609060101010101" pitchFamily="49" charset="-122"/>
                <a:ea typeface="仿宋" panose="02010609060101010101" pitchFamily="49" charset="-122"/>
                <a:cs typeface="Times New Roman" panose="02020603050405020304" pitchFamily="18" charset="0"/>
              </a:rPr>
              <a:t>NH</a:t>
            </a:r>
            <a:r>
              <a:rPr lang="pt-BR" altLang="zh-CN" sz="2400" b="1" baseline="-25000" smtClean="0">
                <a:solidFill>
                  <a:srgbClr val="FF0000"/>
                </a:solidFill>
                <a:latin typeface="仿宋" panose="02010609060101010101" pitchFamily="49" charset="-122"/>
                <a:ea typeface="仿宋" panose="02010609060101010101" pitchFamily="49" charset="-122"/>
                <a:cs typeface="Times New Roman" panose="02020603050405020304" pitchFamily="18" charset="0"/>
              </a:rPr>
              <a:t>4</a:t>
            </a:r>
            <a:r>
              <a:rPr lang="pt-BR" altLang="zh-CN" sz="2400" b="1" smtClean="0">
                <a:latin typeface="仿宋" panose="02010609060101010101" pitchFamily="49" charset="-122"/>
                <a:ea typeface="仿宋" panose="02010609060101010101" pitchFamily="49" charset="-122"/>
                <a:cs typeface="Times New Roman" panose="02020603050405020304" pitchFamily="18" charset="0"/>
              </a:rPr>
              <a:t>Cl + Ca(OH)</a:t>
            </a:r>
            <a:r>
              <a:rPr lang="pt-BR" altLang="zh-CN" sz="2400" b="1" baseline="-25000" smtClean="0">
                <a:latin typeface="仿宋" panose="02010609060101010101" pitchFamily="49" charset="-122"/>
                <a:ea typeface="仿宋" panose="02010609060101010101" pitchFamily="49" charset="-122"/>
                <a:cs typeface="Times New Roman" panose="02020603050405020304" pitchFamily="18" charset="0"/>
              </a:rPr>
              <a:t>2</a:t>
            </a:r>
            <a:r>
              <a:rPr lang="en-US" altLang="zh-CN" sz="2400" b="1" spc="-300" smtClean="0">
                <a:latin typeface="仿宋" panose="02010609060101010101" pitchFamily="49" charset="-122"/>
                <a:ea typeface="仿宋" panose="02010609060101010101" pitchFamily="49" charset="-122"/>
                <a:cs typeface="Times New Roman" panose="02020603050405020304" pitchFamily="18" charset="0"/>
              </a:rPr>
              <a:t> </a:t>
            </a:r>
            <a:r>
              <a:rPr lang="en-US" altLang="zh-CN" sz="2400" b="1" spc="-300">
                <a:latin typeface="仿宋" panose="02010609060101010101" pitchFamily="49" charset="-122"/>
                <a:ea typeface="仿宋" panose="02010609060101010101" pitchFamily="49" charset="-122"/>
                <a:cs typeface="Times New Roman" panose="02020603050405020304" pitchFamily="18" charset="0"/>
              </a:rPr>
              <a:t>===  </a:t>
            </a:r>
            <a:r>
              <a:rPr lang="pt-BR" altLang="zh-CN" sz="2400" b="1">
                <a:latin typeface="仿宋" panose="02010609060101010101" pitchFamily="49" charset="-122"/>
                <a:ea typeface="仿宋" panose="02010609060101010101" pitchFamily="49" charset="-122"/>
                <a:cs typeface="Times New Roman" panose="02020603050405020304" pitchFamily="18" charset="0"/>
              </a:rPr>
              <a:t>CaCl</a:t>
            </a:r>
            <a:r>
              <a:rPr lang="pt-BR" altLang="zh-CN" sz="2400" b="1" baseline="-25000">
                <a:latin typeface="仿宋" panose="02010609060101010101" pitchFamily="49" charset="-122"/>
                <a:ea typeface="仿宋" panose="02010609060101010101" pitchFamily="49" charset="-122"/>
                <a:cs typeface="Times New Roman" panose="02020603050405020304" pitchFamily="18" charset="0"/>
              </a:rPr>
              <a:t>2</a:t>
            </a:r>
            <a:r>
              <a:rPr lang="pt-BR" altLang="zh-CN" sz="2400" b="1">
                <a:latin typeface="仿宋" panose="02010609060101010101" pitchFamily="49" charset="-122"/>
                <a:ea typeface="仿宋" panose="02010609060101010101" pitchFamily="49" charset="-122"/>
                <a:cs typeface="Times New Roman" panose="02020603050405020304" pitchFamily="18" charset="0"/>
              </a:rPr>
              <a:t>+</a:t>
            </a:r>
            <a:r>
              <a:rPr lang="pt-BR" altLang="zh-CN" sz="2400" b="1">
                <a:solidFill>
                  <a:srgbClr val="FF0000"/>
                </a:solidFill>
                <a:latin typeface="仿宋" panose="02010609060101010101" pitchFamily="49" charset="-122"/>
                <a:ea typeface="仿宋" panose="02010609060101010101" pitchFamily="49" charset="-122"/>
                <a:cs typeface="Times New Roman" panose="02020603050405020304" pitchFamily="18" charset="0"/>
              </a:rPr>
              <a:t>2NH</a:t>
            </a:r>
            <a:r>
              <a:rPr lang="pt-BR" altLang="zh-CN" sz="2400" b="1" baseline="-25000">
                <a:solidFill>
                  <a:srgbClr val="FF0000"/>
                </a:solidFill>
                <a:latin typeface="仿宋" panose="02010609060101010101" pitchFamily="49" charset="-122"/>
                <a:ea typeface="仿宋" panose="02010609060101010101" pitchFamily="49" charset="-122"/>
                <a:cs typeface="Times New Roman" panose="02020603050405020304" pitchFamily="18" charset="0"/>
              </a:rPr>
              <a:t>3</a:t>
            </a:r>
            <a:r>
              <a:rPr lang="pt-BR" altLang="zh-CN" sz="2400" b="1">
                <a:solidFill>
                  <a:srgbClr val="FF0000"/>
                </a:solidFill>
                <a:latin typeface="仿宋" panose="02010609060101010101" pitchFamily="49" charset="-122"/>
                <a:ea typeface="仿宋" panose="02010609060101010101" pitchFamily="49" charset="-122"/>
                <a:cs typeface="Times New Roman" panose="02020603050405020304" pitchFamily="18" charset="0"/>
              </a:rPr>
              <a:t>↑</a:t>
            </a:r>
            <a:r>
              <a:rPr lang="pt-BR" altLang="zh-CN" sz="2400" b="1">
                <a:latin typeface="仿宋" panose="02010609060101010101" pitchFamily="49" charset="-122"/>
                <a:ea typeface="仿宋" panose="02010609060101010101" pitchFamily="49" charset="-122"/>
                <a:cs typeface="Times New Roman" panose="02020603050405020304" pitchFamily="18" charset="0"/>
              </a:rPr>
              <a:t>+2H</a:t>
            </a:r>
            <a:r>
              <a:rPr lang="pt-BR" altLang="zh-CN" sz="2400" b="1" baseline="-25000">
                <a:latin typeface="仿宋" panose="02010609060101010101" pitchFamily="49" charset="-122"/>
                <a:ea typeface="仿宋" panose="02010609060101010101" pitchFamily="49" charset="-122"/>
                <a:cs typeface="Times New Roman" panose="02020603050405020304" pitchFamily="18" charset="0"/>
              </a:rPr>
              <a:t>2</a:t>
            </a:r>
            <a:r>
              <a:rPr lang="pt-BR" altLang="zh-CN" sz="2400" b="1">
                <a:latin typeface="仿宋" panose="02010609060101010101" pitchFamily="49" charset="-122"/>
                <a:ea typeface="仿宋" panose="02010609060101010101" pitchFamily="49" charset="-122"/>
                <a:cs typeface="Times New Roman" panose="02020603050405020304" pitchFamily="18" charset="0"/>
              </a:rPr>
              <a:t>O</a:t>
            </a:r>
            <a:endParaRPr lang="zh-CN" altLang="en-US" sz="2400" b="1">
              <a:latin typeface="仿宋" panose="02010609060101010101" pitchFamily="49" charset="-122"/>
              <a:ea typeface="仿宋" panose="02010609060101010101" pitchFamily="49" charset="-122"/>
              <a:cs typeface="Times New Roman" panose="02020603050405020304" pitchFamily="18" charset="0"/>
            </a:endParaRPr>
          </a:p>
        </p:txBody>
      </p:sp>
      <p:sp>
        <p:nvSpPr>
          <p:cNvPr id="17" name="矩形 16"/>
          <p:cNvSpPr/>
          <p:nvPr>
            <p:custDataLst>
              <p:tags r:id="rId12"/>
            </p:custDataLst>
          </p:nvPr>
        </p:nvSpPr>
        <p:spPr>
          <a:xfrm>
            <a:off x="1780294" y="152486"/>
            <a:ext cx="7211190" cy="461665"/>
          </a:xfrm>
          <a:prstGeom prst="rect">
            <a:avLst/>
          </a:prstGeom>
        </p:spPr>
        <p:txBody>
          <a:bodyPr wrap="square">
            <a:spAutoFit/>
          </a:bodyPr>
          <a:lstStyle/>
          <a:p>
            <a:pPr lvl="0" eaLnBrk="0" fontAlgn="ctr" hangingPunct="0"/>
            <a:r>
              <a:rPr lang="zh-CN" altLang="en-US" sz="2400" b="1" smtClean="0">
                <a:latin typeface="仿宋" panose="02010609060101010101" pitchFamily="49" charset="-122"/>
                <a:ea typeface="仿宋" panose="02010609060101010101" pitchFamily="49" charset="-122"/>
                <a:cs typeface="Times New Roman" panose="02020603050405020304" pitchFamily="18" charset="0"/>
              </a:rPr>
              <a:t>实验探究</a:t>
            </a:r>
            <a:r>
              <a:rPr lang="en-US" altLang="zh-CN" sz="2400" b="1" smtClean="0">
                <a:latin typeface="仿宋" panose="02010609060101010101" pitchFamily="49" charset="-122"/>
                <a:ea typeface="仿宋" panose="02010609060101010101" pitchFamily="49" charset="-122"/>
                <a:cs typeface="Times New Roman" panose="02020603050405020304" pitchFamily="18" charset="0"/>
              </a:rPr>
              <a:t>—</a:t>
            </a:r>
            <a:r>
              <a:rPr lang="zh-CN" altLang="en-US" sz="2400" b="1" smtClean="0">
                <a:latin typeface="仿宋" panose="02010609060101010101" pitchFamily="49" charset="-122"/>
                <a:ea typeface="仿宋" panose="02010609060101010101" pitchFamily="49" charset="-122"/>
                <a:cs typeface="Times New Roman" panose="02020603050405020304" pitchFamily="18" charset="0"/>
              </a:rPr>
              <a:t>初步区分常见氮肥、磷肥和钾肥的方法</a:t>
            </a:r>
            <a:endParaRPr lang="zh-CN" altLang="en-US" sz="2400" b="1">
              <a:latin typeface="仿宋" panose="02010609060101010101" pitchFamily="49" charset="-122"/>
              <a:ea typeface="仿宋" panose="02010609060101010101" pitchFamily="49" charset="-122"/>
            </a:endParaRPr>
          </a:p>
        </p:txBody>
      </p:sp>
      <p:sp>
        <p:nvSpPr>
          <p:cNvPr id="19" name="Rectangle 82"/>
          <p:cNvSpPr/>
          <p:nvPr>
            <p:custDataLst>
              <p:tags r:id="rId13"/>
            </p:custDataLst>
          </p:nvPr>
        </p:nvSpPr>
        <p:spPr>
          <a:xfrm>
            <a:off x="3124238" y="4800564"/>
            <a:ext cx="1523959" cy="461665"/>
          </a:xfrm>
          <a:prstGeom prst="rect">
            <a:avLst/>
          </a:prstGeom>
          <a:noFill/>
          <a:ln w="9525">
            <a:noFill/>
          </a:ln>
        </p:spPr>
        <p:txBody>
          <a:bodyPr wrap="square">
            <a:spAutoFit/>
          </a:bodyPr>
          <a:lstStyle/>
          <a:p>
            <a:pPr>
              <a:spcBef>
                <a:spcPct val="20000"/>
              </a:spcBef>
            </a:pPr>
            <a:r>
              <a:rPr lang="zh-CN" altLang="en-US" sz="2400" b="1">
                <a:solidFill>
                  <a:srgbClr val="FF0000"/>
                </a:solidFill>
                <a:latin typeface="仿宋" panose="02010609060101010101" pitchFamily="49" charset="-122"/>
                <a:ea typeface="仿宋" panose="02010609060101010101" pitchFamily="49" charset="-122"/>
              </a:rPr>
              <a:t>试纸变</a:t>
            </a:r>
            <a:r>
              <a:rPr lang="zh-CN" altLang="en-US" sz="2400" b="1">
                <a:solidFill>
                  <a:srgbClr val="0000CC"/>
                </a:solidFill>
                <a:latin typeface="仿宋" panose="02010609060101010101" pitchFamily="49" charset="-122"/>
                <a:ea typeface="仿宋" panose="02010609060101010101" pitchFamily="49" charset="-122"/>
              </a:rPr>
              <a:t>蓝</a:t>
            </a:r>
            <a:endParaRPr lang="zh-CN" altLang="en-US" sz="2400" b="1">
              <a:solidFill>
                <a:srgbClr val="0000CC"/>
              </a:solidFill>
              <a:latin typeface="仿宋" panose="02010609060101010101" pitchFamily="49" charset="-122"/>
              <a:ea typeface="仿宋" panose="02010609060101010101" pitchFamily="49" charset="-122"/>
            </a:endParaRPr>
          </a:p>
        </p:txBody>
      </p:sp>
      <p:sp>
        <p:nvSpPr>
          <p:cNvPr id="20" name="Rectangle 83"/>
          <p:cNvSpPr/>
          <p:nvPr>
            <p:custDataLst>
              <p:tags r:id="rId14"/>
            </p:custDataLst>
          </p:nvPr>
        </p:nvSpPr>
        <p:spPr>
          <a:xfrm>
            <a:off x="6324554" y="4800564"/>
            <a:ext cx="1112805" cy="461665"/>
          </a:xfrm>
          <a:prstGeom prst="rect">
            <a:avLst/>
          </a:prstGeom>
          <a:noFill/>
          <a:ln w="9525">
            <a:noFill/>
          </a:ln>
        </p:spPr>
        <p:txBody>
          <a:bodyPr wrap="none">
            <a:spAutoFit/>
          </a:bodyPr>
          <a:lstStyle/>
          <a:p>
            <a:r>
              <a:rPr lang="zh-CN" altLang="en-US" sz="2400" b="1">
                <a:solidFill>
                  <a:srgbClr val="FF0000"/>
                </a:solidFill>
                <a:latin typeface="仿宋" panose="02010609060101010101" pitchFamily="49" charset="-122"/>
                <a:ea typeface="仿宋" panose="02010609060101010101" pitchFamily="49" charset="-122"/>
              </a:rPr>
              <a:t>不变色</a:t>
            </a:r>
            <a:endParaRPr lang="zh-CN" altLang="en-US" sz="2400" b="1">
              <a:solidFill>
                <a:srgbClr val="FF0000"/>
              </a:solidFill>
              <a:latin typeface="仿宋" panose="02010609060101010101" pitchFamily="49" charset="-122"/>
              <a:ea typeface="仿宋" panose="02010609060101010101" pitchFamily="49" charset="-122"/>
            </a:endParaRPr>
          </a:p>
        </p:txBody>
      </p:sp>
      <p:sp>
        <p:nvSpPr>
          <p:cNvPr id="21" name="Rectangle 82"/>
          <p:cNvSpPr/>
          <p:nvPr>
            <p:custDataLst>
              <p:tags r:id="rId15"/>
            </p:custDataLst>
          </p:nvPr>
        </p:nvSpPr>
        <p:spPr>
          <a:xfrm>
            <a:off x="4613229" y="4800564"/>
            <a:ext cx="1482731" cy="461665"/>
          </a:xfrm>
          <a:prstGeom prst="rect">
            <a:avLst/>
          </a:prstGeom>
          <a:noFill/>
          <a:ln w="9525">
            <a:noFill/>
          </a:ln>
        </p:spPr>
        <p:txBody>
          <a:bodyPr wrap="square">
            <a:spAutoFit/>
          </a:bodyPr>
          <a:lstStyle/>
          <a:p>
            <a:pPr>
              <a:spcBef>
                <a:spcPct val="20000"/>
              </a:spcBef>
            </a:pPr>
            <a:r>
              <a:rPr lang="zh-CN" altLang="en-US" sz="2400" b="1">
                <a:solidFill>
                  <a:srgbClr val="FF0000"/>
                </a:solidFill>
                <a:latin typeface="仿宋" panose="02010609060101010101" pitchFamily="49" charset="-122"/>
                <a:ea typeface="仿宋" panose="02010609060101010101" pitchFamily="49" charset="-122"/>
              </a:rPr>
              <a:t>试纸变</a:t>
            </a:r>
            <a:r>
              <a:rPr lang="zh-CN" altLang="en-US" sz="2400" b="1">
                <a:solidFill>
                  <a:srgbClr val="0000CC"/>
                </a:solidFill>
                <a:latin typeface="仿宋" panose="02010609060101010101" pitchFamily="49" charset="-122"/>
                <a:ea typeface="仿宋" panose="02010609060101010101" pitchFamily="49" charset="-122"/>
              </a:rPr>
              <a:t>蓝</a:t>
            </a:r>
            <a:endParaRPr lang="zh-CN" altLang="en-US" sz="2400" b="1">
              <a:solidFill>
                <a:srgbClr val="0000CC"/>
              </a:solidFill>
              <a:latin typeface="仿宋" panose="02010609060101010101" pitchFamily="49" charset="-122"/>
              <a:ea typeface="仿宋" panose="02010609060101010101" pitchFamily="49" charset="-122"/>
            </a:endParaRPr>
          </a:p>
        </p:txBody>
      </p:sp>
      <p:sp>
        <p:nvSpPr>
          <p:cNvPr id="22" name="Rectangle 83"/>
          <p:cNvSpPr/>
          <p:nvPr>
            <p:custDataLst>
              <p:tags r:id="rId16"/>
            </p:custDataLst>
          </p:nvPr>
        </p:nvSpPr>
        <p:spPr>
          <a:xfrm>
            <a:off x="7772316" y="4800564"/>
            <a:ext cx="1112805" cy="461665"/>
          </a:xfrm>
          <a:prstGeom prst="rect">
            <a:avLst/>
          </a:prstGeom>
          <a:noFill/>
          <a:ln w="9525">
            <a:noFill/>
          </a:ln>
        </p:spPr>
        <p:txBody>
          <a:bodyPr wrap="none">
            <a:spAutoFit/>
          </a:bodyPr>
          <a:lstStyle/>
          <a:p>
            <a:r>
              <a:rPr lang="zh-CN" altLang="en-US" sz="2400" b="1">
                <a:solidFill>
                  <a:srgbClr val="FF0000"/>
                </a:solidFill>
                <a:latin typeface="仿宋" panose="02010609060101010101" pitchFamily="49" charset="-122"/>
                <a:ea typeface="仿宋" panose="02010609060101010101" pitchFamily="49" charset="-122"/>
              </a:rPr>
              <a:t>不变色</a:t>
            </a:r>
            <a:endParaRPr lang="zh-CN" altLang="en-US" sz="2400" b="1">
              <a:solidFill>
                <a:srgbClr val="FF0000"/>
              </a:solidFill>
              <a:latin typeface="仿宋" panose="02010609060101010101" pitchFamily="49" charset="-122"/>
              <a:ea typeface="仿宋" panose="02010609060101010101" pitchFamily="49" charset="-122"/>
            </a:endParaRPr>
          </a:p>
        </p:txBody>
      </p:sp>
      <p:pic>
        <p:nvPicPr>
          <p:cNvPr id="23" name="图片 22"/>
          <p:cNvPicPr>
            <a:picLocks noChangeAspect="1"/>
          </p:cNvPicPr>
          <p:nvPr>
            <p:custDataLst>
              <p:tags r:id="rId18"/>
            </p:custDataLst>
          </p:nvPr>
        </p:nvPicPr>
        <p:blipFill>
          <a:blip r:embed="rId17"/>
          <a:srcRect l="22673" t="36673" r="22673" b="3223"/>
          <a:stretch>
            <a:fillRect/>
          </a:stretch>
        </p:blipFill>
        <p:spPr>
          <a:xfrm>
            <a:off x="990694" y="685872"/>
            <a:ext cx="1169072" cy="1169072"/>
          </a:xfrm>
          <a:custGeom>
            <a:gdLst>
              <a:gd name="connsiteX0" fmla="*/ 1952177 w 3904354"/>
              <a:gd name="connsiteY0" fmla="*/ 0 h 3904354"/>
              <a:gd name="connsiteX1" fmla="*/ 3904354 w 3904354"/>
              <a:gd name="connsiteY1" fmla="*/ 1952177 h 3904354"/>
              <a:gd name="connsiteX2" fmla="*/ 1952177 w 3904354"/>
              <a:gd name="connsiteY2" fmla="*/ 3904354 h 3904354"/>
              <a:gd name="connsiteX3" fmla="*/ 0 w 3904354"/>
              <a:gd name="connsiteY3" fmla="*/ 1952177 h 3904354"/>
              <a:gd name="connsiteX4" fmla="*/ 1952177 w 3904354"/>
              <a:gd name="connsiteY4" fmla="*/ 0 h 3904354"/>
            </a:gdLst>
            <a:cxnLst>
              <a:cxn ang="0">
                <a:pos x="connsiteX0" y="connsiteY0"/>
              </a:cxn>
              <a:cxn ang="0">
                <a:pos x="connsiteX1" y="connsiteY1"/>
              </a:cxn>
              <a:cxn ang="0">
                <a:pos x="connsiteX2" y="connsiteY2"/>
              </a:cxn>
              <a:cxn ang="0">
                <a:pos x="connsiteX3" y="connsiteY3"/>
              </a:cxn>
              <a:cxn ang="0">
                <a:pos x="connsiteX4" y="connsiteY4"/>
              </a:cxn>
            </a:cxnLst>
            <a:rect l="l" t="t" r="r" b="b"/>
            <a:pathLst>
              <a:path w="3904354" h="3904354">
                <a:moveTo>
                  <a:pt x="1952177" y="0"/>
                </a:moveTo>
                <a:cubicBezTo>
                  <a:pt x="3030335" y="0"/>
                  <a:pt x="3904354" y="874019"/>
                  <a:pt x="3904354" y="1952177"/>
                </a:cubicBezTo>
                <a:cubicBezTo>
                  <a:pt x="3904354" y="3030335"/>
                  <a:pt x="3030335" y="3904354"/>
                  <a:pt x="1952177" y="3904354"/>
                </a:cubicBezTo>
                <a:cubicBezTo>
                  <a:pt x="874019" y="3904354"/>
                  <a:pt x="0" y="3030335"/>
                  <a:pt x="0" y="1952177"/>
                </a:cubicBezTo>
                <a:cubicBezTo>
                  <a:pt x="0" y="874019"/>
                  <a:pt x="874019" y="0"/>
                  <a:pt x="1952177" y="0"/>
                </a:cubicBezTo>
                <a:close/>
              </a:path>
            </a:pathLst>
          </a:custGeom>
          <a:ln w="28575">
            <a:solidFill>
              <a:schemeClr val="bg1"/>
            </a:solidFill>
          </a:ln>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dur="50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dur="50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0" presetClass="entr" presetSubtype="0" dur="50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6" presetClass="entr" presetSubtype="26" dur="50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Horizontal)">
                                      <p:cBhvr>
                                        <p:cTn id="27" dur="500" fill="hold"/>
                                        <p:tgtEl>
                                          <p:spTgt spid="19"/>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16" presetClass="entr" presetSubtype="26" dur="50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barn(inHorizontal)">
                                      <p:cBhvr>
                                        <p:cTn id="32" dur="500" fill="hold"/>
                                        <p:tgtEl>
                                          <p:spTgt spid="21"/>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8" presetClass="entr" presetSubtype="16" dur="2000" fill="hold" grpId="0" nodeType="clickEffect">
                                  <p:stCondLst>
                                    <p:cond delay="0"/>
                                  </p:stCondLst>
                                  <p:childTnLst>
                                    <p:set>
                                      <p:cBhvr>
                                        <p:cTn id="36" dur="1" fill="hold">
                                          <p:stCondLst>
                                            <p:cond delay="0"/>
                                          </p:stCondLst>
                                        </p:cTn>
                                        <p:tgtEl>
                                          <p:spTgt spid="20">
                                            <p:txEl>
                                              <p:pRg st="0" end="0"/>
                                            </p:txEl>
                                          </p:spTgt>
                                        </p:tgtEl>
                                        <p:attrNameLst>
                                          <p:attrName>style.visibility</p:attrName>
                                        </p:attrNameLst>
                                      </p:cBhvr>
                                      <p:to>
                                        <p:strVal val="visible"/>
                                      </p:to>
                                    </p:set>
                                    <p:animEffect transition="in" filter="diamond(in)">
                                      <p:cBhvr>
                                        <p:cTn id="37" dur="2000" fill="hold"/>
                                        <p:tgtEl>
                                          <p:spTgt spid="20">
                                            <p:txEl>
                                              <p:pRg st="0" end="0"/>
                                            </p:txEl>
                                          </p:spTgt>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8" presetClass="entr" presetSubtype="16" dur="2000" fill="hold" grpId="0" nodeType="clickEffect">
                                  <p:stCondLst>
                                    <p:cond delay="0"/>
                                  </p:stCondLst>
                                  <p:childTnLst>
                                    <p:set>
                                      <p:cBhvr>
                                        <p:cTn id="41" dur="1" fill="hold">
                                          <p:stCondLst>
                                            <p:cond delay="0"/>
                                          </p:stCondLst>
                                        </p:cTn>
                                        <p:tgtEl>
                                          <p:spTgt spid="22">
                                            <p:txEl>
                                              <p:pRg st="0" end="0"/>
                                            </p:txEl>
                                          </p:spTgt>
                                        </p:tgtEl>
                                        <p:attrNameLst>
                                          <p:attrName>style.visibility</p:attrName>
                                        </p:attrNameLst>
                                      </p:cBhvr>
                                      <p:to>
                                        <p:strVal val="visible"/>
                                      </p:to>
                                    </p:set>
                                    <p:animEffect transition="in" filter="diamond(in)">
                                      <p:cBhvr>
                                        <p:cTn id="42" dur="2000" fill="hold"/>
                                        <p:tgtEl>
                                          <p:spTgt spid="22">
                                            <p:txEl>
                                              <p:pRg st="0" end="0"/>
                                            </p:txEl>
                                          </p:spTgt>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10" presetClass="entr" presetSubtype="0" dur="50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dur="500"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9" grpId="0"/>
      <p:bldP spid="20" grpId="0" build="allAtOnce"/>
      <p:bldP spid="21" grpId="0"/>
      <p:bldP spid="22" grpId="0" build="allAtOnce"/>
    </p:bldLs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TextBox 2"/>
          <p:cNvSpPr txBox="1">
            <a:spLocks noChangeArrowheads="1"/>
          </p:cNvSpPr>
          <p:nvPr>
            <p:custDataLst>
              <p:tags r:id="rId3"/>
            </p:custDataLst>
          </p:nvPr>
        </p:nvSpPr>
        <p:spPr bwMode="auto">
          <a:xfrm>
            <a:off x="457308" y="1752644"/>
            <a:ext cx="8229384" cy="1057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a:lnSpc>
                <a:spcPct val="120000"/>
              </a:lnSpc>
              <a:spcBef>
                <a:spcPct val="0"/>
              </a:spcBef>
              <a:buNone/>
            </a:pPr>
            <a:r>
              <a:rPr lang="zh-CN" altLang="en-US" sz="2800" b="1">
                <a:solidFill>
                  <a:srgbClr val="FF0000"/>
                </a:solidFill>
                <a:latin typeface="仿宋" panose="02010609060101010101" pitchFamily="49" charset="-122"/>
                <a:ea typeface="仿宋" panose="02010609060101010101" pitchFamily="49" charset="-122"/>
                <a:cs typeface="+mn-ea"/>
                <a:sym typeface="+mn-lt"/>
              </a:rPr>
              <a:t>铵盐与碱反应生成有刺激性气味</a:t>
            </a:r>
            <a:r>
              <a:rPr lang="zh-CN" altLang="en-US" sz="2800" b="1" smtClean="0">
                <a:solidFill>
                  <a:srgbClr val="FF0000"/>
                </a:solidFill>
                <a:latin typeface="仿宋" panose="02010609060101010101" pitchFamily="49" charset="-122"/>
                <a:ea typeface="仿宋" panose="02010609060101010101" pitchFamily="49" charset="-122"/>
                <a:cs typeface="+mn-ea"/>
                <a:sym typeface="+mn-lt"/>
              </a:rPr>
              <a:t>的</a:t>
            </a:r>
            <a:r>
              <a:rPr lang="en-US" altLang="zh-CN" sz="2800" b="1" smtClean="0">
                <a:latin typeface="仿宋" panose="02010609060101010101" pitchFamily="49" charset="-122"/>
                <a:ea typeface="仿宋" panose="02010609060101010101" pitchFamily="49" charset="-122"/>
                <a:cs typeface="+mn-ea"/>
                <a:sym typeface="+mn-lt"/>
              </a:rPr>
              <a:t>NH</a:t>
            </a:r>
            <a:r>
              <a:rPr lang="en-US" altLang="zh-CN" sz="2800" b="1" baseline="-25000" smtClean="0">
                <a:latin typeface="仿宋" panose="02010609060101010101" pitchFamily="49" charset="-122"/>
                <a:ea typeface="仿宋" panose="02010609060101010101" pitchFamily="49" charset="-122"/>
                <a:cs typeface="+mn-ea"/>
                <a:sym typeface="+mn-lt"/>
              </a:rPr>
              <a:t>3 </a:t>
            </a:r>
            <a:r>
              <a:rPr lang="zh-CN" altLang="en-US" sz="2800" b="1" smtClean="0">
                <a:solidFill>
                  <a:srgbClr val="FF0000"/>
                </a:solidFill>
                <a:latin typeface="仿宋" panose="02010609060101010101" pitchFamily="49" charset="-122"/>
                <a:ea typeface="仿宋" panose="02010609060101010101" pitchFamily="49" charset="-122"/>
                <a:cs typeface="+mn-ea"/>
                <a:sym typeface="+mn-lt"/>
              </a:rPr>
              <a:t>，</a:t>
            </a:r>
            <a:r>
              <a:rPr lang="zh-CN" altLang="en-US" sz="2800" b="1">
                <a:solidFill>
                  <a:srgbClr val="FF0000"/>
                </a:solidFill>
                <a:latin typeface="仿宋" panose="02010609060101010101" pitchFamily="49" charset="-122"/>
                <a:ea typeface="仿宋" panose="02010609060101010101" pitchFamily="49" charset="-122"/>
                <a:cs typeface="+mn-ea"/>
                <a:sym typeface="+mn-lt"/>
              </a:rPr>
              <a:t>从而造成肥效的损失。</a:t>
            </a:r>
            <a:endParaRPr lang="zh-CN" altLang="en-US" sz="2800" b="1">
              <a:solidFill>
                <a:srgbClr val="FF0000"/>
              </a:solidFill>
              <a:latin typeface="仿宋" panose="02010609060101010101" pitchFamily="49" charset="-122"/>
              <a:ea typeface="仿宋" panose="02010609060101010101" pitchFamily="49" charset="-122"/>
              <a:cs typeface="+mn-ea"/>
              <a:sym typeface="+mn-lt"/>
            </a:endParaRPr>
          </a:p>
        </p:txBody>
      </p:sp>
      <p:sp>
        <p:nvSpPr>
          <p:cNvPr id="3" name="文本框 2"/>
          <p:cNvSpPr txBox="1"/>
          <p:nvPr>
            <p:custDataLst>
              <p:tags r:id="rId4"/>
            </p:custDataLst>
          </p:nvPr>
        </p:nvSpPr>
        <p:spPr>
          <a:xfrm>
            <a:off x="304912" y="228684"/>
            <a:ext cx="8610374" cy="1384995"/>
          </a:xfrm>
          <a:prstGeom prst="rect">
            <a:avLst/>
          </a:prstGeom>
          <a:noFill/>
        </p:spPr>
        <p:txBody>
          <a:bodyPr wrap="square" rtlCol="0">
            <a:spAutoFit/>
          </a:bodyPr>
          <a:lstStyle/>
          <a:p>
            <a:pPr>
              <a:lnSpc>
                <a:spcPct val="150000"/>
              </a:lnSpc>
            </a:pPr>
            <a:r>
              <a:rPr lang="zh-CN" altLang="en-US" sz="2800" b="1">
                <a:latin typeface="仿宋" panose="02010609060101010101" pitchFamily="49" charset="-122"/>
                <a:ea typeface="仿宋" panose="02010609060101010101" pitchFamily="49" charset="-122"/>
              </a:rPr>
              <a:t>像硫酸铵</a:t>
            </a:r>
            <a:r>
              <a:rPr lang="en-US" altLang="zh-CN" sz="2800" b="1">
                <a:latin typeface="仿宋" panose="02010609060101010101" pitchFamily="49" charset="-122"/>
                <a:ea typeface="仿宋" panose="02010609060101010101" pitchFamily="49" charset="-122"/>
              </a:rPr>
              <a:t>[</a:t>
            </a:r>
            <a:r>
              <a:rPr lang="en-US" altLang="zh-CN" sz="2800" b="1">
                <a:latin typeface="仿宋" panose="02010609060101010101" pitchFamily="49" charset="-122"/>
                <a:ea typeface="仿宋" panose="02010609060101010101" pitchFamily="49" charset="-122"/>
                <a:cs typeface="+mn-ea"/>
                <a:sym typeface="+mn-lt"/>
              </a:rPr>
              <a:t>(NH</a:t>
            </a:r>
            <a:r>
              <a:rPr lang="en-US" altLang="zh-CN" sz="2800" b="1" baseline="-25000">
                <a:latin typeface="仿宋" panose="02010609060101010101" pitchFamily="49" charset="-122"/>
                <a:ea typeface="仿宋" panose="02010609060101010101" pitchFamily="49" charset="-122"/>
                <a:cs typeface="+mn-ea"/>
                <a:sym typeface="+mn-lt"/>
              </a:rPr>
              <a:t>4</a:t>
            </a:r>
            <a:r>
              <a:rPr lang="pt-BR" altLang="zh-CN" sz="2800" b="1">
                <a:latin typeface="仿宋" panose="02010609060101010101" pitchFamily="49" charset="-122"/>
                <a:ea typeface="仿宋" panose="02010609060101010101" pitchFamily="49" charset="-122"/>
                <a:cs typeface="+mn-ea"/>
                <a:sym typeface="+mn-lt"/>
              </a:rPr>
              <a:t>)</a:t>
            </a:r>
            <a:r>
              <a:rPr lang="en-US" altLang="zh-CN" sz="2800" b="1" baseline="-25000">
                <a:latin typeface="仿宋" panose="02010609060101010101" pitchFamily="49" charset="-122"/>
                <a:ea typeface="仿宋" panose="02010609060101010101" pitchFamily="49" charset="-122"/>
                <a:cs typeface="+mn-ea"/>
                <a:sym typeface="+mn-lt"/>
              </a:rPr>
              <a:t>2</a:t>
            </a:r>
            <a:r>
              <a:rPr lang="en-US" altLang="zh-CN" sz="2800" b="1">
                <a:latin typeface="仿宋" panose="02010609060101010101" pitchFamily="49" charset="-122"/>
                <a:ea typeface="仿宋" panose="02010609060101010101" pitchFamily="49" charset="-122"/>
                <a:cs typeface="+mn-ea"/>
                <a:sym typeface="+mn-lt"/>
              </a:rPr>
              <a:t>SO</a:t>
            </a:r>
            <a:r>
              <a:rPr lang="en-US" altLang="zh-CN" sz="2800" b="1" baseline="-25000">
                <a:latin typeface="仿宋" panose="02010609060101010101" pitchFamily="49" charset="-122"/>
                <a:ea typeface="仿宋" panose="02010609060101010101" pitchFamily="49" charset="-122"/>
                <a:cs typeface="+mn-ea"/>
                <a:sym typeface="+mn-lt"/>
              </a:rPr>
              <a:t>4</a:t>
            </a:r>
            <a:r>
              <a:rPr lang="en-US" altLang="zh-CN" sz="2800" b="1">
                <a:latin typeface="仿宋" panose="02010609060101010101" pitchFamily="49" charset="-122"/>
                <a:ea typeface="仿宋" panose="02010609060101010101" pitchFamily="49" charset="-122"/>
                <a:cs typeface="+mn-ea"/>
                <a:sym typeface="+mn-lt"/>
              </a:rPr>
              <a:t> </a:t>
            </a:r>
            <a:r>
              <a:rPr lang="en-US" altLang="zh-CN" sz="2800" b="1">
                <a:latin typeface="仿宋" panose="02010609060101010101" pitchFamily="49" charset="-122"/>
                <a:ea typeface="仿宋" panose="02010609060101010101" pitchFamily="49" charset="-122"/>
              </a:rPr>
              <a:t>]</a:t>
            </a:r>
            <a:r>
              <a:rPr lang="zh-CN" altLang="en-US" sz="2800" b="1">
                <a:latin typeface="仿宋" panose="02010609060101010101" pitchFamily="49" charset="-122"/>
                <a:ea typeface="仿宋" panose="02010609060101010101" pitchFamily="49" charset="-122"/>
              </a:rPr>
              <a:t>、氯化铵</a:t>
            </a:r>
            <a:r>
              <a:rPr lang="en-US" altLang="zh-CN" sz="2800" b="1">
                <a:latin typeface="仿宋" panose="02010609060101010101" pitchFamily="49" charset="-122"/>
                <a:ea typeface="仿宋" panose="02010609060101010101" pitchFamily="49" charset="-122"/>
              </a:rPr>
              <a:t>[</a:t>
            </a:r>
            <a:r>
              <a:rPr lang="pt-BR" altLang="zh-CN" sz="2800" b="1">
                <a:latin typeface="仿宋" panose="02010609060101010101" pitchFamily="49" charset="-122"/>
                <a:ea typeface="仿宋" panose="02010609060101010101" pitchFamily="49" charset="-122"/>
                <a:cs typeface="+mn-ea"/>
                <a:sym typeface="+mn-lt"/>
              </a:rPr>
              <a:t>NH</a:t>
            </a:r>
            <a:r>
              <a:rPr lang="pt-BR" altLang="zh-CN" sz="2800" b="1" baseline="-25000">
                <a:latin typeface="仿宋" panose="02010609060101010101" pitchFamily="49" charset="-122"/>
                <a:ea typeface="仿宋" panose="02010609060101010101" pitchFamily="49" charset="-122"/>
                <a:cs typeface="+mn-ea"/>
                <a:sym typeface="+mn-lt"/>
              </a:rPr>
              <a:t>4</a:t>
            </a:r>
            <a:r>
              <a:rPr lang="pt-BR" altLang="zh-CN" sz="2800" b="1">
                <a:latin typeface="仿宋" panose="02010609060101010101" pitchFamily="49" charset="-122"/>
                <a:ea typeface="仿宋" panose="02010609060101010101" pitchFamily="49" charset="-122"/>
                <a:cs typeface="+mn-ea"/>
                <a:sym typeface="+mn-lt"/>
              </a:rPr>
              <a:t>Cl</a:t>
            </a:r>
            <a:r>
              <a:rPr lang="en-US" altLang="zh-CN" sz="2800" b="1">
                <a:latin typeface="仿宋" panose="02010609060101010101" pitchFamily="49" charset="-122"/>
                <a:ea typeface="仿宋" panose="02010609060101010101" pitchFamily="49" charset="-122"/>
              </a:rPr>
              <a:t>]</a:t>
            </a:r>
            <a:r>
              <a:rPr lang="zh-CN" altLang="en-US" sz="2800" b="1">
                <a:latin typeface="仿宋" panose="02010609060101010101" pitchFamily="49" charset="-122"/>
                <a:ea typeface="仿宋" panose="02010609060101010101" pitchFamily="49" charset="-122"/>
              </a:rPr>
              <a:t>等这种由</a:t>
            </a:r>
            <a:r>
              <a:rPr lang="zh-CN" altLang="en-US" sz="2800" b="1">
                <a:solidFill>
                  <a:srgbClr val="FF0000"/>
                </a:solidFill>
                <a:latin typeface="仿宋" panose="02010609060101010101" pitchFamily="49" charset="-122"/>
                <a:ea typeface="仿宋" panose="02010609060101010101" pitchFamily="49" charset="-122"/>
              </a:rPr>
              <a:t>铵根离子</a:t>
            </a:r>
            <a:r>
              <a:rPr lang="zh-CN" altLang="en-US" sz="2800" b="1">
                <a:latin typeface="仿宋" panose="02010609060101010101" pitchFamily="49" charset="-122"/>
                <a:ea typeface="仿宋" panose="02010609060101010101" pitchFamily="49" charset="-122"/>
              </a:rPr>
              <a:t>构成的氮肥，又叫做</a:t>
            </a:r>
            <a:r>
              <a:rPr lang="zh-CN" altLang="en-US" sz="2800" b="1">
                <a:solidFill>
                  <a:srgbClr val="FF0000"/>
                </a:solidFill>
                <a:latin typeface="仿宋" panose="02010609060101010101" pitchFamily="49" charset="-122"/>
                <a:ea typeface="仿宋" panose="02010609060101010101" pitchFamily="49" charset="-122"/>
              </a:rPr>
              <a:t>铵态氮肥</a:t>
            </a:r>
            <a:r>
              <a:rPr lang="zh-CN" altLang="en-US" sz="2800" b="1">
                <a:latin typeface="仿宋" panose="02010609060101010101" pitchFamily="49" charset="-122"/>
                <a:ea typeface="仿宋" panose="02010609060101010101" pitchFamily="49" charset="-122"/>
              </a:rPr>
              <a:t>。</a:t>
            </a:r>
            <a:endParaRPr lang="zh-CN" altLang="en-US" sz="2800" b="1">
              <a:latin typeface="仿宋" panose="02010609060101010101" pitchFamily="49" charset="-122"/>
              <a:ea typeface="仿宋" panose="02010609060101010101" pitchFamily="49" charset="-122"/>
            </a:endParaRPr>
          </a:p>
        </p:txBody>
      </p:sp>
      <p:pic>
        <p:nvPicPr>
          <p:cNvPr id="8" name="图片 7"/>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228714" y="3048010"/>
            <a:ext cx="1371564" cy="1371565"/>
          </a:xfrm>
          <a:prstGeom prst="rect">
            <a:avLst/>
          </a:prstGeom>
        </p:spPr>
      </p:pic>
      <p:sp>
        <p:nvSpPr>
          <p:cNvPr id="9" name="矩形 8"/>
          <p:cNvSpPr/>
          <p:nvPr>
            <p:custDataLst>
              <p:tags r:id="rId7"/>
            </p:custDataLst>
          </p:nvPr>
        </p:nvSpPr>
        <p:spPr>
          <a:xfrm>
            <a:off x="1752674" y="3276604"/>
            <a:ext cx="3276514" cy="1126462"/>
          </a:xfrm>
          <a:prstGeom prst="rect">
            <a:avLst/>
          </a:prstGeom>
        </p:spPr>
        <p:txBody>
          <a:bodyPr wrap="square">
            <a:spAutoFit/>
          </a:bodyPr>
          <a:lstStyle/>
          <a:p>
            <a:pPr lvl="0" defTabSz="1219200">
              <a:lnSpc>
                <a:spcPct val="120000"/>
              </a:lnSpc>
            </a:pPr>
            <a:r>
              <a:rPr lang="zh-CN" altLang="en-US" sz="2800" b="1" smtClean="0">
                <a:solidFill>
                  <a:srgbClr val="FF0000"/>
                </a:solidFill>
                <a:latin typeface="仿宋" panose="02010609060101010101" pitchFamily="49" charset="-122"/>
                <a:ea typeface="仿宋" panose="02010609060101010101" pitchFamily="49" charset="-122"/>
                <a:cs typeface="+mn-ea"/>
                <a:sym typeface="+mn-lt"/>
              </a:rPr>
              <a:t>铵</a:t>
            </a:r>
            <a:r>
              <a:rPr lang="zh-CN" altLang="en-US" sz="2800" b="1" smtClean="0">
                <a:latin typeface="仿宋" panose="02010609060101010101" pitchFamily="49" charset="-122"/>
                <a:ea typeface="仿宋" panose="02010609060101010101" pitchFamily="49" charset="-122"/>
                <a:cs typeface="+mn-ea"/>
                <a:sym typeface="+mn-lt"/>
              </a:rPr>
              <a:t>态氮肥不能与</a:t>
            </a:r>
            <a:endParaRPr lang="en-US" altLang="zh-CN" sz="2800" b="1" smtClean="0">
              <a:latin typeface="仿宋" panose="02010609060101010101" pitchFamily="49" charset="-122"/>
              <a:ea typeface="仿宋" panose="02010609060101010101" pitchFamily="49" charset="-122"/>
              <a:cs typeface="+mn-ea"/>
              <a:sym typeface="+mn-lt"/>
            </a:endParaRPr>
          </a:p>
          <a:p>
            <a:pPr lvl="0" defTabSz="1219200">
              <a:lnSpc>
                <a:spcPct val="120000"/>
              </a:lnSpc>
            </a:pPr>
            <a:r>
              <a:rPr lang="zh-CN" altLang="en-US" sz="2800" b="1" smtClean="0">
                <a:solidFill>
                  <a:srgbClr val="FF0000"/>
                </a:solidFill>
                <a:latin typeface="仿宋" panose="02010609060101010101" pitchFamily="49" charset="-122"/>
                <a:ea typeface="仿宋" panose="02010609060101010101" pitchFamily="49" charset="-122"/>
                <a:cs typeface="+mn-ea"/>
                <a:sym typeface="+mn-lt"/>
              </a:rPr>
              <a:t>碱</a:t>
            </a:r>
            <a:r>
              <a:rPr lang="zh-CN" altLang="en-US" sz="2800" b="1" smtClean="0">
                <a:latin typeface="仿宋" panose="02010609060101010101" pitchFamily="49" charset="-122"/>
                <a:ea typeface="仿宋" panose="02010609060101010101" pitchFamily="49" charset="-122"/>
                <a:cs typeface="+mn-ea"/>
                <a:sym typeface="+mn-lt"/>
              </a:rPr>
              <a:t>性物质混合</a:t>
            </a:r>
            <a:r>
              <a:rPr lang="zh-CN" altLang="en-US" sz="2800" b="1" smtClean="0">
                <a:solidFill>
                  <a:srgbClr val="000000"/>
                </a:solidFill>
                <a:latin typeface="仿宋" panose="02010609060101010101" pitchFamily="49" charset="-122"/>
                <a:ea typeface="仿宋" panose="02010609060101010101" pitchFamily="49" charset="-122"/>
                <a:cs typeface="+mn-ea"/>
                <a:sym typeface="+mn-lt"/>
              </a:rPr>
              <a:t>使用</a:t>
            </a:r>
            <a:endParaRPr lang="zh-CN" altLang="en-US" sz="2800" b="1">
              <a:solidFill>
                <a:srgbClr val="000000"/>
              </a:solidFill>
              <a:latin typeface="仿宋" panose="02010609060101010101" pitchFamily="49" charset="-122"/>
              <a:ea typeface="仿宋" panose="02010609060101010101" pitchFamily="49" charset="-122"/>
              <a:cs typeface="+mn-ea"/>
              <a:sym typeface="+mn-lt"/>
            </a:endParaRPr>
          </a:p>
        </p:txBody>
      </p:sp>
      <p:grpSp>
        <p:nvGrpSpPr>
          <p:cNvPr id="13" name="组合 12"/>
          <p:cNvGrpSpPr/>
          <p:nvPr>
            <p:custDataLst>
              <p:tags r:id="rId8"/>
            </p:custDataLst>
          </p:nvPr>
        </p:nvGrpSpPr>
        <p:grpSpPr>
          <a:xfrm>
            <a:off x="228714" y="2895614"/>
            <a:ext cx="8752840" cy="3581306"/>
            <a:chOff x="228714" y="2895614"/>
            <a:chExt cx="8752840" cy="3581306"/>
          </a:xfrm>
        </p:grpSpPr>
        <p:sp>
          <p:nvSpPr>
            <p:cNvPr id="7" name="Text Box 7"/>
            <p:cNvSpPr txBox="1">
              <a:spLocks noChangeArrowheads="1"/>
            </p:cNvSpPr>
            <p:nvPr>
              <p:custDataLst>
                <p:tags r:id="rId9"/>
              </p:custDataLst>
            </p:nvPr>
          </p:nvSpPr>
          <p:spPr bwMode="auto">
            <a:xfrm>
              <a:off x="228714" y="4445595"/>
              <a:ext cx="8752840" cy="2031325"/>
            </a:xfrm>
            <a:prstGeom prst="rect">
              <a:avLst/>
            </a:prstGeom>
            <a:noFill/>
            <a:ln>
              <a:solidFill>
                <a:schemeClr val="accent1"/>
              </a:solidFill>
              <a:prstDash val="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spcBef>
                  <a:spcPct val="0"/>
                </a:spcBef>
              </a:pPr>
              <a:r>
                <a:rPr lang="zh-CN" altLang="en-US" sz="2800" b="1">
                  <a:solidFill>
                    <a:srgbClr val="FF0000"/>
                  </a:solidFill>
                  <a:latin typeface="仿宋" panose="02010609060101010101" pitchFamily="49" charset="-122"/>
                  <a:ea typeface="仿宋" panose="02010609060101010101" pitchFamily="49" charset="-122"/>
                  <a:cs typeface="汉仪劲楷简" panose="00020600040101010101" charset="-122"/>
                </a:rPr>
                <a:t>注意：</a:t>
              </a:r>
              <a:endParaRPr lang="zh-CN" altLang="en-US" sz="2800" b="1">
                <a:solidFill>
                  <a:srgbClr val="FF0000"/>
                </a:solidFill>
                <a:latin typeface="仿宋" panose="02010609060101010101" pitchFamily="49" charset="-122"/>
                <a:ea typeface="仿宋" panose="02010609060101010101" pitchFamily="49" charset="-122"/>
                <a:cs typeface="汉仪劲楷简" panose="00020600040101010101" charset="-122"/>
              </a:endParaRPr>
            </a:p>
            <a:p>
              <a:pPr>
                <a:lnSpc>
                  <a:spcPct val="150000"/>
                </a:lnSpc>
                <a:spcBef>
                  <a:spcPct val="0"/>
                </a:spcBef>
              </a:pPr>
              <a:r>
                <a:rPr lang="zh-CN" altLang="en-US" sz="2800" b="1">
                  <a:latin typeface="仿宋" panose="02010609060101010101" pitchFamily="49" charset="-122"/>
                  <a:ea typeface="仿宋" panose="02010609060101010101" pitchFamily="49" charset="-122"/>
                  <a:cs typeface="汉仪劲楷简" panose="00020600040101010101" charset="-122"/>
                </a:rPr>
                <a:t>草木灰</a:t>
              </a:r>
              <a:r>
                <a:rPr lang="zh-CN" altLang="en-US" sz="2800" b="1">
                  <a:latin typeface="仿宋" panose="02010609060101010101" pitchFamily="49" charset="-122"/>
                  <a:ea typeface="仿宋" panose="02010609060101010101" pitchFamily="49" charset="-122"/>
                  <a:cs typeface="Times New Roman" panose="02020603050405020304" pitchFamily="18" charset="0"/>
                </a:rPr>
                <a:t>（</a:t>
              </a:r>
              <a:r>
                <a:rPr lang="en-US" altLang="zh-CN" sz="2800" b="1" smtClean="0">
                  <a:latin typeface="仿宋" panose="02010609060101010101" pitchFamily="49" charset="-122"/>
                  <a:ea typeface="仿宋" panose="02010609060101010101" pitchFamily="49" charset="-122"/>
                  <a:cs typeface="Times New Roman" panose="02020603050405020304" pitchFamily="18" charset="0"/>
                </a:rPr>
                <a:t>K</a:t>
              </a:r>
              <a:r>
                <a:rPr lang="en-US" altLang="zh-CN" sz="2800" b="1" baseline="-25000" smtClean="0">
                  <a:latin typeface="仿宋" panose="02010609060101010101" pitchFamily="49" charset="-122"/>
                  <a:ea typeface="仿宋" panose="02010609060101010101" pitchFamily="49" charset="-122"/>
                  <a:cs typeface="Times New Roman" panose="02020603050405020304" pitchFamily="18" charset="0"/>
                </a:rPr>
                <a:t>2</a:t>
              </a:r>
              <a:r>
                <a:rPr lang="en-US" altLang="zh-CN" sz="2800" b="1" smtClean="0">
                  <a:latin typeface="仿宋" panose="02010609060101010101" pitchFamily="49" charset="-122"/>
                  <a:ea typeface="仿宋" panose="02010609060101010101" pitchFamily="49" charset="-122"/>
                  <a:cs typeface="Times New Roman" panose="02020603050405020304" pitchFamily="18" charset="0"/>
                </a:rPr>
                <a:t>CO</a:t>
              </a:r>
              <a:r>
                <a:rPr lang="en-US" altLang="zh-CN" sz="2800" b="1" baseline="-25000" smtClean="0">
                  <a:latin typeface="仿宋" panose="02010609060101010101" pitchFamily="49" charset="-122"/>
                  <a:ea typeface="仿宋" panose="02010609060101010101" pitchFamily="49" charset="-122"/>
                  <a:cs typeface="Times New Roman" panose="02020603050405020304" pitchFamily="18" charset="0"/>
                </a:rPr>
                <a:t>3</a:t>
              </a:r>
              <a:r>
                <a:rPr lang="en-US" altLang="zh-CN" sz="2800" b="1" smtClean="0">
                  <a:latin typeface="仿宋" panose="02010609060101010101" pitchFamily="49" charset="-122"/>
                  <a:ea typeface="仿宋" panose="02010609060101010101" pitchFamily="49" charset="-122"/>
                  <a:cs typeface="Times New Roman" panose="02020603050405020304" pitchFamily="18" charset="0"/>
                  <a:sym typeface="+mn-ea"/>
                </a:rPr>
                <a:t>) </a:t>
              </a:r>
              <a:r>
                <a:rPr lang="zh-CN" altLang="en-US" sz="2800" b="1">
                  <a:latin typeface="仿宋" panose="02010609060101010101" pitchFamily="49" charset="-122"/>
                  <a:ea typeface="仿宋" panose="02010609060101010101" pitchFamily="49" charset="-122"/>
                  <a:cs typeface="汉仪劲楷简" panose="00020600040101010101" charset="-122"/>
                  <a:sym typeface="+mn-ea"/>
                </a:rPr>
                <a:t>是常用的钾肥，其</a:t>
              </a:r>
              <a:r>
                <a:rPr lang="zh-CN" altLang="en-US" sz="2800" b="1">
                  <a:solidFill>
                    <a:srgbClr val="FF0000"/>
                  </a:solidFill>
                  <a:latin typeface="仿宋" panose="02010609060101010101" pitchFamily="49" charset="-122"/>
                  <a:ea typeface="仿宋" panose="02010609060101010101" pitchFamily="49" charset="-122"/>
                  <a:cs typeface="汉仪劲楷简" panose="00020600040101010101" charset="-122"/>
                  <a:sym typeface="+mn-ea"/>
                </a:rPr>
                <a:t>水溶液</a:t>
              </a:r>
              <a:r>
                <a:rPr lang="zh-CN" altLang="en-US" sz="2800" b="1">
                  <a:solidFill>
                    <a:srgbClr val="FF0000"/>
                  </a:solidFill>
                  <a:latin typeface="仿宋" panose="02010609060101010101" pitchFamily="49" charset="-122"/>
                  <a:ea typeface="仿宋" panose="02010609060101010101" pitchFamily="49" charset="-122"/>
                  <a:cs typeface="汉仪劲楷简" panose="00020600040101010101" charset="-122"/>
                </a:rPr>
                <a:t>显碱性</a:t>
              </a:r>
              <a:r>
                <a:rPr lang="zh-CN" altLang="en-US" sz="2800" b="1">
                  <a:latin typeface="仿宋" panose="02010609060101010101" pitchFamily="49" charset="-122"/>
                  <a:ea typeface="仿宋" panose="02010609060101010101" pitchFamily="49" charset="-122"/>
                  <a:cs typeface="汉仪劲楷简" panose="00020600040101010101" charset="-122"/>
                </a:rPr>
                <a:t>，</a:t>
              </a:r>
              <a:r>
                <a:rPr lang="zh-CN" sz="2800" b="1">
                  <a:latin typeface="仿宋" panose="02010609060101010101" pitchFamily="49" charset="-122"/>
                  <a:ea typeface="仿宋" panose="02010609060101010101" pitchFamily="49" charset="-122"/>
                  <a:cs typeface="汉仪劲楷简" panose="00020600040101010101" charset="-122"/>
                </a:rPr>
                <a:t>因此不能与铵态氮肥同时施用。</a:t>
              </a:r>
              <a:endParaRPr lang="zh-CN" sz="2800" b="1">
                <a:latin typeface="仿宋" panose="02010609060101010101" pitchFamily="49" charset="-122"/>
                <a:ea typeface="仿宋" panose="02010609060101010101" pitchFamily="49" charset="-122"/>
                <a:cs typeface="汉仪劲楷简" panose="00020600040101010101" charset="-122"/>
              </a:endParaRPr>
            </a:p>
          </p:txBody>
        </p:sp>
        <p:pic>
          <p:nvPicPr>
            <p:cNvPr id="11" name="Picture 2"/>
            <p:cNvPicPr>
              <a:picLocks noChangeAspect="1" noChangeArrowheads="1"/>
            </p:cNvPicPr>
            <p:nvPr>
              <p:custDataLst>
                <p:tags r:id="rId11"/>
              </p:custDataLst>
            </p:nvPr>
          </p:nvPicPr>
          <p:blipFill>
            <a:blip r:embed="rId10">
              <a:extLst>
                <a:ext uri="{28A0092B-C50C-407E-A947-70E740481C1C}">
                  <a14:useLocalDpi xmlns:a14="http://schemas.microsoft.com/office/drawing/2010/main" val="0"/>
                </a:ext>
              </a:extLst>
            </a:blip>
            <a:stretch>
              <a:fillRect/>
            </a:stretch>
          </p:blipFill>
          <p:spPr bwMode="auto">
            <a:xfrm>
              <a:off x="5333980" y="2895614"/>
              <a:ext cx="3601702" cy="220974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8212" name="文本框 22"/>
          <p:cNvSpPr txBox="1"/>
          <p:nvPr>
            <p:custDataLst>
              <p:tags r:id="rId3"/>
            </p:custDataLst>
          </p:nvPr>
        </p:nvSpPr>
        <p:spPr>
          <a:xfrm>
            <a:off x="457308" y="228684"/>
            <a:ext cx="3768332" cy="523220"/>
          </a:xfrm>
          <a:prstGeom prst="rect">
            <a:avLst/>
          </a:prstGeom>
          <a:noFill/>
          <a:ln w="9525">
            <a:noFill/>
          </a:ln>
        </p:spPr>
        <p:txBody>
          <a:bodyPr wrap="square" anchor="t" anchorCtr="0">
            <a:spAutoFit/>
          </a:bodyPr>
          <a:lstStyle/>
          <a:p>
            <a:r>
              <a:rPr lang="zh-CN" altLang="en-US" sz="2800" b="1">
                <a:latin typeface="仿宋" panose="02010609060101010101" pitchFamily="49" charset="-122"/>
                <a:ea typeface="仿宋" panose="02010609060101010101" pitchFamily="49" charset="-122"/>
                <a:sym typeface="+mn-ea"/>
              </a:rPr>
              <a:t>铵盐</a:t>
            </a:r>
            <a:r>
              <a:rPr lang="zh-CN" altLang="en-US" sz="2800" b="1">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NH</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4</a:t>
            </a:r>
            <a:r>
              <a:rPr lang="en-US" altLang="zh-CN" sz="2800" b="1" baseline="30000">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 </a:t>
            </a:r>
            <a:r>
              <a:rPr lang="zh-CN" altLang="en-US" sz="2800" b="1">
                <a:latin typeface="仿宋" panose="02010609060101010101" pitchFamily="49" charset="-122"/>
                <a:ea typeface="仿宋" panose="02010609060101010101" pitchFamily="49" charset="-122"/>
                <a:cs typeface="Times New Roman" panose="02020603050405020304" pitchFamily="18" charset="0"/>
                <a:sym typeface="+mn-ea"/>
              </a:rPr>
              <a:t>）</a:t>
            </a:r>
            <a:r>
              <a:rPr lang="zh-CN" altLang="en-US" sz="2800" b="1">
                <a:latin typeface="仿宋" panose="02010609060101010101" pitchFamily="49" charset="-122"/>
                <a:ea typeface="仿宋" panose="02010609060101010101" pitchFamily="49" charset="-122"/>
                <a:sym typeface="+mn-ea"/>
              </a:rPr>
              <a:t>的检验</a:t>
            </a:r>
            <a:endParaRPr lang="zh-CN" altLang="en-US" sz="2800" b="1">
              <a:latin typeface="仿宋" panose="02010609060101010101" pitchFamily="49" charset="-122"/>
              <a:ea typeface="仿宋" panose="02010609060101010101" pitchFamily="49" charset="-122"/>
            </a:endParaRPr>
          </a:p>
        </p:txBody>
      </p:sp>
      <p:sp>
        <p:nvSpPr>
          <p:cNvPr id="34" name="矩形 33"/>
          <p:cNvSpPr>
            <a:spLocks noChangeArrowheads="1"/>
          </p:cNvSpPr>
          <p:nvPr>
            <p:custDataLst>
              <p:tags r:id="rId4"/>
            </p:custDataLst>
          </p:nvPr>
        </p:nvSpPr>
        <p:spPr bwMode="auto">
          <a:xfrm>
            <a:off x="204312" y="1550644"/>
            <a:ext cx="847201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750"/>
              </a:spcBef>
              <a:buFont typeface="Arial" panose="020b0604020202020204" pitchFamily="34" charset="0"/>
              <a:buChar char="•"/>
              <a:defRPr sz="2100">
                <a:solidFill>
                  <a:schemeClr val="tx1"/>
                </a:solidFill>
                <a:latin typeface="等线" panose="02010600030101010101" charset="-122"/>
                <a:ea typeface="等线" panose="02010600030101010101" charset="-122"/>
              </a:defRPr>
            </a:lvl1pPr>
            <a:lvl2pPr marL="742950" indent="-285750">
              <a:lnSpc>
                <a:spcPct val="90000"/>
              </a:lnSpc>
              <a:spcBef>
                <a:spcPts val="375"/>
              </a:spcBef>
              <a:buFont typeface="Arial" panose="020b0604020202020204" pitchFamily="34" charset="0"/>
              <a:buChar char="•"/>
              <a:defRPr>
                <a:solidFill>
                  <a:schemeClr val="tx1"/>
                </a:solidFill>
                <a:latin typeface="等线" panose="02010600030101010101" charset="-122"/>
                <a:ea typeface="等线" panose="02010600030101010101"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等线" panose="02010600030101010101" charset="-122"/>
                <a:ea typeface="等线" panose="02010600030101010101"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等线" panose="02010600030101010101" charset="-122"/>
                <a:ea typeface="等线" panose="02010600030101010101"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等线" panose="02010600030101010101" charset="-122"/>
                <a:ea typeface="等线" panose="02010600030101010101"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9pPr>
          </a:lstStyle>
          <a:p>
            <a:pPr eaLnBrk="1" hangingPunct="1">
              <a:lnSpc>
                <a:spcPct val="150000"/>
              </a:lnSpc>
              <a:spcBef>
                <a:spcPct val="0"/>
              </a:spcBef>
              <a:buFontTx/>
              <a:buNone/>
            </a:pPr>
            <a:r>
              <a:rPr lang="zh-CN" altLang="en-US" sz="2800" b="1">
                <a:latin typeface="仿宋" panose="02010609060101010101" pitchFamily="49" charset="-122"/>
                <a:ea typeface="仿宋" panose="02010609060101010101" pitchFamily="49" charset="-122"/>
                <a:cs typeface="Times New Roman" panose="02020603050405020304" pitchFamily="18" charset="0"/>
              </a:rPr>
              <a:t>将固体与熟石灰混合研磨，如果生成有刺激性气味的气体，则该固体为铵盐（铵态氮肥）。</a:t>
            </a:r>
            <a:endParaRPr lang="zh-CN" altLang="en-US" sz="2800" b="1">
              <a:latin typeface="仿宋" panose="02010609060101010101" pitchFamily="49" charset="-122"/>
              <a:ea typeface="仿宋" panose="02010609060101010101" pitchFamily="49" charset="-122"/>
              <a:cs typeface="Times New Roman" panose="02020603050405020304" pitchFamily="18" charset="0"/>
            </a:endParaRPr>
          </a:p>
        </p:txBody>
      </p:sp>
      <p:sp>
        <p:nvSpPr>
          <p:cNvPr id="4" name="文本框 3"/>
          <p:cNvSpPr txBox="1"/>
          <p:nvPr>
            <p:custDataLst>
              <p:tags r:id="rId5"/>
            </p:custDataLst>
          </p:nvPr>
        </p:nvSpPr>
        <p:spPr>
          <a:xfrm>
            <a:off x="270511" y="875670"/>
            <a:ext cx="3996697" cy="523220"/>
          </a:xfrm>
          <a:prstGeom prst="rect">
            <a:avLst/>
          </a:prstGeom>
          <a:noFill/>
        </p:spPr>
        <p:txBody>
          <a:bodyPr wrap="square" rtlCol="0" anchor="t">
            <a:spAutoFit/>
          </a:bodyPr>
          <a:lstStyle/>
          <a:p>
            <a:r>
              <a:rPr lang="zh-CN" sz="2800" b="1">
                <a:latin typeface="仿宋" panose="02010609060101010101" pitchFamily="49" charset="-122"/>
                <a:ea typeface="仿宋" panose="02010609060101010101" pitchFamily="49" charset="-122"/>
                <a:cs typeface="汉仪书魂体简" panose="02010600000101010101" charset="-122"/>
              </a:rPr>
              <a:t>方法一（固体的检验）：</a:t>
            </a:r>
            <a:endParaRPr lang="zh-CN" sz="2800" b="1">
              <a:latin typeface="仿宋" panose="02010609060101010101" pitchFamily="49" charset="-122"/>
              <a:ea typeface="仿宋" panose="02010609060101010101" pitchFamily="49" charset="-122"/>
              <a:cs typeface="汉仪书魂体简" panose="02010600000101010101" charset="-122"/>
            </a:endParaRPr>
          </a:p>
        </p:txBody>
      </p:sp>
      <p:sp>
        <p:nvSpPr>
          <p:cNvPr id="2" name="文本框 1"/>
          <p:cNvSpPr txBox="1"/>
          <p:nvPr>
            <p:custDataLst>
              <p:tags r:id="rId6"/>
            </p:custDataLst>
          </p:nvPr>
        </p:nvSpPr>
        <p:spPr>
          <a:xfrm>
            <a:off x="270510" y="3278510"/>
            <a:ext cx="3920499" cy="523220"/>
          </a:xfrm>
          <a:prstGeom prst="rect">
            <a:avLst/>
          </a:prstGeom>
          <a:noFill/>
        </p:spPr>
        <p:txBody>
          <a:bodyPr wrap="square" rtlCol="0" anchor="t">
            <a:spAutoFit/>
          </a:bodyPr>
          <a:lstStyle/>
          <a:p>
            <a:r>
              <a:rPr lang="zh-CN" sz="2800" b="1">
                <a:latin typeface="仿宋" panose="02010609060101010101" pitchFamily="49" charset="-122"/>
                <a:ea typeface="仿宋" panose="02010609060101010101" pitchFamily="49" charset="-122"/>
                <a:cs typeface="汉仪书魂体简" panose="02010600000101010101" charset="-122"/>
              </a:rPr>
              <a:t>方法二（溶液的检验）：</a:t>
            </a:r>
            <a:endParaRPr lang="zh-CN" sz="2800" b="1">
              <a:latin typeface="仿宋" panose="02010609060101010101" pitchFamily="49" charset="-122"/>
              <a:ea typeface="仿宋" panose="02010609060101010101" pitchFamily="49" charset="-122"/>
              <a:cs typeface="汉仪书魂体简" panose="02010600000101010101" charset="-122"/>
            </a:endParaRPr>
          </a:p>
        </p:txBody>
      </p:sp>
      <p:sp>
        <p:nvSpPr>
          <p:cNvPr id="3" name="矩形 2"/>
          <p:cNvSpPr>
            <a:spLocks noChangeArrowheads="1"/>
          </p:cNvSpPr>
          <p:nvPr>
            <p:custDataLst>
              <p:tags r:id="rId7"/>
            </p:custDataLst>
          </p:nvPr>
        </p:nvSpPr>
        <p:spPr bwMode="auto">
          <a:xfrm>
            <a:off x="204312" y="4208499"/>
            <a:ext cx="8472011" cy="193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750"/>
              </a:spcBef>
              <a:buFont typeface="Arial" panose="020b0604020202020204" pitchFamily="34" charset="0"/>
              <a:buChar char="•"/>
              <a:defRPr sz="2100">
                <a:solidFill>
                  <a:schemeClr val="tx1"/>
                </a:solidFill>
                <a:latin typeface="等线" panose="02010600030101010101" charset="-122"/>
                <a:ea typeface="等线" panose="02010600030101010101" charset="-122"/>
              </a:defRPr>
            </a:lvl1pPr>
            <a:lvl2pPr marL="742950" indent="-285750">
              <a:lnSpc>
                <a:spcPct val="90000"/>
              </a:lnSpc>
              <a:spcBef>
                <a:spcPts val="375"/>
              </a:spcBef>
              <a:buFont typeface="Arial" panose="020b0604020202020204" pitchFamily="34" charset="0"/>
              <a:buChar char="•"/>
              <a:defRPr>
                <a:solidFill>
                  <a:schemeClr val="tx1"/>
                </a:solidFill>
                <a:latin typeface="等线" panose="02010600030101010101" charset="-122"/>
                <a:ea typeface="等线" panose="02010600030101010101"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等线" panose="02010600030101010101" charset="-122"/>
                <a:ea typeface="等线" panose="02010600030101010101"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等线" panose="02010600030101010101" charset="-122"/>
                <a:ea typeface="等线" panose="02010600030101010101"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等线" panose="02010600030101010101" charset="-122"/>
                <a:ea typeface="等线" panose="02010600030101010101"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9pPr>
          </a:lstStyle>
          <a:p>
            <a:pPr eaLnBrk="1" hangingPunct="1">
              <a:lnSpc>
                <a:spcPct val="150000"/>
              </a:lnSpc>
              <a:spcBef>
                <a:spcPct val="0"/>
              </a:spcBef>
              <a:buFontTx/>
              <a:buNone/>
            </a:pPr>
            <a:r>
              <a:rPr lang="zh-CN" altLang="en-US" sz="2800" b="1">
                <a:latin typeface="仿宋" panose="02010609060101010101" pitchFamily="49" charset="-122"/>
                <a:ea typeface="仿宋" panose="02010609060101010101" pitchFamily="49" charset="-122"/>
                <a:cs typeface="Times New Roman" panose="02020603050405020304" pitchFamily="18" charset="0"/>
              </a:rPr>
              <a:t>取少量溶液与试管中，向其中加入浓氢氧化钠溶液并加热，在试管口放一张</a:t>
            </a:r>
            <a:r>
              <a:rPr lang="zh-CN" altLang="en-US" sz="2800" b="1">
                <a:gradFill>
                  <a:gsLst>
                    <a:gs pos="0">
                      <a:srgbClr val="E30000"/>
                    </a:gs>
                    <a:gs pos="100000">
                      <a:srgbClr val="760303"/>
                    </a:gs>
                  </a:gsLst>
                  <a:lin scaled="0"/>
                </a:gradFill>
                <a:latin typeface="仿宋" panose="02010609060101010101" pitchFamily="49" charset="-122"/>
                <a:ea typeface="仿宋" panose="02010609060101010101" pitchFamily="49" charset="-122"/>
                <a:cs typeface="Times New Roman" panose="02020603050405020304" pitchFamily="18" charset="0"/>
              </a:rPr>
              <a:t>湿润的红色石蕊试纸</a:t>
            </a:r>
            <a:r>
              <a:rPr lang="zh-CN" altLang="en-US" sz="2800" b="1">
                <a:gradFill>
                  <a:gsLst>
                    <a:gs pos="0">
                      <a:srgbClr val="012D86"/>
                    </a:gs>
                    <a:gs pos="100000">
                      <a:srgbClr val="0E2557"/>
                    </a:gs>
                  </a:gsLst>
                  <a:lin scaled="0"/>
                </a:gradFill>
                <a:latin typeface="仿宋" panose="02010609060101010101" pitchFamily="49" charset="-122"/>
                <a:ea typeface="仿宋" panose="02010609060101010101" pitchFamily="49" charset="-122"/>
                <a:cs typeface="Times New Roman" panose="02020603050405020304" pitchFamily="18" charset="0"/>
              </a:rPr>
              <a:t>，</a:t>
            </a:r>
            <a:r>
              <a:rPr lang="zh-CN" altLang="en-US" sz="2800" b="1">
                <a:latin typeface="仿宋" panose="02010609060101010101" pitchFamily="49" charset="-122"/>
                <a:ea typeface="仿宋" panose="02010609060101010101" pitchFamily="49" charset="-122"/>
                <a:cs typeface="Times New Roman" panose="02020603050405020304" pitchFamily="18" charset="0"/>
              </a:rPr>
              <a:t>若试纸变蓝，证明该溶液中含有</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NH</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4</a:t>
            </a:r>
            <a:r>
              <a:rPr lang="en-US" altLang="zh-CN" sz="2800" b="1" baseline="30000">
                <a:latin typeface="仿宋" panose="02010609060101010101" pitchFamily="49" charset="-122"/>
                <a:ea typeface="仿宋" panose="02010609060101010101" pitchFamily="49" charset="-122"/>
                <a:cs typeface="Times New Roman" panose="02020603050405020304" pitchFamily="18" charset="0"/>
                <a:sym typeface="+mn-ea"/>
              </a:rPr>
              <a:t>+</a:t>
            </a:r>
            <a:r>
              <a:rPr lang="zh-CN" altLang="en-US" sz="2800" b="1">
                <a:latin typeface="仿宋" panose="02010609060101010101" pitchFamily="49" charset="-122"/>
                <a:ea typeface="仿宋" panose="02010609060101010101" pitchFamily="49" charset="-122"/>
                <a:cs typeface="Times New Roman" panose="02020603050405020304" pitchFamily="18" charset="0"/>
                <a:sym typeface="+mn-ea"/>
              </a:rPr>
              <a:t>。</a:t>
            </a:r>
            <a:endParaRPr lang="zh-CN" altLang="en-US" sz="2800" b="1" baseline="30000">
              <a:latin typeface="仿宋" panose="02010609060101010101" pitchFamily="49" charset="-122"/>
              <a:ea typeface="仿宋" panose="02010609060101010101" pitchFamily="49" charset="-122"/>
              <a:cs typeface="Times New Roman" panose="02020603050405020304" pitchFamily="18"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dur="50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0" presetClass="entr" presetSubtype="0" dur="50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 grpId="0"/>
      <p:bldP spid="2" grpId="0"/>
      <p:bldP spid="3" grpId="0"/>
    </p:bldLst>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aphicFrame>
        <p:nvGraphicFramePr>
          <p:cNvPr id="4" name="表格 3"/>
          <p:cNvGraphicFramePr>
            <a:graphicFrameLocks noGrp="1"/>
          </p:cNvGraphicFramePr>
          <p:nvPr>
            <p:custDataLst>
              <p:tags r:id="rId3"/>
            </p:custDataLst>
          </p:nvPr>
        </p:nvGraphicFramePr>
        <p:xfrm>
          <a:off x="152516" y="762070"/>
          <a:ext cx="8915166" cy="5666692"/>
        </p:xfrm>
        <a:graphic>
          <a:graphicData uri="http://schemas.openxmlformats.org/drawingml/2006/table">
            <a:tbl>
              <a:tblPr/>
              <a:tblGrid>
                <a:gridCol w="1178744"/>
                <a:gridCol w="3081857"/>
                <a:gridCol w="692269"/>
                <a:gridCol w="1752554"/>
                <a:gridCol w="2209742"/>
              </a:tblGrid>
              <a:tr h="616170">
                <a:tc>
                  <a:txBody>
                    <a:bodyPr vert="horz" wrap="square"/>
                    <a:lstStyle>
                      <a:lvl1pPr marL="0" lvl="0" indent="0" algn="l" defTabSz="914400" rtl="0" eaLnBrk="0" fontAlgn="base" latinLnBrk="0" hangingPunct="0">
                        <a:lnSpc>
                          <a:spcPct val="100000"/>
                        </a:lnSpc>
                        <a:spcBef>
                          <a:spcPct val="0"/>
                        </a:spcBef>
                        <a:spcAft>
                          <a:spcPct val="0"/>
                        </a:spcAft>
                        <a:buSzTx/>
                        <a:buNone/>
                        <a:defRPr sz="2800" b="1" i="0" u="none" kern="1200" baseline="0">
                          <a:solidFill>
                            <a:srgbClr val="0066FF"/>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5pPr>
                    </a:lstStyle>
                    <a:p>
                      <a:pPr marL="0" lvl="0" indent="0" eaLnBrk="1" hangingPunct="1">
                        <a:spcBef>
                          <a:spcPct val="20000"/>
                        </a:spcBef>
                        <a:buNone/>
                      </a:pPr>
                      <a:endParaRPr lang="zh-CN" altLang="zh-CN" sz="2800" b="1">
                        <a:solidFill>
                          <a:srgbClr val="000000"/>
                        </a:solidFill>
                        <a:latin typeface="仿宋" panose="02010609060101010101" pitchFamily="49" charset="-122"/>
                        <a:ea typeface="仿宋" panose="02010609060101010101" pitchFamily="49" charset="-122"/>
                      </a:endParaRP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solidFill>
                  </a:tcPr>
                </a:tc>
                <a:tc gridSpan="2">
                  <a:txBody>
                    <a:bodyPr vert="horz" wrap="square"/>
                    <a:lstStyle>
                      <a:lvl1pPr marL="0" lvl="0" indent="0" algn="l" defTabSz="914400" rtl="0" eaLnBrk="0" fontAlgn="base" latinLnBrk="0" hangingPunct="0">
                        <a:lnSpc>
                          <a:spcPct val="100000"/>
                        </a:lnSpc>
                        <a:spcBef>
                          <a:spcPct val="0"/>
                        </a:spcBef>
                        <a:spcAft>
                          <a:spcPct val="0"/>
                        </a:spcAft>
                        <a:buSzTx/>
                        <a:buNone/>
                        <a:defRPr sz="2800" b="1" i="0" u="none" kern="1200" baseline="0">
                          <a:solidFill>
                            <a:srgbClr val="0066FF"/>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5pPr>
                    </a:lstStyle>
                    <a:p>
                      <a:pPr marL="0" lvl="0" indent="0" algn="ctr" eaLnBrk="1" hangingPunct="1">
                        <a:spcBef>
                          <a:spcPct val="20000"/>
                        </a:spcBef>
                        <a:buNone/>
                      </a:pPr>
                      <a:r>
                        <a:rPr lang="en-US" altLang="zh-CN" sz="2800" b="1">
                          <a:solidFill>
                            <a:srgbClr val="000000"/>
                          </a:solidFill>
                          <a:latin typeface="仿宋" panose="02010609060101010101" pitchFamily="49" charset="-122"/>
                          <a:ea typeface="仿宋" panose="02010609060101010101" pitchFamily="49" charset="-122"/>
                          <a:cs typeface="等线 Light" panose="02010600030101010101" pitchFamily="2" charset="-122"/>
                        </a:rPr>
                        <a:t>      </a:t>
                      </a:r>
                      <a:r>
                        <a:rPr lang="zh-CN" altLang="en-US" sz="2800" b="1" smtClean="0">
                          <a:solidFill>
                            <a:srgbClr val="000000"/>
                          </a:solidFill>
                          <a:latin typeface="仿宋" panose="02010609060101010101" pitchFamily="49" charset="-122"/>
                          <a:ea typeface="仿宋" panose="02010609060101010101" pitchFamily="49" charset="-122"/>
                          <a:cs typeface="等线 Light" panose="02010600030101010101" pitchFamily="2" charset="-122"/>
                        </a:rPr>
                        <a:t>氮</a:t>
                      </a:r>
                      <a:r>
                        <a:rPr lang="zh-CN" altLang="en-US" sz="2800" b="1">
                          <a:solidFill>
                            <a:srgbClr val="000000"/>
                          </a:solidFill>
                          <a:latin typeface="仿宋" panose="02010609060101010101" pitchFamily="49" charset="-122"/>
                          <a:ea typeface="仿宋" panose="02010609060101010101" pitchFamily="49" charset="-122"/>
                          <a:cs typeface="等线 Light" panose="02010600030101010101" pitchFamily="2" charset="-122"/>
                        </a:rPr>
                        <a:t>肥</a:t>
                      </a:r>
                      <a:endParaRPr lang="zh-CN" altLang="en-US" sz="2800" b="1">
                        <a:solidFill>
                          <a:srgbClr val="000000"/>
                        </a:solidFill>
                        <a:latin typeface="仿宋" panose="02010609060101010101" pitchFamily="49" charset="-122"/>
                        <a:ea typeface="仿宋" panose="02010609060101010101" pitchFamily="49" charset="-122"/>
                        <a:cs typeface="等线 Light" panose="02010600030101010101" pitchFamily="2"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solidFill>
                  </a:tcPr>
                </a:tc>
                <a:tc hMerge="1">
                  <a:txBody>
                    <a:bodyPr vert="horz" wrap="square"/>
                    <a:lstStyle/>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solidFill>
                  </a:tcPr>
                </a:tc>
                <a:tc>
                  <a:txBody>
                    <a:bodyPr vert="horz" wrap="square"/>
                    <a:lstStyle/>
                    <a:p>
                      <a:pPr marL="0" lvl="0" indent="0" algn="ctr" eaLnBrk="1" hangingPunct="1">
                        <a:spcBef>
                          <a:spcPct val="20000"/>
                        </a:spcBef>
                        <a:buNone/>
                      </a:pPr>
                      <a:r>
                        <a:rPr lang="en-US" altLang="zh-CN" sz="2800" b="1">
                          <a:solidFill>
                            <a:srgbClr val="000000"/>
                          </a:solidFill>
                          <a:latin typeface="仿宋" panose="02010609060101010101" pitchFamily="49" charset="-122"/>
                          <a:ea typeface="仿宋" panose="02010609060101010101" pitchFamily="49" charset="-122"/>
                          <a:cs typeface="等线 Light" panose="02010600030101010101" pitchFamily="2" charset="-122"/>
                        </a:rPr>
                        <a:t>  </a:t>
                      </a:r>
                      <a:r>
                        <a:rPr lang="zh-CN" altLang="en-US" sz="2800" b="1" smtClean="0">
                          <a:solidFill>
                            <a:srgbClr val="000000"/>
                          </a:solidFill>
                          <a:latin typeface="仿宋" panose="02010609060101010101" pitchFamily="49" charset="-122"/>
                          <a:ea typeface="仿宋" panose="02010609060101010101" pitchFamily="49" charset="-122"/>
                          <a:cs typeface="等线 Light" panose="02010600030101010101" pitchFamily="2" charset="-122"/>
                        </a:rPr>
                        <a:t>钾</a:t>
                      </a:r>
                      <a:r>
                        <a:rPr lang="zh-CN" altLang="en-US" sz="2800" b="1">
                          <a:solidFill>
                            <a:srgbClr val="000000"/>
                          </a:solidFill>
                          <a:latin typeface="仿宋" panose="02010609060101010101" pitchFamily="49" charset="-122"/>
                          <a:ea typeface="仿宋" panose="02010609060101010101" pitchFamily="49" charset="-122"/>
                          <a:cs typeface="等线 Light" panose="02010600030101010101" pitchFamily="2" charset="-122"/>
                        </a:rPr>
                        <a:t>肥</a:t>
                      </a:r>
                      <a:endParaRPr lang="zh-CN" altLang="en-US" sz="2800" b="1">
                        <a:solidFill>
                          <a:srgbClr val="000000"/>
                        </a:solidFill>
                        <a:latin typeface="仿宋" panose="02010609060101010101" pitchFamily="49" charset="-122"/>
                        <a:ea typeface="仿宋" panose="02010609060101010101" pitchFamily="49" charset="-122"/>
                        <a:cs typeface="等线 Light" panose="02010600030101010101" pitchFamily="2"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solidFill>
                  </a:tcPr>
                </a:tc>
                <a:tc>
                  <a:txBody>
                    <a:bodyPr vert="horz" wrap="square"/>
                    <a:lstStyle>
                      <a:lvl1pPr marL="0" lvl="0" indent="0" algn="l" defTabSz="914400" rtl="0" eaLnBrk="0" fontAlgn="base" latinLnBrk="0" hangingPunct="0">
                        <a:lnSpc>
                          <a:spcPct val="100000"/>
                        </a:lnSpc>
                        <a:spcBef>
                          <a:spcPct val="0"/>
                        </a:spcBef>
                        <a:spcAft>
                          <a:spcPct val="0"/>
                        </a:spcAft>
                        <a:buSzTx/>
                        <a:buNone/>
                        <a:defRPr sz="2800" b="1" i="0" u="none" kern="1200" baseline="0">
                          <a:solidFill>
                            <a:srgbClr val="0066FF"/>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5pPr>
                    </a:lstStyle>
                    <a:p>
                      <a:pPr marL="0" lvl="0" indent="0" algn="ctr" eaLnBrk="1" hangingPunct="1">
                        <a:spcBef>
                          <a:spcPct val="20000"/>
                        </a:spcBef>
                        <a:buNone/>
                      </a:pPr>
                      <a:r>
                        <a:rPr lang="en-US" altLang="zh-CN" sz="2800" b="1">
                          <a:solidFill>
                            <a:srgbClr val="000000"/>
                          </a:solidFill>
                          <a:latin typeface="仿宋" panose="02010609060101010101" pitchFamily="49" charset="-122"/>
                          <a:ea typeface="仿宋" panose="02010609060101010101" pitchFamily="49" charset="-122"/>
                          <a:cs typeface="等线 Light" panose="02010600030101010101" pitchFamily="2" charset="-122"/>
                        </a:rPr>
                        <a:t> </a:t>
                      </a:r>
                      <a:r>
                        <a:rPr lang="en-US" altLang="zh-CN" sz="2800" b="1" baseline="0" smtClean="0">
                          <a:solidFill>
                            <a:srgbClr val="000000"/>
                          </a:solidFill>
                          <a:latin typeface="仿宋" panose="02010609060101010101" pitchFamily="49" charset="-122"/>
                          <a:ea typeface="仿宋" panose="02010609060101010101" pitchFamily="49" charset="-122"/>
                          <a:cs typeface="等线 Light" panose="02010600030101010101" pitchFamily="2" charset="-122"/>
                        </a:rPr>
                        <a:t>  </a:t>
                      </a:r>
                      <a:r>
                        <a:rPr lang="zh-CN" altLang="en-US" sz="2800" b="1" smtClean="0">
                          <a:solidFill>
                            <a:srgbClr val="000000"/>
                          </a:solidFill>
                          <a:latin typeface="仿宋" panose="02010609060101010101" pitchFamily="49" charset="-122"/>
                          <a:ea typeface="仿宋" panose="02010609060101010101" pitchFamily="49" charset="-122"/>
                          <a:cs typeface="等线 Light" panose="02010600030101010101" pitchFamily="2" charset="-122"/>
                        </a:rPr>
                        <a:t>磷</a:t>
                      </a:r>
                      <a:r>
                        <a:rPr lang="zh-CN" altLang="en-US" sz="2800" b="1">
                          <a:solidFill>
                            <a:srgbClr val="000000"/>
                          </a:solidFill>
                          <a:latin typeface="仿宋" panose="02010609060101010101" pitchFamily="49" charset="-122"/>
                          <a:ea typeface="仿宋" panose="02010609060101010101" pitchFamily="49" charset="-122"/>
                          <a:cs typeface="等线 Light" panose="02010600030101010101" pitchFamily="2" charset="-122"/>
                        </a:rPr>
                        <a:t>肥</a:t>
                      </a:r>
                      <a:endParaRPr lang="zh-CN" altLang="en-US" sz="2800" b="1">
                        <a:solidFill>
                          <a:srgbClr val="000000"/>
                        </a:solidFill>
                        <a:latin typeface="仿宋" panose="02010609060101010101" pitchFamily="49" charset="-122"/>
                        <a:ea typeface="仿宋" panose="02010609060101010101" pitchFamily="49" charset="-122"/>
                        <a:cs typeface="等线 Light" panose="02010600030101010101" pitchFamily="2" charset="-122"/>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solidFill>
                  </a:tcPr>
                </a:tc>
              </a:tr>
              <a:tr h="1927347">
                <a:tc>
                  <a:txBody>
                    <a:bodyPr vert="horz" wrap="square"/>
                    <a:lstStyle>
                      <a:lvl1pPr marL="0" lvl="0" indent="0" algn="l" defTabSz="914400" rtl="0" eaLnBrk="0" fontAlgn="base" latinLnBrk="0" hangingPunct="0">
                        <a:lnSpc>
                          <a:spcPct val="100000"/>
                        </a:lnSpc>
                        <a:spcBef>
                          <a:spcPct val="0"/>
                        </a:spcBef>
                        <a:spcAft>
                          <a:spcPct val="0"/>
                        </a:spcAft>
                        <a:buSzTx/>
                        <a:buNone/>
                        <a:defRPr sz="2800" b="1" i="0" u="none" kern="1200" baseline="0">
                          <a:solidFill>
                            <a:srgbClr val="0066FF"/>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5pPr>
                    </a:lstStyle>
                    <a:p>
                      <a:pPr marL="0" lvl="0" indent="0" eaLnBrk="1" hangingPunct="1">
                        <a:spcBef>
                          <a:spcPct val="20000"/>
                        </a:spcBef>
                        <a:buNone/>
                      </a:pPr>
                      <a:r>
                        <a:rPr lang="zh-CN" altLang="en-US" sz="2800" b="1" smtClean="0">
                          <a:solidFill>
                            <a:srgbClr val="000000"/>
                          </a:solidFill>
                          <a:latin typeface="仿宋" panose="02010609060101010101" pitchFamily="49" charset="-122"/>
                          <a:ea typeface="仿宋" panose="02010609060101010101" pitchFamily="49" charset="-122"/>
                        </a:rPr>
                        <a:t>一</a:t>
                      </a:r>
                      <a:r>
                        <a:rPr lang="zh-CN" altLang="en-US" sz="2800" b="1">
                          <a:solidFill>
                            <a:srgbClr val="000000"/>
                          </a:solidFill>
                          <a:latin typeface="仿宋" panose="02010609060101010101" pitchFamily="49" charset="-122"/>
                          <a:ea typeface="仿宋" panose="02010609060101010101" pitchFamily="49" charset="-122"/>
                        </a:rPr>
                        <a:t>看：</a:t>
                      </a:r>
                      <a:endParaRPr lang="zh-CN" altLang="en-US" sz="2800" b="1">
                        <a:solidFill>
                          <a:srgbClr val="000000"/>
                        </a:solidFill>
                        <a:latin typeface="仿宋" panose="02010609060101010101" pitchFamily="49" charset="-122"/>
                        <a:ea typeface="仿宋" panose="02010609060101010101" pitchFamily="49" charset="-122"/>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solidFill>
                  </a:tcPr>
                </a:tc>
                <a:tc gridSpan="2">
                  <a:txBody>
                    <a:bodyPr vert="horz" wrap="square"/>
                    <a:lstStyle>
                      <a:lvl1pPr marL="0" lvl="0" indent="0" algn="l" defTabSz="914400" rtl="0" eaLnBrk="0" fontAlgn="base" latinLnBrk="0" hangingPunct="0">
                        <a:lnSpc>
                          <a:spcPct val="100000"/>
                        </a:lnSpc>
                        <a:spcBef>
                          <a:spcPct val="0"/>
                        </a:spcBef>
                        <a:spcAft>
                          <a:spcPct val="0"/>
                        </a:spcAft>
                        <a:buSzTx/>
                        <a:buNone/>
                        <a:defRPr sz="2800" b="1" i="0" u="none" kern="1200" baseline="0">
                          <a:solidFill>
                            <a:srgbClr val="0066FF"/>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5pPr>
                    </a:lstStyle>
                    <a:p>
                      <a:pPr marL="0" lvl="0" indent="0" eaLnBrk="1" hangingPunct="1">
                        <a:spcBef>
                          <a:spcPct val="20000"/>
                        </a:spcBef>
                        <a:buNone/>
                      </a:pPr>
                      <a:endParaRPr lang="zh-CN" altLang="zh-CN" sz="2800" b="1">
                        <a:solidFill>
                          <a:srgbClr val="000000"/>
                        </a:solidFill>
                        <a:latin typeface="仿宋" panose="02010609060101010101" pitchFamily="49" charset="-122"/>
                        <a:ea typeface="仿宋" panose="02010609060101010101" pitchFamily="49" charset="-122"/>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xBody>
                    <a:bodyPr vert="horz" wrap="square"/>
                    <a:lstStyle/>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vert="horz" wrap="square"/>
                    <a:lstStyle/>
                    <a:p>
                      <a:endParaRPr lang="zh-CN" altLang="en-US"/>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SzTx/>
                        <a:buNone/>
                        <a:defRPr sz="2800" b="1" i="0" u="none" kern="1200" baseline="0">
                          <a:solidFill>
                            <a:srgbClr val="0066FF"/>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5pPr>
                    </a:lstStyle>
                    <a:p>
                      <a:pPr marL="0" lvl="0" indent="0" eaLnBrk="1" hangingPunct="1">
                        <a:spcBef>
                          <a:spcPct val="20000"/>
                        </a:spcBef>
                        <a:buNone/>
                      </a:pPr>
                      <a:endParaRPr lang="zh-CN" altLang="zh-CN" sz="2800" b="1">
                        <a:solidFill>
                          <a:srgbClr val="000000"/>
                        </a:solidFill>
                        <a:latin typeface="仿宋" panose="02010609060101010101" pitchFamily="49" charset="-122"/>
                        <a:ea typeface="仿宋" panose="02010609060101010101" pitchFamily="49" charset="-122"/>
                      </a:endParaRP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1037789">
                <a:tc>
                  <a:txBody>
                    <a:bodyPr vert="horz" wrap="square"/>
                    <a:lstStyle>
                      <a:lvl1pPr marL="0" lvl="0" indent="0" algn="l" defTabSz="914400" rtl="0" eaLnBrk="0" fontAlgn="base" latinLnBrk="0" hangingPunct="0">
                        <a:lnSpc>
                          <a:spcPct val="100000"/>
                        </a:lnSpc>
                        <a:spcBef>
                          <a:spcPct val="0"/>
                        </a:spcBef>
                        <a:spcAft>
                          <a:spcPct val="0"/>
                        </a:spcAft>
                        <a:buSzTx/>
                        <a:buNone/>
                        <a:defRPr sz="2800" b="1" i="0" u="none" kern="1200" baseline="0">
                          <a:solidFill>
                            <a:srgbClr val="0066FF"/>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5pPr>
                    </a:lstStyle>
                    <a:p>
                      <a:pPr marL="0" lvl="0" indent="0" eaLnBrk="1" hangingPunct="1">
                        <a:spcBef>
                          <a:spcPct val="20000"/>
                        </a:spcBef>
                        <a:buNone/>
                      </a:pPr>
                      <a:r>
                        <a:rPr lang="zh-CN" altLang="en-US" sz="2800" b="1">
                          <a:solidFill>
                            <a:srgbClr val="000000"/>
                          </a:solidFill>
                          <a:latin typeface="仿宋" panose="02010609060101010101" pitchFamily="49" charset="-122"/>
                          <a:ea typeface="仿宋" panose="02010609060101010101" pitchFamily="49" charset="-122"/>
                        </a:rPr>
                        <a:t>二闻</a:t>
                      </a:r>
                      <a:endParaRPr lang="zh-CN" altLang="en-US" sz="2800" b="1">
                        <a:solidFill>
                          <a:srgbClr val="000000"/>
                        </a:solidFill>
                        <a:latin typeface="仿宋" panose="02010609060101010101" pitchFamily="49" charset="-122"/>
                        <a:ea typeface="仿宋" panose="02010609060101010101" pitchFamily="49" charset="-122"/>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solidFill>
                  </a:tcPr>
                </a:tc>
                <a:tc gridSpan="2">
                  <a:txBody>
                    <a:bodyPr vert="horz" wrap="square"/>
                    <a:lstStyle>
                      <a:lvl1pPr marL="0" lvl="0" indent="0" algn="l" defTabSz="914400" rtl="0" eaLnBrk="0" fontAlgn="base" latinLnBrk="0" hangingPunct="0">
                        <a:lnSpc>
                          <a:spcPct val="100000"/>
                        </a:lnSpc>
                        <a:spcBef>
                          <a:spcPct val="0"/>
                        </a:spcBef>
                        <a:spcAft>
                          <a:spcPct val="0"/>
                        </a:spcAft>
                        <a:buSzTx/>
                        <a:buNone/>
                        <a:defRPr sz="2800" b="1" i="0" u="none" kern="1200" baseline="0">
                          <a:solidFill>
                            <a:srgbClr val="0066FF"/>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5pPr>
                    </a:lstStyle>
                    <a:p>
                      <a:pPr marL="0" lvl="0" indent="0" eaLnBrk="1" hangingPunct="1">
                        <a:spcBef>
                          <a:spcPct val="20000"/>
                        </a:spcBef>
                        <a:buNone/>
                      </a:pPr>
                      <a:endParaRPr lang="zh-CN" altLang="zh-CN" sz="2800" b="1">
                        <a:solidFill>
                          <a:srgbClr val="000000"/>
                        </a:solidFill>
                        <a:latin typeface="仿宋" panose="02010609060101010101" pitchFamily="49" charset="-122"/>
                        <a:ea typeface="仿宋" panose="02010609060101010101" pitchFamily="49" charset="-122"/>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xBody>
                    <a:bodyPr vert="horz" wrap="square"/>
                    <a:lstStyle/>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vert="horz" wrap="square"/>
                    <a:lstStyle/>
                    <a:p>
                      <a:endParaRPr lang="zh-CN" altLang="en-US"/>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SzTx/>
                        <a:buNone/>
                        <a:defRPr sz="2800" b="1" i="0" u="none" kern="1200" baseline="0">
                          <a:solidFill>
                            <a:srgbClr val="0066FF"/>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5pPr>
                    </a:lstStyle>
                    <a:p>
                      <a:pPr marL="0" lvl="0" indent="0" eaLnBrk="1" hangingPunct="1">
                        <a:spcBef>
                          <a:spcPct val="20000"/>
                        </a:spcBef>
                        <a:buNone/>
                      </a:pPr>
                      <a:endParaRPr lang="zh-CN" altLang="zh-CN" sz="2800" b="1">
                        <a:solidFill>
                          <a:srgbClr val="000000"/>
                        </a:solidFill>
                        <a:latin typeface="仿宋" panose="02010609060101010101" pitchFamily="49" charset="-122"/>
                        <a:ea typeface="仿宋" panose="02010609060101010101" pitchFamily="49" charset="-122"/>
                      </a:endParaRP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960949">
                <a:tc>
                  <a:txBody>
                    <a:bodyPr vert="horz" wrap="square"/>
                    <a:lstStyle>
                      <a:lvl1pPr marL="0" lvl="0" indent="0" algn="l" defTabSz="914400" rtl="0" eaLnBrk="0" fontAlgn="base" latinLnBrk="0" hangingPunct="0">
                        <a:lnSpc>
                          <a:spcPct val="100000"/>
                        </a:lnSpc>
                        <a:spcBef>
                          <a:spcPct val="0"/>
                        </a:spcBef>
                        <a:spcAft>
                          <a:spcPct val="0"/>
                        </a:spcAft>
                        <a:buSzTx/>
                        <a:buNone/>
                        <a:defRPr sz="2800" b="1" i="0" u="none" kern="1200" baseline="0">
                          <a:solidFill>
                            <a:srgbClr val="0066FF"/>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5pPr>
                    </a:lstStyle>
                    <a:p>
                      <a:pPr marL="0" lvl="0" indent="0" eaLnBrk="1" hangingPunct="1">
                        <a:spcBef>
                          <a:spcPct val="20000"/>
                        </a:spcBef>
                        <a:buNone/>
                      </a:pPr>
                      <a:r>
                        <a:rPr lang="zh-CN" altLang="en-US" sz="2800" b="1">
                          <a:solidFill>
                            <a:srgbClr val="000000"/>
                          </a:solidFill>
                          <a:latin typeface="仿宋" panose="02010609060101010101" pitchFamily="49" charset="-122"/>
                          <a:ea typeface="仿宋" panose="02010609060101010101" pitchFamily="49" charset="-122"/>
                        </a:rPr>
                        <a:t>三溶：</a:t>
                      </a:r>
                      <a:endParaRPr lang="zh-CN" altLang="en-US" sz="2800" b="1">
                        <a:solidFill>
                          <a:srgbClr val="000000"/>
                        </a:solidFill>
                        <a:latin typeface="仿宋" panose="02010609060101010101" pitchFamily="49" charset="-122"/>
                        <a:ea typeface="仿宋" panose="02010609060101010101" pitchFamily="49" charset="-122"/>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solidFill>
                  </a:tcPr>
                </a:tc>
                <a:tc gridSpan="3">
                  <a:txBody>
                    <a:bodyPr vert="horz" wrap="square"/>
                    <a:lstStyle>
                      <a:lvl1pPr marL="0" lvl="0" indent="0" algn="l" defTabSz="914400" rtl="0" eaLnBrk="0" fontAlgn="base" latinLnBrk="0" hangingPunct="0">
                        <a:lnSpc>
                          <a:spcPct val="100000"/>
                        </a:lnSpc>
                        <a:spcBef>
                          <a:spcPct val="0"/>
                        </a:spcBef>
                        <a:spcAft>
                          <a:spcPct val="0"/>
                        </a:spcAft>
                        <a:buSzTx/>
                        <a:buNone/>
                        <a:defRPr sz="2800" b="1" i="0" u="none" kern="1200" baseline="0">
                          <a:solidFill>
                            <a:srgbClr val="0066FF"/>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5pPr>
                    </a:lstStyle>
                    <a:p>
                      <a:pPr marL="0" lvl="0" indent="0" eaLnBrk="1" hangingPunct="1">
                        <a:spcBef>
                          <a:spcPct val="20000"/>
                        </a:spcBef>
                        <a:buNone/>
                      </a:pPr>
                      <a:endParaRPr lang="zh-CN" altLang="zh-CN" sz="2800" b="1">
                        <a:solidFill>
                          <a:srgbClr val="000000"/>
                        </a:solidFill>
                        <a:latin typeface="仿宋" panose="02010609060101010101" pitchFamily="49" charset="-122"/>
                        <a:ea typeface="仿宋" panose="02010609060101010101" pitchFamily="49" charset="-122"/>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xBody>
                    <a:bodyPr vert="horz" wrap="square"/>
                    <a:lstStyle/>
                    <a:p/>
                  </a:txBody>
                  <a:tcPr>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xBody>
                    <a:bodyPr vert="horz" wrap="square"/>
                    <a:lstStyle/>
                    <a:p/>
                  </a:txBody>
                  <a:tcPr/>
                </a:tc>
                <a:tc>
                  <a:txBody>
                    <a:bodyPr vert="horz" wrap="square"/>
                    <a:lstStyle>
                      <a:lvl1pPr marL="0" lvl="0" indent="0" algn="l" defTabSz="914400" rtl="0" eaLnBrk="0" fontAlgn="base" latinLnBrk="0" hangingPunct="0">
                        <a:lnSpc>
                          <a:spcPct val="100000"/>
                        </a:lnSpc>
                        <a:spcBef>
                          <a:spcPct val="0"/>
                        </a:spcBef>
                        <a:spcAft>
                          <a:spcPct val="0"/>
                        </a:spcAft>
                        <a:buSzTx/>
                        <a:buNone/>
                        <a:defRPr sz="2800" b="1" i="0" u="none" kern="1200" baseline="0">
                          <a:solidFill>
                            <a:srgbClr val="0066FF"/>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5pPr>
                    </a:lstStyle>
                    <a:p>
                      <a:pPr marL="0" lvl="0" indent="0" eaLnBrk="1" hangingPunct="1">
                        <a:spcBef>
                          <a:spcPct val="20000"/>
                        </a:spcBef>
                        <a:buNone/>
                      </a:pPr>
                      <a:endParaRPr lang="zh-CN" altLang="zh-CN" sz="2800" b="1">
                        <a:solidFill>
                          <a:srgbClr val="000000"/>
                        </a:solidFill>
                        <a:latin typeface="仿宋" panose="02010609060101010101" pitchFamily="49" charset="-122"/>
                        <a:ea typeface="仿宋" panose="02010609060101010101" pitchFamily="49" charset="-122"/>
                      </a:endParaRP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1124437">
                <a:tc>
                  <a:txBody>
                    <a:bodyPr vert="horz" wrap="square"/>
                    <a:lstStyle>
                      <a:lvl1pPr marL="0" lvl="0" indent="0" algn="l" defTabSz="914400" rtl="0" eaLnBrk="0" fontAlgn="base" latinLnBrk="0" hangingPunct="0">
                        <a:lnSpc>
                          <a:spcPct val="100000"/>
                        </a:lnSpc>
                        <a:spcBef>
                          <a:spcPct val="0"/>
                        </a:spcBef>
                        <a:spcAft>
                          <a:spcPct val="0"/>
                        </a:spcAft>
                        <a:buSzTx/>
                        <a:buNone/>
                        <a:defRPr sz="2800" b="1" i="0" u="none" kern="1200" baseline="0">
                          <a:solidFill>
                            <a:srgbClr val="0066FF"/>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5pPr>
                    </a:lstStyle>
                    <a:p>
                      <a:pPr marL="0" lvl="0" indent="0" eaLnBrk="1" hangingPunct="1">
                        <a:spcBef>
                          <a:spcPct val="20000"/>
                        </a:spcBef>
                        <a:buNone/>
                      </a:pPr>
                      <a:r>
                        <a:rPr lang="zh-CN" altLang="en-US" sz="2800" b="1">
                          <a:solidFill>
                            <a:srgbClr val="000000"/>
                          </a:solidFill>
                          <a:latin typeface="仿宋" panose="02010609060101010101" pitchFamily="49" charset="-122"/>
                          <a:ea typeface="仿宋" panose="02010609060101010101" pitchFamily="49" charset="-122"/>
                        </a:rPr>
                        <a:t>四加碱</a:t>
                      </a:r>
                      <a:endParaRPr lang="zh-CN" altLang="en-US" sz="2800" b="1">
                        <a:solidFill>
                          <a:srgbClr val="000000"/>
                        </a:solidFill>
                        <a:latin typeface="仿宋" panose="02010609060101010101" pitchFamily="49" charset="-122"/>
                        <a:ea typeface="仿宋" panose="02010609060101010101" pitchFamily="49" charset="-122"/>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chemeClr val="accent1"/>
                    </a:solidFill>
                  </a:tcPr>
                </a:tc>
                <a:tc>
                  <a:txBody>
                    <a:bodyPr vert="horz" wrap="square"/>
                    <a:lstStyle>
                      <a:lvl1pPr marL="0" lvl="0" indent="0" algn="l" defTabSz="914400" rtl="0" eaLnBrk="0" fontAlgn="base" latinLnBrk="0" hangingPunct="0">
                        <a:lnSpc>
                          <a:spcPct val="100000"/>
                        </a:lnSpc>
                        <a:spcBef>
                          <a:spcPct val="0"/>
                        </a:spcBef>
                        <a:spcAft>
                          <a:spcPct val="0"/>
                        </a:spcAft>
                        <a:buSzTx/>
                        <a:buNone/>
                        <a:defRPr sz="2800" b="1" i="0" u="none" kern="1200" baseline="0">
                          <a:solidFill>
                            <a:srgbClr val="0066FF"/>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5pPr>
                    </a:lstStyle>
                    <a:p>
                      <a:pPr marL="0" lvl="0" indent="0" eaLnBrk="1" hangingPunct="1">
                        <a:spcBef>
                          <a:spcPct val="20000"/>
                        </a:spcBef>
                        <a:buNone/>
                      </a:pPr>
                      <a:endParaRPr lang="zh-CN" altLang="zh-CN" sz="2800" b="1">
                        <a:solidFill>
                          <a:srgbClr val="000000"/>
                        </a:solidFill>
                        <a:latin typeface="仿宋" panose="02010609060101010101" pitchFamily="49" charset="-122"/>
                        <a:ea typeface="仿宋" panose="02010609060101010101" pitchFamily="49" charset="-122"/>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gridSpan="2">
                  <a:txBody>
                    <a:bodyPr vert="horz" wrap="square"/>
                    <a:lstStyle>
                      <a:lvl1pPr marL="0" lvl="0" indent="0" algn="l" defTabSz="914400" rtl="0" eaLnBrk="0" fontAlgn="base" latinLnBrk="0" hangingPunct="0">
                        <a:lnSpc>
                          <a:spcPct val="100000"/>
                        </a:lnSpc>
                        <a:spcBef>
                          <a:spcPct val="0"/>
                        </a:spcBef>
                        <a:spcAft>
                          <a:spcPct val="0"/>
                        </a:spcAft>
                        <a:buSzTx/>
                        <a:buNone/>
                        <a:defRPr sz="2800" b="1" i="0" u="none" kern="1200" baseline="0">
                          <a:solidFill>
                            <a:srgbClr val="0066FF"/>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5pPr>
                    </a:lstStyle>
                    <a:p>
                      <a:pPr marL="0" lvl="0" indent="0" eaLnBrk="1" hangingPunct="1">
                        <a:spcBef>
                          <a:spcPct val="20000"/>
                        </a:spcBef>
                        <a:buNone/>
                      </a:pPr>
                      <a:endParaRPr lang="zh-CN" altLang="zh-CN" sz="2800" b="1">
                        <a:solidFill>
                          <a:srgbClr val="000000"/>
                        </a:solidFill>
                        <a:latin typeface="仿宋" panose="02010609060101010101" pitchFamily="49" charset="-122"/>
                        <a:ea typeface="仿宋" panose="02010609060101010101" pitchFamily="49" charset="-122"/>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hMerge="1">
                  <a:txBody>
                    <a:bodyPr vert="horz" wrap="square"/>
                    <a:lstStyle/>
                    <a:p/>
                  </a:txBody>
                  <a:tcPr/>
                </a:tc>
                <a:tc>
                  <a:txBody>
                    <a:bodyPr vert="horz" wrap="square"/>
                    <a:lstStyle>
                      <a:lvl1pPr marL="0" lvl="0" indent="0" algn="l" defTabSz="914400" rtl="0" eaLnBrk="0" fontAlgn="base" latinLnBrk="0" hangingPunct="0">
                        <a:lnSpc>
                          <a:spcPct val="100000"/>
                        </a:lnSpc>
                        <a:spcBef>
                          <a:spcPct val="0"/>
                        </a:spcBef>
                        <a:spcAft>
                          <a:spcPct val="0"/>
                        </a:spcAft>
                        <a:buSzTx/>
                        <a:buNone/>
                        <a:defRPr sz="2800" b="1" i="0" u="none" kern="1200" baseline="0">
                          <a:solidFill>
                            <a:srgbClr val="0066FF"/>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SzTx/>
                        <a:buFontTx/>
                        <a:buNone/>
                        <a:defRPr sz="2800" b="1" i="0" u="none" kern="1200" baseline="0">
                          <a:solidFill>
                            <a:srgbClr val="0066FF"/>
                          </a:solidFill>
                          <a:latin typeface="Arial" panose="020b0604020202020204" pitchFamily="34" charset="0"/>
                          <a:ea typeface="宋体" panose="02010600030101010101" pitchFamily="2" charset="-122"/>
                          <a:cs typeface="+mn-cs"/>
                        </a:defRPr>
                      </a:lvl5pPr>
                    </a:lstStyle>
                    <a:p>
                      <a:pPr marL="0" lvl="0" indent="0" eaLnBrk="1" hangingPunct="1">
                        <a:spcBef>
                          <a:spcPct val="20000"/>
                        </a:spcBef>
                        <a:buNone/>
                      </a:pPr>
                      <a:endParaRPr lang="zh-CN" altLang="zh-CN" sz="2800" b="1">
                        <a:solidFill>
                          <a:srgbClr val="000000"/>
                        </a:solidFill>
                        <a:latin typeface="仿宋" panose="02010609060101010101" pitchFamily="49" charset="-122"/>
                        <a:ea typeface="仿宋" panose="02010609060101010101" pitchFamily="49" charset="-122"/>
                      </a:endParaRP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sp>
        <p:nvSpPr>
          <p:cNvPr id="5" name="Text Box 105"/>
          <p:cNvSpPr/>
          <p:nvPr>
            <p:custDataLst>
              <p:tags r:id="rId4"/>
            </p:custDataLst>
          </p:nvPr>
        </p:nvSpPr>
        <p:spPr>
          <a:xfrm>
            <a:off x="2362258" y="76288"/>
            <a:ext cx="4679950" cy="521970"/>
          </a:xfrm>
          <a:prstGeom prst="rect">
            <a:avLst/>
          </a:prstGeom>
          <a:noFill/>
          <a:ln w="76200" cap="flat" cmpd="tri">
            <a:solidFill>
              <a:srgbClr val="0066FF"/>
            </a:solidFill>
            <a:prstDash val="solid"/>
            <a:miter/>
            <a:headEnd type="none" w="med" len="med"/>
            <a:tailEnd type="none" w="med" len="med"/>
          </a:ln>
        </p:spPr>
        <p:txBody>
          <a:bodyPr>
            <a:spAutoFit/>
          </a:bodyPr>
          <a:lstStyle/>
          <a:p>
            <a:pPr>
              <a:spcBef>
                <a:spcPct val="50000"/>
              </a:spcBef>
            </a:pPr>
            <a:r>
              <a:rPr lang="zh-CN" altLang="en-US" sz="2800" b="1">
                <a:solidFill>
                  <a:srgbClr val="000000"/>
                </a:solidFill>
                <a:latin typeface="仿宋" panose="02010609060101010101" pitchFamily="49" charset="-122"/>
                <a:ea typeface="仿宋" panose="02010609060101010101" pitchFamily="49" charset="-122"/>
              </a:rPr>
              <a:t>鉴别化肥的简单方法和步骤</a:t>
            </a:r>
            <a:endParaRPr lang="zh-CN" altLang="en-US" sz="2800" b="1">
              <a:solidFill>
                <a:srgbClr val="000000"/>
              </a:solidFill>
              <a:latin typeface="仿宋" panose="02010609060101010101" pitchFamily="49" charset="-122"/>
              <a:ea typeface="仿宋" panose="02010609060101010101" pitchFamily="49" charset="-122"/>
            </a:endParaRPr>
          </a:p>
        </p:txBody>
      </p:sp>
      <p:sp>
        <p:nvSpPr>
          <p:cNvPr id="6" name="Text Box 112"/>
          <p:cNvSpPr/>
          <p:nvPr>
            <p:custDataLst>
              <p:tags r:id="rId5"/>
            </p:custDataLst>
          </p:nvPr>
        </p:nvSpPr>
        <p:spPr>
          <a:xfrm>
            <a:off x="5181584" y="1905040"/>
            <a:ext cx="1943100" cy="521970"/>
          </a:xfrm>
          <a:prstGeom prst="rect">
            <a:avLst/>
          </a:prstGeom>
          <a:noFill/>
          <a:ln w="9525">
            <a:noFill/>
          </a:ln>
        </p:spPr>
        <p:txBody>
          <a:bodyPr>
            <a:spAutoFit/>
          </a:bodyPr>
          <a:lstStyle/>
          <a:p>
            <a:pPr>
              <a:spcBef>
                <a:spcPct val="50000"/>
              </a:spcBef>
            </a:pPr>
            <a:r>
              <a:rPr lang="zh-CN" altLang="en-US" sz="2800" b="1">
                <a:solidFill>
                  <a:srgbClr val="000000"/>
                </a:solidFill>
                <a:latin typeface="仿宋" panose="02010609060101010101" pitchFamily="49" charset="-122"/>
                <a:ea typeface="仿宋" panose="02010609060101010101" pitchFamily="49" charset="-122"/>
              </a:rPr>
              <a:t>白色晶体</a:t>
            </a:r>
            <a:endParaRPr lang="zh-CN" altLang="en-US" sz="2800" b="1">
              <a:solidFill>
                <a:srgbClr val="000000"/>
              </a:solidFill>
              <a:latin typeface="仿宋" panose="02010609060101010101" pitchFamily="49" charset="-122"/>
              <a:ea typeface="仿宋" panose="02010609060101010101" pitchFamily="49" charset="-122"/>
            </a:endParaRPr>
          </a:p>
        </p:txBody>
      </p:sp>
      <p:sp>
        <p:nvSpPr>
          <p:cNvPr id="7" name="Rectangle 115"/>
          <p:cNvSpPr/>
          <p:nvPr>
            <p:custDataLst>
              <p:tags r:id="rId6"/>
            </p:custDataLst>
          </p:nvPr>
        </p:nvSpPr>
        <p:spPr>
          <a:xfrm>
            <a:off x="6857940" y="4343376"/>
            <a:ext cx="2195512" cy="953135"/>
          </a:xfrm>
          <a:prstGeom prst="rect">
            <a:avLst/>
          </a:prstGeom>
          <a:noFill/>
          <a:ln w="9525">
            <a:noFill/>
          </a:ln>
        </p:spPr>
        <p:txBody>
          <a:bodyPr>
            <a:spAutoFit/>
          </a:bodyPr>
          <a:lstStyle/>
          <a:p>
            <a:r>
              <a:rPr lang="zh-CN" altLang="en-US" sz="2800" b="1">
                <a:solidFill>
                  <a:schemeClr val="tx1">
                    <a:lumMod val="95000"/>
                    <a:lumOff val="5000"/>
                  </a:schemeClr>
                </a:solidFill>
                <a:latin typeface="仿宋" panose="02010609060101010101" pitchFamily="49" charset="-122"/>
                <a:ea typeface="仿宋" panose="02010609060101010101" pitchFamily="49" charset="-122"/>
              </a:rPr>
              <a:t>大多数不溶或部分溶解</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8" name="Text Box 111"/>
          <p:cNvSpPr/>
          <p:nvPr>
            <p:custDataLst>
              <p:tags r:id="rId7"/>
            </p:custDataLst>
          </p:nvPr>
        </p:nvSpPr>
        <p:spPr>
          <a:xfrm>
            <a:off x="1502400" y="1664345"/>
            <a:ext cx="3450590" cy="1383665"/>
          </a:xfrm>
          <a:prstGeom prst="rect">
            <a:avLst/>
          </a:prstGeom>
          <a:noFill/>
          <a:ln w="9525">
            <a:noFill/>
          </a:ln>
        </p:spPr>
        <p:txBody>
          <a:bodyPr wrap="square">
            <a:spAutoFit/>
          </a:bodyPr>
          <a:lstStyle/>
          <a:p>
            <a:pPr>
              <a:spcBef>
                <a:spcPct val="50000"/>
              </a:spcBef>
            </a:pPr>
            <a:r>
              <a:rPr lang="zh-CN" altLang="en-US" sz="2800" b="1">
                <a:solidFill>
                  <a:schemeClr val="tx1">
                    <a:lumMod val="95000"/>
                    <a:lumOff val="5000"/>
                  </a:schemeClr>
                </a:solidFill>
                <a:latin typeface="仿宋" panose="02010609060101010101" pitchFamily="49" charset="-122"/>
                <a:ea typeface="仿宋" panose="02010609060101010101" pitchFamily="49" charset="-122"/>
              </a:rPr>
              <a:t>液态的是氨水，白色小球状的固体是尿素，其它氮肥是白色晶体</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10" name="Text Box 113"/>
          <p:cNvSpPr/>
          <p:nvPr>
            <p:custDataLst>
              <p:tags r:id="rId8"/>
            </p:custDataLst>
          </p:nvPr>
        </p:nvSpPr>
        <p:spPr>
          <a:xfrm>
            <a:off x="7467524" y="1905040"/>
            <a:ext cx="1371564" cy="954107"/>
          </a:xfrm>
          <a:prstGeom prst="rect">
            <a:avLst/>
          </a:prstGeom>
          <a:noFill/>
          <a:ln w="9525">
            <a:noFill/>
          </a:ln>
        </p:spPr>
        <p:txBody>
          <a:bodyPr wrap="square">
            <a:spAutoFit/>
          </a:bodyPr>
          <a:lstStyle/>
          <a:p>
            <a:r>
              <a:rPr lang="zh-CN" altLang="en-US" sz="2800" b="1">
                <a:solidFill>
                  <a:schemeClr val="tx1">
                    <a:lumMod val="95000"/>
                    <a:lumOff val="5000"/>
                  </a:schemeClr>
                </a:solidFill>
                <a:latin typeface="仿宋" panose="02010609060101010101" pitchFamily="49" charset="-122"/>
                <a:ea typeface="仿宋" panose="02010609060101010101" pitchFamily="49" charset="-122"/>
              </a:rPr>
              <a:t>灰白</a:t>
            </a:r>
            <a:r>
              <a:rPr lang="zh-CN" altLang="en-US" sz="2800" b="1" smtClean="0">
                <a:solidFill>
                  <a:schemeClr val="tx1">
                    <a:lumMod val="95000"/>
                    <a:lumOff val="5000"/>
                  </a:schemeClr>
                </a:solidFill>
                <a:latin typeface="仿宋" panose="02010609060101010101" pitchFamily="49" charset="-122"/>
                <a:ea typeface="仿宋" panose="02010609060101010101" pitchFamily="49" charset="-122"/>
              </a:rPr>
              <a:t>色</a:t>
            </a:r>
            <a:endParaRPr lang="en-US" altLang="zh-CN" sz="2800" b="1" smtClean="0">
              <a:solidFill>
                <a:schemeClr val="tx1">
                  <a:lumMod val="95000"/>
                  <a:lumOff val="5000"/>
                </a:schemeClr>
              </a:solidFill>
              <a:latin typeface="仿宋" panose="02010609060101010101" pitchFamily="49" charset="-122"/>
              <a:ea typeface="仿宋" panose="02010609060101010101" pitchFamily="49" charset="-122"/>
            </a:endParaRPr>
          </a:p>
          <a:p>
            <a:r>
              <a:rPr lang="zh-CN" altLang="en-US" sz="2800" b="1" smtClean="0">
                <a:solidFill>
                  <a:schemeClr val="tx1">
                    <a:lumMod val="95000"/>
                    <a:lumOff val="5000"/>
                  </a:schemeClr>
                </a:solidFill>
                <a:latin typeface="仿宋" panose="02010609060101010101" pitchFamily="49" charset="-122"/>
                <a:ea typeface="仿宋" panose="02010609060101010101" pitchFamily="49" charset="-122"/>
              </a:rPr>
              <a:t>粉</a:t>
            </a:r>
            <a:r>
              <a:rPr lang="zh-CN" altLang="en-US" sz="2800" b="1">
                <a:solidFill>
                  <a:schemeClr val="tx1">
                    <a:lumMod val="95000"/>
                    <a:lumOff val="5000"/>
                  </a:schemeClr>
                </a:solidFill>
                <a:latin typeface="仿宋" panose="02010609060101010101" pitchFamily="49" charset="-122"/>
                <a:ea typeface="仿宋" panose="02010609060101010101" pitchFamily="49" charset="-122"/>
              </a:rPr>
              <a:t>末</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11" name="Text Box 114"/>
          <p:cNvSpPr/>
          <p:nvPr>
            <p:custDataLst>
              <p:tags r:id="rId9"/>
            </p:custDataLst>
          </p:nvPr>
        </p:nvSpPr>
        <p:spPr>
          <a:xfrm>
            <a:off x="2971842" y="4648168"/>
            <a:ext cx="2160588" cy="521970"/>
          </a:xfrm>
          <a:prstGeom prst="rect">
            <a:avLst/>
          </a:prstGeom>
          <a:noFill/>
          <a:ln w="9525">
            <a:noFill/>
          </a:ln>
        </p:spPr>
        <p:txBody>
          <a:bodyPr>
            <a:spAutoFit/>
          </a:bodyPr>
          <a:lstStyle/>
          <a:p>
            <a:pPr>
              <a:spcBef>
                <a:spcPct val="50000"/>
              </a:spcBef>
            </a:pPr>
            <a:r>
              <a:rPr lang="zh-CN" altLang="en-US" sz="2800" b="1">
                <a:solidFill>
                  <a:schemeClr val="tx1">
                    <a:lumMod val="95000"/>
                    <a:lumOff val="5000"/>
                  </a:schemeClr>
                </a:solidFill>
                <a:latin typeface="仿宋" panose="02010609060101010101" pitchFamily="49" charset="-122"/>
                <a:ea typeface="仿宋" panose="02010609060101010101" pitchFamily="49" charset="-122"/>
              </a:rPr>
              <a:t>全部溶于水</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12" name="Text Box 118"/>
          <p:cNvSpPr/>
          <p:nvPr>
            <p:custDataLst>
              <p:tags r:id="rId10"/>
            </p:custDataLst>
          </p:nvPr>
        </p:nvSpPr>
        <p:spPr>
          <a:xfrm>
            <a:off x="1447882" y="5447587"/>
            <a:ext cx="2879725" cy="953135"/>
          </a:xfrm>
          <a:prstGeom prst="rect">
            <a:avLst/>
          </a:prstGeom>
          <a:noFill/>
          <a:ln w="9525">
            <a:noFill/>
          </a:ln>
        </p:spPr>
        <p:txBody>
          <a:bodyPr>
            <a:spAutoFit/>
          </a:bodyPr>
          <a:lstStyle/>
          <a:p>
            <a:pPr>
              <a:spcBef>
                <a:spcPct val="20000"/>
              </a:spcBef>
            </a:pPr>
            <a:r>
              <a:rPr lang="zh-CN" altLang="en-US" sz="2800" b="1">
                <a:solidFill>
                  <a:schemeClr val="tx1">
                    <a:lumMod val="95000"/>
                    <a:lumOff val="5000"/>
                  </a:schemeClr>
                </a:solidFill>
                <a:latin typeface="仿宋" panose="02010609060101010101" pitchFamily="49" charset="-122"/>
                <a:ea typeface="仿宋" panose="02010609060101010101" pitchFamily="49" charset="-122"/>
                <a:cs typeface="等线 Light" panose="02010600030101010101" pitchFamily="2" charset="-122"/>
              </a:rPr>
              <a:t>放出刺激性气味的气体（</a:t>
            </a:r>
            <a:r>
              <a:rPr lang="en-US" altLang="zh-CN" sz="2800" b="1">
                <a:solidFill>
                  <a:schemeClr val="tx1">
                    <a:lumMod val="95000"/>
                    <a:lumOff val="5000"/>
                  </a:schemeClr>
                </a:solidFill>
                <a:latin typeface="仿宋" panose="02010609060101010101" pitchFamily="49" charset="-122"/>
                <a:ea typeface="仿宋" panose="02010609060101010101" pitchFamily="49" charset="-122"/>
                <a:cs typeface="等线 Light" panose="02010600030101010101" pitchFamily="2" charset="-122"/>
              </a:rPr>
              <a:t>NH</a:t>
            </a:r>
            <a:r>
              <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cs typeface="等线 Light" panose="02010600030101010101" pitchFamily="2" charset="-122"/>
              </a:rPr>
              <a:t>3</a:t>
            </a:r>
            <a:r>
              <a:rPr lang="zh-CN" altLang="en-US" sz="2800" b="1">
                <a:solidFill>
                  <a:schemeClr val="tx1">
                    <a:lumMod val="95000"/>
                    <a:lumOff val="5000"/>
                  </a:schemeClr>
                </a:solidFill>
                <a:latin typeface="仿宋" panose="02010609060101010101" pitchFamily="49" charset="-122"/>
                <a:ea typeface="仿宋" panose="02010609060101010101" pitchFamily="49" charset="-122"/>
                <a:cs typeface="等线 Light" panose="02010600030101010101" pitchFamily="2" charset="-122"/>
              </a:rPr>
              <a:t>）</a:t>
            </a:r>
            <a:endParaRPr lang="zh-CN" altLang="en-US" sz="2800" b="1">
              <a:solidFill>
                <a:schemeClr val="tx1">
                  <a:lumMod val="95000"/>
                  <a:lumOff val="5000"/>
                </a:schemeClr>
              </a:solidFill>
              <a:latin typeface="仿宋" panose="02010609060101010101" pitchFamily="49" charset="-122"/>
              <a:ea typeface="仿宋" panose="02010609060101010101" pitchFamily="49" charset="-122"/>
              <a:cs typeface="等线 Light" panose="02010600030101010101" pitchFamily="2" charset="-122"/>
            </a:endParaRPr>
          </a:p>
        </p:txBody>
      </p:sp>
      <p:sp>
        <p:nvSpPr>
          <p:cNvPr id="13" name="Text Box 119"/>
          <p:cNvSpPr/>
          <p:nvPr>
            <p:custDataLst>
              <p:tags r:id="rId11"/>
            </p:custDataLst>
          </p:nvPr>
        </p:nvSpPr>
        <p:spPr>
          <a:xfrm>
            <a:off x="4572000" y="5447587"/>
            <a:ext cx="2592387" cy="953135"/>
          </a:xfrm>
          <a:prstGeom prst="rect">
            <a:avLst/>
          </a:prstGeom>
          <a:noFill/>
          <a:ln w="9525">
            <a:noFill/>
          </a:ln>
        </p:spPr>
        <p:txBody>
          <a:bodyPr>
            <a:spAutoFit/>
          </a:bodyPr>
          <a:lstStyle/>
          <a:p>
            <a:pPr>
              <a:spcBef>
                <a:spcPct val="20000"/>
              </a:spcBef>
            </a:pPr>
            <a:r>
              <a:rPr lang="zh-CN" altLang="en-US" sz="2800" b="1">
                <a:solidFill>
                  <a:schemeClr val="tx1">
                    <a:lumMod val="95000"/>
                    <a:lumOff val="5000"/>
                  </a:schemeClr>
                </a:solidFill>
                <a:latin typeface="仿宋" panose="02010609060101010101" pitchFamily="49" charset="-122"/>
                <a:ea typeface="仿宋" panose="02010609060101010101" pitchFamily="49" charset="-122"/>
              </a:rPr>
              <a:t>无刺激性气味的气体放出</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14" name="Text Box 44"/>
          <p:cNvSpPr/>
          <p:nvPr>
            <p:custDataLst>
              <p:tags r:id="rId12"/>
            </p:custDataLst>
          </p:nvPr>
        </p:nvSpPr>
        <p:spPr>
          <a:xfrm>
            <a:off x="5486377" y="3581396"/>
            <a:ext cx="1066772" cy="521970"/>
          </a:xfrm>
          <a:prstGeom prst="rect">
            <a:avLst/>
          </a:prstGeom>
          <a:noFill/>
          <a:ln w="9525">
            <a:noFill/>
          </a:ln>
        </p:spPr>
        <p:txBody>
          <a:bodyPr wrap="square">
            <a:spAutoFit/>
          </a:bodyPr>
          <a:lstStyle/>
          <a:p>
            <a:pPr>
              <a:spcBef>
                <a:spcPct val="50000"/>
              </a:spcBef>
            </a:pPr>
            <a:r>
              <a:rPr lang="zh-CN" altLang="en-US" sz="2800" b="1">
                <a:solidFill>
                  <a:schemeClr val="tx1">
                    <a:lumMod val="95000"/>
                    <a:lumOff val="5000"/>
                  </a:schemeClr>
                </a:solidFill>
                <a:latin typeface="仿宋" panose="02010609060101010101" pitchFamily="49" charset="-122"/>
                <a:ea typeface="仿宋" panose="02010609060101010101" pitchFamily="49" charset="-122"/>
              </a:rPr>
              <a:t>无味</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15" name="Rectangle 59"/>
          <p:cNvSpPr/>
          <p:nvPr>
            <p:custDataLst>
              <p:tags r:id="rId13"/>
            </p:custDataLst>
          </p:nvPr>
        </p:nvSpPr>
        <p:spPr>
          <a:xfrm>
            <a:off x="2261988" y="3352802"/>
            <a:ext cx="2397125" cy="953135"/>
          </a:xfrm>
          <a:prstGeom prst="rect">
            <a:avLst/>
          </a:prstGeom>
          <a:noFill/>
          <a:ln w="9525">
            <a:noFill/>
          </a:ln>
        </p:spPr>
        <p:txBody>
          <a:bodyPr wrap="square">
            <a:spAutoFit/>
          </a:bodyPr>
          <a:lstStyle/>
          <a:p>
            <a:r>
              <a:rPr lang="zh-CN" altLang="en-US" sz="2800" b="1">
                <a:solidFill>
                  <a:schemeClr val="tx1">
                    <a:lumMod val="95000"/>
                    <a:lumOff val="5000"/>
                  </a:schemeClr>
                </a:solidFill>
                <a:latin typeface="仿宋" panose="02010609060101010101" pitchFamily="49" charset="-122"/>
                <a:ea typeface="仿宋" panose="02010609060101010101" pitchFamily="49" charset="-122"/>
              </a:rPr>
              <a:t>刺激性气味</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a:p>
            <a:r>
              <a:rPr lang="zh-CN" altLang="en-US" sz="2800" b="1">
                <a:solidFill>
                  <a:schemeClr val="tx1">
                    <a:lumMod val="95000"/>
                    <a:lumOff val="5000"/>
                  </a:schemeClr>
                </a:solidFill>
                <a:latin typeface="仿宋" panose="02010609060101010101" pitchFamily="49" charset="-122"/>
                <a:ea typeface="仿宋" panose="02010609060101010101" pitchFamily="49" charset="-122"/>
              </a:rPr>
              <a:t>碳酸氢铵</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16" name="Rectangle 60"/>
          <p:cNvSpPr/>
          <p:nvPr>
            <p:custDataLst>
              <p:tags r:id="rId14"/>
            </p:custDataLst>
          </p:nvPr>
        </p:nvSpPr>
        <p:spPr>
          <a:xfrm>
            <a:off x="7619920" y="3581396"/>
            <a:ext cx="906017" cy="523220"/>
          </a:xfrm>
          <a:prstGeom prst="rect">
            <a:avLst/>
          </a:prstGeom>
          <a:noFill/>
          <a:ln w="9525">
            <a:noFill/>
          </a:ln>
        </p:spPr>
        <p:txBody>
          <a:bodyPr wrap="none">
            <a:spAutoFit/>
          </a:bodyPr>
          <a:lstStyle/>
          <a:p>
            <a:pPr>
              <a:spcBef>
                <a:spcPct val="20000"/>
              </a:spcBef>
            </a:pPr>
            <a:r>
              <a:rPr lang="zh-CN" altLang="en-US" sz="2800" b="1">
                <a:solidFill>
                  <a:schemeClr val="tx1">
                    <a:lumMod val="95000"/>
                    <a:lumOff val="5000"/>
                  </a:schemeClr>
                </a:solidFill>
                <a:latin typeface="仿宋" panose="02010609060101010101" pitchFamily="49" charset="-122"/>
                <a:ea typeface="仿宋" panose="02010609060101010101" pitchFamily="49" charset="-122"/>
              </a:rPr>
              <a:t>无味</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cxnSp>
        <p:nvCxnSpPr>
          <p:cNvPr id="17" name="Line 122"/>
          <p:cNvCxnSpPr/>
          <p:nvPr>
            <p:custDataLst>
              <p:tags r:id="rId15"/>
            </p:custDataLst>
          </p:nvPr>
        </p:nvCxnSpPr>
        <p:spPr>
          <a:xfrm flipV="1">
            <a:off x="6857940" y="5486346"/>
            <a:ext cx="2092325" cy="843280"/>
          </a:xfrm>
          <a:prstGeom prst="line">
            <a:avLst/>
          </a:prstGeom>
          <a:ln w="28575" cap="flat" cmpd="sng">
            <a:solidFill>
              <a:schemeClr val="tx1"/>
            </a:solidFill>
            <a:prstDash val="solid"/>
            <a:headEnd type="none" w="med" len="med"/>
            <a:tailEnd type="none" w="med" len="med"/>
          </a:ln>
        </p:spPr>
      </p:cxn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2" presetClass="entr" presetSubtype="4" dur="50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Bottom)">
                                      <p:cBhvr>
                                        <p:cTn id="7" dur="500" fill="hold"/>
                                        <p:tgtEl>
                                          <p:spTgt spid="8"/>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2" presetClass="entr" presetSubtype="4" dur="50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lide(fromBottom)">
                                      <p:cBhvr>
                                        <p:cTn id="12" dur="500" fill="hold"/>
                                        <p:tgtEl>
                                          <p:spTgt spid="6"/>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2" presetClass="entr" presetSubtype="4" dur="50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lide(fromBottom)">
                                      <p:cBhvr>
                                        <p:cTn id="17" dur="500" fill="hold"/>
                                        <p:tgtEl>
                                          <p:spTgt spid="10"/>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6" presetClass="entr" presetSubtype="26" dur="50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inHorizontal)">
                                      <p:cBhvr>
                                        <p:cTn id="22" dur="500" fill="hold"/>
                                        <p:tgtEl>
                                          <p:spTgt spid="15"/>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8" presetClass="entr" presetSubtype="16" dur="200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diamond(in)">
                                      <p:cBhvr>
                                        <p:cTn id="27" dur="2000" fill="hold"/>
                                        <p:tgtEl>
                                          <p:spTgt spid="14"/>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 presetClass="entr" presetSubtype="4" dur="50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p:stCondLst>
                              <p:cond delay="0"/>
                            </p:stCondLst>
                            <p:childTnLst>
                              <p:par>
                                <p:cTn id="36" presetID="12" presetClass="entr" presetSubtype="4" dur="50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slide(fromBottom)">
                                      <p:cBhvr>
                                        <p:cTn id="38" dur="500" fill="hold"/>
                                        <p:tgtEl>
                                          <p:spTgt spid="11"/>
                                        </p:tgtEl>
                                      </p:cBhvr>
                                    </p:animEffect>
                                  </p:childTnLst>
                                </p:cTn>
                              </p:par>
                            </p:childTnLst>
                          </p:cTn>
                        </p:par>
                      </p:childTnLst>
                    </p:cTn>
                  </p:par>
                  <p:par>
                    <p:cTn id="39" fill="hold" nodeType="clickPar">
                      <p:stCondLst>
                        <p:cond delay="indefinite"/>
                      </p:stCondLst>
                      <p:childTnLst>
                        <p:par>
                          <p:cTn id="40" fill="hold">
                            <p:stCondLst>
                              <p:cond delay="0"/>
                            </p:stCondLst>
                            <p:childTnLst>
                              <p:par>
                                <p:cTn id="41" presetID="12" presetClass="entr" presetSubtype="4" dur="50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slide(fromBottom)">
                                      <p:cBhvr>
                                        <p:cTn id="43" dur="500" fill="hold"/>
                                        <p:tgtEl>
                                          <p:spTgt spid="7"/>
                                        </p:tgtEl>
                                      </p:cBhvr>
                                    </p:animEffect>
                                  </p:childTnLst>
                                </p:cTn>
                              </p:par>
                            </p:childTnLst>
                          </p:cTn>
                        </p:par>
                      </p:childTnLst>
                    </p:cTn>
                  </p:par>
                  <p:par>
                    <p:cTn id="44" fill="hold" nodeType="clickPar">
                      <p:stCondLst>
                        <p:cond delay="indefinite"/>
                      </p:stCondLst>
                      <p:childTnLst>
                        <p:par>
                          <p:cTn id="45" fill="hold">
                            <p:stCondLst>
                              <p:cond delay="0"/>
                            </p:stCondLst>
                            <p:childTnLst>
                              <p:par>
                                <p:cTn id="46" presetID="12" presetClass="entr" presetSubtype="4" dur="50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slide(fromBottom)">
                                      <p:cBhvr>
                                        <p:cTn id="48" dur="500" fill="hold"/>
                                        <p:tgtEl>
                                          <p:spTgt spid="12"/>
                                        </p:tgtEl>
                                      </p:cBhvr>
                                    </p:animEffect>
                                  </p:childTnLst>
                                </p:cTn>
                              </p:par>
                            </p:childTnLst>
                          </p:cTn>
                        </p:par>
                      </p:childTnLst>
                    </p:cTn>
                  </p:par>
                  <p:par>
                    <p:cTn id="49" fill="hold" nodeType="clickPar">
                      <p:stCondLst>
                        <p:cond delay="indefinite"/>
                      </p:stCondLst>
                      <p:childTnLst>
                        <p:par>
                          <p:cTn id="50" fill="hold">
                            <p:stCondLst>
                              <p:cond delay="0"/>
                            </p:stCondLst>
                            <p:childTnLst>
                              <p:par>
                                <p:cTn id="51" presetID="12" presetClass="entr" presetSubtype="4" dur="50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slide(fromBottom)">
                                      <p:cBhvr>
                                        <p:cTn id="53" dur="500" fill="hold"/>
                                        <p:tgtEl>
                                          <p:spTgt spid="13"/>
                                        </p:tgtEl>
                                      </p:cBhvr>
                                    </p:animEffect>
                                  </p:childTnLst>
                                </p:cTn>
                              </p:par>
                            </p:childTnLst>
                          </p:cTn>
                        </p:par>
                      </p:childTnLst>
                    </p:cTn>
                  </p:par>
                  <p:par>
                    <p:cTn id="54" fill="hold" nodeType="clickPar">
                      <p:stCondLst>
                        <p:cond delay="indefinite"/>
                      </p:stCondLst>
                      <p:childTnLst>
                        <p:par>
                          <p:cTn id="55" fill="hold">
                            <p:stCondLst>
                              <p:cond delay="0"/>
                            </p:stCondLst>
                            <p:childTnLst>
                              <p:par>
                                <p:cTn id="56" presetID="12" presetClass="entr" presetSubtype="4" dur="500" fill="hold"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slide(fromBottom)">
                                      <p:cBhvr>
                                        <p:cTn id="58" dur="5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11" grpId="0"/>
      <p:bldP spid="12" grpId="0"/>
      <p:bldP spid="13" grpId="0"/>
      <p:bldP spid="14" grpId="0"/>
      <p:bldP spid="15" grpId="0"/>
      <p:bldP spid="16" grpId="0"/>
    </p:bldLst>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0" name="文本框 99"/>
          <p:cNvSpPr txBox="1"/>
          <p:nvPr>
            <p:custDataLst>
              <p:tags r:id="rId3"/>
            </p:custDataLst>
          </p:nvPr>
        </p:nvSpPr>
        <p:spPr>
          <a:xfrm>
            <a:off x="74295" y="851535"/>
            <a:ext cx="9069705" cy="1384995"/>
          </a:xfrm>
          <a:prstGeom prst="rect">
            <a:avLst/>
          </a:prstGeom>
          <a:noFill/>
          <a:ln w="9525">
            <a:noFill/>
          </a:ln>
        </p:spPr>
        <p:txBody>
          <a:bodyPr wrap="square" anchor="t">
            <a:spAutoFit/>
          </a:bodyPr>
          <a:lstStyle/>
          <a:p>
            <a:pPr algn="l">
              <a:lnSpc>
                <a:spcPct val="150000"/>
              </a:lnSpc>
              <a:spcBef>
                <a:spcPct val="0"/>
              </a:spcBef>
              <a:spcAft>
                <a:spcPct val="0"/>
              </a:spcAft>
            </a:pPr>
            <a:r>
              <a:rPr lang="en-US" altLang="zh-CN" sz="2800" b="1" i="0">
                <a:solidFill>
                  <a:schemeClr val="tx1"/>
                </a:solidFill>
                <a:latin typeface="仿宋" panose="02010609060101010101" pitchFamily="49" charset="-122"/>
                <a:ea typeface="仿宋" panose="02010609060101010101" pitchFamily="49" charset="-122"/>
                <a:cs typeface="汉仪劲楷简" panose="00020600040101010101" charset="-122"/>
              </a:rPr>
              <a:t> </a:t>
            </a:r>
            <a:r>
              <a:rPr lang="zh-CN" altLang="zh-CN" sz="2800" b="1" i="0">
                <a:solidFill>
                  <a:schemeClr val="tx1"/>
                </a:solidFill>
                <a:latin typeface="仿宋" panose="02010609060101010101" pitchFamily="49" charset="-122"/>
                <a:ea typeface="仿宋" panose="02010609060101010101" pitchFamily="49" charset="-122"/>
                <a:cs typeface="汉仪劲楷简" panose="00020600040101010101" charset="-122"/>
              </a:rPr>
              <a:t>现有六种氮肥，分别是</a:t>
            </a:r>
            <a:r>
              <a:rPr lang="en-US" altLang="zh-CN" sz="2800" b="1" i="0">
                <a:solidFill>
                  <a:schemeClr val="tx1"/>
                </a:solidFill>
                <a:latin typeface="仿宋" panose="02010609060101010101" pitchFamily="49" charset="-122"/>
                <a:ea typeface="仿宋" panose="02010609060101010101" pitchFamily="49" charset="-122"/>
                <a:cs typeface="Times New Roman" panose="02020603050405020304" pitchFamily="18" charset="0"/>
              </a:rPr>
              <a:t> </a:t>
            </a:r>
            <a:r>
              <a:rPr lang="zh-CN" altLang="en-US" sz="2800" b="1" i="0">
                <a:solidFill>
                  <a:schemeClr val="tx1"/>
                </a:solidFill>
                <a:latin typeface="仿宋" panose="02010609060101010101" pitchFamily="49" charset="-122"/>
                <a:ea typeface="仿宋" panose="02010609060101010101" pitchFamily="49" charset="-122"/>
                <a:cs typeface="Times New Roman" panose="02020603050405020304" pitchFamily="18" charset="0"/>
              </a:rPr>
              <a:t>：</a:t>
            </a:r>
            <a:r>
              <a:rPr lang="en-US" altLang="zh-CN" sz="2800" b="1" i="0">
                <a:solidFill>
                  <a:schemeClr val="tx1"/>
                </a:solidFill>
                <a:latin typeface="仿宋" panose="02010609060101010101" pitchFamily="49" charset="-122"/>
                <a:ea typeface="仿宋" panose="02010609060101010101" pitchFamily="49" charset="-122"/>
                <a:cs typeface="Times New Roman" panose="02020603050405020304" pitchFamily="18" charset="0"/>
              </a:rPr>
              <a:t>NH</a:t>
            </a:r>
            <a:r>
              <a:rPr lang="en-US" altLang="zh-CN" sz="2800" b="1" i="0" baseline="-25000">
                <a:solidFill>
                  <a:schemeClr val="tx1"/>
                </a:solidFill>
                <a:latin typeface="仿宋" panose="02010609060101010101" pitchFamily="49" charset="-122"/>
                <a:ea typeface="仿宋" panose="02010609060101010101" pitchFamily="49" charset="-122"/>
                <a:cs typeface="Times New Roman" panose="02020603050405020304" pitchFamily="18" charset="0"/>
              </a:rPr>
              <a:t>3</a:t>
            </a:r>
            <a:r>
              <a:rPr lang="en-US" altLang="zh-CN" sz="2800" i="0">
                <a:solidFill>
                  <a:schemeClr val="tx1"/>
                </a:solidFill>
                <a:latin typeface="仿宋" panose="02010609060101010101" pitchFamily="49" charset="-122"/>
                <a:ea typeface="仿宋" panose="02010609060101010101" pitchFamily="49" charset="-122"/>
                <a:cs typeface="Times New Roman" panose="02020603050405020304" pitchFamily="18" charset="0"/>
              </a:rPr>
              <a:t>•</a:t>
            </a:r>
            <a:r>
              <a:rPr lang="en-US" altLang="zh-CN" sz="2800" b="1" i="0">
                <a:solidFill>
                  <a:schemeClr val="tx1"/>
                </a:solidFill>
                <a:latin typeface="仿宋" panose="02010609060101010101" pitchFamily="49" charset="-122"/>
                <a:ea typeface="仿宋" panose="02010609060101010101" pitchFamily="49" charset="-122"/>
                <a:cs typeface="Times New Roman" panose="02020603050405020304" pitchFamily="18" charset="0"/>
              </a:rPr>
              <a:t>H</a:t>
            </a:r>
            <a:r>
              <a:rPr lang="en-US" altLang="zh-CN" sz="2800" b="1" i="0" baseline="-25000">
                <a:solidFill>
                  <a:schemeClr val="tx1"/>
                </a:solidFill>
                <a:latin typeface="仿宋" panose="02010609060101010101" pitchFamily="49" charset="-122"/>
                <a:ea typeface="仿宋" panose="02010609060101010101" pitchFamily="49" charset="-122"/>
                <a:cs typeface="Times New Roman" panose="02020603050405020304" pitchFamily="18" charset="0"/>
              </a:rPr>
              <a:t>2</a:t>
            </a:r>
            <a:r>
              <a:rPr lang="en-US" altLang="zh-CN" sz="2800" b="1" i="0">
                <a:solidFill>
                  <a:schemeClr val="tx1"/>
                </a:solidFill>
                <a:latin typeface="仿宋" panose="02010609060101010101" pitchFamily="49" charset="-122"/>
                <a:ea typeface="仿宋" panose="02010609060101010101" pitchFamily="49" charset="-122"/>
                <a:cs typeface="Times New Roman" panose="02020603050405020304" pitchFamily="18" charset="0"/>
              </a:rPr>
              <a:t>O</a:t>
            </a:r>
            <a:r>
              <a:rPr lang="zh-CN" altLang="en-US" sz="2800" b="1">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i="0">
                <a:solidFill>
                  <a:schemeClr val="tx1"/>
                </a:solidFill>
                <a:latin typeface="仿宋" panose="02010609060101010101" pitchFamily="49" charset="-122"/>
                <a:ea typeface="仿宋" panose="02010609060101010101" pitchFamily="49" charset="-122"/>
                <a:cs typeface="Times New Roman" panose="02020603050405020304" pitchFamily="18" charset="0"/>
              </a:rPr>
              <a:t>NH</a:t>
            </a:r>
            <a:r>
              <a:rPr lang="en-US" altLang="zh-CN" sz="2800" b="1" i="0" baseline="-25000">
                <a:solidFill>
                  <a:schemeClr val="tx1"/>
                </a:solidFill>
                <a:latin typeface="仿宋" panose="02010609060101010101" pitchFamily="49" charset="-122"/>
                <a:ea typeface="仿宋" panose="02010609060101010101" pitchFamily="49" charset="-122"/>
                <a:cs typeface="Times New Roman" panose="02020603050405020304" pitchFamily="18" charset="0"/>
              </a:rPr>
              <a:t>4</a:t>
            </a:r>
            <a:r>
              <a:rPr lang="en-US" altLang="zh-CN" sz="2800" b="1" i="0">
                <a:solidFill>
                  <a:schemeClr val="tx1"/>
                </a:solidFill>
                <a:latin typeface="仿宋" panose="02010609060101010101" pitchFamily="49" charset="-122"/>
                <a:ea typeface="仿宋" panose="02010609060101010101" pitchFamily="49" charset="-122"/>
                <a:cs typeface="Times New Roman" panose="02020603050405020304" pitchFamily="18" charset="0"/>
              </a:rPr>
              <a:t>HCO</a:t>
            </a:r>
            <a:r>
              <a:rPr lang="en-US" altLang="zh-CN" sz="2800" b="1" i="0" baseline="-25000">
                <a:solidFill>
                  <a:schemeClr val="tx1"/>
                </a:solidFill>
                <a:latin typeface="仿宋" panose="02010609060101010101" pitchFamily="49" charset="-122"/>
                <a:ea typeface="仿宋" panose="02010609060101010101" pitchFamily="49" charset="-122"/>
                <a:cs typeface="Times New Roman" panose="02020603050405020304" pitchFamily="18" charset="0"/>
              </a:rPr>
              <a:t>3 </a:t>
            </a:r>
            <a:r>
              <a:rPr lang="zh-CN" altLang="en-US" sz="2800" b="1">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i="0">
                <a:solidFill>
                  <a:schemeClr val="tx1"/>
                </a:solidFill>
                <a:latin typeface="仿宋" panose="02010609060101010101" pitchFamily="49" charset="-122"/>
                <a:ea typeface="仿宋" panose="02010609060101010101" pitchFamily="49" charset="-122"/>
                <a:cs typeface="Times New Roman" panose="02020603050405020304" pitchFamily="18" charset="0"/>
              </a:rPr>
              <a:t>CO(NH</a:t>
            </a:r>
            <a:r>
              <a:rPr lang="en-US" altLang="zh-CN" sz="2800" b="1" i="0" baseline="-25000">
                <a:solidFill>
                  <a:schemeClr val="tx1"/>
                </a:solidFill>
                <a:latin typeface="仿宋" panose="02010609060101010101" pitchFamily="49" charset="-122"/>
                <a:ea typeface="仿宋" panose="02010609060101010101" pitchFamily="49" charset="-122"/>
                <a:cs typeface="Times New Roman" panose="02020603050405020304" pitchFamily="18" charset="0"/>
              </a:rPr>
              <a:t>2</a:t>
            </a:r>
            <a:r>
              <a:rPr lang="en-US" altLang="zh-CN" sz="2800" b="1" i="0">
                <a:solidFill>
                  <a:schemeClr val="tx1"/>
                </a:solidFill>
                <a:latin typeface="仿宋" panose="02010609060101010101" pitchFamily="49" charset="-122"/>
                <a:ea typeface="仿宋" panose="02010609060101010101" pitchFamily="49" charset="-122"/>
                <a:cs typeface="Times New Roman" panose="02020603050405020304" pitchFamily="18" charset="0"/>
              </a:rPr>
              <a:t>)</a:t>
            </a:r>
            <a:r>
              <a:rPr lang="en-US" altLang="zh-CN" sz="2800" b="1" i="0" baseline="-25000">
                <a:solidFill>
                  <a:schemeClr val="tx1"/>
                </a:solidFill>
                <a:latin typeface="仿宋" panose="02010609060101010101" pitchFamily="49" charset="-122"/>
                <a:ea typeface="仿宋" panose="02010609060101010101" pitchFamily="49" charset="-122"/>
                <a:cs typeface="Times New Roman" panose="02020603050405020304" pitchFamily="18" charset="0"/>
              </a:rPr>
              <a:t>2 </a:t>
            </a:r>
            <a:r>
              <a:rPr lang="zh-CN" altLang="en-US" sz="2800" b="1">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i="0" baseline="-25000">
                <a:solidFill>
                  <a:schemeClr val="tx1"/>
                </a:solidFill>
                <a:latin typeface="仿宋" panose="02010609060101010101" pitchFamily="49" charset="-122"/>
                <a:ea typeface="仿宋" panose="02010609060101010101" pitchFamily="49" charset="-122"/>
                <a:cs typeface="Times New Roman" panose="02020603050405020304" pitchFamily="18" charset="0"/>
              </a:rPr>
              <a:t> </a:t>
            </a:r>
            <a:r>
              <a:rPr lang="en-US" altLang="zh-CN" sz="2800" b="1" i="0">
                <a:solidFill>
                  <a:schemeClr val="tx1"/>
                </a:solidFill>
                <a:latin typeface="仿宋" panose="02010609060101010101" pitchFamily="49" charset="-122"/>
                <a:ea typeface="仿宋" panose="02010609060101010101" pitchFamily="49" charset="-122"/>
                <a:cs typeface="Times New Roman" panose="02020603050405020304" pitchFamily="18" charset="0"/>
              </a:rPr>
              <a:t>(NH</a:t>
            </a:r>
            <a:r>
              <a:rPr lang="en-US" altLang="zh-CN" sz="2800" b="1" i="0" baseline="-25000">
                <a:solidFill>
                  <a:schemeClr val="tx1"/>
                </a:solidFill>
                <a:latin typeface="仿宋" panose="02010609060101010101" pitchFamily="49" charset="-122"/>
                <a:ea typeface="仿宋" panose="02010609060101010101" pitchFamily="49" charset="-122"/>
                <a:cs typeface="Times New Roman" panose="02020603050405020304" pitchFamily="18" charset="0"/>
              </a:rPr>
              <a:t>4</a:t>
            </a:r>
            <a:r>
              <a:rPr lang="en-US" altLang="zh-CN" sz="2800" b="1" i="0">
                <a:solidFill>
                  <a:schemeClr val="tx1"/>
                </a:solidFill>
                <a:latin typeface="仿宋" panose="02010609060101010101" pitchFamily="49" charset="-122"/>
                <a:ea typeface="仿宋" panose="02010609060101010101" pitchFamily="49" charset="-122"/>
                <a:cs typeface="Times New Roman" panose="02020603050405020304" pitchFamily="18" charset="0"/>
              </a:rPr>
              <a:t>)</a:t>
            </a:r>
            <a:r>
              <a:rPr lang="en-US" altLang="zh-CN" sz="2800" b="1" i="0" baseline="-25000">
                <a:solidFill>
                  <a:schemeClr val="tx1"/>
                </a:solidFill>
                <a:latin typeface="仿宋" panose="02010609060101010101" pitchFamily="49" charset="-122"/>
                <a:ea typeface="仿宋" panose="02010609060101010101" pitchFamily="49" charset="-122"/>
                <a:cs typeface="Times New Roman" panose="02020603050405020304" pitchFamily="18" charset="0"/>
              </a:rPr>
              <a:t>2</a:t>
            </a:r>
            <a:r>
              <a:rPr lang="en-US" altLang="zh-CN" sz="2800" b="1" i="0">
                <a:solidFill>
                  <a:schemeClr val="tx1"/>
                </a:solidFill>
                <a:latin typeface="仿宋" panose="02010609060101010101" pitchFamily="49" charset="-122"/>
                <a:ea typeface="仿宋" panose="02010609060101010101" pitchFamily="49" charset="-122"/>
                <a:cs typeface="Times New Roman" panose="02020603050405020304" pitchFamily="18" charset="0"/>
              </a:rPr>
              <a:t>SO</a:t>
            </a:r>
            <a:r>
              <a:rPr lang="en-US" altLang="zh-CN" sz="2800" b="1" i="0" baseline="-25000">
                <a:solidFill>
                  <a:schemeClr val="tx1"/>
                </a:solidFill>
                <a:latin typeface="仿宋" panose="02010609060101010101" pitchFamily="49" charset="-122"/>
                <a:ea typeface="仿宋" panose="02010609060101010101" pitchFamily="49" charset="-122"/>
                <a:cs typeface="Times New Roman" panose="02020603050405020304" pitchFamily="18" charset="0"/>
              </a:rPr>
              <a:t>4</a:t>
            </a:r>
            <a:r>
              <a:rPr lang="zh-CN" altLang="en-US" sz="2800" b="1">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i="0">
                <a:solidFill>
                  <a:schemeClr val="tx1"/>
                </a:solidFill>
                <a:latin typeface="仿宋" panose="02010609060101010101" pitchFamily="49" charset="-122"/>
                <a:ea typeface="仿宋" panose="02010609060101010101" pitchFamily="49" charset="-122"/>
                <a:cs typeface="Times New Roman" panose="02020603050405020304" pitchFamily="18" charset="0"/>
              </a:rPr>
              <a:t>NH</a:t>
            </a:r>
            <a:r>
              <a:rPr lang="en-US" altLang="zh-CN" sz="2800" b="1" i="0" baseline="-25000">
                <a:solidFill>
                  <a:schemeClr val="tx1"/>
                </a:solidFill>
                <a:latin typeface="仿宋" panose="02010609060101010101" pitchFamily="49" charset="-122"/>
                <a:ea typeface="仿宋" panose="02010609060101010101" pitchFamily="49" charset="-122"/>
                <a:cs typeface="Times New Roman" panose="02020603050405020304" pitchFamily="18" charset="0"/>
              </a:rPr>
              <a:t>4</a:t>
            </a:r>
            <a:r>
              <a:rPr lang="en-US" altLang="zh-CN" sz="2800" b="1" i="0">
                <a:solidFill>
                  <a:schemeClr val="tx1"/>
                </a:solidFill>
                <a:latin typeface="仿宋" panose="02010609060101010101" pitchFamily="49" charset="-122"/>
                <a:ea typeface="仿宋" panose="02010609060101010101" pitchFamily="49" charset="-122"/>
                <a:cs typeface="Times New Roman" panose="02020603050405020304" pitchFamily="18" charset="0"/>
              </a:rPr>
              <a:t>Cl</a:t>
            </a:r>
            <a:r>
              <a:rPr lang="zh-CN" altLang="en-US" sz="2800" b="1">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i="0">
                <a:solidFill>
                  <a:schemeClr val="tx1"/>
                </a:solidFill>
                <a:latin typeface="仿宋" panose="02010609060101010101" pitchFamily="49" charset="-122"/>
                <a:ea typeface="仿宋" panose="02010609060101010101" pitchFamily="49" charset="-122"/>
                <a:cs typeface="Times New Roman" panose="02020603050405020304" pitchFamily="18" charset="0"/>
              </a:rPr>
              <a:t>NH</a:t>
            </a:r>
            <a:r>
              <a:rPr lang="en-US" altLang="zh-CN" sz="2800" b="1" i="0" baseline="-25000">
                <a:solidFill>
                  <a:schemeClr val="tx1"/>
                </a:solidFill>
                <a:latin typeface="仿宋" panose="02010609060101010101" pitchFamily="49" charset="-122"/>
                <a:ea typeface="仿宋" panose="02010609060101010101" pitchFamily="49" charset="-122"/>
                <a:cs typeface="Times New Roman" panose="02020603050405020304" pitchFamily="18" charset="0"/>
              </a:rPr>
              <a:t>4</a:t>
            </a:r>
            <a:r>
              <a:rPr lang="en-US" altLang="zh-CN" sz="2800" b="1" i="0">
                <a:solidFill>
                  <a:schemeClr val="tx1"/>
                </a:solidFill>
                <a:latin typeface="仿宋" panose="02010609060101010101" pitchFamily="49" charset="-122"/>
                <a:ea typeface="仿宋" panose="02010609060101010101" pitchFamily="49" charset="-122"/>
                <a:cs typeface="Times New Roman" panose="02020603050405020304" pitchFamily="18" charset="0"/>
              </a:rPr>
              <a:t>NO</a:t>
            </a:r>
            <a:r>
              <a:rPr lang="en-US" altLang="zh-CN" sz="2800" b="1" i="0" baseline="-25000">
                <a:solidFill>
                  <a:schemeClr val="tx1"/>
                </a:solidFill>
                <a:latin typeface="仿宋" panose="02010609060101010101" pitchFamily="49" charset="-122"/>
                <a:ea typeface="仿宋" panose="02010609060101010101" pitchFamily="49" charset="-122"/>
                <a:cs typeface="Times New Roman" panose="02020603050405020304" pitchFamily="18" charset="0"/>
              </a:rPr>
              <a:t>3</a:t>
            </a:r>
            <a:r>
              <a:rPr lang="zh-CN" altLang="zh-CN" sz="2800" b="1" i="0">
                <a:solidFill>
                  <a:schemeClr val="tx1"/>
                </a:solidFill>
                <a:latin typeface="仿宋" panose="02010609060101010101" pitchFamily="49" charset="-122"/>
                <a:ea typeface="仿宋" panose="02010609060101010101" pitchFamily="49" charset="-122"/>
                <a:cs typeface="Times New Roman" panose="02020603050405020304" pitchFamily="18" charset="0"/>
              </a:rPr>
              <a:t>，设计实验进行鉴别。</a:t>
            </a:r>
            <a:endParaRPr lang="zh-CN" altLang="zh-CN" sz="2800" b="1" i="0">
              <a:solidFill>
                <a:schemeClr val="tx1"/>
              </a:solidFill>
              <a:latin typeface="仿宋" panose="02010609060101010101" pitchFamily="49" charset="-122"/>
              <a:ea typeface="仿宋" panose="02010609060101010101" pitchFamily="49" charset="-122"/>
              <a:cs typeface="Times New Roman" panose="02020603050405020304" pitchFamily="18" charset="0"/>
            </a:endParaRPr>
          </a:p>
        </p:txBody>
      </p:sp>
      <p:sp>
        <p:nvSpPr>
          <p:cNvPr id="11" name="矩形 10"/>
          <p:cNvSpPr/>
          <p:nvPr>
            <p:custDataLst>
              <p:tags r:id="rId4"/>
            </p:custDataLst>
          </p:nvPr>
        </p:nvSpPr>
        <p:spPr>
          <a:xfrm>
            <a:off x="494665" y="2652395"/>
            <a:ext cx="3696345" cy="523220"/>
          </a:xfrm>
          <a:prstGeom prst="rect">
            <a:avLst/>
          </a:prstGeom>
          <a:noFill/>
          <a:ln w="9525">
            <a:noFill/>
          </a:ln>
        </p:spPr>
        <p:txBody>
          <a:bodyPr wrap="square" anchor="t" anchorCtr="0">
            <a:spAutoFit/>
          </a:bodyPr>
          <a:lstStyle/>
          <a:p>
            <a:r>
              <a:rPr lang="en-US" altLang="zh-CN" sz="2800" b="1">
                <a:solidFill>
                  <a:schemeClr val="tx1">
                    <a:lumMod val="95000"/>
                    <a:lumOff val="5000"/>
                  </a:schemeClr>
                </a:solidFill>
                <a:latin typeface="仿宋" panose="02010609060101010101" pitchFamily="49" charset="-122"/>
                <a:ea typeface="仿宋" panose="02010609060101010101" pitchFamily="49" charset="-122"/>
              </a:rPr>
              <a:t>1.</a:t>
            </a:r>
            <a:r>
              <a:rPr lang="zh-CN" altLang="en-US" sz="2800" b="1">
                <a:solidFill>
                  <a:schemeClr val="tx1">
                    <a:lumMod val="95000"/>
                    <a:lumOff val="5000"/>
                  </a:schemeClr>
                </a:solidFill>
                <a:latin typeface="仿宋" panose="02010609060101010101" pitchFamily="49" charset="-122"/>
                <a:ea typeface="仿宋" panose="02010609060101010101" pitchFamily="49" charset="-122"/>
              </a:rPr>
              <a:t>观察：</a:t>
            </a:r>
            <a:r>
              <a:rPr lang="zh-CN" sz="2800" b="1">
                <a:gradFill>
                  <a:gsLst>
                    <a:gs pos="0">
                      <a:srgbClr val="E30000"/>
                    </a:gs>
                    <a:gs pos="100000">
                      <a:srgbClr val="760303"/>
                    </a:gs>
                  </a:gsLst>
                  <a:lin scaled="0"/>
                </a:gradFill>
                <a:latin typeface="仿宋" panose="02010609060101010101" pitchFamily="49" charset="-122"/>
                <a:ea typeface="仿宋" panose="02010609060101010101" pitchFamily="49" charset="-122"/>
              </a:rPr>
              <a:t>氨水</a:t>
            </a:r>
            <a:r>
              <a:rPr lang="zh-CN" sz="2800" b="1">
                <a:solidFill>
                  <a:schemeClr val="tx1">
                    <a:lumMod val="95000"/>
                    <a:lumOff val="5000"/>
                  </a:schemeClr>
                </a:solidFill>
                <a:latin typeface="仿宋" panose="02010609060101010101" pitchFamily="49" charset="-122"/>
                <a:ea typeface="仿宋" panose="02010609060101010101" pitchFamily="49" charset="-122"/>
              </a:rPr>
              <a:t>呈液</a:t>
            </a:r>
            <a:r>
              <a:rPr lang="zh-CN" sz="2800" b="1" smtClean="0">
                <a:solidFill>
                  <a:schemeClr val="tx1">
                    <a:lumMod val="95000"/>
                    <a:lumOff val="5000"/>
                  </a:schemeClr>
                </a:solidFill>
                <a:latin typeface="仿宋" panose="02010609060101010101" pitchFamily="49" charset="-122"/>
                <a:ea typeface="仿宋" panose="02010609060101010101" pitchFamily="49" charset="-122"/>
              </a:rPr>
              <a:t>态</a:t>
            </a:r>
            <a:endParaRPr lang="zh-CN" sz="2800" b="1">
              <a:gradFill>
                <a:gsLst>
                  <a:gs pos="0">
                    <a:srgbClr val="012D86"/>
                  </a:gs>
                  <a:gs pos="100000">
                    <a:srgbClr val="0E2557"/>
                  </a:gs>
                </a:gsLst>
                <a:lin scaled="0"/>
              </a:gradFill>
              <a:latin typeface="仿宋" panose="02010609060101010101" pitchFamily="49" charset="-122"/>
              <a:ea typeface="仿宋" panose="02010609060101010101" pitchFamily="49" charset="-122"/>
            </a:endParaRPr>
          </a:p>
        </p:txBody>
      </p:sp>
      <p:sp>
        <p:nvSpPr>
          <p:cNvPr id="12" name="文本框 1"/>
          <p:cNvSpPr txBox="1"/>
          <p:nvPr>
            <p:custDataLst>
              <p:tags r:id="rId5"/>
            </p:custDataLst>
          </p:nvPr>
        </p:nvSpPr>
        <p:spPr>
          <a:xfrm>
            <a:off x="494665" y="3571240"/>
            <a:ext cx="5596404" cy="523220"/>
          </a:xfrm>
          <a:prstGeom prst="rect">
            <a:avLst/>
          </a:prstGeom>
          <a:noFill/>
        </p:spPr>
        <p:txBody>
          <a:bodyPr wrap="none" rtlCol="0">
            <a:spAutoFit/>
          </a:bodyPr>
          <a:lstStyle/>
          <a:p>
            <a:pPr algn="l"/>
            <a:r>
              <a:rPr lang="en-US" altLang="zh-CN" sz="2800" b="1">
                <a:solidFill>
                  <a:schemeClr val="tx1">
                    <a:lumMod val="95000"/>
                    <a:lumOff val="5000"/>
                  </a:schemeClr>
                </a:solidFill>
                <a:latin typeface="仿宋" panose="02010609060101010101" pitchFamily="49" charset="-122"/>
                <a:ea typeface="仿宋" panose="02010609060101010101" pitchFamily="49" charset="-122"/>
                <a:sym typeface="+mn-ea"/>
              </a:rPr>
              <a:t>2.</a:t>
            </a:r>
            <a:r>
              <a:rPr lang="zh-CN" altLang="en-US" sz="2800" b="1">
                <a:solidFill>
                  <a:schemeClr val="tx1">
                    <a:lumMod val="95000"/>
                    <a:lumOff val="5000"/>
                  </a:schemeClr>
                </a:solidFill>
                <a:latin typeface="仿宋" panose="02010609060101010101" pitchFamily="49" charset="-122"/>
                <a:ea typeface="仿宋" panose="02010609060101010101" pitchFamily="49" charset="-122"/>
                <a:sym typeface="+mn-ea"/>
              </a:rPr>
              <a:t>闻气味：</a:t>
            </a:r>
            <a:r>
              <a:rPr lang="zh-CN" sz="2800" b="1">
                <a:gradFill>
                  <a:gsLst>
                    <a:gs pos="0">
                      <a:srgbClr val="E30000"/>
                    </a:gs>
                    <a:gs pos="100000">
                      <a:srgbClr val="760303"/>
                    </a:gs>
                  </a:gsLst>
                  <a:lin scaled="0"/>
                </a:gradFill>
                <a:latin typeface="仿宋" panose="02010609060101010101" pitchFamily="49" charset="-122"/>
                <a:ea typeface="仿宋" panose="02010609060101010101" pitchFamily="49" charset="-122"/>
                <a:sym typeface="+mn-ea"/>
              </a:rPr>
              <a:t>碳酸氢铵</a:t>
            </a:r>
            <a:r>
              <a:rPr lang="zh-CN" sz="2800" b="1">
                <a:solidFill>
                  <a:schemeClr val="tx1">
                    <a:lumMod val="95000"/>
                    <a:lumOff val="5000"/>
                  </a:schemeClr>
                </a:solidFill>
                <a:latin typeface="仿宋" panose="02010609060101010101" pitchFamily="49" charset="-122"/>
                <a:ea typeface="仿宋" panose="02010609060101010101" pitchFamily="49" charset="-122"/>
                <a:sym typeface="+mn-ea"/>
              </a:rPr>
              <a:t>有强烈的氨味</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13" name="文本框 4"/>
          <p:cNvSpPr txBox="1"/>
          <p:nvPr>
            <p:custDataLst>
              <p:tags r:id="rId6"/>
            </p:custDataLst>
          </p:nvPr>
        </p:nvSpPr>
        <p:spPr>
          <a:xfrm>
            <a:off x="838298" y="4419574"/>
            <a:ext cx="6091732" cy="1284006"/>
          </a:xfrm>
          <a:prstGeom prst="rect">
            <a:avLst/>
          </a:prstGeom>
          <a:noFill/>
          <a:ln>
            <a:solidFill>
              <a:schemeClr val="accent1"/>
            </a:solidFill>
            <a:prstDash val="dash"/>
          </a:ln>
        </p:spPr>
        <p:txBody>
          <a:bodyPr wrap="none" rtlCol="0" anchor="t">
            <a:spAutoFit/>
          </a:bodyPr>
          <a:lstStyle/>
          <a:p>
            <a:pPr>
              <a:lnSpc>
                <a:spcPct val="150000"/>
              </a:lnSpc>
            </a:pP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CO(NH</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2</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2 </a:t>
            </a:r>
            <a:r>
              <a:rPr lang="zh-CN" altLang="en-US" sz="2800" b="1">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 </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(NH</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4</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2</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SO</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4</a:t>
            </a:r>
            <a:r>
              <a:rPr lang="zh-CN" altLang="en-US" sz="2800" b="1">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NH</a:t>
            </a:r>
            <a:r>
              <a:rPr lang="en-US"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4</a:t>
            </a:r>
            <a:r>
              <a:rPr lang="en-US" altLang="zh-CN" sz="2800" b="1">
                <a:latin typeface="仿宋" panose="02010609060101010101" pitchFamily="49" charset="-122"/>
                <a:ea typeface="仿宋" panose="02010609060101010101" pitchFamily="49" charset="-122"/>
                <a:cs typeface="Times New Roman" panose="02020603050405020304" pitchFamily="18" charset="0"/>
                <a:sym typeface="+mn-ea"/>
              </a:rPr>
              <a:t>Cl</a:t>
            </a:r>
            <a:r>
              <a:rPr lang="zh-CN" altLang="en-US" sz="2800" b="1">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smtClean="0">
                <a:latin typeface="仿宋" panose="02010609060101010101" pitchFamily="49" charset="-122"/>
                <a:ea typeface="仿宋" panose="02010609060101010101" pitchFamily="49" charset="-122"/>
                <a:cs typeface="Times New Roman" panose="02020603050405020304" pitchFamily="18" charset="0"/>
                <a:sym typeface="+mn-ea"/>
              </a:rPr>
              <a:t>NH</a:t>
            </a:r>
            <a:r>
              <a:rPr lang="en-US" altLang="zh-CN" sz="2800" b="1" baseline="-25000" smtClean="0">
                <a:latin typeface="仿宋" panose="02010609060101010101" pitchFamily="49" charset="-122"/>
                <a:ea typeface="仿宋" panose="02010609060101010101" pitchFamily="49" charset="-122"/>
                <a:cs typeface="Times New Roman" panose="02020603050405020304" pitchFamily="18" charset="0"/>
                <a:sym typeface="+mn-ea"/>
              </a:rPr>
              <a:t>4</a:t>
            </a:r>
            <a:r>
              <a:rPr lang="en-US" altLang="zh-CN" sz="2800" b="1" smtClean="0">
                <a:latin typeface="仿宋" panose="02010609060101010101" pitchFamily="49" charset="-122"/>
                <a:ea typeface="仿宋" panose="02010609060101010101" pitchFamily="49" charset="-122"/>
                <a:cs typeface="Times New Roman" panose="02020603050405020304" pitchFamily="18" charset="0"/>
                <a:sym typeface="+mn-ea"/>
              </a:rPr>
              <a:t>NO</a:t>
            </a:r>
            <a:r>
              <a:rPr lang="en-US" altLang="zh-CN" sz="2800" b="1" baseline="-25000" smtClean="0">
                <a:latin typeface="仿宋" panose="02010609060101010101" pitchFamily="49" charset="-122"/>
                <a:ea typeface="仿宋" panose="02010609060101010101" pitchFamily="49" charset="-122"/>
                <a:cs typeface="Times New Roman" panose="02020603050405020304" pitchFamily="18" charset="0"/>
                <a:sym typeface="+mn-ea"/>
              </a:rPr>
              <a:t>3</a:t>
            </a:r>
            <a:endParaRPr lang="en-US" altLang="zh-CN" sz="2800" b="1" baseline="-25000" smtClean="0">
              <a:latin typeface="仿宋" panose="02010609060101010101" pitchFamily="49" charset="-122"/>
              <a:ea typeface="仿宋" panose="02010609060101010101" pitchFamily="49" charset="-122"/>
              <a:cs typeface="Times New Roman" panose="02020603050405020304" pitchFamily="18" charset="0"/>
              <a:sym typeface="+mn-ea"/>
            </a:endParaRPr>
          </a:p>
          <a:p>
            <a:pPr>
              <a:lnSpc>
                <a:spcPct val="150000"/>
              </a:lnSpc>
            </a:pPr>
            <a:r>
              <a:rPr lang="zh-CN" altLang="en-US" sz="2800" b="1" smtClean="0">
                <a:latin typeface="仿宋" panose="02010609060101010101" pitchFamily="49" charset="-122"/>
                <a:ea typeface="仿宋" panose="02010609060101010101" pitchFamily="49" charset="-122"/>
                <a:cs typeface="Times New Roman" panose="02020603050405020304" pitchFamily="18" charset="0"/>
                <a:sym typeface="+mn-ea"/>
              </a:rPr>
              <a:t>为</a:t>
            </a:r>
            <a:r>
              <a:rPr lang="zh-CN" altLang="en-US" sz="2800" b="1">
                <a:latin typeface="仿宋" panose="02010609060101010101" pitchFamily="49" charset="-122"/>
                <a:ea typeface="仿宋" panose="02010609060101010101" pitchFamily="49" charset="-122"/>
                <a:cs typeface="Times New Roman" panose="02020603050405020304" pitchFamily="18" charset="0"/>
                <a:sym typeface="+mn-ea"/>
              </a:rPr>
              <a:t>能溶于水的白色固体</a:t>
            </a:r>
            <a:endParaRPr lang="zh-CN" altLang="en-US" sz="2800" b="1">
              <a:latin typeface="仿宋" panose="02010609060101010101" pitchFamily="49" charset="-122"/>
              <a:ea typeface="仿宋" panose="02010609060101010101" pitchFamily="49" charset="-122"/>
              <a:cs typeface="Times New Roman" panose="02020603050405020304" pitchFamily="18" charset="0"/>
              <a:sym typeface="+mn-ea"/>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60418" name="Rectangle 2"/>
          <p:cNvSpPr>
            <a:spLocks noChangeArrowheads="1"/>
          </p:cNvSpPr>
          <p:nvPr>
            <p:custDataLst>
              <p:tags r:id="rId3"/>
            </p:custDataLst>
          </p:nvPr>
        </p:nvSpPr>
        <p:spPr bwMode="auto">
          <a:xfrm>
            <a:off x="4660893" y="188913"/>
            <a:ext cx="1358869" cy="647700"/>
          </a:xfrm>
          <a:prstGeom prst="rect">
            <a:avLst/>
          </a:prstGeom>
          <a:noFill/>
          <a:ln w="31750">
            <a:solidFill>
              <a:schemeClr val="tx1"/>
            </a:solidFill>
            <a:miter lim="800000"/>
          </a:ln>
        </p:spPr>
        <p:txBody>
          <a:bodyPr/>
          <a:lstStyle/>
          <a:p>
            <a:pPr algn="ctr" eaLnBrk="0" hangingPunct="0">
              <a:buFontTx/>
              <a:buNone/>
            </a:pPr>
            <a:r>
              <a:rPr lang="zh-CN" altLang="en-US" sz="2800" b="1">
                <a:solidFill>
                  <a:schemeClr val="tx1">
                    <a:lumMod val="95000"/>
                    <a:lumOff val="5000"/>
                  </a:schemeClr>
                </a:solidFill>
                <a:latin typeface="仿宋" panose="02010609060101010101" pitchFamily="49" charset="-122"/>
                <a:ea typeface="仿宋" panose="02010609060101010101" pitchFamily="49" charset="-122"/>
              </a:rPr>
              <a:t>氮 </a:t>
            </a:r>
            <a:r>
              <a:rPr lang="zh-CN" altLang="en-US" sz="2800" b="1" smtClean="0">
                <a:solidFill>
                  <a:schemeClr val="tx1">
                    <a:lumMod val="95000"/>
                    <a:lumOff val="5000"/>
                  </a:schemeClr>
                </a:solidFill>
                <a:latin typeface="仿宋" panose="02010609060101010101" pitchFamily="49" charset="-122"/>
                <a:ea typeface="仿宋" panose="02010609060101010101" pitchFamily="49" charset="-122"/>
              </a:rPr>
              <a:t>肥</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19" name="Rectangle 3"/>
          <p:cNvSpPr>
            <a:spLocks noChangeArrowheads="1"/>
          </p:cNvSpPr>
          <p:nvPr>
            <p:custDataLst>
              <p:tags r:id="rId4"/>
            </p:custDataLst>
          </p:nvPr>
        </p:nvSpPr>
        <p:spPr bwMode="auto">
          <a:xfrm>
            <a:off x="7019925" y="1916113"/>
            <a:ext cx="1057275" cy="576262"/>
          </a:xfrm>
          <a:prstGeom prst="rect">
            <a:avLst/>
          </a:prstGeom>
          <a:noFill/>
          <a:ln w="31750">
            <a:solidFill>
              <a:schemeClr val="tx1"/>
            </a:solidFill>
            <a:miter lim="800000"/>
          </a:ln>
        </p:spPr>
        <p:txBody>
          <a:bodyPr/>
          <a:lstStyle/>
          <a:p>
            <a:pPr algn="ctr" eaLnBrk="0" hangingPunct="0">
              <a:buFontTx/>
              <a:buNone/>
            </a:pPr>
            <a:r>
              <a:rPr lang="zh-CN" altLang="en-US" sz="2800" b="1">
                <a:solidFill>
                  <a:schemeClr val="tx1">
                    <a:lumMod val="95000"/>
                    <a:lumOff val="5000"/>
                  </a:schemeClr>
                </a:solidFill>
                <a:latin typeface="仿宋" panose="02010609060101010101" pitchFamily="49" charset="-122"/>
                <a:ea typeface="仿宋" panose="02010609060101010101" pitchFamily="49" charset="-122"/>
              </a:rPr>
              <a:t>尿素</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20" name="Rectangle 4"/>
          <p:cNvSpPr>
            <a:spLocks noChangeArrowheads="1"/>
          </p:cNvSpPr>
          <p:nvPr>
            <p:custDataLst>
              <p:tags r:id="rId5"/>
            </p:custDataLst>
          </p:nvPr>
        </p:nvSpPr>
        <p:spPr bwMode="auto">
          <a:xfrm>
            <a:off x="395288" y="1916113"/>
            <a:ext cx="4938712" cy="574675"/>
          </a:xfrm>
          <a:prstGeom prst="rect">
            <a:avLst/>
          </a:prstGeom>
          <a:noFill/>
          <a:ln w="31750">
            <a:solidFill>
              <a:schemeClr val="tx1"/>
            </a:solidFill>
            <a:miter lim="800000"/>
          </a:ln>
        </p:spPr>
        <p:txBody>
          <a:bodyPr/>
          <a:lstStyle/>
          <a:p>
            <a:pPr algn="ctr" eaLnBrk="0" hangingPunct="0">
              <a:buFontTx/>
              <a:buNone/>
            </a:pPr>
            <a:r>
              <a:rPr lang="en-US" altLang="zh-CN" sz="2800" b="1">
                <a:solidFill>
                  <a:schemeClr val="tx1">
                    <a:lumMod val="95000"/>
                    <a:lumOff val="5000"/>
                  </a:schemeClr>
                </a:solidFill>
                <a:latin typeface="仿宋" panose="02010609060101010101" pitchFamily="49" charset="-122"/>
                <a:ea typeface="仿宋" panose="02010609060101010101" pitchFamily="49" charset="-122"/>
              </a:rPr>
              <a:t>(NH</a:t>
            </a:r>
            <a:r>
              <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rPr>
              <a:t>4</a:t>
            </a:r>
            <a:r>
              <a:rPr lang="en-US" altLang="zh-CN" sz="2800" b="1">
                <a:solidFill>
                  <a:schemeClr val="tx1">
                    <a:lumMod val="95000"/>
                    <a:lumOff val="5000"/>
                  </a:schemeClr>
                </a:solidFill>
                <a:latin typeface="仿宋" panose="02010609060101010101" pitchFamily="49" charset="-122"/>
                <a:ea typeface="仿宋" panose="02010609060101010101" pitchFamily="49" charset="-122"/>
              </a:rPr>
              <a:t>)</a:t>
            </a:r>
            <a:r>
              <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rPr>
              <a:t>2</a:t>
            </a:r>
            <a:r>
              <a:rPr lang="en-US" altLang="zh-CN" sz="2800" b="1">
                <a:solidFill>
                  <a:schemeClr val="tx1">
                    <a:lumMod val="95000"/>
                    <a:lumOff val="5000"/>
                  </a:schemeClr>
                </a:solidFill>
                <a:latin typeface="仿宋" panose="02010609060101010101" pitchFamily="49" charset="-122"/>
                <a:ea typeface="仿宋" panose="02010609060101010101" pitchFamily="49" charset="-122"/>
              </a:rPr>
              <a:t>SO</a:t>
            </a:r>
            <a:r>
              <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rPr>
              <a:t>4</a:t>
            </a:r>
            <a:r>
              <a:rPr lang="zh-CN" altLang="en-US" sz="2800" b="1">
                <a:solidFill>
                  <a:schemeClr val="tx1">
                    <a:lumMod val="95000"/>
                    <a:lumOff val="5000"/>
                  </a:schemeClr>
                </a:solidFill>
                <a:latin typeface="仿宋" panose="02010609060101010101" pitchFamily="49" charset="-122"/>
                <a:ea typeface="仿宋" panose="02010609060101010101" pitchFamily="49" charset="-122"/>
              </a:rPr>
              <a:t>、</a:t>
            </a:r>
            <a:r>
              <a:rPr lang="en-US" altLang="zh-CN" sz="2800" b="1">
                <a:solidFill>
                  <a:schemeClr val="tx1">
                    <a:lumMod val="95000"/>
                    <a:lumOff val="5000"/>
                  </a:schemeClr>
                </a:solidFill>
                <a:latin typeface="仿宋" panose="02010609060101010101" pitchFamily="49" charset="-122"/>
                <a:ea typeface="仿宋" panose="02010609060101010101" pitchFamily="49" charset="-122"/>
              </a:rPr>
              <a:t>NH</a:t>
            </a:r>
            <a:r>
              <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rPr>
              <a:t>4</a:t>
            </a:r>
            <a:r>
              <a:rPr lang="en-US" altLang="zh-CN" sz="2800" b="1">
                <a:solidFill>
                  <a:schemeClr val="tx1">
                    <a:lumMod val="95000"/>
                    <a:lumOff val="5000"/>
                  </a:schemeClr>
                </a:solidFill>
                <a:latin typeface="仿宋" panose="02010609060101010101" pitchFamily="49" charset="-122"/>
                <a:ea typeface="仿宋" panose="02010609060101010101" pitchFamily="49" charset="-122"/>
              </a:rPr>
              <a:t>Cl</a:t>
            </a:r>
            <a:r>
              <a:rPr lang="zh-CN" altLang="en-US" sz="2800" b="1">
                <a:solidFill>
                  <a:schemeClr val="tx1">
                    <a:lumMod val="95000"/>
                    <a:lumOff val="5000"/>
                  </a:schemeClr>
                </a:solidFill>
                <a:latin typeface="仿宋" panose="02010609060101010101" pitchFamily="49" charset="-122"/>
                <a:ea typeface="仿宋" panose="02010609060101010101" pitchFamily="49" charset="-122"/>
              </a:rPr>
              <a:t>、</a:t>
            </a:r>
            <a:r>
              <a:rPr lang="en-US" altLang="zh-CN" sz="2800" b="1">
                <a:solidFill>
                  <a:schemeClr val="tx1">
                    <a:lumMod val="95000"/>
                    <a:lumOff val="5000"/>
                  </a:schemeClr>
                </a:solidFill>
                <a:latin typeface="仿宋" panose="02010609060101010101" pitchFamily="49" charset="-122"/>
                <a:ea typeface="仿宋" panose="02010609060101010101" pitchFamily="49" charset="-122"/>
              </a:rPr>
              <a:t>NH</a:t>
            </a:r>
            <a:r>
              <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rPr>
              <a:t>4</a:t>
            </a:r>
            <a:r>
              <a:rPr lang="en-US" altLang="zh-CN" sz="2800" b="1">
                <a:solidFill>
                  <a:schemeClr val="tx1">
                    <a:lumMod val="95000"/>
                    <a:lumOff val="5000"/>
                  </a:schemeClr>
                </a:solidFill>
                <a:latin typeface="仿宋" panose="02010609060101010101" pitchFamily="49" charset="-122"/>
                <a:ea typeface="仿宋" panose="02010609060101010101" pitchFamily="49" charset="-122"/>
              </a:rPr>
              <a:t>NO</a:t>
            </a:r>
            <a:r>
              <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rPr>
              <a:t>3</a:t>
            </a:r>
            <a:endPar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21" name="Rectangle 5"/>
          <p:cNvSpPr>
            <a:spLocks noChangeArrowheads="1"/>
          </p:cNvSpPr>
          <p:nvPr>
            <p:custDataLst>
              <p:tags r:id="rId6"/>
            </p:custDataLst>
          </p:nvPr>
        </p:nvSpPr>
        <p:spPr bwMode="auto">
          <a:xfrm>
            <a:off x="838298" y="3933825"/>
            <a:ext cx="1828702" cy="561947"/>
          </a:xfrm>
          <a:prstGeom prst="rect">
            <a:avLst/>
          </a:prstGeom>
          <a:noFill/>
          <a:ln w="31750">
            <a:solidFill>
              <a:schemeClr val="tx1"/>
            </a:solidFill>
            <a:miter lim="800000"/>
          </a:ln>
        </p:spPr>
        <p:txBody>
          <a:bodyPr/>
          <a:lstStyle/>
          <a:p>
            <a:pPr algn="ctr" eaLnBrk="0" hangingPunct="0">
              <a:buFontTx/>
              <a:buNone/>
            </a:pPr>
            <a:r>
              <a:rPr lang="en-US" altLang="zh-CN" sz="2800" b="1">
                <a:solidFill>
                  <a:schemeClr val="tx1">
                    <a:lumMod val="95000"/>
                    <a:lumOff val="5000"/>
                  </a:schemeClr>
                </a:solidFill>
                <a:latin typeface="仿宋" panose="02010609060101010101" pitchFamily="49" charset="-122"/>
                <a:ea typeface="仿宋" panose="02010609060101010101" pitchFamily="49" charset="-122"/>
              </a:rPr>
              <a:t>(NH</a:t>
            </a:r>
            <a:r>
              <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rPr>
              <a:t>4</a:t>
            </a:r>
            <a:r>
              <a:rPr lang="en-US" altLang="zh-CN" sz="2800" b="1">
                <a:solidFill>
                  <a:schemeClr val="tx1">
                    <a:lumMod val="95000"/>
                    <a:lumOff val="5000"/>
                  </a:schemeClr>
                </a:solidFill>
                <a:latin typeface="仿宋" panose="02010609060101010101" pitchFamily="49" charset="-122"/>
                <a:ea typeface="仿宋" panose="02010609060101010101" pitchFamily="49" charset="-122"/>
              </a:rPr>
              <a:t>)</a:t>
            </a:r>
            <a:r>
              <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rPr>
              <a:t>2</a:t>
            </a:r>
            <a:r>
              <a:rPr lang="en-US" altLang="zh-CN" sz="2800" b="1">
                <a:solidFill>
                  <a:schemeClr val="tx1">
                    <a:lumMod val="95000"/>
                    <a:lumOff val="5000"/>
                  </a:schemeClr>
                </a:solidFill>
                <a:latin typeface="仿宋" panose="02010609060101010101" pitchFamily="49" charset="-122"/>
                <a:ea typeface="仿宋" panose="02010609060101010101" pitchFamily="49" charset="-122"/>
              </a:rPr>
              <a:t>SO</a:t>
            </a:r>
            <a:r>
              <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rPr>
              <a:t>4</a:t>
            </a:r>
            <a:endPar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22" name="Rectangle 6"/>
          <p:cNvSpPr>
            <a:spLocks noChangeArrowheads="1"/>
          </p:cNvSpPr>
          <p:nvPr>
            <p:custDataLst>
              <p:tags r:id="rId7"/>
            </p:custDataLst>
          </p:nvPr>
        </p:nvSpPr>
        <p:spPr bwMode="auto">
          <a:xfrm>
            <a:off x="3276600" y="3860800"/>
            <a:ext cx="2819360" cy="558774"/>
          </a:xfrm>
          <a:prstGeom prst="rect">
            <a:avLst/>
          </a:prstGeom>
          <a:noFill/>
          <a:ln w="31750">
            <a:solidFill>
              <a:schemeClr val="tx1"/>
            </a:solidFill>
            <a:miter lim="800000"/>
          </a:ln>
        </p:spPr>
        <p:txBody>
          <a:bodyPr/>
          <a:lstStyle/>
          <a:p>
            <a:pPr algn="ctr" eaLnBrk="0" hangingPunct="0">
              <a:buFontTx/>
              <a:buNone/>
            </a:pPr>
            <a:r>
              <a:rPr lang="en-US" altLang="zh-CN" sz="2800" b="1">
                <a:solidFill>
                  <a:schemeClr val="tx1">
                    <a:lumMod val="95000"/>
                    <a:lumOff val="5000"/>
                  </a:schemeClr>
                </a:solidFill>
                <a:latin typeface="仿宋" panose="02010609060101010101" pitchFamily="49" charset="-122"/>
                <a:ea typeface="仿宋" panose="02010609060101010101" pitchFamily="49" charset="-122"/>
              </a:rPr>
              <a:t>NH</a:t>
            </a:r>
            <a:r>
              <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rPr>
              <a:t>4</a:t>
            </a:r>
            <a:r>
              <a:rPr lang="en-US" altLang="zh-CN" sz="2800" b="1">
                <a:solidFill>
                  <a:schemeClr val="tx1">
                    <a:lumMod val="95000"/>
                    <a:lumOff val="5000"/>
                  </a:schemeClr>
                </a:solidFill>
                <a:latin typeface="仿宋" panose="02010609060101010101" pitchFamily="49" charset="-122"/>
                <a:ea typeface="仿宋" panose="02010609060101010101" pitchFamily="49" charset="-122"/>
              </a:rPr>
              <a:t>Cl</a:t>
            </a:r>
            <a:r>
              <a:rPr lang="zh-CN" altLang="en-US" sz="2800" b="1">
                <a:solidFill>
                  <a:schemeClr val="tx1">
                    <a:lumMod val="95000"/>
                    <a:lumOff val="5000"/>
                  </a:schemeClr>
                </a:solidFill>
                <a:latin typeface="仿宋" panose="02010609060101010101" pitchFamily="49" charset="-122"/>
                <a:ea typeface="仿宋" panose="02010609060101010101" pitchFamily="49" charset="-122"/>
              </a:rPr>
              <a:t>、</a:t>
            </a:r>
            <a:r>
              <a:rPr lang="en-US" altLang="zh-CN" sz="2800" b="1">
                <a:solidFill>
                  <a:schemeClr val="tx1">
                    <a:lumMod val="95000"/>
                    <a:lumOff val="5000"/>
                  </a:schemeClr>
                </a:solidFill>
                <a:latin typeface="仿宋" panose="02010609060101010101" pitchFamily="49" charset="-122"/>
                <a:ea typeface="仿宋" panose="02010609060101010101" pitchFamily="49" charset="-122"/>
              </a:rPr>
              <a:t>NH</a:t>
            </a:r>
            <a:r>
              <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rPr>
              <a:t>4</a:t>
            </a:r>
            <a:r>
              <a:rPr lang="en-US" altLang="zh-CN" sz="2800" b="1">
                <a:solidFill>
                  <a:schemeClr val="tx1">
                    <a:lumMod val="95000"/>
                    <a:lumOff val="5000"/>
                  </a:schemeClr>
                </a:solidFill>
                <a:latin typeface="仿宋" panose="02010609060101010101" pitchFamily="49" charset="-122"/>
                <a:ea typeface="仿宋" panose="02010609060101010101" pitchFamily="49" charset="-122"/>
              </a:rPr>
              <a:t>NO</a:t>
            </a:r>
            <a:r>
              <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rPr>
              <a:t>3</a:t>
            </a:r>
            <a:endPar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23" name="Rectangle 7"/>
          <p:cNvSpPr>
            <a:spLocks noChangeArrowheads="1"/>
          </p:cNvSpPr>
          <p:nvPr>
            <p:custDataLst>
              <p:tags r:id="rId8"/>
            </p:custDataLst>
          </p:nvPr>
        </p:nvSpPr>
        <p:spPr bwMode="auto">
          <a:xfrm>
            <a:off x="5148263" y="765175"/>
            <a:ext cx="1090612" cy="598488"/>
          </a:xfrm>
          <a:prstGeom prst="rect">
            <a:avLst/>
          </a:prstGeom>
          <a:noFill/>
          <a:ln w="9525">
            <a:noFill/>
            <a:miter lim="800000"/>
          </a:ln>
        </p:spPr>
        <p:txBody>
          <a:bodyPr/>
          <a:lstStyle/>
          <a:p>
            <a:pPr algn="ctr" eaLnBrk="0" hangingPunct="0">
              <a:buFontTx/>
              <a:buNone/>
            </a:pPr>
            <a:r>
              <a:rPr lang="zh-CN" altLang="en-US" sz="2800" b="1">
                <a:solidFill>
                  <a:schemeClr val="tx1">
                    <a:lumMod val="95000"/>
                    <a:lumOff val="5000"/>
                  </a:schemeClr>
                </a:solidFill>
                <a:latin typeface="仿宋" panose="02010609060101010101" pitchFamily="49" charset="-122"/>
                <a:ea typeface="仿宋" panose="02010609060101010101" pitchFamily="49" charset="-122"/>
              </a:rPr>
              <a:t>加碱</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24" name="Line 8"/>
          <p:cNvSpPr>
            <a:spLocks noChangeShapeType="1"/>
          </p:cNvSpPr>
          <p:nvPr>
            <p:custDataLst>
              <p:tags r:id="rId9"/>
            </p:custDataLst>
          </p:nvPr>
        </p:nvSpPr>
        <p:spPr bwMode="auto">
          <a:xfrm flipH="1">
            <a:off x="5219700" y="836613"/>
            <a:ext cx="0" cy="541337"/>
          </a:xfrm>
          <a:prstGeom prst="line">
            <a:avLst/>
          </a:prstGeom>
          <a:noFill/>
          <a:ln w="31750">
            <a:solidFill>
              <a:srgbClr val="3333FF"/>
            </a:solidFill>
            <a:round/>
          </a:ln>
        </p:spPr>
        <p:txBody>
          <a:bodyPr/>
          <a:lstStyle/>
          <a:p>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25" name="Line 9"/>
          <p:cNvSpPr>
            <a:spLocks noChangeShapeType="1"/>
          </p:cNvSpPr>
          <p:nvPr>
            <p:custDataLst>
              <p:tags r:id="rId10"/>
            </p:custDataLst>
          </p:nvPr>
        </p:nvSpPr>
        <p:spPr bwMode="auto">
          <a:xfrm>
            <a:off x="2987675" y="1412875"/>
            <a:ext cx="4572000" cy="0"/>
          </a:xfrm>
          <a:prstGeom prst="line">
            <a:avLst/>
          </a:prstGeom>
          <a:noFill/>
          <a:ln w="31750">
            <a:solidFill>
              <a:srgbClr val="3333FF"/>
            </a:solidFill>
            <a:round/>
          </a:ln>
        </p:spPr>
        <p:txBody>
          <a:bodyPr/>
          <a:lstStyle/>
          <a:p>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26" name="Line 10"/>
          <p:cNvSpPr>
            <a:spLocks noChangeShapeType="1"/>
          </p:cNvSpPr>
          <p:nvPr>
            <p:custDataLst>
              <p:tags r:id="rId11"/>
            </p:custDataLst>
          </p:nvPr>
        </p:nvSpPr>
        <p:spPr bwMode="auto">
          <a:xfrm flipH="1">
            <a:off x="7596188" y="1412875"/>
            <a:ext cx="0" cy="503238"/>
          </a:xfrm>
          <a:prstGeom prst="line">
            <a:avLst/>
          </a:prstGeom>
          <a:noFill/>
          <a:ln w="31750">
            <a:solidFill>
              <a:srgbClr val="00FF00"/>
            </a:solidFill>
            <a:round/>
            <a:tailEnd type="arrow" w="med" len="med"/>
          </a:ln>
        </p:spPr>
        <p:txBody>
          <a:bodyPr/>
          <a:lstStyle/>
          <a:p>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27" name="Rectangle 11"/>
          <p:cNvSpPr>
            <a:spLocks noChangeArrowheads="1"/>
          </p:cNvSpPr>
          <p:nvPr>
            <p:custDataLst>
              <p:tags r:id="rId12"/>
            </p:custDataLst>
          </p:nvPr>
        </p:nvSpPr>
        <p:spPr bwMode="auto">
          <a:xfrm>
            <a:off x="1403350" y="1196975"/>
            <a:ext cx="1677988" cy="512763"/>
          </a:xfrm>
          <a:prstGeom prst="rect">
            <a:avLst/>
          </a:prstGeom>
          <a:noFill/>
          <a:ln w="9525">
            <a:noFill/>
            <a:miter lim="800000"/>
          </a:ln>
        </p:spPr>
        <p:txBody>
          <a:bodyPr/>
          <a:lstStyle/>
          <a:p>
            <a:pPr algn="ctr" eaLnBrk="0" hangingPunct="0">
              <a:buFontTx/>
              <a:buNone/>
            </a:pPr>
            <a:r>
              <a:rPr lang="zh-CN" altLang="en-US" sz="2800" b="1">
                <a:solidFill>
                  <a:schemeClr val="tx1">
                    <a:lumMod val="95000"/>
                    <a:lumOff val="5000"/>
                  </a:schemeClr>
                </a:solidFill>
                <a:latin typeface="仿宋" panose="02010609060101010101" pitchFamily="49" charset="-122"/>
                <a:ea typeface="仿宋" panose="02010609060101010101" pitchFamily="49" charset="-122"/>
              </a:rPr>
              <a:t>有氨味</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28" name="Rectangle 12"/>
          <p:cNvSpPr>
            <a:spLocks noChangeArrowheads="1"/>
          </p:cNvSpPr>
          <p:nvPr>
            <p:custDataLst>
              <p:tags r:id="rId13"/>
            </p:custDataLst>
          </p:nvPr>
        </p:nvSpPr>
        <p:spPr bwMode="auto">
          <a:xfrm>
            <a:off x="900113" y="2492375"/>
            <a:ext cx="3529012" cy="512763"/>
          </a:xfrm>
          <a:prstGeom prst="rect">
            <a:avLst/>
          </a:prstGeom>
          <a:noFill/>
          <a:ln w="9525">
            <a:noFill/>
            <a:miter lim="800000"/>
          </a:ln>
        </p:spPr>
        <p:txBody>
          <a:bodyPr/>
          <a:lstStyle/>
          <a:p>
            <a:pPr algn="ctr" eaLnBrk="0" hangingPunct="0">
              <a:buFontTx/>
              <a:buNone/>
            </a:pPr>
            <a:r>
              <a:rPr lang="zh-CN" altLang="en-US" sz="2800" b="1">
                <a:solidFill>
                  <a:schemeClr val="tx1">
                    <a:lumMod val="95000"/>
                    <a:lumOff val="5000"/>
                  </a:schemeClr>
                </a:solidFill>
                <a:latin typeface="仿宋" panose="02010609060101010101" pitchFamily="49" charset="-122"/>
                <a:ea typeface="仿宋" panose="02010609060101010101" pitchFamily="49" charset="-122"/>
              </a:rPr>
              <a:t>加硝酸钡   溶液</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29" name="Line 13"/>
          <p:cNvSpPr>
            <a:spLocks noChangeShapeType="1"/>
          </p:cNvSpPr>
          <p:nvPr>
            <p:custDataLst>
              <p:tags r:id="rId14"/>
            </p:custDataLst>
          </p:nvPr>
        </p:nvSpPr>
        <p:spPr bwMode="auto">
          <a:xfrm flipH="1">
            <a:off x="2987675" y="2492375"/>
            <a:ext cx="0" cy="720725"/>
          </a:xfrm>
          <a:prstGeom prst="line">
            <a:avLst/>
          </a:prstGeom>
          <a:noFill/>
          <a:ln w="31750">
            <a:solidFill>
              <a:srgbClr val="3333FF"/>
            </a:solidFill>
            <a:round/>
          </a:ln>
        </p:spPr>
        <p:txBody>
          <a:bodyPr/>
          <a:lstStyle/>
          <a:p>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30" name="Line 14"/>
          <p:cNvSpPr>
            <a:spLocks noChangeShapeType="1"/>
          </p:cNvSpPr>
          <p:nvPr>
            <p:custDataLst>
              <p:tags r:id="rId15"/>
            </p:custDataLst>
          </p:nvPr>
        </p:nvSpPr>
        <p:spPr bwMode="auto">
          <a:xfrm flipV="1">
            <a:off x="2339975" y="3213100"/>
            <a:ext cx="2592388" cy="0"/>
          </a:xfrm>
          <a:prstGeom prst="line">
            <a:avLst/>
          </a:prstGeom>
          <a:noFill/>
          <a:ln w="31750">
            <a:solidFill>
              <a:srgbClr val="3333FF"/>
            </a:solidFill>
            <a:round/>
          </a:ln>
        </p:spPr>
        <p:txBody>
          <a:bodyPr/>
          <a:lstStyle/>
          <a:p>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31" name="Rectangle 15"/>
          <p:cNvSpPr>
            <a:spLocks noChangeArrowheads="1"/>
          </p:cNvSpPr>
          <p:nvPr>
            <p:custDataLst>
              <p:tags r:id="rId16"/>
            </p:custDataLst>
          </p:nvPr>
        </p:nvSpPr>
        <p:spPr bwMode="auto">
          <a:xfrm>
            <a:off x="0" y="3213100"/>
            <a:ext cx="2305050" cy="576263"/>
          </a:xfrm>
          <a:prstGeom prst="rect">
            <a:avLst/>
          </a:prstGeom>
          <a:noFill/>
          <a:ln w="9525">
            <a:noFill/>
            <a:miter lim="800000"/>
          </a:ln>
        </p:spPr>
        <p:txBody>
          <a:bodyPr/>
          <a:lstStyle/>
          <a:p>
            <a:pPr algn="ctr" eaLnBrk="0" hangingPunct="0">
              <a:buFontTx/>
              <a:buNone/>
            </a:pPr>
            <a:r>
              <a:rPr lang="zh-CN" altLang="en-US" sz="2800" b="1">
                <a:solidFill>
                  <a:schemeClr val="tx1">
                    <a:lumMod val="95000"/>
                    <a:lumOff val="5000"/>
                  </a:schemeClr>
                </a:solidFill>
                <a:latin typeface="仿宋" panose="02010609060101010101" pitchFamily="49" charset="-122"/>
                <a:ea typeface="仿宋" panose="02010609060101010101" pitchFamily="49" charset="-122"/>
              </a:rPr>
              <a:t>有白色沉淀</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32" name="Rectangle 16"/>
          <p:cNvSpPr>
            <a:spLocks noChangeArrowheads="1"/>
          </p:cNvSpPr>
          <p:nvPr>
            <p:custDataLst>
              <p:tags r:id="rId17"/>
            </p:custDataLst>
          </p:nvPr>
        </p:nvSpPr>
        <p:spPr bwMode="auto">
          <a:xfrm>
            <a:off x="5076825" y="3141663"/>
            <a:ext cx="1584325" cy="503237"/>
          </a:xfrm>
          <a:prstGeom prst="rect">
            <a:avLst/>
          </a:prstGeom>
          <a:noFill/>
          <a:ln w="9525">
            <a:noFill/>
            <a:miter lim="800000"/>
          </a:ln>
        </p:spPr>
        <p:txBody>
          <a:bodyPr/>
          <a:lstStyle/>
          <a:p>
            <a:pPr algn="ctr" eaLnBrk="0" hangingPunct="0">
              <a:buFontTx/>
              <a:buNone/>
            </a:pPr>
            <a:r>
              <a:rPr lang="zh-CN" altLang="en-US" sz="2800" b="1">
                <a:solidFill>
                  <a:schemeClr val="tx1">
                    <a:lumMod val="95000"/>
                    <a:lumOff val="5000"/>
                  </a:schemeClr>
                </a:solidFill>
                <a:latin typeface="仿宋" panose="02010609060101010101" pitchFamily="49" charset="-122"/>
                <a:ea typeface="仿宋" panose="02010609060101010101" pitchFamily="49" charset="-122"/>
              </a:rPr>
              <a:t>无沉淀</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33" name="Rectangle 17"/>
          <p:cNvSpPr>
            <a:spLocks noChangeArrowheads="1"/>
          </p:cNvSpPr>
          <p:nvPr>
            <p:custDataLst>
              <p:tags r:id="rId18"/>
            </p:custDataLst>
          </p:nvPr>
        </p:nvSpPr>
        <p:spPr bwMode="auto">
          <a:xfrm>
            <a:off x="7596188" y="1196975"/>
            <a:ext cx="1343025" cy="598488"/>
          </a:xfrm>
          <a:prstGeom prst="rect">
            <a:avLst/>
          </a:prstGeom>
          <a:noFill/>
          <a:ln w="9525">
            <a:noFill/>
            <a:miter lim="800000"/>
          </a:ln>
        </p:spPr>
        <p:txBody>
          <a:bodyPr/>
          <a:lstStyle/>
          <a:p>
            <a:pPr algn="ctr" eaLnBrk="0" hangingPunct="0">
              <a:buFontTx/>
              <a:buNone/>
            </a:pPr>
            <a:r>
              <a:rPr lang="zh-CN" altLang="en-US" sz="2800" b="1">
                <a:solidFill>
                  <a:schemeClr val="tx1">
                    <a:lumMod val="95000"/>
                    <a:lumOff val="5000"/>
                  </a:schemeClr>
                </a:solidFill>
                <a:latin typeface="仿宋" panose="02010609060101010101" pitchFamily="49" charset="-122"/>
                <a:ea typeface="仿宋" panose="02010609060101010101" pitchFamily="49" charset="-122"/>
              </a:rPr>
              <a:t>无氨味</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34" name="Line 18"/>
          <p:cNvSpPr>
            <a:spLocks noChangeShapeType="1"/>
          </p:cNvSpPr>
          <p:nvPr>
            <p:custDataLst>
              <p:tags r:id="rId19"/>
            </p:custDataLst>
          </p:nvPr>
        </p:nvSpPr>
        <p:spPr bwMode="auto">
          <a:xfrm flipH="1">
            <a:off x="2987675" y="1412875"/>
            <a:ext cx="0" cy="503238"/>
          </a:xfrm>
          <a:prstGeom prst="line">
            <a:avLst/>
          </a:prstGeom>
          <a:noFill/>
          <a:ln w="31750">
            <a:solidFill>
              <a:srgbClr val="00FF00"/>
            </a:solidFill>
            <a:round/>
            <a:tailEnd type="arrow" w="med" len="med"/>
          </a:ln>
        </p:spPr>
        <p:txBody>
          <a:bodyPr/>
          <a:lstStyle/>
          <a:p>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35" name="Line 19"/>
          <p:cNvSpPr>
            <a:spLocks noChangeShapeType="1"/>
          </p:cNvSpPr>
          <p:nvPr>
            <p:custDataLst>
              <p:tags r:id="rId20"/>
            </p:custDataLst>
          </p:nvPr>
        </p:nvSpPr>
        <p:spPr bwMode="auto">
          <a:xfrm flipH="1">
            <a:off x="2339975" y="3213100"/>
            <a:ext cx="0" cy="647700"/>
          </a:xfrm>
          <a:prstGeom prst="line">
            <a:avLst/>
          </a:prstGeom>
          <a:noFill/>
          <a:ln w="31750">
            <a:solidFill>
              <a:srgbClr val="66FF33"/>
            </a:solidFill>
            <a:round/>
            <a:tailEnd type="arrow" w="med" len="med"/>
          </a:ln>
        </p:spPr>
        <p:txBody>
          <a:bodyPr/>
          <a:lstStyle/>
          <a:p>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36" name="Line 20"/>
          <p:cNvSpPr>
            <a:spLocks noChangeShapeType="1"/>
          </p:cNvSpPr>
          <p:nvPr>
            <p:custDataLst>
              <p:tags r:id="rId21"/>
            </p:custDataLst>
          </p:nvPr>
        </p:nvSpPr>
        <p:spPr bwMode="auto">
          <a:xfrm flipH="1">
            <a:off x="4932363" y="3213100"/>
            <a:ext cx="0" cy="647700"/>
          </a:xfrm>
          <a:prstGeom prst="line">
            <a:avLst/>
          </a:prstGeom>
          <a:noFill/>
          <a:ln w="31750">
            <a:solidFill>
              <a:srgbClr val="66FF33"/>
            </a:solidFill>
            <a:round/>
            <a:tailEnd type="arrow" w="med" len="med"/>
          </a:ln>
        </p:spPr>
        <p:txBody>
          <a:bodyPr/>
          <a:lstStyle/>
          <a:p>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37" name="Line 21"/>
          <p:cNvSpPr>
            <a:spLocks noChangeShapeType="1"/>
          </p:cNvSpPr>
          <p:nvPr>
            <p:custDataLst>
              <p:tags r:id="rId22"/>
            </p:custDataLst>
          </p:nvPr>
        </p:nvSpPr>
        <p:spPr bwMode="auto">
          <a:xfrm flipH="1">
            <a:off x="5003800" y="4508500"/>
            <a:ext cx="0" cy="649288"/>
          </a:xfrm>
          <a:prstGeom prst="line">
            <a:avLst/>
          </a:prstGeom>
          <a:noFill/>
          <a:ln w="31750">
            <a:solidFill>
              <a:srgbClr val="3333FF"/>
            </a:solidFill>
            <a:round/>
          </a:ln>
        </p:spPr>
        <p:txBody>
          <a:bodyPr/>
          <a:lstStyle/>
          <a:p>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38" name="Rectangle 22"/>
          <p:cNvSpPr>
            <a:spLocks noChangeArrowheads="1"/>
          </p:cNvSpPr>
          <p:nvPr>
            <p:custDataLst>
              <p:tags r:id="rId23"/>
            </p:custDataLst>
          </p:nvPr>
        </p:nvSpPr>
        <p:spPr bwMode="auto">
          <a:xfrm>
            <a:off x="2916238" y="4508500"/>
            <a:ext cx="3529012" cy="512763"/>
          </a:xfrm>
          <a:prstGeom prst="rect">
            <a:avLst/>
          </a:prstGeom>
          <a:noFill/>
          <a:ln w="9525">
            <a:noFill/>
            <a:miter lim="800000"/>
          </a:ln>
        </p:spPr>
        <p:txBody>
          <a:bodyPr/>
          <a:lstStyle/>
          <a:p>
            <a:pPr algn="ctr" eaLnBrk="0" hangingPunct="0">
              <a:buFontTx/>
              <a:buNone/>
            </a:pPr>
            <a:r>
              <a:rPr lang="zh-CN" altLang="en-US" sz="2800" b="1">
                <a:solidFill>
                  <a:schemeClr val="tx1">
                    <a:lumMod val="95000"/>
                    <a:lumOff val="5000"/>
                  </a:schemeClr>
                </a:solidFill>
                <a:latin typeface="仿宋" panose="02010609060101010101" pitchFamily="49" charset="-122"/>
                <a:ea typeface="仿宋" panose="02010609060101010101" pitchFamily="49" charset="-122"/>
              </a:rPr>
              <a:t>加硝酸银   溶液</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39" name="Line 23"/>
          <p:cNvSpPr>
            <a:spLocks noChangeShapeType="1"/>
          </p:cNvSpPr>
          <p:nvPr>
            <p:custDataLst>
              <p:tags r:id="rId24"/>
            </p:custDataLst>
          </p:nvPr>
        </p:nvSpPr>
        <p:spPr bwMode="auto">
          <a:xfrm flipV="1">
            <a:off x="3132138" y="5157788"/>
            <a:ext cx="3960812" cy="0"/>
          </a:xfrm>
          <a:prstGeom prst="line">
            <a:avLst/>
          </a:prstGeom>
          <a:noFill/>
          <a:ln w="31750">
            <a:solidFill>
              <a:srgbClr val="3333FF"/>
            </a:solidFill>
            <a:round/>
          </a:ln>
        </p:spPr>
        <p:txBody>
          <a:bodyPr/>
          <a:lstStyle/>
          <a:p>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40" name="Rectangle 24"/>
          <p:cNvSpPr>
            <a:spLocks noChangeArrowheads="1"/>
          </p:cNvSpPr>
          <p:nvPr>
            <p:custDataLst>
              <p:tags r:id="rId25"/>
            </p:custDataLst>
          </p:nvPr>
        </p:nvSpPr>
        <p:spPr bwMode="auto">
          <a:xfrm>
            <a:off x="827088" y="5157788"/>
            <a:ext cx="2305050" cy="576262"/>
          </a:xfrm>
          <a:prstGeom prst="rect">
            <a:avLst/>
          </a:prstGeom>
          <a:noFill/>
          <a:ln w="9525">
            <a:noFill/>
            <a:miter lim="800000"/>
          </a:ln>
        </p:spPr>
        <p:txBody>
          <a:bodyPr/>
          <a:lstStyle/>
          <a:p>
            <a:pPr algn="ctr" eaLnBrk="0" hangingPunct="0">
              <a:buFontTx/>
              <a:buNone/>
            </a:pPr>
            <a:r>
              <a:rPr lang="zh-CN" altLang="en-US" sz="2800" b="1">
                <a:solidFill>
                  <a:schemeClr val="tx1">
                    <a:lumMod val="95000"/>
                    <a:lumOff val="5000"/>
                  </a:schemeClr>
                </a:solidFill>
                <a:latin typeface="仿宋" panose="02010609060101010101" pitchFamily="49" charset="-122"/>
                <a:ea typeface="仿宋" panose="02010609060101010101" pitchFamily="49" charset="-122"/>
              </a:rPr>
              <a:t>有白色沉淀</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41" name="Rectangle 25"/>
          <p:cNvSpPr>
            <a:spLocks noChangeArrowheads="1"/>
          </p:cNvSpPr>
          <p:nvPr>
            <p:custDataLst>
              <p:tags r:id="rId26"/>
            </p:custDataLst>
          </p:nvPr>
        </p:nvSpPr>
        <p:spPr bwMode="auto">
          <a:xfrm>
            <a:off x="7164388" y="5157788"/>
            <a:ext cx="1584325" cy="503237"/>
          </a:xfrm>
          <a:prstGeom prst="rect">
            <a:avLst/>
          </a:prstGeom>
          <a:noFill/>
          <a:ln w="9525">
            <a:noFill/>
            <a:miter lim="800000"/>
          </a:ln>
        </p:spPr>
        <p:txBody>
          <a:bodyPr/>
          <a:lstStyle/>
          <a:p>
            <a:pPr algn="ctr" eaLnBrk="0" hangingPunct="0">
              <a:buFontTx/>
              <a:buNone/>
            </a:pPr>
            <a:r>
              <a:rPr lang="zh-CN" altLang="en-US" sz="2800" b="1">
                <a:solidFill>
                  <a:schemeClr val="tx1">
                    <a:lumMod val="95000"/>
                    <a:lumOff val="5000"/>
                  </a:schemeClr>
                </a:solidFill>
                <a:latin typeface="仿宋" panose="02010609060101010101" pitchFamily="49" charset="-122"/>
                <a:ea typeface="仿宋" panose="02010609060101010101" pitchFamily="49" charset="-122"/>
              </a:rPr>
              <a:t>无沉淀</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42" name="Line 26"/>
          <p:cNvSpPr>
            <a:spLocks noChangeShapeType="1"/>
          </p:cNvSpPr>
          <p:nvPr>
            <p:custDataLst>
              <p:tags r:id="rId27"/>
            </p:custDataLst>
          </p:nvPr>
        </p:nvSpPr>
        <p:spPr bwMode="auto">
          <a:xfrm flipH="1">
            <a:off x="3132138" y="5157788"/>
            <a:ext cx="0" cy="647700"/>
          </a:xfrm>
          <a:prstGeom prst="line">
            <a:avLst/>
          </a:prstGeom>
          <a:noFill/>
          <a:ln w="31750">
            <a:solidFill>
              <a:srgbClr val="66FF33"/>
            </a:solidFill>
            <a:round/>
            <a:tailEnd type="arrow" w="med" len="med"/>
          </a:ln>
        </p:spPr>
        <p:txBody>
          <a:bodyPr/>
          <a:lstStyle/>
          <a:p>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43" name="Rectangle 27"/>
          <p:cNvSpPr>
            <a:spLocks noChangeArrowheads="1"/>
          </p:cNvSpPr>
          <p:nvPr>
            <p:custDataLst>
              <p:tags r:id="rId28"/>
            </p:custDataLst>
          </p:nvPr>
        </p:nvSpPr>
        <p:spPr bwMode="auto">
          <a:xfrm>
            <a:off x="6443663" y="5876925"/>
            <a:ext cx="1328653" cy="599995"/>
          </a:xfrm>
          <a:prstGeom prst="rect">
            <a:avLst/>
          </a:prstGeom>
          <a:noFill/>
          <a:ln w="31750">
            <a:solidFill>
              <a:schemeClr val="tx1"/>
            </a:solidFill>
            <a:miter lim="800000"/>
          </a:ln>
        </p:spPr>
        <p:txBody>
          <a:bodyPr/>
          <a:lstStyle/>
          <a:p>
            <a:pPr algn="ctr" eaLnBrk="0" hangingPunct="0">
              <a:buFontTx/>
              <a:buNone/>
            </a:pPr>
            <a:r>
              <a:rPr lang="en-US" altLang="zh-CN" sz="2800" b="1">
                <a:solidFill>
                  <a:schemeClr val="tx1">
                    <a:lumMod val="95000"/>
                    <a:lumOff val="5000"/>
                  </a:schemeClr>
                </a:solidFill>
                <a:latin typeface="仿宋" panose="02010609060101010101" pitchFamily="49" charset="-122"/>
                <a:ea typeface="仿宋" panose="02010609060101010101" pitchFamily="49" charset="-122"/>
              </a:rPr>
              <a:t>NH</a:t>
            </a:r>
            <a:r>
              <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rPr>
              <a:t>4</a:t>
            </a:r>
            <a:r>
              <a:rPr lang="en-US" altLang="zh-CN" sz="2800" b="1">
                <a:solidFill>
                  <a:schemeClr val="tx1">
                    <a:lumMod val="95000"/>
                    <a:lumOff val="5000"/>
                  </a:schemeClr>
                </a:solidFill>
                <a:latin typeface="仿宋" panose="02010609060101010101" pitchFamily="49" charset="-122"/>
                <a:ea typeface="仿宋" panose="02010609060101010101" pitchFamily="49" charset="-122"/>
              </a:rPr>
              <a:t>NO</a:t>
            </a:r>
            <a:r>
              <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rPr>
              <a:t>3</a:t>
            </a:r>
            <a:endPar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44" name="Line 28"/>
          <p:cNvSpPr>
            <a:spLocks noChangeShapeType="1"/>
          </p:cNvSpPr>
          <p:nvPr>
            <p:custDataLst>
              <p:tags r:id="rId29"/>
            </p:custDataLst>
          </p:nvPr>
        </p:nvSpPr>
        <p:spPr bwMode="auto">
          <a:xfrm flipH="1">
            <a:off x="7092950" y="5181600"/>
            <a:ext cx="0" cy="647700"/>
          </a:xfrm>
          <a:prstGeom prst="line">
            <a:avLst/>
          </a:prstGeom>
          <a:noFill/>
          <a:ln w="31750">
            <a:solidFill>
              <a:srgbClr val="66FF33"/>
            </a:solidFill>
            <a:round/>
            <a:tailEnd type="arrow" w="med" len="med"/>
          </a:ln>
        </p:spPr>
        <p:txBody>
          <a:bodyPr/>
          <a:lstStyle/>
          <a:p>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60445" name="Rectangle 29"/>
          <p:cNvSpPr>
            <a:spLocks noChangeArrowheads="1"/>
          </p:cNvSpPr>
          <p:nvPr>
            <p:custDataLst>
              <p:tags r:id="rId30"/>
            </p:custDataLst>
          </p:nvPr>
        </p:nvSpPr>
        <p:spPr bwMode="auto">
          <a:xfrm>
            <a:off x="2268538" y="5805488"/>
            <a:ext cx="1236690" cy="595234"/>
          </a:xfrm>
          <a:prstGeom prst="rect">
            <a:avLst/>
          </a:prstGeom>
          <a:noFill/>
          <a:ln w="31750">
            <a:solidFill>
              <a:schemeClr val="tx1"/>
            </a:solidFill>
            <a:miter lim="800000"/>
          </a:ln>
        </p:spPr>
        <p:txBody>
          <a:bodyPr/>
          <a:lstStyle/>
          <a:p>
            <a:pPr algn="ctr" eaLnBrk="0" hangingPunct="0">
              <a:buFontTx/>
              <a:buNone/>
            </a:pPr>
            <a:r>
              <a:rPr lang="en-US" altLang="zh-CN" sz="2800" b="1">
                <a:solidFill>
                  <a:schemeClr val="tx1">
                    <a:lumMod val="95000"/>
                    <a:lumOff val="5000"/>
                  </a:schemeClr>
                </a:solidFill>
                <a:latin typeface="仿宋" panose="02010609060101010101" pitchFamily="49" charset="-122"/>
                <a:ea typeface="仿宋" panose="02010609060101010101" pitchFamily="49" charset="-122"/>
              </a:rPr>
              <a:t>NH</a:t>
            </a:r>
            <a:r>
              <a:rPr lang="en-US" altLang="zh-CN" sz="2800" b="1" baseline="-25000">
                <a:solidFill>
                  <a:schemeClr val="tx1">
                    <a:lumMod val="95000"/>
                    <a:lumOff val="5000"/>
                  </a:schemeClr>
                </a:solidFill>
                <a:latin typeface="仿宋" panose="02010609060101010101" pitchFamily="49" charset="-122"/>
                <a:ea typeface="仿宋" panose="02010609060101010101" pitchFamily="49" charset="-122"/>
              </a:rPr>
              <a:t>4</a:t>
            </a:r>
            <a:r>
              <a:rPr lang="en-US" altLang="zh-CN" sz="2800" b="1">
                <a:solidFill>
                  <a:schemeClr val="tx1">
                    <a:lumMod val="95000"/>
                    <a:lumOff val="5000"/>
                  </a:schemeClr>
                </a:solidFill>
                <a:latin typeface="仿宋" panose="02010609060101010101" pitchFamily="49" charset="-122"/>
                <a:ea typeface="仿宋" panose="02010609060101010101" pitchFamily="49" charset="-122"/>
              </a:rPr>
              <a:t>Cl</a:t>
            </a:r>
            <a:endParaRPr lang="en-US" altLang="zh-CN"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30" name="矩形 29"/>
          <p:cNvSpPr>
            <a:spLocks noChangeArrowheads="1"/>
          </p:cNvSpPr>
          <p:nvPr>
            <p:custDataLst>
              <p:tags r:id="rId31"/>
            </p:custDataLst>
          </p:nvPr>
        </p:nvSpPr>
        <p:spPr bwMode="auto">
          <a:xfrm>
            <a:off x="2209863" y="3245258"/>
            <a:ext cx="6553027"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750"/>
              </a:spcBef>
              <a:buFont typeface="Arial" panose="020b0604020202020204" pitchFamily="34" charset="0"/>
              <a:buChar char="•"/>
              <a:defRPr sz="2100">
                <a:solidFill>
                  <a:schemeClr val="tx1"/>
                </a:solidFill>
                <a:latin typeface="等线" panose="02010600030101010101" charset="-122"/>
                <a:ea typeface="等线" panose="02010600030101010101" charset="-122"/>
              </a:defRPr>
            </a:lvl1pPr>
            <a:lvl2pPr marL="742950" indent="-285750">
              <a:lnSpc>
                <a:spcPct val="90000"/>
              </a:lnSpc>
              <a:spcBef>
                <a:spcPts val="375"/>
              </a:spcBef>
              <a:buFont typeface="Arial" panose="020b0604020202020204" pitchFamily="34" charset="0"/>
              <a:buChar char="•"/>
              <a:defRPr>
                <a:solidFill>
                  <a:schemeClr val="tx1"/>
                </a:solidFill>
                <a:latin typeface="等线" panose="02010600030101010101" charset="-122"/>
                <a:ea typeface="等线" panose="02010600030101010101"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等线" panose="02010600030101010101" charset="-122"/>
                <a:ea typeface="等线" panose="02010600030101010101"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等线" panose="02010600030101010101" charset="-122"/>
                <a:ea typeface="等线" panose="02010600030101010101"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等线" panose="02010600030101010101" charset="-122"/>
                <a:ea typeface="等线" panose="02010600030101010101"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9pPr>
          </a:lstStyle>
          <a:p>
            <a:pPr eaLnBrk="1" hangingPunct="1">
              <a:lnSpc>
                <a:spcPct val="120000"/>
              </a:lnSpc>
              <a:spcBef>
                <a:spcPct val="0"/>
              </a:spcBef>
              <a:buFontTx/>
              <a:buNone/>
            </a:pPr>
            <a:r>
              <a:rPr lang="en-US" altLang="zh-CN" sz="2800" b="1">
                <a:solidFill>
                  <a:srgbClr val="FF0000"/>
                </a:solidFill>
                <a:latin typeface="仿宋" panose="02010609060101010101" pitchFamily="49" charset="-122"/>
                <a:ea typeface="仿宋" panose="02010609060101010101" pitchFamily="49" charset="-122"/>
                <a:cs typeface="+mn-ea"/>
                <a:sym typeface="+mn-lt"/>
              </a:rPr>
              <a:t>(</a:t>
            </a:r>
            <a:r>
              <a:rPr lang="en-US" altLang="zh-CN" sz="2800" b="1" smtClean="0">
                <a:solidFill>
                  <a:srgbClr val="FF0000"/>
                </a:solidFill>
                <a:latin typeface="仿宋" panose="02010609060101010101" pitchFamily="49" charset="-122"/>
                <a:ea typeface="仿宋" panose="02010609060101010101" pitchFamily="49" charset="-122"/>
                <a:cs typeface="+mn-ea"/>
                <a:sym typeface="+mn-lt"/>
              </a:rPr>
              <a:t>NH</a:t>
            </a:r>
            <a:r>
              <a:rPr lang="en-US" altLang="zh-CN" sz="2800" b="1" baseline="-25000" smtClean="0">
                <a:solidFill>
                  <a:srgbClr val="FF0000"/>
                </a:solidFill>
                <a:latin typeface="仿宋" panose="02010609060101010101" pitchFamily="49" charset="-122"/>
                <a:ea typeface="仿宋" panose="02010609060101010101" pitchFamily="49" charset="-122"/>
                <a:cs typeface="+mn-ea"/>
                <a:sym typeface="+mn-lt"/>
              </a:rPr>
              <a:t>4</a:t>
            </a:r>
            <a:r>
              <a:rPr lang="en-US" altLang="zh-CN" sz="2800" b="1" smtClean="0">
                <a:solidFill>
                  <a:srgbClr val="FF0000"/>
                </a:solidFill>
                <a:latin typeface="仿宋" panose="02010609060101010101" pitchFamily="49" charset="-122"/>
                <a:ea typeface="仿宋" panose="02010609060101010101" pitchFamily="49" charset="-122"/>
                <a:cs typeface="+mn-ea"/>
                <a:sym typeface="+mn-lt"/>
              </a:rPr>
              <a:t>)</a:t>
            </a:r>
            <a:r>
              <a:rPr lang="en-US" altLang="zh-CN" sz="2800" b="1" baseline="-25000" smtClean="0">
                <a:solidFill>
                  <a:srgbClr val="FF0000"/>
                </a:solidFill>
                <a:latin typeface="仿宋" panose="02010609060101010101" pitchFamily="49" charset="-122"/>
                <a:ea typeface="仿宋" panose="02010609060101010101" pitchFamily="49" charset="-122"/>
                <a:cs typeface="+mn-ea"/>
                <a:sym typeface="+mn-lt"/>
              </a:rPr>
              <a:t>2</a:t>
            </a:r>
            <a:r>
              <a:rPr lang="en-US" altLang="zh-CN" sz="2800" b="1" smtClean="0">
                <a:solidFill>
                  <a:srgbClr val="FF0000"/>
                </a:solidFill>
                <a:latin typeface="仿宋" panose="02010609060101010101" pitchFamily="49" charset="-122"/>
                <a:ea typeface="仿宋" panose="02010609060101010101" pitchFamily="49" charset="-122"/>
                <a:cs typeface="+mn-ea"/>
                <a:sym typeface="+mn-lt"/>
              </a:rPr>
              <a:t>SO</a:t>
            </a:r>
            <a:r>
              <a:rPr lang="en-US" altLang="zh-CN" sz="2800" b="1" baseline="-25000" smtClean="0">
                <a:solidFill>
                  <a:srgbClr val="FF0000"/>
                </a:solidFill>
                <a:latin typeface="仿宋" panose="02010609060101010101" pitchFamily="49" charset="-122"/>
                <a:ea typeface="仿宋" panose="02010609060101010101" pitchFamily="49" charset="-122"/>
                <a:cs typeface="+mn-ea"/>
                <a:sym typeface="+mn-lt"/>
              </a:rPr>
              <a:t>4</a:t>
            </a:r>
            <a:r>
              <a:rPr lang="en-US" altLang="zh-CN" sz="2800" b="1" smtClean="0">
                <a:solidFill>
                  <a:srgbClr val="FF0000"/>
                </a:solidFill>
                <a:latin typeface="仿宋" panose="02010609060101010101" pitchFamily="49" charset="-122"/>
                <a:ea typeface="仿宋" panose="02010609060101010101" pitchFamily="49" charset="-122"/>
                <a:cs typeface="+mn-ea"/>
                <a:sym typeface="+mn-lt"/>
              </a:rPr>
              <a:t>+Ba(NO</a:t>
            </a:r>
            <a:r>
              <a:rPr lang="en-US" altLang="zh-CN" sz="2800" b="1" baseline="-25000" smtClean="0">
                <a:solidFill>
                  <a:srgbClr val="FF0000"/>
                </a:solidFill>
                <a:latin typeface="仿宋" panose="02010609060101010101" pitchFamily="49" charset="-122"/>
                <a:ea typeface="仿宋" panose="02010609060101010101" pitchFamily="49" charset="-122"/>
                <a:cs typeface="+mn-ea"/>
                <a:sym typeface="+mn-lt"/>
              </a:rPr>
              <a:t>3</a:t>
            </a:r>
            <a:r>
              <a:rPr lang="en-US" altLang="zh-CN" sz="2800" b="1" smtClean="0">
                <a:solidFill>
                  <a:srgbClr val="FF0000"/>
                </a:solidFill>
                <a:latin typeface="仿宋" panose="02010609060101010101" pitchFamily="49" charset="-122"/>
                <a:ea typeface="仿宋" panose="02010609060101010101" pitchFamily="49" charset="-122"/>
                <a:cs typeface="+mn-ea"/>
                <a:sym typeface="+mn-lt"/>
              </a:rPr>
              <a:t>)</a:t>
            </a:r>
            <a:r>
              <a:rPr lang="en-US" altLang="zh-CN" sz="2800" b="1" baseline="-25000" smtClean="0">
                <a:solidFill>
                  <a:srgbClr val="FF0000"/>
                </a:solidFill>
                <a:latin typeface="仿宋" panose="02010609060101010101" pitchFamily="49" charset="-122"/>
                <a:ea typeface="仿宋" panose="02010609060101010101" pitchFamily="49" charset="-122"/>
                <a:cs typeface="+mn-ea"/>
                <a:sym typeface="+mn-lt"/>
              </a:rPr>
              <a:t>2</a:t>
            </a:r>
            <a:r>
              <a:rPr lang="en-US" altLang="zh-CN" sz="2800" b="1" smtClean="0">
                <a:solidFill>
                  <a:srgbClr val="FF0000"/>
                </a:solidFill>
                <a:latin typeface="仿宋" panose="02010609060101010101" pitchFamily="49" charset="-122"/>
                <a:ea typeface="仿宋" panose="02010609060101010101" pitchFamily="49" charset="-122"/>
                <a:cs typeface="+mn-ea"/>
                <a:sym typeface="+mn-lt"/>
              </a:rPr>
              <a:t> </a:t>
            </a:r>
            <a:r>
              <a:rPr lang="en-US" altLang="zh-CN" sz="2800" b="1" spc="-300">
                <a:solidFill>
                  <a:srgbClr val="FF0000"/>
                </a:solidFill>
                <a:latin typeface="仿宋" panose="02010609060101010101" pitchFamily="49" charset="-122"/>
                <a:ea typeface="仿宋" panose="02010609060101010101" pitchFamily="49" charset="-122"/>
                <a:cs typeface="+mn-ea"/>
                <a:sym typeface="+mn-lt"/>
              </a:rPr>
              <a:t>===</a:t>
            </a:r>
            <a:r>
              <a:rPr lang="en-US" altLang="zh-CN" sz="2800" b="1">
                <a:solidFill>
                  <a:srgbClr val="FF0000"/>
                </a:solidFill>
                <a:latin typeface="仿宋" panose="02010609060101010101" pitchFamily="49" charset="-122"/>
                <a:ea typeface="仿宋" panose="02010609060101010101" pitchFamily="49" charset="-122"/>
                <a:cs typeface="+mn-ea"/>
                <a:sym typeface="+mn-lt"/>
              </a:rPr>
              <a:t> BaSO</a:t>
            </a:r>
            <a:r>
              <a:rPr lang="en-US" altLang="zh-CN" sz="2800" b="1" baseline="-25000">
                <a:solidFill>
                  <a:srgbClr val="FF0000"/>
                </a:solidFill>
                <a:latin typeface="仿宋" panose="02010609060101010101" pitchFamily="49" charset="-122"/>
                <a:ea typeface="仿宋" panose="02010609060101010101" pitchFamily="49" charset="-122"/>
                <a:cs typeface="+mn-ea"/>
                <a:sym typeface="+mn-lt"/>
              </a:rPr>
              <a:t>4</a:t>
            </a:r>
            <a:r>
              <a:rPr lang="en-US" altLang="zh-CN" sz="2800" b="1" smtClean="0">
                <a:solidFill>
                  <a:srgbClr val="FF0000"/>
                </a:solidFill>
                <a:latin typeface="仿宋" panose="02010609060101010101" pitchFamily="49" charset="-122"/>
                <a:ea typeface="仿宋" panose="02010609060101010101" pitchFamily="49" charset="-122"/>
                <a:cs typeface="+mn-ea"/>
                <a:sym typeface="+mn-lt"/>
              </a:rPr>
              <a:t>↓+2NH</a:t>
            </a:r>
            <a:r>
              <a:rPr lang="en-US" altLang="zh-CN" sz="2800" b="1" baseline="-25000" smtClean="0">
                <a:solidFill>
                  <a:srgbClr val="FF0000"/>
                </a:solidFill>
                <a:latin typeface="仿宋" panose="02010609060101010101" pitchFamily="49" charset="-122"/>
                <a:ea typeface="仿宋" panose="02010609060101010101" pitchFamily="49" charset="-122"/>
                <a:cs typeface="+mn-ea"/>
                <a:sym typeface="+mn-lt"/>
              </a:rPr>
              <a:t>4</a:t>
            </a:r>
            <a:r>
              <a:rPr lang="en-US" altLang="zh-CN" sz="2800" b="1" smtClean="0">
                <a:solidFill>
                  <a:srgbClr val="FF0000"/>
                </a:solidFill>
                <a:latin typeface="仿宋" panose="02010609060101010101" pitchFamily="49" charset="-122"/>
                <a:ea typeface="仿宋" panose="02010609060101010101" pitchFamily="49" charset="-122"/>
                <a:cs typeface="+mn-ea"/>
                <a:sym typeface="+mn-lt"/>
              </a:rPr>
              <a:t>NO</a:t>
            </a:r>
            <a:r>
              <a:rPr lang="en-US" altLang="zh-CN" sz="2800" b="1" baseline="-25000" smtClean="0">
                <a:solidFill>
                  <a:srgbClr val="FF0000"/>
                </a:solidFill>
                <a:latin typeface="仿宋" panose="02010609060101010101" pitchFamily="49" charset="-122"/>
                <a:ea typeface="仿宋" panose="02010609060101010101" pitchFamily="49" charset="-122"/>
                <a:cs typeface="+mn-ea"/>
                <a:sym typeface="+mn-lt"/>
              </a:rPr>
              <a:t>3</a:t>
            </a:r>
            <a:endParaRPr lang="zh-CN" altLang="en-US" sz="2800" b="1">
              <a:solidFill>
                <a:srgbClr val="FF0000"/>
              </a:solidFill>
              <a:latin typeface="仿宋" panose="02010609060101010101" pitchFamily="49" charset="-122"/>
              <a:ea typeface="仿宋" panose="02010609060101010101" pitchFamily="49" charset="-122"/>
              <a:cs typeface="+mn-ea"/>
              <a:sym typeface="+mn-lt"/>
            </a:endParaRPr>
          </a:p>
        </p:txBody>
      </p:sp>
      <p:sp>
        <p:nvSpPr>
          <p:cNvPr id="31" name="矩形 30"/>
          <p:cNvSpPr>
            <a:spLocks noChangeArrowheads="1"/>
          </p:cNvSpPr>
          <p:nvPr>
            <p:custDataLst>
              <p:tags r:id="rId32"/>
            </p:custDataLst>
          </p:nvPr>
        </p:nvSpPr>
        <p:spPr bwMode="auto">
          <a:xfrm>
            <a:off x="3505229" y="5378802"/>
            <a:ext cx="548625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750"/>
              </a:spcBef>
              <a:buFont typeface="Arial" panose="020b0604020202020204" pitchFamily="34" charset="0"/>
              <a:buChar char="•"/>
              <a:defRPr sz="2100">
                <a:solidFill>
                  <a:schemeClr val="tx1"/>
                </a:solidFill>
                <a:latin typeface="等线" panose="02010600030101010101" charset="-122"/>
                <a:ea typeface="等线" panose="02010600030101010101" charset="-122"/>
              </a:defRPr>
            </a:lvl1pPr>
            <a:lvl2pPr marL="742950" indent="-285750">
              <a:lnSpc>
                <a:spcPct val="90000"/>
              </a:lnSpc>
              <a:spcBef>
                <a:spcPts val="375"/>
              </a:spcBef>
              <a:buFont typeface="Arial" panose="020b0604020202020204" pitchFamily="34" charset="0"/>
              <a:buChar char="•"/>
              <a:defRPr>
                <a:solidFill>
                  <a:schemeClr val="tx1"/>
                </a:solidFill>
                <a:latin typeface="等线" panose="02010600030101010101" charset="-122"/>
                <a:ea typeface="等线" panose="02010600030101010101"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等线" panose="02010600030101010101" charset="-122"/>
                <a:ea typeface="等线" panose="02010600030101010101"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等线" panose="02010600030101010101" charset="-122"/>
                <a:ea typeface="等线" panose="02010600030101010101"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等线" panose="02010600030101010101" charset="-122"/>
                <a:ea typeface="等线" panose="02010600030101010101"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等线" panose="02010600030101010101" charset="-122"/>
                <a:ea typeface="等线" panose="02010600030101010101" charset="-122"/>
              </a:defRPr>
            </a:lvl9pPr>
          </a:lstStyle>
          <a:p>
            <a:pPr>
              <a:lnSpc>
                <a:spcPct val="120000"/>
              </a:lnSpc>
              <a:spcBef>
                <a:spcPct val="0"/>
              </a:spcBef>
              <a:buNone/>
            </a:pPr>
            <a:r>
              <a:rPr lang="en-US" altLang="zh-CN" sz="2800" b="1">
                <a:solidFill>
                  <a:srgbClr val="FF0000"/>
                </a:solidFill>
                <a:latin typeface="仿宋" panose="02010609060101010101" pitchFamily="49" charset="-122"/>
                <a:ea typeface="仿宋" panose="02010609060101010101" pitchFamily="49" charset="-122"/>
                <a:cs typeface="+mn-ea"/>
                <a:sym typeface="+mn-lt"/>
              </a:rPr>
              <a:t>NH</a:t>
            </a:r>
            <a:r>
              <a:rPr lang="en-US" altLang="zh-CN" sz="2800" b="1" baseline="-25000">
                <a:solidFill>
                  <a:srgbClr val="FF0000"/>
                </a:solidFill>
                <a:latin typeface="仿宋" panose="02010609060101010101" pitchFamily="49" charset="-122"/>
                <a:ea typeface="仿宋" panose="02010609060101010101" pitchFamily="49" charset="-122"/>
                <a:cs typeface="+mn-ea"/>
                <a:sym typeface="+mn-lt"/>
              </a:rPr>
              <a:t>4</a:t>
            </a:r>
            <a:r>
              <a:rPr lang="en-US" altLang="zh-CN" sz="2800" b="1">
                <a:solidFill>
                  <a:srgbClr val="FF0000"/>
                </a:solidFill>
                <a:latin typeface="仿宋" panose="02010609060101010101" pitchFamily="49" charset="-122"/>
                <a:ea typeface="仿宋" panose="02010609060101010101" pitchFamily="49" charset="-122"/>
                <a:cs typeface="+mn-ea"/>
                <a:sym typeface="+mn-lt"/>
              </a:rPr>
              <a:t>Cl+AgNO</a:t>
            </a:r>
            <a:r>
              <a:rPr lang="en-US" altLang="zh-CN" sz="2800" b="1" baseline="-25000">
                <a:solidFill>
                  <a:srgbClr val="FF0000"/>
                </a:solidFill>
                <a:latin typeface="仿宋" panose="02010609060101010101" pitchFamily="49" charset="-122"/>
                <a:ea typeface="仿宋" panose="02010609060101010101" pitchFamily="49" charset="-122"/>
                <a:cs typeface="+mn-ea"/>
                <a:sym typeface="+mn-lt"/>
              </a:rPr>
              <a:t>3</a:t>
            </a:r>
            <a:r>
              <a:rPr lang="en-US" altLang="zh-CN" sz="2800" b="1">
                <a:solidFill>
                  <a:srgbClr val="FF0000"/>
                </a:solidFill>
                <a:latin typeface="仿宋" panose="02010609060101010101" pitchFamily="49" charset="-122"/>
                <a:ea typeface="仿宋" panose="02010609060101010101" pitchFamily="49" charset="-122"/>
                <a:cs typeface="+mn-ea"/>
                <a:sym typeface="+mn-lt"/>
              </a:rPr>
              <a:t> </a:t>
            </a:r>
            <a:r>
              <a:rPr lang="en-US" altLang="zh-CN" sz="2800" b="1" spc="-300">
                <a:solidFill>
                  <a:srgbClr val="FF0000"/>
                </a:solidFill>
                <a:latin typeface="仿宋" panose="02010609060101010101" pitchFamily="49" charset="-122"/>
                <a:ea typeface="仿宋" panose="02010609060101010101" pitchFamily="49" charset="-122"/>
                <a:cs typeface="+mn-ea"/>
                <a:sym typeface="+mn-lt"/>
              </a:rPr>
              <a:t>===  </a:t>
            </a:r>
            <a:r>
              <a:rPr lang="en-US" altLang="zh-CN" sz="2800" b="1">
                <a:solidFill>
                  <a:srgbClr val="FF0000"/>
                </a:solidFill>
                <a:latin typeface="仿宋" panose="02010609060101010101" pitchFamily="49" charset="-122"/>
                <a:ea typeface="仿宋" panose="02010609060101010101" pitchFamily="49" charset="-122"/>
                <a:cs typeface="+mn-ea"/>
                <a:sym typeface="+mn-lt"/>
              </a:rPr>
              <a:t>AgCl↓+NH</a:t>
            </a:r>
            <a:r>
              <a:rPr lang="en-US" altLang="zh-CN" sz="2800" b="1" baseline="-25000">
                <a:solidFill>
                  <a:srgbClr val="FF0000"/>
                </a:solidFill>
                <a:latin typeface="仿宋" panose="02010609060101010101" pitchFamily="49" charset="-122"/>
                <a:ea typeface="仿宋" panose="02010609060101010101" pitchFamily="49" charset="-122"/>
                <a:cs typeface="+mn-ea"/>
                <a:sym typeface="+mn-lt"/>
              </a:rPr>
              <a:t>4</a:t>
            </a:r>
            <a:r>
              <a:rPr lang="en-US" altLang="zh-CN" sz="2800" b="1">
                <a:solidFill>
                  <a:srgbClr val="FF0000"/>
                </a:solidFill>
                <a:latin typeface="仿宋" panose="02010609060101010101" pitchFamily="49" charset="-122"/>
                <a:ea typeface="仿宋" panose="02010609060101010101" pitchFamily="49" charset="-122"/>
                <a:cs typeface="+mn-ea"/>
                <a:sym typeface="+mn-lt"/>
              </a:rPr>
              <a:t>NO</a:t>
            </a:r>
            <a:r>
              <a:rPr lang="en-US" altLang="zh-CN" sz="2800" b="1" baseline="-25000">
                <a:solidFill>
                  <a:srgbClr val="FF0000"/>
                </a:solidFill>
                <a:latin typeface="仿宋" panose="02010609060101010101" pitchFamily="49" charset="-122"/>
                <a:ea typeface="仿宋" panose="02010609060101010101" pitchFamily="49" charset="-122"/>
                <a:cs typeface="+mn-ea"/>
                <a:sym typeface="+mn-lt"/>
              </a:rPr>
              <a:t>3</a:t>
            </a:r>
            <a:endParaRPr lang="zh-CN" altLang="en-US" sz="2800" b="1" baseline="-25000">
              <a:solidFill>
                <a:srgbClr val="FF0000"/>
              </a:solidFill>
              <a:latin typeface="仿宋" panose="02010609060101010101" pitchFamily="49" charset="-122"/>
              <a:ea typeface="仿宋" panose="02010609060101010101" pitchFamily="49" charset="-122"/>
              <a:cs typeface="+mn-ea"/>
              <a:sym typeface="+mn-lt"/>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3" presetClass="entr" presetSubtype="16" dur="50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 calcmode="lin" valueType="num">
                                      <p:cBhvr>
                                        <p:cTn id="7" dur="500" fill="hold"/>
                                        <p:tgtEl>
                                          <p:spTgt spid="60418"/>
                                        </p:tgtEl>
                                        <p:attrNameLst>
                                          <p:attrName>ppt_w</p:attrName>
                                        </p:attrNameLst>
                                      </p:cBhvr>
                                      <p:tavLst>
                                        <p:tav tm="0">
                                          <p:val>
                                            <p:fltVal val="0"/>
                                          </p:val>
                                        </p:tav>
                                        <p:tav tm="100000">
                                          <p:val>
                                            <p:strVal val="#ppt_w"/>
                                          </p:val>
                                        </p:tav>
                                      </p:tavLst>
                                    </p:anim>
                                    <p:anim calcmode="lin" valueType="num">
                                      <p:cBhvr>
                                        <p:cTn id="8" dur="500" fill="hold"/>
                                        <p:tgtEl>
                                          <p:spTgt spid="6041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 dur="2000" fill="hold" grpId="0" nodeType="clickEffect">
                                  <p:stCondLst>
                                    <p:cond delay="0"/>
                                  </p:stCondLst>
                                  <p:childTnLst>
                                    <p:set>
                                      <p:cBhvr>
                                        <p:cTn id="12" dur="1" fill="hold">
                                          <p:stCondLst>
                                            <p:cond delay="0"/>
                                          </p:stCondLst>
                                        </p:cTn>
                                        <p:tgtEl>
                                          <p:spTgt spid="60424"/>
                                        </p:tgtEl>
                                        <p:attrNameLst>
                                          <p:attrName>style.visibility</p:attrName>
                                        </p:attrNameLst>
                                      </p:cBhvr>
                                      <p:to>
                                        <p:strVal val="visible"/>
                                      </p:to>
                                    </p:set>
                                    <p:anim calcmode="lin" valueType="num">
                                      <p:cBhvr>
                                        <p:cTn id="13" dur="2000" fill="hold"/>
                                        <p:tgtEl>
                                          <p:spTgt spid="60424"/>
                                        </p:tgtEl>
                                        <p:attrNameLst>
                                          <p:attrName>ppt_x</p:attrName>
                                        </p:attrNameLst>
                                      </p:cBhvr>
                                      <p:tavLst>
                                        <p:tav tm="0">
                                          <p:val>
                                            <p:strVal val="#ppt_x"/>
                                          </p:val>
                                        </p:tav>
                                        <p:tav tm="100000">
                                          <p:val>
                                            <p:strVal val="#ppt_x"/>
                                          </p:val>
                                        </p:tav>
                                      </p:tavLst>
                                    </p:anim>
                                    <p:anim calcmode="lin" valueType="num">
                                      <p:cBhvr>
                                        <p:cTn id="14" dur="2000" fill="hold"/>
                                        <p:tgtEl>
                                          <p:spTgt spid="60424"/>
                                        </p:tgtEl>
                                        <p:attrNameLst>
                                          <p:attrName>ppt_y</p:attrName>
                                        </p:attrNameLst>
                                      </p:cBhvr>
                                      <p:tavLst>
                                        <p:tav tm="0">
                                          <p:val>
                                            <p:strVal val="#ppt_y-#ppt_h/2"/>
                                          </p:val>
                                        </p:tav>
                                        <p:tav tm="100000">
                                          <p:val>
                                            <p:strVal val="#ppt_y"/>
                                          </p:val>
                                        </p:tav>
                                      </p:tavLst>
                                    </p:anim>
                                    <p:anim calcmode="lin" valueType="num">
                                      <p:cBhvr>
                                        <p:cTn id="15" dur="2000" fill="hold"/>
                                        <p:tgtEl>
                                          <p:spTgt spid="60424"/>
                                        </p:tgtEl>
                                        <p:attrNameLst>
                                          <p:attrName>ppt_w</p:attrName>
                                        </p:attrNameLst>
                                      </p:cBhvr>
                                      <p:tavLst>
                                        <p:tav tm="0">
                                          <p:val>
                                            <p:strVal val="#ppt_w"/>
                                          </p:val>
                                        </p:tav>
                                        <p:tav tm="100000">
                                          <p:val>
                                            <p:strVal val="#ppt_w"/>
                                          </p:val>
                                        </p:tav>
                                      </p:tavLst>
                                    </p:anim>
                                    <p:anim calcmode="lin" valueType="num">
                                      <p:cBhvr>
                                        <p:cTn id="16" dur="2000" fill="hold"/>
                                        <p:tgtEl>
                                          <p:spTgt spid="60424"/>
                                        </p:tgtEl>
                                        <p:attrNameLst>
                                          <p:attrName>ppt_h</p:attrName>
                                        </p:attrNameLst>
                                      </p:cBhvr>
                                      <p:tavLst>
                                        <p:tav tm="0">
                                          <p:val>
                                            <p:fltVal val="0"/>
                                          </p:val>
                                        </p:tav>
                                        <p:tav tm="100000">
                                          <p:val>
                                            <p:strVal val="#ppt_h"/>
                                          </p:val>
                                        </p:tav>
                                      </p:tavLst>
                                    </p:anim>
                                  </p:childTnLst>
                                </p:cTn>
                              </p:par>
                            </p:childTnLst>
                          </p:cTn>
                        </p:par>
                      </p:childTnLst>
                    </p:cTn>
                  </p:par>
                  <p:par>
                    <p:cTn id="17" fill="hold" nodeType="clickPar">
                      <p:stCondLst>
                        <p:cond delay="indefinite"/>
                      </p:stCondLst>
                      <p:childTnLst>
                        <p:par>
                          <p:cTn id="18" fill="hold">
                            <p:stCondLst>
                              <p:cond delay="0"/>
                            </p:stCondLst>
                            <p:childTnLst>
                              <p:par>
                                <p:cTn id="19" presetID="25" presetClass="entr" presetSubtype="0" dur="1000" fill="hold" grpId="0" nodeType="clickEffect">
                                  <p:stCondLst>
                                    <p:cond delay="0"/>
                                  </p:stCondLst>
                                  <p:childTnLst>
                                    <p:set>
                                      <p:cBhvr>
                                        <p:cTn id="20" dur="1" fill="hold">
                                          <p:stCondLst>
                                            <p:cond delay="0"/>
                                          </p:stCondLst>
                                        </p:cTn>
                                        <p:tgtEl>
                                          <p:spTgt spid="60423"/>
                                        </p:tgtEl>
                                        <p:attrNameLst>
                                          <p:attrName>style.visibility</p:attrName>
                                        </p:attrNameLst>
                                      </p:cBhvr>
                                      <p:to>
                                        <p:strVal val="visible"/>
                                      </p:to>
                                    </p:set>
                                    <p:anim calcmode="lin" valueType="num">
                                      <p:cBhvr>
                                        <p:cTn id="21" dur="500" decel="50000" fill="hold">
                                          <p:stCondLst>
                                            <p:cond delay="0"/>
                                          </p:stCondLst>
                                        </p:cTn>
                                        <p:tgtEl>
                                          <p:spTgt spid="60423"/>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60423"/>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60423"/>
                                        </p:tgtEl>
                                        <p:attrNameLst>
                                          <p:attrName>ppt_w</p:attrName>
                                        </p:attrNameLst>
                                      </p:cBhvr>
                                      <p:tavLst>
                                        <p:tav tm="0">
                                          <p:val>
                                            <p:strVal val="#ppt_w*.05"/>
                                          </p:val>
                                        </p:tav>
                                        <p:tav tm="100000">
                                          <p:val>
                                            <p:strVal val="#ppt_w"/>
                                          </p:val>
                                        </p:tav>
                                      </p:tavLst>
                                    </p:anim>
                                    <p:anim calcmode="lin" valueType="num">
                                      <p:cBhvr>
                                        <p:cTn id="24" dur="1000" fill="hold"/>
                                        <p:tgtEl>
                                          <p:spTgt spid="60423"/>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60423"/>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60423"/>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60423"/>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60423"/>
                                        </p:tgtEl>
                                      </p:cBhvr>
                                    </p:animEffect>
                                  </p:childTnLst>
                                </p:cTn>
                              </p:par>
                            </p:childTnLst>
                          </p:cTn>
                        </p:par>
                      </p:childTnLst>
                    </p:cTn>
                  </p:par>
                  <p:par>
                    <p:cTn id="29" fill="hold" nodeType="clickPar">
                      <p:stCondLst>
                        <p:cond delay="indefinite"/>
                      </p:stCondLst>
                      <p:childTnLst>
                        <p:par>
                          <p:cTn id="30" fill="hold">
                            <p:stCondLst>
                              <p:cond delay="0"/>
                            </p:stCondLst>
                            <p:childTnLst>
                              <p:par>
                                <p:cTn id="31" presetID="17" presetClass="entr" presetSubtype="10" dur="2000" fill="hold" grpId="0" nodeType="clickEffect">
                                  <p:stCondLst>
                                    <p:cond delay="0"/>
                                  </p:stCondLst>
                                  <p:childTnLst>
                                    <p:set>
                                      <p:cBhvr>
                                        <p:cTn id="32" dur="1" fill="hold">
                                          <p:stCondLst>
                                            <p:cond delay="0"/>
                                          </p:stCondLst>
                                        </p:cTn>
                                        <p:tgtEl>
                                          <p:spTgt spid="60425"/>
                                        </p:tgtEl>
                                        <p:attrNameLst>
                                          <p:attrName>style.visibility</p:attrName>
                                        </p:attrNameLst>
                                      </p:cBhvr>
                                      <p:to>
                                        <p:strVal val="visible"/>
                                      </p:to>
                                    </p:set>
                                    <p:anim calcmode="lin" valueType="num">
                                      <p:cBhvr>
                                        <p:cTn id="33" dur="2000" fill="hold"/>
                                        <p:tgtEl>
                                          <p:spTgt spid="60425"/>
                                        </p:tgtEl>
                                        <p:attrNameLst>
                                          <p:attrName>ppt_w</p:attrName>
                                        </p:attrNameLst>
                                      </p:cBhvr>
                                      <p:tavLst>
                                        <p:tav tm="0">
                                          <p:val>
                                            <p:fltVal val="0"/>
                                          </p:val>
                                        </p:tav>
                                        <p:tav tm="100000">
                                          <p:val>
                                            <p:strVal val="#ppt_w"/>
                                          </p:val>
                                        </p:tav>
                                      </p:tavLst>
                                    </p:anim>
                                    <p:anim calcmode="lin" valueType="num">
                                      <p:cBhvr>
                                        <p:cTn id="34" dur="2000" fill="hold"/>
                                        <p:tgtEl>
                                          <p:spTgt spid="60425"/>
                                        </p:tgtEl>
                                        <p:attrNameLst>
                                          <p:attrName>ppt_h</p:attrName>
                                        </p:attrNameLst>
                                      </p:cBhvr>
                                      <p:tavLst>
                                        <p:tav tm="0">
                                          <p:val>
                                            <p:strVal val="#ppt_h"/>
                                          </p:val>
                                        </p:tav>
                                        <p:tav tm="100000">
                                          <p:val>
                                            <p:strVal val="#ppt_h"/>
                                          </p:val>
                                        </p:tav>
                                      </p:tavLst>
                                    </p:anim>
                                  </p:childTnLst>
                                </p:cTn>
                              </p:par>
                            </p:childTnLst>
                          </p:cTn>
                        </p:par>
                      </p:childTnLst>
                    </p:cTn>
                  </p:par>
                  <p:par>
                    <p:cTn id="35" fill="hold" nodeType="clickPar">
                      <p:stCondLst>
                        <p:cond delay="indefinite"/>
                      </p:stCondLst>
                      <p:childTnLst>
                        <p:par>
                          <p:cTn id="36" fill="hold">
                            <p:stCondLst>
                              <p:cond delay="0"/>
                            </p:stCondLst>
                            <p:childTnLst>
                              <p:par>
                                <p:cTn id="37" presetID="31" presetClass="entr" presetSubtype="0" dur="1000" fill="hold" grpId="0" nodeType="clickEffect">
                                  <p:stCondLst>
                                    <p:cond delay="0"/>
                                  </p:stCondLst>
                                  <p:iterate type="lt">
                                    <p:tmPct val="5000"/>
                                  </p:iterate>
                                  <p:childTnLst>
                                    <p:set>
                                      <p:cBhvr>
                                        <p:cTn id="38" dur="1" fill="hold">
                                          <p:stCondLst>
                                            <p:cond delay="0"/>
                                          </p:stCondLst>
                                        </p:cTn>
                                        <p:tgtEl>
                                          <p:spTgt spid="60427"/>
                                        </p:tgtEl>
                                        <p:attrNameLst>
                                          <p:attrName>style.visibility</p:attrName>
                                        </p:attrNameLst>
                                      </p:cBhvr>
                                      <p:to>
                                        <p:strVal val="visible"/>
                                      </p:to>
                                    </p:set>
                                    <p:anim calcmode="lin" valueType="num">
                                      <p:cBhvr>
                                        <p:cTn id="39" dur="1000" fill="hold"/>
                                        <p:tgtEl>
                                          <p:spTgt spid="60427"/>
                                        </p:tgtEl>
                                        <p:attrNameLst>
                                          <p:attrName>ppt_w</p:attrName>
                                        </p:attrNameLst>
                                      </p:cBhvr>
                                      <p:tavLst>
                                        <p:tav tm="0">
                                          <p:val>
                                            <p:fltVal val="0"/>
                                          </p:val>
                                        </p:tav>
                                        <p:tav tm="100000">
                                          <p:val>
                                            <p:strVal val="#ppt_w"/>
                                          </p:val>
                                        </p:tav>
                                      </p:tavLst>
                                    </p:anim>
                                    <p:anim calcmode="lin" valueType="num">
                                      <p:cBhvr>
                                        <p:cTn id="40" dur="1000" fill="hold"/>
                                        <p:tgtEl>
                                          <p:spTgt spid="60427"/>
                                        </p:tgtEl>
                                        <p:attrNameLst>
                                          <p:attrName>ppt_h</p:attrName>
                                        </p:attrNameLst>
                                      </p:cBhvr>
                                      <p:tavLst>
                                        <p:tav tm="0">
                                          <p:val>
                                            <p:fltVal val="0"/>
                                          </p:val>
                                        </p:tav>
                                        <p:tav tm="100000">
                                          <p:val>
                                            <p:strVal val="#ppt_h"/>
                                          </p:val>
                                        </p:tav>
                                      </p:tavLst>
                                    </p:anim>
                                    <p:anim calcmode="lin" valueType="num">
                                      <p:cBhvr>
                                        <p:cTn id="41" dur="1000" fill="hold"/>
                                        <p:tgtEl>
                                          <p:spTgt spid="60427"/>
                                        </p:tgtEl>
                                        <p:attrNameLst>
                                          <p:attrName>style.rotation</p:attrName>
                                        </p:attrNameLst>
                                      </p:cBhvr>
                                      <p:tavLst>
                                        <p:tav tm="0">
                                          <p:val>
                                            <p:fltVal val="90"/>
                                          </p:val>
                                        </p:tav>
                                        <p:tav tm="100000">
                                          <p:val>
                                            <p:fltVal val="0"/>
                                          </p:val>
                                        </p:tav>
                                      </p:tavLst>
                                    </p:anim>
                                    <p:animEffect transition="in" filter="fade">
                                      <p:cBhvr>
                                        <p:cTn id="42" dur="1000"/>
                                        <p:tgtEl>
                                          <p:spTgt spid="60427"/>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31" presetClass="entr" presetSubtype="0" dur="1000" fill="hold" grpId="0" nodeType="clickEffect">
                                  <p:stCondLst>
                                    <p:cond delay="0"/>
                                  </p:stCondLst>
                                  <p:iterate type="lt">
                                    <p:tmPct val="5000"/>
                                  </p:iterate>
                                  <p:childTnLst>
                                    <p:set>
                                      <p:cBhvr>
                                        <p:cTn id="46" dur="1" fill="hold">
                                          <p:stCondLst>
                                            <p:cond delay="0"/>
                                          </p:stCondLst>
                                        </p:cTn>
                                        <p:tgtEl>
                                          <p:spTgt spid="60433"/>
                                        </p:tgtEl>
                                        <p:attrNameLst>
                                          <p:attrName>style.visibility</p:attrName>
                                        </p:attrNameLst>
                                      </p:cBhvr>
                                      <p:to>
                                        <p:strVal val="visible"/>
                                      </p:to>
                                    </p:set>
                                    <p:anim calcmode="lin" valueType="num">
                                      <p:cBhvr>
                                        <p:cTn id="47" dur="1000" fill="hold"/>
                                        <p:tgtEl>
                                          <p:spTgt spid="60433"/>
                                        </p:tgtEl>
                                        <p:attrNameLst>
                                          <p:attrName>ppt_w</p:attrName>
                                        </p:attrNameLst>
                                      </p:cBhvr>
                                      <p:tavLst>
                                        <p:tav tm="0">
                                          <p:val>
                                            <p:fltVal val="0"/>
                                          </p:val>
                                        </p:tav>
                                        <p:tav tm="100000">
                                          <p:val>
                                            <p:strVal val="#ppt_w"/>
                                          </p:val>
                                        </p:tav>
                                      </p:tavLst>
                                    </p:anim>
                                    <p:anim calcmode="lin" valueType="num">
                                      <p:cBhvr>
                                        <p:cTn id="48" dur="1000" fill="hold"/>
                                        <p:tgtEl>
                                          <p:spTgt spid="60433"/>
                                        </p:tgtEl>
                                        <p:attrNameLst>
                                          <p:attrName>ppt_h</p:attrName>
                                        </p:attrNameLst>
                                      </p:cBhvr>
                                      <p:tavLst>
                                        <p:tav tm="0">
                                          <p:val>
                                            <p:fltVal val="0"/>
                                          </p:val>
                                        </p:tav>
                                        <p:tav tm="100000">
                                          <p:val>
                                            <p:strVal val="#ppt_h"/>
                                          </p:val>
                                        </p:tav>
                                      </p:tavLst>
                                    </p:anim>
                                    <p:anim calcmode="lin" valueType="num">
                                      <p:cBhvr>
                                        <p:cTn id="49" dur="1000" fill="hold"/>
                                        <p:tgtEl>
                                          <p:spTgt spid="60433"/>
                                        </p:tgtEl>
                                        <p:attrNameLst>
                                          <p:attrName>style.rotation</p:attrName>
                                        </p:attrNameLst>
                                      </p:cBhvr>
                                      <p:tavLst>
                                        <p:tav tm="0">
                                          <p:val>
                                            <p:fltVal val="90"/>
                                          </p:val>
                                        </p:tav>
                                        <p:tav tm="100000">
                                          <p:val>
                                            <p:fltVal val="0"/>
                                          </p:val>
                                        </p:tav>
                                      </p:tavLst>
                                    </p:anim>
                                    <p:animEffect transition="in" filter="fade">
                                      <p:cBhvr>
                                        <p:cTn id="50" dur="1000"/>
                                        <p:tgtEl>
                                          <p:spTgt spid="60433"/>
                                        </p:tgtEl>
                                      </p:cBhvr>
                                    </p:animEffect>
                                  </p:childTnLst>
                                </p:cTn>
                              </p:par>
                            </p:childTnLst>
                          </p:cTn>
                        </p:par>
                      </p:childTnLst>
                    </p:cTn>
                  </p:par>
                  <p:par>
                    <p:cTn id="51" fill="hold" nodeType="clickPar">
                      <p:stCondLst>
                        <p:cond delay="indefinite"/>
                      </p:stCondLst>
                      <p:childTnLst>
                        <p:par>
                          <p:cTn id="52" fill="hold">
                            <p:stCondLst>
                              <p:cond delay="0"/>
                            </p:stCondLst>
                            <p:childTnLst>
                              <p:par>
                                <p:cTn id="53" presetID="17" presetClass="entr" presetSubtype="1" dur="2000" fill="hold" grpId="0" nodeType="clickEffect">
                                  <p:stCondLst>
                                    <p:cond delay="0"/>
                                  </p:stCondLst>
                                  <p:childTnLst>
                                    <p:set>
                                      <p:cBhvr>
                                        <p:cTn id="54" dur="1" fill="hold">
                                          <p:stCondLst>
                                            <p:cond delay="0"/>
                                          </p:stCondLst>
                                        </p:cTn>
                                        <p:tgtEl>
                                          <p:spTgt spid="60434"/>
                                        </p:tgtEl>
                                        <p:attrNameLst>
                                          <p:attrName>style.visibility</p:attrName>
                                        </p:attrNameLst>
                                      </p:cBhvr>
                                      <p:to>
                                        <p:strVal val="visible"/>
                                      </p:to>
                                    </p:set>
                                    <p:anim calcmode="lin" valueType="num">
                                      <p:cBhvr>
                                        <p:cTn id="55" dur="2000" fill="hold"/>
                                        <p:tgtEl>
                                          <p:spTgt spid="60434"/>
                                        </p:tgtEl>
                                        <p:attrNameLst>
                                          <p:attrName>ppt_x</p:attrName>
                                        </p:attrNameLst>
                                      </p:cBhvr>
                                      <p:tavLst>
                                        <p:tav tm="0">
                                          <p:val>
                                            <p:strVal val="#ppt_x"/>
                                          </p:val>
                                        </p:tav>
                                        <p:tav tm="100000">
                                          <p:val>
                                            <p:strVal val="#ppt_x"/>
                                          </p:val>
                                        </p:tav>
                                      </p:tavLst>
                                    </p:anim>
                                    <p:anim calcmode="lin" valueType="num">
                                      <p:cBhvr>
                                        <p:cTn id="56" dur="2000" fill="hold"/>
                                        <p:tgtEl>
                                          <p:spTgt spid="60434"/>
                                        </p:tgtEl>
                                        <p:attrNameLst>
                                          <p:attrName>ppt_y</p:attrName>
                                        </p:attrNameLst>
                                      </p:cBhvr>
                                      <p:tavLst>
                                        <p:tav tm="0">
                                          <p:val>
                                            <p:strVal val="#ppt_y-#ppt_h/2"/>
                                          </p:val>
                                        </p:tav>
                                        <p:tav tm="100000">
                                          <p:val>
                                            <p:strVal val="#ppt_y"/>
                                          </p:val>
                                        </p:tav>
                                      </p:tavLst>
                                    </p:anim>
                                    <p:anim calcmode="lin" valueType="num">
                                      <p:cBhvr>
                                        <p:cTn id="57" dur="2000" fill="hold"/>
                                        <p:tgtEl>
                                          <p:spTgt spid="60434"/>
                                        </p:tgtEl>
                                        <p:attrNameLst>
                                          <p:attrName>ppt_w</p:attrName>
                                        </p:attrNameLst>
                                      </p:cBhvr>
                                      <p:tavLst>
                                        <p:tav tm="0">
                                          <p:val>
                                            <p:strVal val="#ppt_w"/>
                                          </p:val>
                                        </p:tav>
                                        <p:tav tm="100000">
                                          <p:val>
                                            <p:strVal val="#ppt_w"/>
                                          </p:val>
                                        </p:tav>
                                      </p:tavLst>
                                    </p:anim>
                                    <p:anim calcmode="lin" valueType="num">
                                      <p:cBhvr>
                                        <p:cTn id="58" dur="2000" fill="hold"/>
                                        <p:tgtEl>
                                          <p:spTgt spid="60434"/>
                                        </p:tgtEl>
                                        <p:attrNameLst>
                                          <p:attrName>ppt_h</p:attrName>
                                        </p:attrNameLst>
                                      </p:cBhvr>
                                      <p:tavLst>
                                        <p:tav tm="0">
                                          <p:val>
                                            <p:fltVal val="0"/>
                                          </p:val>
                                        </p:tav>
                                        <p:tav tm="100000">
                                          <p:val>
                                            <p:strVal val="#ppt_h"/>
                                          </p:val>
                                        </p:tav>
                                      </p:tavLst>
                                    </p:anim>
                                  </p:childTnLst>
                                </p:cTn>
                              </p:par>
                            </p:childTnLst>
                          </p:cTn>
                        </p:par>
                      </p:childTnLst>
                    </p:cTn>
                  </p:par>
                  <p:par>
                    <p:cTn id="59" fill="hold" nodeType="clickPar">
                      <p:stCondLst>
                        <p:cond delay="indefinite"/>
                      </p:stCondLst>
                      <p:childTnLst>
                        <p:par>
                          <p:cTn id="60" fill="hold">
                            <p:stCondLst>
                              <p:cond delay="0"/>
                            </p:stCondLst>
                            <p:childTnLst>
                              <p:par>
                                <p:cTn id="61" presetID="23" presetClass="entr" presetSubtype="16" dur="500" fill="hold" grpId="0" nodeType="clickEffect">
                                  <p:stCondLst>
                                    <p:cond delay="0"/>
                                  </p:stCondLst>
                                  <p:childTnLst>
                                    <p:set>
                                      <p:cBhvr>
                                        <p:cTn id="62" dur="1" fill="hold">
                                          <p:stCondLst>
                                            <p:cond delay="0"/>
                                          </p:stCondLst>
                                        </p:cTn>
                                        <p:tgtEl>
                                          <p:spTgt spid="60420"/>
                                        </p:tgtEl>
                                        <p:attrNameLst>
                                          <p:attrName>style.visibility</p:attrName>
                                        </p:attrNameLst>
                                      </p:cBhvr>
                                      <p:to>
                                        <p:strVal val="visible"/>
                                      </p:to>
                                    </p:set>
                                    <p:anim calcmode="lin" valueType="num">
                                      <p:cBhvr>
                                        <p:cTn id="63" dur="500" fill="hold"/>
                                        <p:tgtEl>
                                          <p:spTgt spid="60420"/>
                                        </p:tgtEl>
                                        <p:attrNameLst>
                                          <p:attrName>ppt_w</p:attrName>
                                        </p:attrNameLst>
                                      </p:cBhvr>
                                      <p:tavLst>
                                        <p:tav tm="0">
                                          <p:val>
                                            <p:fltVal val="0"/>
                                          </p:val>
                                        </p:tav>
                                        <p:tav tm="100000">
                                          <p:val>
                                            <p:strVal val="#ppt_w"/>
                                          </p:val>
                                        </p:tav>
                                      </p:tavLst>
                                    </p:anim>
                                    <p:anim calcmode="lin" valueType="num">
                                      <p:cBhvr>
                                        <p:cTn id="64" dur="500" fill="hold"/>
                                        <p:tgtEl>
                                          <p:spTgt spid="60420"/>
                                        </p:tgtEl>
                                        <p:attrNameLst>
                                          <p:attrName>ppt_h</p:attrName>
                                        </p:attrNameLst>
                                      </p:cBhvr>
                                      <p:tavLst>
                                        <p:tav tm="0">
                                          <p:val>
                                            <p:fltVal val="0"/>
                                          </p:val>
                                        </p:tav>
                                        <p:tav tm="100000">
                                          <p:val>
                                            <p:strVal val="#ppt_h"/>
                                          </p:val>
                                        </p:tav>
                                      </p:tavLst>
                                    </p:anim>
                                  </p:childTnLst>
                                </p:cTn>
                              </p:par>
                            </p:childTnLst>
                          </p:cTn>
                        </p:par>
                      </p:childTnLst>
                    </p:cTn>
                  </p:par>
                  <p:par>
                    <p:cTn id="65" fill="hold" nodeType="clickPar">
                      <p:stCondLst>
                        <p:cond delay="indefinite"/>
                      </p:stCondLst>
                      <p:childTnLst>
                        <p:par>
                          <p:cTn id="66" fill="hold">
                            <p:stCondLst>
                              <p:cond delay="0"/>
                            </p:stCondLst>
                            <p:childTnLst>
                              <p:par>
                                <p:cTn id="67" presetID="17" presetClass="entr" presetSubtype="1" dur="2000" fill="hold" grpId="0" nodeType="clickEffect">
                                  <p:stCondLst>
                                    <p:cond delay="0"/>
                                  </p:stCondLst>
                                  <p:childTnLst>
                                    <p:set>
                                      <p:cBhvr>
                                        <p:cTn id="68" dur="1" fill="hold">
                                          <p:stCondLst>
                                            <p:cond delay="0"/>
                                          </p:stCondLst>
                                        </p:cTn>
                                        <p:tgtEl>
                                          <p:spTgt spid="60426"/>
                                        </p:tgtEl>
                                        <p:attrNameLst>
                                          <p:attrName>style.visibility</p:attrName>
                                        </p:attrNameLst>
                                      </p:cBhvr>
                                      <p:to>
                                        <p:strVal val="visible"/>
                                      </p:to>
                                    </p:set>
                                    <p:anim calcmode="lin" valueType="num">
                                      <p:cBhvr>
                                        <p:cTn id="69" dur="2000" fill="hold"/>
                                        <p:tgtEl>
                                          <p:spTgt spid="60426"/>
                                        </p:tgtEl>
                                        <p:attrNameLst>
                                          <p:attrName>ppt_x</p:attrName>
                                        </p:attrNameLst>
                                      </p:cBhvr>
                                      <p:tavLst>
                                        <p:tav tm="0">
                                          <p:val>
                                            <p:strVal val="#ppt_x"/>
                                          </p:val>
                                        </p:tav>
                                        <p:tav tm="100000">
                                          <p:val>
                                            <p:strVal val="#ppt_x"/>
                                          </p:val>
                                        </p:tav>
                                      </p:tavLst>
                                    </p:anim>
                                    <p:anim calcmode="lin" valueType="num">
                                      <p:cBhvr>
                                        <p:cTn id="70" dur="2000" fill="hold"/>
                                        <p:tgtEl>
                                          <p:spTgt spid="60426"/>
                                        </p:tgtEl>
                                        <p:attrNameLst>
                                          <p:attrName>ppt_y</p:attrName>
                                        </p:attrNameLst>
                                      </p:cBhvr>
                                      <p:tavLst>
                                        <p:tav tm="0">
                                          <p:val>
                                            <p:strVal val="#ppt_y-#ppt_h/2"/>
                                          </p:val>
                                        </p:tav>
                                        <p:tav tm="100000">
                                          <p:val>
                                            <p:strVal val="#ppt_y"/>
                                          </p:val>
                                        </p:tav>
                                      </p:tavLst>
                                    </p:anim>
                                    <p:anim calcmode="lin" valueType="num">
                                      <p:cBhvr>
                                        <p:cTn id="71" dur="2000" fill="hold"/>
                                        <p:tgtEl>
                                          <p:spTgt spid="60426"/>
                                        </p:tgtEl>
                                        <p:attrNameLst>
                                          <p:attrName>ppt_w</p:attrName>
                                        </p:attrNameLst>
                                      </p:cBhvr>
                                      <p:tavLst>
                                        <p:tav tm="0">
                                          <p:val>
                                            <p:strVal val="#ppt_w"/>
                                          </p:val>
                                        </p:tav>
                                        <p:tav tm="100000">
                                          <p:val>
                                            <p:strVal val="#ppt_w"/>
                                          </p:val>
                                        </p:tav>
                                      </p:tavLst>
                                    </p:anim>
                                    <p:anim calcmode="lin" valueType="num">
                                      <p:cBhvr>
                                        <p:cTn id="72" dur="2000" fill="hold"/>
                                        <p:tgtEl>
                                          <p:spTgt spid="60426"/>
                                        </p:tgtEl>
                                        <p:attrNameLst>
                                          <p:attrName>ppt_h</p:attrName>
                                        </p:attrNameLst>
                                      </p:cBhvr>
                                      <p:tavLst>
                                        <p:tav tm="0">
                                          <p:val>
                                            <p:fltVal val="0"/>
                                          </p:val>
                                        </p:tav>
                                        <p:tav tm="100000">
                                          <p:val>
                                            <p:strVal val="#ppt_h"/>
                                          </p:val>
                                        </p:tav>
                                      </p:tavLst>
                                    </p:anim>
                                  </p:childTnLst>
                                </p:cTn>
                              </p:par>
                            </p:childTnLst>
                          </p:cTn>
                        </p:par>
                      </p:childTnLst>
                    </p:cTn>
                  </p:par>
                  <p:par>
                    <p:cTn id="73" fill="hold" nodeType="clickPar">
                      <p:stCondLst>
                        <p:cond delay="indefinite"/>
                      </p:stCondLst>
                      <p:childTnLst>
                        <p:par>
                          <p:cTn id="74" fill="hold">
                            <p:stCondLst>
                              <p:cond delay="0"/>
                            </p:stCondLst>
                            <p:childTnLst>
                              <p:par>
                                <p:cTn id="75" presetID="23" presetClass="entr" presetSubtype="16" dur="500" fill="hold" grpId="0" nodeType="clickEffect">
                                  <p:stCondLst>
                                    <p:cond delay="0"/>
                                  </p:stCondLst>
                                  <p:childTnLst>
                                    <p:set>
                                      <p:cBhvr>
                                        <p:cTn id="76" dur="1" fill="hold">
                                          <p:stCondLst>
                                            <p:cond delay="0"/>
                                          </p:stCondLst>
                                        </p:cTn>
                                        <p:tgtEl>
                                          <p:spTgt spid="60419"/>
                                        </p:tgtEl>
                                        <p:attrNameLst>
                                          <p:attrName>style.visibility</p:attrName>
                                        </p:attrNameLst>
                                      </p:cBhvr>
                                      <p:to>
                                        <p:strVal val="visible"/>
                                      </p:to>
                                    </p:set>
                                    <p:anim calcmode="lin" valueType="num">
                                      <p:cBhvr>
                                        <p:cTn id="77" dur="500" fill="hold"/>
                                        <p:tgtEl>
                                          <p:spTgt spid="60419"/>
                                        </p:tgtEl>
                                        <p:attrNameLst>
                                          <p:attrName>ppt_w</p:attrName>
                                        </p:attrNameLst>
                                      </p:cBhvr>
                                      <p:tavLst>
                                        <p:tav tm="0">
                                          <p:val>
                                            <p:fltVal val="0"/>
                                          </p:val>
                                        </p:tav>
                                        <p:tav tm="100000">
                                          <p:val>
                                            <p:strVal val="#ppt_w"/>
                                          </p:val>
                                        </p:tav>
                                      </p:tavLst>
                                    </p:anim>
                                    <p:anim calcmode="lin" valueType="num">
                                      <p:cBhvr>
                                        <p:cTn id="78" dur="500" fill="hold"/>
                                        <p:tgtEl>
                                          <p:spTgt spid="60419"/>
                                        </p:tgtEl>
                                        <p:attrNameLst>
                                          <p:attrName>ppt_h</p:attrName>
                                        </p:attrNameLst>
                                      </p:cBhvr>
                                      <p:tavLst>
                                        <p:tav tm="0">
                                          <p:val>
                                            <p:fltVal val="0"/>
                                          </p:val>
                                        </p:tav>
                                        <p:tav tm="100000">
                                          <p:val>
                                            <p:strVal val="#ppt_h"/>
                                          </p:val>
                                        </p:tav>
                                      </p:tavLst>
                                    </p:anim>
                                  </p:childTnLst>
                                </p:cTn>
                              </p:par>
                            </p:childTnLst>
                          </p:cTn>
                        </p:par>
                      </p:childTnLst>
                    </p:cTn>
                  </p:par>
                  <p:par>
                    <p:cTn id="79" fill="hold" nodeType="clickPar">
                      <p:stCondLst>
                        <p:cond delay="indefinite"/>
                      </p:stCondLst>
                      <p:childTnLst>
                        <p:par>
                          <p:cTn id="80" fill="hold">
                            <p:stCondLst>
                              <p:cond delay="0"/>
                            </p:stCondLst>
                            <p:childTnLst>
                              <p:par>
                                <p:cTn id="81" presetID="17" presetClass="entr" presetSubtype="1" dur="2000" fill="hold" grpId="0" nodeType="clickEffect">
                                  <p:stCondLst>
                                    <p:cond delay="0"/>
                                  </p:stCondLst>
                                  <p:childTnLst>
                                    <p:set>
                                      <p:cBhvr>
                                        <p:cTn id="82" dur="1" fill="hold">
                                          <p:stCondLst>
                                            <p:cond delay="0"/>
                                          </p:stCondLst>
                                        </p:cTn>
                                        <p:tgtEl>
                                          <p:spTgt spid="60429"/>
                                        </p:tgtEl>
                                        <p:attrNameLst>
                                          <p:attrName>style.visibility</p:attrName>
                                        </p:attrNameLst>
                                      </p:cBhvr>
                                      <p:to>
                                        <p:strVal val="visible"/>
                                      </p:to>
                                    </p:set>
                                    <p:anim calcmode="lin" valueType="num">
                                      <p:cBhvr>
                                        <p:cTn id="83" dur="2000" fill="hold"/>
                                        <p:tgtEl>
                                          <p:spTgt spid="60429"/>
                                        </p:tgtEl>
                                        <p:attrNameLst>
                                          <p:attrName>ppt_x</p:attrName>
                                        </p:attrNameLst>
                                      </p:cBhvr>
                                      <p:tavLst>
                                        <p:tav tm="0">
                                          <p:val>
                                            <p:strVal val="#ppt_x"/>
                                          </p:val>
                                        </p:tav>
                                        <p:tav tm="100000">
                                          <p:val>
                                            <p:strVal val="#ppt_x"/>
                                          </p:val>
                                        </p:tav>
                                      </p:tavLst>
                                    </p:anim>
                                    <p:anim calcmode="lin" valueType="num">
                                      <p:cBhvr>
                                        <p:cTn id="84" dur="2000" fill="hold"/>
                                        <p:tgtEl>
                                          <p:spTgt spid="60429"/>
                                        </p:tgtEl>
                                        <p:attrNameLst>
                                          <p:attrName>ppt_y</p:attrName>
                                        </p:attrNameLst>
                                      </p:cBhvr>
                                      <p:tavLst>
                                        <p:tav tm="0">
                                          <p:val>
                                            <p:strVal val="#ppt_y-#ppt_h/2"/>
                                          </p:val>
                                        </p:tav>
                                        <p:tav tm="100000">
                                          <p:val>
                                            <p:strVal val="#ppt_y"/>
                                          </p:val>
                                        </p:tav>
                                      </p:tavLst>
                                    </p:anim>
                                    <p:anim calcmode="lin" valueType="num">
                                      <p:cBhvr>
                                        <p:cTn id="85" dur="2000" fill="hold"/>
                                        <p:tgtEl>
                                          <p:spTgt spid="60429"/>
                                        </p:tgtEl>
                                        <p:attrNameLst>
                                          <p:attrName>ppt_w</p:attrName>
                                        </p:attrNameLst>
                                      </p:cBhvr>
                                      <p:tavLst>
                                        <p:tav tm="0">
                                          <p:val>
                                            <p:strVal val="#ppt_w"/>
                                          </p:val>
                                        </p:tav>
                                        <p:tav tm="100000">
                                          <p:val>
                                            <p:strVal val="#ppt_w"/>
                                          </p:val>
                                        </p:tav>
                                      </p:tavLst>
                                    </p:anim>
                                    <p:anim calcmode="lin" valueType="num">
                                      <p:cBhvr>
                                        <p:cTn id="86" dur="2000" fill="hold"/>
                                        <p:tgtEl>
                                          <p:spTgt spid="60429"/>
                                        </p:tgtEl>
                                        <p:attrNameLst>
                                          <p:attrName>ppt_h</p:attrName>
                                        </p:attrNameLst>
                                      </p:cBhvr>
                                      <p:tavLst>
                                        <p:tav tm="0">
                                          <p:val>
                                            <p:fltVal val="0"/>
                                          </p:val>
                                        </p:tav>
                                        <p:tav tm="100000">
                                          <p:val>
                                            <p:strVal val="#ppt_h"/>
                                          </p:val>
                                        </p:tav>
                                      </p:tavLst>
                                    </p:anim>
                                  </p:childTnLst>
                                </p:cTn>
                              </p:par>
                            </p:childTnLst>
                          </p:cTn>
                        </p:par>
                      </p:childTnLst>
                    </p:cTn>
                  </p:par>
                  <p:par>
                    <p:cTn id="87" fill="hold" nodeType="clickPar">
                      <p:stCondLst>
                        <p:cond delay="indefinite"/>
                      </p:stCondLst>
                      <p:childTnLst>
                        <p:par>
                          <p:cTn id="88" fill="hold">
                            <p:stCondLst>
                              <p:cond delay="0"/>
                            </p:stCondLst>
                            <p:childTnLst>
                              <p:par>
                                <p:cTn id="89" presetID="25" presetClass="entr" presetSubtype="0" dur="1000" fill="hold" grpId="0" nodeType="clickEffect">
                                  <p:stCondLst>
                                    <p:cond delay="0"/>
                                  </p:stCondLst>
                                  <p:childTnLst>
                                    <p:set>
                                      <p:cBhvr>
                                        <p:cTn id="90" dur="1" fill="hold">
                                          <p:stCondLst>
                                            <p:cond delay="0"/>
                                          </p:stCondLst>
                                        </p:cTn>
                                        <p:tgtEl>
                                          <p:spTgt spid="60428"/>
                                        </p:tgtEl>
                                        <p:attrNameLst>
                                          <p:attrName>style.visibility</p:attrName>
                                        </p:attrNameLst>
                                      </p:cBhvr>
                                      <p:to>
                                        <p:strVal val="visible"/>
                                      </p:to>
                                    </p:set>
                                    <p:anim calcmode="lin" valueType="num">
                                      <p:cBhvr>
                                        <p:cTn id="91" dur="500" decel="50000" fill="hold">
                                          <p:stCondLst>
                                            <p:cond delay="0"/>
                                          </p:stCondLst>
                                        </p:cTn>
                                        <p:tgtEl>
                                          <p:spTgt spid="60428"/>
                                        </p:tgtEl>
                                        <p:attrNameLst>
                                          <p:attrName>style.rotation</p:attrName>
                                        </p:attrNameLst>
                                      </p:cBhvr>
                                      <p:tavLst>
                                        <p:tav tm="0">
                                          <p:val>
                                            <p:fltVal val="-90"/>
                                          </p:val>
                                        </p:tav>
                                        <p:tav tm="100000">
                                          <p:val>
                                            <p:fltVal val="0"/>
                                          </p:val>
                                        </p:tav>
                                      </p:tavLst>
                                    </p:anim>
                                    <p:anim calcmode="lin" valueType="num">
                                      <p:cBhvr>
                                        <p:cTn id="92" dur="500" decel="50000" fill="hold">
                                          <p:stCondLst>
                                            <p:cond delay="0"/>
                                          </p:stCondLst>
                                        </p:cTn>
                                        <p:tgtEl>
                                          <p:spTgt spid="60428"/>
                                        </p:tgtEl>
                                        <p:attrNameLst>
                                          <p:attrName>ppt_w</p:attrName>
                                        </p:attrNameLst>
                                      </p:cBhvr>
                                      <p:tavLst>
                                        <p:tav tm="0">
                                          <p:val>
                                            <p:strVal val="#ppt_w"/>
                                          </p:val>
                                        </p:tav>
                                        <p:tav tm="100000">
                                          <p:val>
                                            <p:strVal val="#ppt_w*.05"/>
                                          </p:val>
                                        </p:tav>
                                      </p:tavLst>
                                    </p:anim>
                                    <p:anim calcmode="lin" valueType="num">
                                      <p:cBhvr>
                                        <p:cTn id="93" dur="500" accel="50000" fill="hold">
                                          <p:stCondLst>
                                            <p:cond delay="500"/>
                                          </p:stCondLst>
                                        </p:cTn>
                                        <p:tgtEl>
                                          <p:spTgt spid="60428"/>
                                        </p:tgtEl>
                                        <p:attrNameLst>
                                          <p:attrName>ppt_w</p:attrName>
                                        </p:attrNameLst>
                                      </p:cBhvr>
                                      <p:tavLst>
                                        <p:tav tm="0">
                                          <p:val>
                                            <p:strVal val="#ppt_w*.05"/>
                                          </p:val>
                                        </p:tav>
                                        <p:tav tm="100000">
                                          <p:val>
                                            <p:strVal val="#ppt_w"/>
                                          </p:val>
                                        </p:tav>
                                      </p:tavLst>
                                    </p:anim>
                                    <p:anim calcmode="lin" valueType="num">
                                      <p:cBhvr>
                                        <p:cTn id="94" dur="1000" fill="hold"/>
                                        <p:tgtEl>
                                          <p:spTgt spid="60428"/>
                                        </p:tgtEl>
                                        <p:attrNameLst>
                                          <p:attrName>ppt_h</p:attrName>
                                        </p:attrNameLst>
                                      </p:cBhvr>
                                      <p:tavLst>
                                        <p:tav tm="0">
                                          <p:val>
                                            <p:strVal val="#ppt_h"/>
                                          </p:val>
                                        </p:tav>
                                        <p:tav tm="100000">
                                          <p:val>
                                            <p:strVal val="#ppt_h"/>
                                          </p:val>
                                        </p:tav>
                                      </p:tavLst>
                                    </p:anim>
                                    <p:anim calcmode="lin" valueType="num">
                                      <p:cBhvr>
                                        <p:cTn id="95" dur="500" decel="50000" fill="hold">
                                          <p:stCondLst>
                                            <p:cond delay="0"/>
                                          </p:stCondLst>
                                        </p:cTn>
                                        <p:tgtEl>
                                          <p:spTgt spid="60428"/>
                                        </p:tgtEl>
                                        <p:attrNameLst>
                                          <p:attrName>ppt_x</p:attrName>
                                        </p:attrNameLst>
                                      </p:cBhvr>
                                      <p:tavLst>
                                        <p:tav tm="0">
                                          <p:val>
                                            <p:strVal val="#ppt_x+.4"/>
                                          </p:val>
                                        </p:tav>
                                        <p:tav tm="100000">
                                          <p:val>
                                            <p:strVal val="#ppt_x"/>
                                          </p:val>
                                        </p:tav>
                                      </p:tavLst>
                                    </p:anim>
                                    <p:anim calcmode="lin" valueType="num">
                                      <p:cBhvr>
                                        <p:cTn id="96" dur="500" decel="50000" fill="hold">
                                          <p:stCondLst>
                                            <p:cond delay="0"/>
                                          </p:stCondLst>
                                        </p:cTn>
                                        <p:tgtEl>
                                          <p:spTgt spid="60428"/>
                                        </p:tgtEl>
                                        <p:attrNameLst>
                                          <p:attrName>ppt_y</p:attrName>
                                        </p:attrNameLst>
                                      </p:cBhvr>
                                      <p:tavLst>
                                        <p:tav tm="0">
                                          <p:val>
                                            <p:strVal val="#ppt_y-.2"/>
                                          </p:val>
                                        </p:tav>
                                        <p:tav tm="100000">
                                          <p:val>
                                            <p:strVal val="#ppt_y+.1"/>
                                          </p:val>
                                        </p:tav>
                                      </p:tavLst>
                                    </p:anim>
                                    <p:anim calcmode="lin" valueType="num">
                                      <p:cBhvr>
                                        <p:cTn id="97" dur="500" accel="50000" fill="hold">
                                          <p:stCondLst>
                                            <p:cond delay="500"/>
                                          </p:stCondLst>
                                        </p:cTn>
                                        <p:tgtEl>
                                          <p:spTgt spid="60428"/>
                                        </p:tgtEl>
                                        <p:attrNameLst>
                                          <p:attrName>ppt_y</p:attrName>
                                        </p:attrNameLst>
                                      </p:cBhvr>
                                      <p:tavLst>
                                        <p:tav tm="0">
                                          <p:val>
                                            <p:strVal val="#ppt_y+.1"/>
                                          </p:val>
                                        </p:tav>
                                        <p:tav tm="100000">
                                          <p:val>
                                            <p:strVal val="#ppt_y"/>
                                          </p:val>
                                        </p:tav>
                                      </p:tavLst>
                                    </p:anim>
                                    <p:animEffect transition="in" filter="fade">
                                      <p:cBhvr>
                                        <p:cTn id="98" dur="1000" decel="50000">
                                          <p:stCondLst>
                                            <p:cond delay="0"/>
                                          </p:stCondLst>
                                        </p:cTn>
                                        <p:tgtEl>
                                          <p:spTgt spid="60428"/>
                                        </p:tgtEl>
                                      </p:cBhvr>
                                    </p:animEffect>
                                  </p:childTnLst>
                                </p:cTn>
                              </p:par>
                            </p:childTnLst>
                          </p:cTn>
                        </p:par>
                      </p:childTnLst>
                    </p:cTn>
                  </p:par>
                  <p:par>
                    <p:cTn id="99" fill="hold" nodeType="clickPar">
                      <p:stCondLst>
                        <p:cond delay="indefinite"/>
                      </p:stCondLst>
                      <p:childTnLst>
                        <p:par>
                          <p:cTn id="100" fill="hold">
                            <p:stCondLst>
                              <p:cond delay="0"/>
                            </p:stCondLst>
                            <p:childTnLst>
                              <p:par>
                                <p:cTn id="101" presetID="17" presetClass="entr" presetSubtype="10" dur="2000" fill="hold" grpId="0" nodeType="clickEffect">
                                  <p:stCondLst>
                                    <p:cond delay="0"/>
                                  </p:stCondLst>
                                  <p:childTnLst>
                                    <p:set>
                                      <p:cBhvr>
                                        <p:cTn id="102" dur="1" fill="hold">
                                          <p:stCondLst>
                                            <p:cond delay="0"/>
                                          </p:stCondLst>
                                        </p:cTn>
                                        <p:tgtEl>
                                          <p:spTgt spid="60430"/>
                                        </p:tgtEl>
                                        <p:attrNameLst>
                                          <p:attrName>style.visibility</p:attrName>
                                        </p:attrNameLst>
                                      </p:cBhvr>
                                      <p:to>
                                        <p:strVal val="visible"/>
                                      </p:to>
                                    </p:set>
                                    <p:anim calcmode="lin" valueType="num">
                                      <p:cBhvr>
                                        <p:cTn id="103" dur="2000" fill="hold"/>
                                        <p:tgtEl>
                                          <p:spTgt spid="60430"/>
                                        </p:tgtEl>
                                        <p:attrNameLst>
                                          <p:attrName>ppt_w</p:attrName>
                                        </p:attrNameLst>
                                      </p:cBhvr>
                                      <p:tavLst>
                                        <p:tav tm="0">
                                          <p:val>
                                            <p:fltVal val="0"/>
                                          </p:val>
                                        </p:tav>
                                        <p:tav tm="100000">
                                          <p:val>
                                            <p:strVal val="#ppt_w"/>
                                          </p:val>
                                        </p:tav>
                                      </p:tavLst>
                                    </p:anim>
                                    <p:anim calcmode="lin" valueType="num">
                                      <p:cBhvr>
                                        <p:cTn id="104" dur="2000" fill="hold"/>
                                        <p:tgtEl>
                                          <p:spTgt spid="60430"/>
                                        </p:tgtEl>
                                        <p:attrNameLst>
                                          <p:attrName>ppt_h</p:attrName>
                                        </p:attrNameLst>
                                      </p:cBhvr>
                                      <p:tavLst>
                                        <p:tav tm="0">
                                          <p:val>
                                            <p:strVal val="#ppt_h"/>
                                          </p:val>
                                        </p:tav>
                                        <p:tav tm="100000">
                                          <p:val>
                                            <p:strVal val="#ppt_h"/>
                                          </p:val>
                                        </p:tav>
                                      </p:tavLst>
                                    </p:anim>
                                  </p:childTnLst>
                                </p:cTn>
                              </p:par>
                            </p:childTnLst>
                          </p:cTn>
                        </p:par>
                      </p:childTnLst>
                    </p:cTn>
                  </p:par>
                  <p:par>
                    <p:cTn id="105" fill="hold" nodeType="clickPar">
                      <p:stCondLst>
                        <p:cond delay="indefinite"/>
                      </p:stCondLst>
                      <p:childTnLst>
                        <p:par>
                          <p:cTn id="106" fill="hold">
                            <p:stCondLst>
                              <p:cond delay="0"/>
                            </p:stCondLst>
                            <p:childTnLst>
                              <p:par>
                                <p:cTn id="107" presetID="31" presetClass="entr" presetSubtype="0" dur="1000" fill="hold" grpId="0" nodeType="clickEffect">
                                  <p:stCondLst>
                                    <p:cond delay="0"/>
                                  </p:stCondLst>
                                  <p:iterate type="lt">
                                    <p:tmPct val="5000"/>
                                  </p:iterate>
                                  <p:childTnLst>
                                    <p:set>
                                      <p:cBhvr>
                                        <p:cTn id="108" dur="1" fill="hold">
                                          <p:stCondLst>
                                            <p:cond delay="0"/>
                                          </p:stCondLst>
                                        </p:cTn>
                                        <p:tgtEl>
                                          <p:spTgt spid="60431"/>
                                        </p:tgtEl>
                                        <p:attrNameLst>
                                          <p:attrName>style.visibility</p:attrName>
                                        </p:attrNameLst>
                                      </p:cBhvr>
                                      <p:to>
                                        <p:strVal val="visible"/>
                                      </p:to>
                                    </p:set>
                                    <p:anim calcmode="lin" valueType="num">
                                      <p:cBhvr>
                                        <p:cTn id="109" dur="1000" fill="hold"/>
                                        <p:tgtEl>
                                          <p:spTgt spid="60431"/>
                                        </p:tgtEl>
                                        <p:attrNameLst>
                                          <p:attrName>ppt_w</p:attrName>
                                        </p:attrNameLst>
                                      </p:cBhvr>
                                      <p:tavLst>
                                        <p:tav tm="0">
                                          <p:val>
                                            <p:fltVal val="0"/>
                                          </p:val>
                                        </p:tav>
                                        <p:tav tm="100000">
                                          <p:val>
                                            <p:strVal val="#ppt_w"/>
                                          </p:val>
                                        </p:tav>
                                      </p:tavLst>
                                    </p:anim>
                                    <p:anim calcmode="lin" valueType="num">
                                      <p:cBhvr>
                                        <p:cTn id="110" dur="1000" fill="hold"/>
                                        <p:tgtEl>
                                          <p:spTgt spid="60431"/>
                                        </p:tgtEl>
                                        <p:attrNameLst>
                                          <p:attrName>ppt_h</p:attrName>
                                        </p:attrNameLst>
                                      </p:cBhvr>
                                      <p:tavLst>
                                        <p:tav tm="0">
                                          <p:val>
                                            <p:fltVal val="0"/>
                                          </p:val>
                                        </p:tav>
                                        <p:tav tm="100000">
                                          <p:val>
                                            <p:strVal val="#ppt_h"/>
                                          </p:val>
                                        </p:tav>
                                      </p:tavLst>
                                    </p:anim>
                                    <p:anim calcmode="lin" valueType="num">
                                      <p:cBhvr>
                                        <p:cTn id="111" dur="1000" fill="hold"/>
                                        <p:tgtEl>
                                          <p:spTgt spid="60431"/>
                                        </p:tgtEl>
                                        <p:attrNameLst>
                                          <p:attrName>style.rotation</p:attrName>
                                        </p:attrNameLst>
                                      </p:cBhvr>
                                      <p:tavLst>
                                        <p:tav tm="0">
                                          <p:val>
                                            <p:fltVal val="90"/>
                                          </p:val>
                                        </p:tav>
                                        <p:tav tm="100000">
                                          <p:val>
                                            <p:fltVal val="0"/>
                                          </p:val>
                                        </p:tav>
                                      </p:tavLst>
                                    </p:anim>
                                    <p:animEffect transition="in" filter="fade">
                                      <p:cBhvr>
                                        <p:cTn id="112" dur="1000"/>
                                        <p:tgtEl>
                                          <p:spTgt spid="60431"/>
                                        </p:tgtEl>
                                      </p:cBhvr>
                                    </p:animEffect>
                                  </p:childTnLst>
                                </p:cTn>
                              </p:par>
                            </p:childTnLst>
                          </p:cTn>
                        </p:par>
                      </p:childTnLst>
                    </p:cTn>
                  </p:par>
                  <p:par>
                    <p:cTn id="113" fill="hold" nodeType="clickPar">
                      <p:stCondLst>
                        <p:cond delay="indefinite"/>
                      </p:stCondLst>
                      <p:childTnLst>
                        <p:par>
                          <p:cTn id="114" fill="hold">
                            <p:stCondLst>
                              <p:cond delay="0"/>
                            </p:stCondLst>
                            <p:childTnLst>
                              <p:par>
                                <p:cTn id="115" presetID="31" presetClass="entr" presetSubtype="0" dur="1000" fill="hold" grpId="0" nodeType="clickEffect">
                                  <p:stCondLst>
                                    <p:cond delay="0"/>
                                  </p:stCondLst>
                                  <p:iterate type="lt">
                                    <p:tmPct val="5000"/>
                                  </p:iterate>
                                  <p:childTnLst>
                                    <p:set>
                                      <p:cBhvr>
                                        <p:cTn id="116" dur="1" fill="hold">
                                          <p:stCondLst>
                                            <p:cond delay="0"/>
                                          </p:stCondLst>
                                        </p:cTn>
                                        <p:tgtEl>
                                          <p:spTgt spid="60432"/>
                                        </p:tgtEl>
                                        <p:attrNameLst>
                                          <p:attrName>style.visibility</p:attrName>
                                        </p:attrNameLst>
                                      </p:cBhvr>
                                      <p:to>
                                        <p:strVal val="visible"/>
                                      </p:to>
                                    </p:set>
                                    <p:anim calcmode="lin" valueType="num">
                                      <p:cBhvr>
                                        <p:cTn id="117" dur="1000" fill="hold"/>
                                        <p:tgtEl>
                                          <p:spTgt spid="60432"/>
                                        </p:tgtEl>
                                        <p:attrNameLst>
                                          <p:attrName>ppt_w</p:attrName>
                                        </p:attrNameLst>
                                      </p:cBhvr>
                                      <p:tavLst>
                                        <p:tav tm="0">
                                          <p:val>
                                            <p:fltVal val="0"/>
                                          </p:val>
                                        </p:tav>
                                        <p:tav tm="100000">
                                          <p:val>
                                            <p:strVal val="#ppt_w"/>
                                          </p:val>
                                        </p:tav>
                                      </p:tavLst>
                                    </p:anim>
                                    <p:anim calcmode="lin" valueType="num">
                                      <p:cBhvr>
                                        <p:cTn id="118" dur="1000" fill="hold"/>
                                        <p:tgtEl>
                                          <p:spTgt spid="60432"/>
                                        </p:tgtEl>
                                        <p:attrNameLst>
                                          <p:attrName>ppt_h</p:attrName>
                                        </p:attrNameLst>
                                      </p:cBhvr>
                                      <p:tavLst>
                                        <p:tav tm="0">
                                          <p:val>
                                            <p:fltVal val="0"/>
                                          </p:val>
                                        </p:tav>
                                        <p:tav tm="100000">
                                          <p:val>
                                            <p:strVal val="#ppt_h"/>
                                          </p:val>
                                        </p:tav>
                                      </p:tavLst>
                                    </p:anim>
                                    <p:anim calcmode="lin" valueType="num">
                                      <p:cBhvr>
                                        <p:cTn id="119" dur="1000" fill="hold"/>
                                        <p:tgtEl>
                                          <p:spTgt spid="60432"/>
                                        </p:tgtEl>
                                        <p:attrNameLst>
                                          <p:attrName>style.rotation</p:attrName>
                                        </p:attrNameLst>
                                      </p:cBhvr>
                                      <p:tavLst>
                                        <p:tav tm="0">
                                          <p:val>
                                            <p:fltVal val="90"/>
                                          </p:val>
                                        </p:tav>
                                        <p:tav tm="100000">
                                          <p:val>
                                            <p:fltVal val="0"/>
                                          </p:val>
                                        </p:tav>
                                      </p:tavLst>
                                    </p:anim>
                                    <p:animEffect transition="in" filter="fade">
                                      <p:cBhvr>
                                        <p:cTn id="120" dur="1000"/>
                                        <p:tgtEl>
                                          <p:spTgt spid="60432"/>
                                        </p:tgtEl>
                                      </p:cBhvr>
                                    </p:animEffect>
                                  </p:childTnLst>
                                </p:cTn>
                              </p:par>
                            </p:childTnLst>
                          </p:cTn>
                        </p:par>
                      </p:childTnLst>
                    </p:cTn>
                  </p:par>
                  <p:par>
                    <p:cTn id="121" fill="hold" nodeType="clickPar">
                      <p:stCondLst>
                        <p:cond delay="indefinite"/>
                      </p:stCondLst>
                      <p:childTnLst>
                        <p:par>
                          <p:cTn id="122" fill="hold">
                            <p:stCondLst>
                              <p:cond delay="0"/>
                            </p:stCondLst>
                            <p:childTnLst>
                              <p:par>
                                <p:cTn id="123" presetID="17" presetClass="entr" presetSubtype="1" dur="2000" fill="hold" grpId="0" nodeType="clickEffect">
                                  <p:stCondLst>
                                    <p:cond delay="0"/>
                                  </p:stCondLst>
                                  <p:childTnLst>
                                    <p:set>
                                      <p:cBhvr>
                                        <p:cTn id="124" dur="1" fill="hold">
                                          <p:stCondLst>
                                            <p:cond delay="0"/>
                                          </p:stCondLst>
                                        </p:cTn>
                                        <p:tgtEl>
                                          <p:spTgt spid="60435"/>
                                        </p:tgtEl>
                                        <p:attrNameLst>
                                          <p:attrName>style.visibility</p:attrName>
                                        </p:attrNameLst>
                                      </p:cBhvr>
                                      <p:to>
                                        <p:strVal val="visible"/>
                                      </p:to>
                                    </p:set>
                                    <p:anim calcmode="lin" valueType="num">
                                      <p:cBhvr>
                                        <p:cTn id="125" dur="2000" fill="hold"/>
                                        <p:tgtEl>
                                          <p:spTgt spid="60435"/>
                                        </p:tgtEl>
                                        <p:attrNameLst>
                                          <p:attrName>ppt_x</p:attrName>
                                        </p:attrNameLst>
                                      </p:cBhvr>
                                      <p:tavLst>
                                        <p:tav tm="0">
                                          <p:val>
                                            <p:strVal val="#ppt_x"/>
                                          </p:val>
                                        </p:tav>
                                        <p:tav tm="100000">
                                          <p:val>
                                            <p:strVal val="#ppt_x"/>
                                          </p:val>
                                        </p:tav>
                                      </p:tavLst>
                                    </p:anim>
                                    <p:anim calcmode="lin" valueType="num">
                                      <p:cBhvr>
                                        <p:cTn id="126" dur="2000" fill="hold"/>
                                        <p:tgtEl>
                                          <p:spTgt spid="60435"/>
                                        </p:tgtEl>
                                        <p:attrNameLst>
                                          <p:attrName>ppt_y</p:attrName>
                                        </p:attrNameLst>
                                      </p:cBhvr>
                                      <p:tavLst>
                                        <p:tav tm="0">
                                          <p:val>
                                            <p:strVal val="#ppt_y-#ppt_h/2"/>
                                          </p:val>
                                        </p:tav>
                                        <p:tav tm="100000">
                                          <p:val>
                                            <p:strVal val="#ppt_y"/>
                                          </p:val>
                                        </p:tav>
                                      </p:tavLst>
                                    </p:anim>
                                    <p:anim calcmode="lin" valueType="num">
                                      <p:cBhvr>
                                        <p:cTn id="127" dur="2000" fill="hold"/>
                                        <p:tgtEl>
                                          <p:spTgt spid="60435"/>
                                        </p:tgtEl>
                                        <p:attrNameLst>
                                          <p:attrName>ppt_w</p:attrName>
                                        </p:attrNameLst>
                                      </p:cBhvr>
                                      <p:tavLst>
                                        <p:tav tm="0">
                                          <p:val>
                                            <p:strVal val="#ppt_w"/>
                                          </p:val>
                                        </p:tav>
                                        <p:tav tm="100000">
                                          <p:val>
                                            <p:strVal val="#ppt_w"/>
                                          </p:val>
                                        </p:tav>
                                      </p:tavLst>
                                    </p:anim>
                                    <p:anim calcmode="lin" valueType="num">
                                      <p:cBhvr>
                                        <p:cTn id="128" dur="2000" fill="hold"/>
                                        <p:tgtEl>
                                          <p:spTgt spid="60435"/>
                                        </p:tgtEl>
                                        <p:attrNameLst>
                                          <p:attrName>ppt_h</p:attrName>
                                        </p:attrNameLst>
                                      </p:cBhvr>
                                      <p:tavLst>
                                        <p:tav tm="0">
                                          <p:val>
                                            <p:fltVal val="0"/>
                                          </p:val>
                                        </p:tav>
                                        <p:tav tm="100000">
                                          <p:val>
                                            <p:strVal val="#ppt_h"/>
                                          </p:val>
                                        </p:tav>
                                      </p:tavLst>
                                    </p:anim>
                                  </p:childTnLst>
                                </p:cTn>
                              </p:par>
                            </p:childTnLst>
                          </p:cTn>
                        </p:par>
                      </p:childTnLst>
                    </p:cTn>
                  </p:par>
                  <p:par>
                    <p:cTn id="129" fill="hold" nodeType="clickPar">
                      <p:stCondLst>
                        <p:cond delay="indefinite"/>
                      </p:stCondLst>
                      <p:childTnLst>
                        <p:par>
                          <p:cTn id="130" fill="hold">
                            <p:stCondLst>
                              <p:cond delay="0"/>
                            </p:stCondLst>
                            <p:childTnLst>
                              <p:par>
                                <p:cTn id="131" presetID="23" presetClass="entr" presetSubtype="16" dur="500" fill="hold" grpId="0" nodeType="clickEffect">
                                  <p:stCondLst>
                                    <p:cond delay="0"/>
                                  </p:stCondLst>
                                  <p:childTnLst>
                                    <p:set>
                                      <p:cBhvr>
                                        <p:cTn id="132" dur="1" fill="hold">
                                          <p:stCondLst>
                                            <p:cond delay="0"/>
                                          </p:stCondLst>
                                        </p:cTn>
                                        <p:tgtEl>
                                          <p:spTgt spid="60421"/>
                                        </p:tgtEl>
                                        <p:attrNameLst>
                                          <p:attrName>style.visibility</p:attrName>
                                        </p:attrNameLst>
                                      </p:cBhvr>
                                      <p:to>
                                        <p:strVal val="visible"/>
                                      </p:to>
                                    </p:set>
                                    <p:anim calcmode="lin" valueType="num">
                                      <p:cBhvr>
                                        <p:cTn id="133" dur="500" fill="hold"/>
                                        <p:tgtEl>
                                          <p:spTgt spid="60421"/>
                                        </p:tgtEl>
                                        <p:attrNameLst>
                                          <p:attrName>ppt_w</p:attrName>
                                        </p:attrNameLst>
                                      </p:cBhvr>
                                      <p:tavLst>
                                        <p:tav tm="0">
                                          <p:val>
                                            <p:fltVal val="0"/>
                                          </p:val>
                                        </p:tav>
                                        <p:tav tm="100000">
                                          <p:val>
                                            <p:strVal val="#ppt_w"/>
                                          </p:val>
                                        </p:tav>
                                      </p:tavLst>
                                    </p:anim>
                                    <p:anim calcmode="lin" valueType="num">
                                      <p:cBhvr>
                                        <p:cTn id="134" dur="500" fill="hold"/>
                                        <p:tgtEl>
                                          <p:spTgt spid="60421"/>
                                        </p:tgtEl>
                                        <p:attrNameLst>
                                          <p:attrName>ppt_h</p:attrName>
                                        </p:attrNameLst>
                                      </p:cBhvr>
                                      <p:tavLst>
                                        <p:tav tm="0">
                                          <p:val>
                                            <p:fltVal val="0"/>
                                          </p:val>
                                        </p:tav>
                                        <p:tav tm="100000">
                                          <p:val>
                                            <p:strVal val="#ppt_h"/>
                                          </p:val>
                                        </p:tav>
                                      </p:tavLst>
                                    </p:anim>
                                  </p:childTnLst>
                                </p:cTn>
                              </p:par>
                            </p:childTnLst>
                          </p:cTn>
                        </p:par>
                      </p:childTnLst>
                    </p:cTn>
                  </p:par>
                  <p:par>
                    <p:cTn id="135" fill="hold" nodeType="clickPar">
                      <p:stCondLst>
                        <p:cond delay="indefinite"/>
                      </p:stCondLst>
                      <p:childTnLst>
                        <p:par>
                          <p:cTn id="136" fill="hold">
                            <p:stCondLst>
                              <p:cond delay="0"/>
                            </p:stCondLst>
                            <p:childTnLst>
                              <p:par>
                                <p:cTn id="137" presetID="17" presetClass="entr" presetSubtype="1" dur="2000" fill="hold" grpId="0" nodeType="clickEffect">
                                  <p:stCondLst>
                                    <p:cond delay="0"/>
                                  </p:stCondLst>
                                  <p:childTnLst>
                                    <p:set>
                                      <p:cBhvr>
                                        <p:cTn id="138" dur="1" fill="hold">
                                          <p:stCondLst>
                                            <p:cond delay="0"/>
                                          </p:stCondLst>
                                        </p:cTn>
                                        <p:tgtEl>
                                          <p:spTgt spid="60436"/>
                                        </p:tgtEl>
                                        <p:attrNameLst>
                                          <p:attrName>style.visibility</p:attrName>
                                        </p:attrNameLst>
                                      </p:cBhvr>
                                      <p:to>
                                        <p:strVal val="visible"/>
                                      </p:to>
                                    </p:set>
                                    <p:anim calcmode="lin" valueType="num">
                                      <p:cBhvr>
                                        <p:cTn id="139" dur="2000" fill="hold"/>
                                        <p:tgtEl>
                                          <p:spTgt spid="60436"/>
                                        </p:tgtEl>
                                        <p:attrNameLst>
                                          <p:attrName>ppt_x</p:attrName>
                                        </p:attrNameLst>
                                      </p:cBhvr>
                                      <p:tavLst>
                                        <p:tav tm="0">
                                          <p:val>
                                            <p:strVal val="#ppt_x"/>
                                          </p:val>
                                        </p:tav>
                                        <p:tav tm="100000">
                                          <p:val>
                                            <p:strVal val="#ppt_x"/>
                                          </p:val>
                                        </p:tav>
                                      </p:tavLst>
                                    </p:anim>
                                    <p:anim calcmode="lin" valueType="num">
                                      <p:cBhvr>
                                        <p:cTn id="140" dur="2000" fill="hold"/>
                                        <p:tgtEl>
                                          <p:spTgt spid="60436"/>
                                        </p:tgtEl>
                                        <p:attrNameLst>
                                          <p:attrName>ppt_y</p:attrName>
                                        </p:attrNameLst>
                                      </p:cBhvr>
                                      <p:tavLst>
                                        <p:tav tm="0">
                                          <p:val>
                                            <p:strVal val="#ppt_y-#ppt_h/2"/>
                                          </p:val>
                                        </p:tav>
                                        <p:tav tm="100000">
                                          <p:val>
                                            <p:strVal val="#ppt_y"/>
                                          </p:val>
                                        </p:tav>
                                      </p:tavLst>
                                    </p:anim>
                                    <p:anim calcmode="lin" valueType="num">
                                      <p:cBhvr>
                                        <p:cTn id="141" dur="2000" fill="hold"/>
                                        <p:tgtEl>
                                          <p:spTgt spid="60436"/>
                                        </p:tgtEl>
                                        <p:attrNameLst>
                                          <p:attrName>ppt_w</p:attrName>
                                        </p:attrNameLst>
                                      </p:cBhvr>
                                      <p:tavLst>
                                        <p:tav tm="0">
                                          <p:val>
                                            <p:strVal val="#ppt_w"/>
                                          </p:val>
                                        </p:tav>
                                        <p:tav tm="100000">
                                          <p:val>
                                            <p:strVal val="#ppt_w"/>
                                          </p:val>
                                        </p:tav>
                                      </p:tavLst>
                                    </p:anim>
                                    <p:anim calcmode="lin" valueType="num">
                                      <p:cBhvr>
                                        <p:cTn id="142" dur="2000" fill="hold"/>
                                        <p:tgtEl>
                                          <p:spTgt spid="60436"/>
                                        </p:tgtEl>
                                        <p:attrNameLst>
                                          <p:attrName>ppt_h</p:attrName>
                                        </p:attrNameLst>
                                      </p:cBhvr>
                                      <p:tavLst>
                                        <p:tav tm="0">
                                          <p:val>
                                            <p:fltVal val="0"/>
                                          </p:val>
                                        </p:tav>
                                        <p:tav tm="100000">
                                          <p:val>
                                            <p:strVal val="#ppt_h"/>
                                          </p:val>
                                        </p:tav>
                                      </p:tavLst>
                                    </p:anim>
                                  </p:childTnLst>
                                </p:cTn>
                              </p:par>
                            </p:childTnLst>
                          </p:cTn>
                        </p:par>
                      </p:childTnLst>
                    </p:cTn>
                  </p:par>
                  <p:par>
                    <p:cTn id="143" fill="hold" nodeType="clickPar">
                      <p:stCondLst>
                        <p:cond delay="indefinite"/>
                      </p:stCondLst>
                      <p:childTnLst>
                        <p:par>
                          <p:cTn id="144" fill="hold">
                            <p:stCondLst>
                              <p:cond delay="0"/>
                            </p:stCondLst>
                            <p:childTnLst>
                              <p:par>
                                <p:cTn id="145" presetID="23" presetClass="entr" presetSubtype="16" dur="500" fill="hold" grpId="0" nodeType="clickEffect">
                                  <p:stCondLst>
                                    <p:cond delay="0"/>
                                  </p:stCondLst>
                                  <p:childTnLst>
                                    <p:set>
                                      <p:cBhvr>
                                        <p:cTn id="146" dur="1" fill="hold">
                                          <p:stCondLst>
                                            <p:cond delay="0"/>
                                          </p:stCondLst>
                                        </p:cTn>
                                        <p:tgtEl>
                                          <p:spTgt spid="60422"/>
                                        </p:tgtEl>
                                        <p:attrNameLst>
                                          <p:attrName>style.visibility</p:attrName>
                                        </p:attrNameLst>
                                      </p:cBhvr>
                                      <p:to>
                                        <p:strVal val="visible"/>
                                      </p:to>
                                    </p:set>
                                    <p:anim calcmode="lin" valueType="num">
                                      <p:cBhvr>
                                        <p:cTn id="147" dur="500" fill="hold"/>
                                        <p:tgtEl>
                                          <p:spTgt spid="60422"/>
                                        </p:tgtEl>
                                        <p:attrNameLst>
                                          <p:attrName>ppt_w</p:attrName>
                                        </p:attrNameLst>
                                      </p:cBhvr>
                                      <p:tavLst>
                                        <p:tav tm="0">
                                          <p:val>
                                            <p:fltVal val="0"/>
                                          </p:val>
                                        </p:tav>
                                        <p:tav tm="100000">
                                          <p:val>
                                            <p:strVal val="#ppt_w"/>
                                          </p:val>
                                        </p:tav>
                                      </p:tavLst>
                                    </p:anim>
                                    <p:anim calcmode="lin" valueType="num">
                                      <p:cBhvr>
                                        <p:cTn id="148" dur="500" fill="hold"/>
                                        <p:tgtEl>
                                          <p:spTgt spid="60422"/>
                                        </p:tgtEl>
                                        <p:attrNameLst>
                                          <p:attrName>ppt_h</p:attrName>
                                        </p:attrNameLst>
                                      </p:cBhvr>
                                      <p:tavLst>
                                        <p:tav tm="0">
                                          <p:val>
                                            <p:fltVal val="0"/>
                                          </p:val>
                                        </p:tav>
                                        <p:tav tm="100000">
                                          <p:val>
                                            <p:strVal val="#ppt_h"/>
                                          </p:val>
                                        </p:tav>
                                      </p:tavLst>
                                    </p:anim>
                                  </p:childTnLst>
                                </p:cTn>
                              </p:par>
                            </p:childTnLst>
                          </p:cTn>
                        </p:par>
                      </p:childTnLst>
                    </p:cTn>
                  </p:par>
                  <p:par>
                    <p:cTn id="149" fill="hold" nodeType="clickPar">
                      <p:stCondLst>
                        <p:cond delay="indefinite"/>
                      </p:stCondLst>
                      <p:childTnLst>
                        <p:par>
                          <p:cTn id="150" fill="hold">
                            <p:stCondLst>
                              <p:cond delay="0"/>
                            </p:stCondLst>
                            <p:childTnLst>
                              <p:par>
                                <p:cTn id="151" presetID="10" presetClass="entr" presetSubtype="0" dur="500" fill="hold" grpId="0" nodeType="clickEffect">
                                  <p:stCondLst>
                                    <p:cond delay="0"/>
                                  </p:stCondLst>
                                  <p:childTnLst>
                                    <p:set>
                                      <p:cBhvr>
                                        <p:cTn id="152" dur="1" fill="hold">
                                          <p:stCondLst>
                                            <p:cond delay="0"/>
                                          </p:stCondLst>
                                        </p:cTn>
                                        <p:tgtEl>
                                          <p:spTgt spid="30"/>
                                        </p:tgtEl>
                                        <p:attrNameLst>
                                          <p:attrName>style.visibility</p:attrName>
                                        </p:attrNameLst>
                                      </p:cBhvr>
                                      <p:to>
                                        <p:strVal val="visible"/>
                                      </p:to>
                                    </p:set>
                                    <p:animEffect transition="in" filter="fade">
                                      <p:cBhvr>
                                        <p:cTn id="153" dur="500"/>
                                        <p:tgtEl>
                                          <p:spTgt spid="30"/>
                                        </p:tgtEl>
                                      </p:cBhvr>
                                    </p:animEffect>
                                  </p:childTnLst>
                                </p:cTn>
                              </p:par>
                            </p:childTnLst>
                          </p:cTn>
                        </p:par>
                      </p:childTnLst>
                    </p:cTn>
                  </p:par>
                  <p:par>
                    <p:cTn id="154" fill="hold" nodeType="clickPar">
                      <p:stCondLst>
                        <p:cond delay="indefinite"/>
                      </p:stCondLst>
                      <p:childTnLst>
                        <p:par>
                          <p:cTn id="155" fill="hold">
                            <p:stCondLst>
                              <p:cond delay="0"/>
                            </p:stCondLst>
                            <p:childTnLst>
                              <p:par>
                                <p:cTn id="156" presetID="17" presetClass="entr" presetSubtype="1" dur="2000" fill="hold" grpId="0" nodeType="clickEffect">
                                  <p:stCondLst>
                                    <p:cond delay="0"/>
                                  </p:stCondLst>
                                  <p:childTnLst>
                                    <p:set>
                                      <p:cBhvr>
                                        <p:cTn id="157" dur="1" fill="hold">
                                          <p:stCondLst>
                                            <p:cond delay="0"/>
                                          </p:stCondLst>
                                        </p:cTn>
                                        <p:tgtEl>
                                          <p:spTgt spid="60437"/>
                                        </p:tgtEl>
                                        <p:attrNameLst>
                                          <p:attrName>style.visibility</p:attrName>
                                        </p:attrNameLst>
                                      </p:cBhvr>
                                      <p:to>
                                        <p:strVal val="visible"/>
                                      </p:to>
                                    </p:set>
                                    <p:anim calcmode="lin" valueType="num">
                                      <p:cBhvr>
                                        <p:cTn id="158" dur="2000" fill="hold"/>
                                        <p:tgtEl>
                                          <p:spTgt spid="60437"/>
                                        </p:tgtEl>
                                        <p:attrNameLst>
                                          <p:attrName>ppt_x</p:attrName>
                                        </p:attrNameLst>
                                      </p:cBhvr>
                                      <p:tavLst>
                                        <p:tav tm="0">
                                          <p:val>
                                            <p:strVal val="#ppt_x"/>
                                          </p:val>
                                        </p:tav>
                                        <p:tav tm="100000">
                                          <p:val>
                                            <p:strVal val="#ppt_x"/>
                                          </p:val>
                                        </p:tav>
                                      </p:tavLst>
                                    </p:anim>
                                    <p:anim calcmode="lin" valueType="num">
                                      <p:cBhvr>
                                        <p:cTn id="159" dur="2000" fill="hold"/>
                                        <p:tgtEl>
                                          <p:spTgt spid="60437"/>
                                        </p:tgtEl>
                                        <p:attrNameLst>
                                          <p:attrName>ppt_y</p:attrName>
                                        </p:attrNameLst>
                                      </p:cBhvr>
                                      <p:tavLst>
                                        <p:tav tm="0">
                                          <p:val>
                                            <p:strVal val="#ppt_y-#ppt_h/2"/>
                                          </p:val>
                                        </p:tav>
                                        <p:tav tm="100000">
                                          <p:val>
                                            <p:strVal val="#ppt_y"/>
                                          </p:val>
                                        </p:tav>
                                      </p:tavLst>
                                    </p:anim>
                                    <p:anim calcmode="lin" valueType="num">
                                      <p:cBhvr>
                                        <p:cTn id="160" dur="2000" fill="hold"/>
                                        <p:tgtEl>
                                          <p:spTgt spid="60437"/>
                                        </p:tgtEl>
                                        <p:attrNameLst>
                                          <p:attrName>ppt_w</p:attrName>
                                        </p:attrNameLst>
                                      </p:cBhvr>
                                      <p:tavLst>
                                        <p:tav tm="0">
                                          <p:val>
                                            <p:strVal val="#ppt_w"/>
                                          </p:val>
                                        </p:tav>
                                        <p:tav tm="100000">
                                          <p:val>
                                            <p:strVal val="#ppt_w"/>
                                          </p:val>
                                        </p:tav>
                                      </p:tavLst>
                                    </p:anim>
                                    <p:anim calcmode="lin" valueType="num">
                                      <p:cBhvr>
                                        <p:cTn id="161" dur="2000" fill="hold"/>
                                        <p:tgtEl>
                                          <p:spTgt spid="60437"/>
                                        </p:tgtEl>
                                        <p:attrNameLst>
                                          <p:attrName>ppt_h</p:attrName>
                                        </p:attrNameLst>
                                      </p:cBhvr>
                                      <p:tavLst>
                                        <p:tav tm="0">
                                          <p:val>
                                            <p:fltVal val="0"/>
                                          </p:val>
                                        </p:tav>
                                        <p:tav tm="100000">
                                          <p:val>
                                            <p:strVal val="#ppt_h"/>
                                          </p:val>
                                        </p:tav>
                                      </p:tavLst>
                                    </p:anim>
                                  </p:childTnLst>
                                </p:cTn>
                              </p:par>
                            </p:childTnLst>
                          </p:cTn>
                        </p:par>
                      </p:childTnLst>
                    </p:cTn>
                  </p:par>
                  <p:par>
                    <p:cTn id="162" fill="hold" nodeType="clickPar">
                      <p:stCondLst>
                        <p:cond delay="indefinite"/>
                      </p:stCondLst>
                      <p:childTnLst>
                        <p:par>
                          <p:cTn id="163" fill="hold">
                            <p:stCondLst>
                              <p:cond delay="0"/>
                            </p:stCondLst>
                            <p:childTnLst>
                              <p:par>
                                <p:cTn id="164" presetID="25" presetClass="entr" presetSubtype="0" dur="1000" fill="hold" grpId="0" nodeType="clickEffect">
                                  <p:stCondLst>
                                    <p:cond delay="0"/>
                                  </p:stCondLst>
                                  <p:childTnLst>
                                    <p:set>
                                      <p:cBhvr>
                                        <p:cTn id="165" dur="1" fill="hold">
                                          <p:stCondLst>
                                            <p:cond delay="0"/>
                                          </p:stCondLst>
                                        </p:cTn>
                                        <p:tgtEl>
                                          <p:spTgt spid="60438"/>
                                        </p:tgtEl>
                                        <p:attrNameLst>
                                          <p:attrName>style.visibility</p:attrName>
                                        </p:attrNameLst>
                                      </p:cBhvr>
                                      <p:to>
                                        <p:strVal val="visible"/>
                                      </p:to>
                                    </p:set>
                                    <p:anim calcmode="lin" valueType="num">
                                      <p:cBhvr>
                                        <p:cTn id="166" dur="500" decel="50000" fill="hold">
                                          <p:stCondLst>
                                            <p:cond delay="0"/>
                                          </p:stCondLst>
                                        </p:cTn>
                                        <p:tgtEl>
                                          <p:spTgt spid="60438"/>
                                        </p:tgtEl>
                                        <p:attrNameLst>
                                          <p:attrName>style.rotation</p:attrName>
                                        </p:attrNameLst>
                                      </p:cBhvr>
                                      <p:tavLst>
                                        <p:tav tm="0">
                                          <p:val>
                                            <p:fltVal val="-90"/>
                                          </p:val>
                                        </p:tav>
                                        <p:tav tm="100000">
                                          <p:val>
                                            <p:fltVal val="0"/>
                                          </p:val>
                                        </p:tav>
                                      </p:tavLst>
                                    </p:anim>
                                    <p:anim calcmode="lin" valueType="num">
                                      <p:cBhvr>
                                        <p:cTn id="167" dur="500" decel="50000" fill="hold">
                                          <p:stCondLst>
                                            <p:cond delay="0"/>
                                          </p:stCondLst>
                                        </p:cTn>
                                        <p:tgtEl>
                                          <p:spTgt spid="60438"/>
                                        </p:tgtEl>
                                        <p:attrNameLst>
                                          <p:attrName>ppt_w</p:attrName>
                                        </p:attrNameLst>
                                      </p:cBhvr>
                                      <p:tavLst>
                                        <p:tav tm="0">
                                          <p:val>
                                            <p:strVal val="#ppt_w"/>
                                          </p:val>
                                        </p:tav>
                                        <p:tav tm="100000">
                                          <p:val>
                                            <p:strVal val="#ppt_w*.05"/>
                                          </p:val>
                                        </p:tav>
                                      </p:tavLst>
                                    </p:anim>
                                    <p:anim calcmode="lin" valueType="num">
                                      <p:cBhvr>
                                        <p:cTn id="168" dur="500" accel="50000" fill="hold">
                                          <p:stCondLst>
                                            <p:cond delay="500"/>
                                          </p:stCondLst>
                                        </p:cTn>
                                        <p:tgtEl>
                                          <p:spTgt spid="60438"/>
                                        </p:tgtEl>
                                        <p:attrNameLst>
                                          <p:attrName>ppt_w</p:attrName>
                                        </p:attrNameLst>
                                      </p:cBhvr>
                                      <p:tavLst>
                                        <p:tav tm="0">
                                          <p:val>
                                            <p:strVal val="#ppt_w*.05"/>
                                          </p:val>
                                        </p:tav>
                                        <p:tav tm="100000">
                                          <p:val>
                                            <p:strVal val="#ppt_w"/>
                                          </p:val>
                                        </p:tav>
                                      </p:tavLst>
                                    </p:anim>
                                    <p:anim calcmode="lin" valueType="num">
                                      <p:cBhvr>
                                        <p:cTn id="169" dur="1000" fill="hold"/>
                                        <p:tgtEl>
                                          <p:spTgt spid="60438"/>
                                        </p:tgtEl>
                                        <p:attrNameLst>
                                          <p:attrName>ppt_h</p:attrName>
                                        </p:attrNameLst>
                                      </p:cBhvr>
                                      <p:tavLst>
                                        <p:tav tm="0">
                                          <p:val>
                                            <p:strVal val="#ppt_h"/>
                                          </p:val>
                                        </p:tav>
                                        <p:tav tm="100000">
                                          <p:val>
                                            <p:strVal val="#ppt_h"/>
                                          </p:val>
                                        </p:tav>
                                      </p:tavLst>
                                    </p:anim>
                                    <p:anim calcmode="lin" valueType="num">
                                      <p:cBhvr>
                                        <p:cTn id="170" dur="500" decel="50000" fill="hold">
                                          <p:stCondLst>
                                            <p:cond delay="0"/>
                                          </p:stCondLst>
                                        </p:cTn>
                                        <p:tgtEl>
                                          <p:spTgt spid="60438"/>
                                        </p:tgtEl>
                                        <p:attrNameLst>
                                          <p:attrName>ppt_x</p:attrName>
                                        </p:attrNameLst>
                                      </p:cBhvr>
                                      <p:tavLst>
                                        <p:tav tm="0">
                                          <p:val>
                                            <p:strVal val="#ppt_x+.4"/>
                                          </p:val>
                                        </p:tav>
                                        <p:tav tm="100000">
                                          <p:val>
                                            <p:strVal val="#ppt_x"/>
                                          </p:val>
                                        </p:tav>
                                      </p:tavLst>
                                    </p:anim>
                                    <p:anim calcmode="lin" valueType="num">
                                      <p:cBhvr>
                                        <p:cTn id="171" dur="500" decel="50000" fill="hold">
                                          <p:stCondLst>
                                            <p:cond delay="0"/>
                                          </p:stCondLst>
                                        </p:cTn>
                                        <p:tgtEl>
                                          <p:spTgt spid="60438"/>
                                        </p:tgtEl>
                                        <p:attrNameLst>
                                          <p:attrName>ppt_y</p:attrName>
                                        </p:attrNameLst>
                                      </p:cBhvr>
                                      <p:tavLst>
                                        <p:tav tm="0">
                                          <p:val>
                                            <p:strVal val="#ppt_y-.2"/>
                                          </p:val>
                                        </p:tav>
                                        <p:tav tm="100000">
                                          <p:val>
                                            <p:strVal val="#ppt_y+.1"/>
                                          </p:val>
                                        </p:tav>
                                      </p:tavLst>
                                    </p:anim>
                                    <p:anim calcmode="lin" valueType="num">
                                      <p:cBhvr>
                                        <p:cTn id="172" dur="500" accel="50000" fill="hold">
                                          <p:stCondLst>
                                            <p:cond delay="500"/>
                                          </p:stCondLst>
                                        </p:cTn>
                                        <p:tgtEl>
                                          <p:spTgt spid="60438"/>
                                        </p:tgtEl>
                                        <p:attrNameLst>
                                          <p:attrName>ppt_y</p:attrName>
                                        </p:attrNameLst>
                                      </p:cBhvr>
                                      <p:tavLst>
                                        <p:tav tm="0">
                                          <p:val>
                                            <p:strVal val="#ppt_y+.1"/>
                                          </p:val>
                                        </p:tav>
                                        <p:tav tm="100000">
                                          <p:val>
                                            <p:strVal val="#ppt_y"/>
                                          </p:val>
                                        </p:tav>
                                      </p:tavLst>
                                    </p:anim>
                                    <p:animEffect transition="in" filter="fade">
                                      <p:cBhvr>
                                        <p:cTn id="173" dur="1000" decel="50000">
                                          <p:stCondLst>
                                            <p:cond delay="0"/>
                                          </p:stCondLst>
                                        </p:cTn>
                                        <p:tgtEl>
                                          <p:spTgt spid="60438"/>
                                        </p:tgtEl>
                                      </p:cBhvr>
                                    </p:animEffect>
                                  </p:childTnLst>
                                </p:cTn>
                              </p:par>
                            </p:childTnLst>
                          </p:cTn>
                        </p:par>
                      </p:childTnLst>
                    </p:cTn>
                  </p:par>
                  <p:par>
                    <p:cTn id="174" fill="hold" nodeType="clickPar">
                      <p:stCondLst>
                        <p:cond delay="indefinite"/>
                      </p:stCondLst>
                      <p:childTnLst>
                        <p:par>
                          <p:cTn id="175" fill="hold">
                            <p:stCondLst>
                              <p:cond delay="0"/>
                            </p:stCondLst>
                            <p:childTnLst>
                              <p:par>
                                <p:cTn id="176" presetID="17" presetClass="entr" presetSubtype="10" dur="2000" fill="hold" grpId="0" nodeType="clickEffect">
                                  <p:stCondLst>
                                    <p:cond delay="0"/>
                                  </p:stCondLst>
                                  <p:childTnLst>
                                    <p:set>
                                      <p:cBhvr>
                                        <p:cTn id="177" dur="1" fill="hold">
                                          <p:stCondLst>
                                            <p:cond delay="0"/>
                                          </p:stCondLst>
                                        </p:cTn>
                                        <p:tgtEl>
                                          <p:spTgt spid="60439"/>
                                        </p:tgtEl>
                                        <p:attrNameLst>
                                          <p:attrName>style.visibility</p:attrName>
                                        </p:attrNameLst>
                                      </p:cBhvr>
                                      <p:to>
                                        <p:strVal val="visible"/>
                                      </p:to>
                                    </p:set>
                                    <p:anim calcmode="lin" valueType="num">
                                      <p:cBhvr>
                                        <p:cTn id="178" dur="2000" fill="hold"/>
                                        <p:tgtEl>
                                          <p:spTgt spid="60439"/>
                                        </p:tgtEl>
                                        <p:attrNameLst>
                                          <p:attrName>ppt_w</p:attrName>
                                        </p:attrNameLst>
                                      </p:cBhvr>
                                      <p:tavLst>
                                        <p:tav tm="0">
                                          <p:val>
                                            <p:fltVal val="0"/>
                                          </p:val>
                                        </p:tav>
                                        <p:tav tm="100000">
                                          <p:val>
                                            <p:strVal val="#ppt_w"/>
                                          </p:val>
                                        </p:tav>
                                      </p:tavLst>
                                    </p:anim>
                                    <p:anim calcmode="lin" valueType="num">
                                      <p:cBhvr>
                                        <p:cTn id="179" dur="2000" fill="hold"/>
                                        <p:tgtEl>
                                          <p:spTgt spid="60439"/>
                                        </p:tgtEl>
                                        <p:attrNameLst>
                                          <p:attrName>ppt_h</p:attrName>
                                        </p:attrNameLst>
                                      </p:cBhvr>
                                      <p:tavLst>
                                        <p:tav tm="0">
                                          <p:val>
                                            <p:strVal val="#ppt_h"/>
                                          </p:val>
                                        </p:tav>
                                        <p:tav tm="100000">
                                          <p:val>
                                            <p:strVal val="#ppt_h"/>
                                          </p:val>
                                        </p:tav>
                                      </p:tavLst>
                                    </p:anim>
                                  </p:childTnLst>
                                </p:cTn>
                              </p:par>
                            </p:childTnLst>
                          </p:cTn>
                        </p:par>
                      </p:childTnLst>
                    </p:cTn>
                  </p:par>
                  <p:par>
                    <p:cTn id="180" fill="hold" nodeType="clickPar">
                      <p:stCondLst>
                        <p:cond delay="indefinite"/>
                      </p:stCondLst>
                      <p:childTnLst>
                        <p:par>
                          <p:cTn id="181" fill="hold">
                            <p:stCondLst>
                              <p:cond delay="0"/>
                            </p:stCondLst>
                            <p:childTnLst>
                              <p:par>
                                <p:cTn id="182" presetID="31" presetClass="entr" presetSubtype="0" dur="1000" fill="hold" grpId="0" nodeType="clickEffect">
                                  <p:stCondLst>
                                    <p:cond delay="0"/>
                                  </p:stCondLst>
                                  <p:iterate type="lt">
                                    <p:tmPct val="5000"/>
                                  </p:iterate>
                                  <p:childTnLst>
                                    <p:set>
                                      <p:cBhvr>
                                        <p:cTn id="183" dur="1" fill="hold">
                                          <p:stCondLst>
                                            <p:cond delay="0"/>
                                          </p:stCondLst>
                                        </p:cTn>
                                        <p:tgtEl>
                                          <p:spTgt spid="60440"/>
                                        </p:tgtEl>
                                        <p:attrNameLst>
                                          <p:attrName>style.visibility</p:attrName>
                                        </p:attrNameLst>
                                      </p:cBhvr>
                                      <p:to>
                                        <p:strVal val="visible"/>
                                      </p:to>
                                    </p:set>
                                    <p:anim calcmode="lin" valueType="num">
                                      <p:cBhvr>
                                        <p:cTn id="184" dur="1000" fill="hold"/>
                                        <p:tgtEl>
                                          <p:spTgt spid="60440"/>
                                        </p:tgtEl>
                                        <p:attrNameLst>
                                          <p:attrName>ppt_w</p:attrName>
                                        </p:attrNameLst>
                                      </p:cBhvr>
                                      <p:tavLst>
                                        <p:tav tm="0">
                                          <p:val>
                                            <p:fltVal val="0"/>
                                          </p:val>
                                        </p:tav>
                                        <p:tav tm="100000">
                                          <p:val>
                                            <p:strVal val="#ppt_w"/>
                                          </p:val>
                                        </p:tav>
                                      </p:tavLst>
                                    </p:anim>
                                    <p:anim calcmode="lin" valueType="num">
                                      <p:cBhvr>
                                        <p:cTn id="185" dur="1000" fill="hold"/>
                                        <p:tgtEl>
                                          <p:spTgt spid="60440"/>
                                        </p:tgtEl>
                                        <p:attrNameLst>
                                          <p:attrName>ppt_h</p:attrName>
                                        </p:attrNameLst>
                                      </p:cBhvr>
                                      <p:tavLst>
                                        <p:tav tm="0">
                                          <p:val>
                                            <p:fltVal val="0"/>
                                          </p:val>
                                        </p:tav>
                                        <p:tav tm="100000">
                                          <p:val>
                                            <p:strVal val="#ppt_h"/>
                                          </p:val>
                                        </p:tav>
                                      </p:tavLst>
                                    </p:anim>
                                    <p:anim calcmode="lin" valueType="num">
                                      <p:cBhvr>
                                        <p:cTn id="186" dur="1000" fill="hold"/>
                                        <p:tgtEl>
                                          <p:spTgt spid="60440"/>
                                        </p:tgtEl>
                                        <p:attrNameLst>
                                          <p:attrName>style.rotation</p:attrName>
                                        </p:attrNameLst>
                                      </p:cBhvr>
                                      <p:tavLst>
                                        <p:tav tm="0">
                                          <p:val>
                                            <p:fltVal val="90"/>
                                          </p:val>
                                        </p:tav>
                                        <p:tav tm="100000">
                                          <p:val>
                                            <p:fltVal val="0"/>
                                          </p:val>
                                        </p:tav>
                                      </p:tavLst>
                                    </p:anim>
                                    <p:animEffect transition="in" filter="fade">
                                      <p:cBhvr>
                                        <p:cTn id="187" dur="1000"/>
                                        <p:tgtEl>
                                          <p:spTgt spid="60440"/>
                                        </p:tgtEl>
                                      </p:cBhvr>
                                    </p:animEffect>
                                  </p:childTnLst>
                                </p:cTn>
                              </p:par>
                            </p:childTnLst>
                          </p:cTn>
                        </p:par>
                      </p:childTnLst>
                    </p:cTn>
                  </p:par>
                  <p:par>
                    <p:cTn id="188" fill="hold" nodeType="clickPar">
                      <p:stCondLst>
                        <p:cond delay="indefinite"/>
                      </p:stCondLst>
                      <p:childTnLst>
                        <p:par>
                          <p:cTn id="189" fill="hold">
                            <p:stCondLst>
                              <p:cond delay="0"/>
                            </p:stCondLst>
                            <p:childTnLst>
                              <p:par>
                                <p:cTn id="190" presetID="31" presetClass="entr" presetSubtype="0" dur="1000" fill="hold" grpId="0" nodeType="clickEffect">
                                  <p:stCondLst>
                                    <p:cond delay="0"/>
                                  </p:stCondLst>
                                  <p:iterate type="lt">
                                    <p:tmPct val="5000"/>
                                  </p:iterate>
                                  <p:childTnLst>
                                    <p:set>
                                      <p:cBhvr>
                                        <p:cTn id="191" dur="1" fill="hold">
                                          <p:stCondLst>
                                            <p:cond delay="0"/>
                                          </p:stCondLst>
                                        </p:cTn>
                                        <p:tgtEl>
                                          <p:spTgt spid="60441"/>
                                        </p:tgtEl>
                                        <p:attrNameLst>
                                          <p:attrName>style.visibility</p:attrName>
                                        </p:attrNameLst>
                                      </p:cBhvr>
                                      <p:to>
                                        <p:strVal val="visible"/>
                                      </p:to>
                                    </p:set>
                                    <p:anim calcmode="lin" valueType="num">
                                      <p:cBhvr>
                                        <p:cTn id="192" dur="1000" fill="hold"/>
                                        <p:tgtEl>
                                          <p:spTgt spid="60441"/>
                                        </p:tgtEl>
                                        <p:attrNameLst>
                                          <p:attrName>ppt_w</p:attrName>
                                        </p:attrNameLst>
                                      </p:cBhvr>
                                      <p:tavLst>
                                        <p:tav tm="0">
                                          <p:val>
                                            <p:fltVal val="0"/>
                                          </p:val>
                                        </p:tav>
                                        <p:tav tm="100000">
                                          <p:val>
                                            <p:strVal val="#ppt_w"/>
                                          </p:val>
                                        </p:tav>
                                      </p:tavLst>
                                    </p:anim>
                                    <p:anim calcmode="lin" valueType="num">
                                      <p:cBhvr>
                                        <p:cTn id="193" dur="1000" fill="hold"/>
                                        <p:tgtEl>
                                          <p:spTgt spid="60441"/>
                                        </p:tgtEl>
                                        <p:attrNameLst>
                                          <p:attrName>ppt_h</p:attrName>
                                        </p:attrNameLst>
                                      </p:cBhvr>
                                      <p:tavLst>
                                        <p:tav tm="0">
                                          <p:val>
                                            <p:fltVal val="0"/>
                                          </p:val>
                                        </p:tav>
                                        <p:tav tm="100000">
                                          <p:val>
                                            <p:strVal val="#ppt_h"/>
                                          </p:val>
                                        </p:tav>
                                      </p:tavLst>
                                    </p:anim>
                                    <p:anim calcmode="lin" valueType="num">
                                      <p:cBhvr>
                                        <p:cTn id="194" dur="1000" fill="hold"/>
                                        <p:tgtEl>
                                          <p:spTgt spid="60441"/>
                                        </p:tgtEl>
                                        <p:attrNameLst>
                                          <p:attrName>style.rotation</p:attrName>
                                        </p:attrNameLst>
                                      </p:cBhvr>
                                      <p:tavLst>
                                        <p:tav tm="0">
                                          <p:val>
                                            <p:fltVal val="90"/>
                                          </p:val>
                                        </p:tav>
                                        <p:tav tm="100000">
                                          <p:val>
                                            <p:fltVal val="0"/>
                                          </p:val>
                                        </p:tav>
                                      </p:tavLst>
                                    </p:anim>
                                    <p:animEffect transition="in" filter="fade">
                                      <p:cBhvr>
                                        <p:cTn id="195" dur="1000"/>
                                        <p:tgtEl>
                                          <p:spTgt spid="60441"/>
                                        </p:tgtEl>
                                      </p:cBhvr>
                                    </p:animEffect>
                                  </p:childTnLst>
                                </p:cTn>
                              </p:par>
                            </p:childTnLst>
                          </p:cTn>
                        </p:par>
                      </p:childTnLst>
                    </p:cTn>
                  </p:par>
                  <p:par>
                    <p:cTn id="196" fill="hold" nodeType="clickPar">
                      <p:stCondLst>
                        <p:cond delay="indefinite"/>
                      </p:stCondLst>
                      <p:childTnLst>
                        <p:par>
                          <p:cTn id="197" fill="hold">
                            <p:stCondLst>
                              <p:cond delay="0"/>
                            </p:stCondLst>
                            <p:childTnLst>
                              <p:par>
                                <p:cTn id="198" presetID="17" presetClass="entr" presetSubtype="1" dur="2000" fill="hold" grpId="0" nodeType="clickEffect">
                                  <p:stCondLst>
                                    <p:cond delay="0"/>
                                  </p:stCondLst>
                                  <p:childTnLst>
                                    <p:set>
                                      <p:cBhvr>
                                        <p:cTn id="199" dur="1" fill="hold">
                                          <p:stCondLst>
                                            <p:cond delay="0"/>
                                          </p:stCondLst>
                                        </p:cTn>
                                        <p:tgtEl>
                                          <p:spTgt spid="60442"/>
                                        </p:tgtEl>
                                        <p:attrNameLst>
                                          <p:attrName>style.visibility</p:attrName>
                                        </p:attrNameLst>
                                      </p:cBhvr>
                                      <p:to>
                                        <p:strVal val="visible"/>
                                      </p:to>
                                    </p:set>
                                    <p:anim calcmode="lin" valueType="num">
                                      <p:cBhvr>
                                        <p:cTn id="200" dur="2000" fill="hold"/>
                                        <p:tgtEl>
                                          <p:spTgt spid="60442"/>
                                        </p:tgtEl>
                                        <p:attrNameLst>
                                          <p:attrName>ppt_x</p:attrName>
                                        </p:attrNameLst>
                                      </p:cBhvr>
                                      <p:tavLst>
                                        <p:tav tm="0">
                                          <p:val>
                                            <p:strVal val="#ppt_x"/>
                                          </p:val>
                                        </p:tav>
                                        <p:tav tm="100000">
                                          <p:val>
                                            <p:strVal val="#ppt_x"/>
                                          </p:val>
                                        </p:tav>
                                      </p:tavLst>
                                    </p:anim>
                                    <p:anim calcmode="lin" valueType="num">
                                      <p:cBhvr>
                                        <p:cTn id="201" dur="2000" fill="hold"/>
                                        <p:tgtEl>
                                          <p:spTgt spid="60442"/>
                                        </p:tgtEl>
                                        <p:attrNameLst>
                                          <p:attrName>ppt_y</p:attrName>
                                        </p:attrNameLst>
                                      </p:cBhvr>
                                      <p:tavLst>
                                        <p:tav tm="0">
                                          <p:val>
                                            <p:strVal val="#ppt_y-#ppt_h/2"/>
                                          </p:val>
                                        </p:tav>
                                        <p:tav tm="100000">
                                          <p:val>
                                            <p:strVal val="#ppt_y"/>
                                          </p:val>
                                        </p:tav>
                                      </p:tavLst>
                                    </p:anim>
                                    <p:anim calcmode="lin" valueType="num">
                                      <p:cBhvr>
                                        <p:cTn id="202" dur="2000" fill="hold"/>
                                        <p:tgtEl>
                                          <p:spTgt spid="60442"/>
                                        </p:tgtEl>
                                        <p:attrNameLst>
                                          <p:attrName>ppt_w</p:attrName>
                                        </p:attrNameLst>
                                      </p:cBhvr>
                                      <p:tavLst>
                                        <p:tav tm="0">
                                          <p:val>
                                            <p:strVal val="#ppt_w"/>
                                          </p:val>
                                        </p:tav>
                                        <p:tav tm="100000">
                                          <p:val>
                                            <p:strVal val="#ppt_w"/>
                                          </p:val>
                                        </p:tav>
                                      </p:tavLst>
                                    </p:anim>
                                    <p:anim calcmode="lin" valueType="num">
                                      <p:cBhvr>
                                        <p:cTn id="203" dur="2000" fill="hold"/>
                                        <p:tgtEl>
                                          <p:spTgt spid="60442"/>
                                        </p:tgtEl>
                                        <p:attrNameLst>
                                          <p:attrName>ppt_h</p:attrName>
                                        </p:attrNameLst>
                                      </p:cBhvr>
                                      <p:tavLst>
                                        <p:tav tm="0">
                                          <p:val>
                                            <p:fltVal val="0"/>
                                          </p:val>
                                        </p:tav>
                                        <p:tav tm="100000">
                                          <p:val>
                                            <p:strVal val="#ppt_h"/>
                                          </p:val>
                                        </p:tav>
                                      </p:tavLst>
                                    </p:anim>
                                  </p:childTnLst>
                                </p:cTn>
                              </p:par>
                            </p:childTnLst>
                          </p:cTn>
                        </p:par>
                      </p:childTnLst>
                    </p:cTn>
                  </p:par>
                  <p:par>
                    <p:cTn id="204" fill="hold" nodeType="clickPar">
                      <p:stCondLst>
                        <p:cond delay="indefinite"/>
                      </p:stCondLst>
                      <p:childTnLst>
                        <p:par>
                          <p:cTn id="205" fill="hold">
                            <p:stCondLst>
                              <p:cond delay="0"/>
                            </p:stCondLst>
                            <p:childTnLst>
                              <p:par>
                                <p:cTn id="206" presetID="23" presetClass="entr" presetSubtype="16" dur="500" fill="hold" grpId="0" nodeType="clickEffect">
                                  <p:stCondLst>
                                    <p:cond delay="0"/>
                                  </p:stCondLst>
                                  <p:childTnLst>
                                    <p:set>
                                      <p:cBhvr>
                                        <p:cTn id="207" dur="1" fill="hold">
                                          <p:stCondLst>
                                            <p:cond delay="0"/>
                                          </p:stCondLst>
                                        </p:cTn>
                                        <p:tgtEl>
                                          <p:spTgt spid="60445"/>
                                        </p:tgtEl>
                                        <p:attrNameLst>
                                          <p:attrName>style.visibility</p:attrName>
                                        </p:attrNameLst>
                                      </p:cBhvr>
                                      <p:to>
                                        <p:strVal val="visible"/>
                                      </p:to>
                                    </p:set>
                                    <p:anim calcmode="lin" valueType="num">
                                      <p:cBhvr>
                                        <p:cTn id="208" dur="500" fill="hold"/>
                                        <p:tgtEl>
                                          <p:spTgt spid="60445"/>
                                        </p:tgtEl>
                                        <p:attrNameLst>
                                          <p:attrName>ppt_w</p:attrName>
                                        </p:attrNameLst>
                                      </p:cBhvr>
                                      <p:tavLst>
                                        <p:tav tm="0">
                                          <p:val>
                                            <p:fltVal val="0"/>
                                          </p:val>
                                        </p:tav>
                                        <p:tav tm="100000">
                                          <p:val>
                                            <p:strVal val="#ppt_w"/>
                                          </p:val>
                                        </p:tav>
                                      </p:tavLst>
                                    </p:anim>
                                    <p:anim calcmode="lin" valueType="num">
                                      <p:cBhvr>
                                        <p:cTn id="209" dur="500" fill="hold"/>
                                        <p:tgtEl>
                                          <p:spTgt spid="60445"/>
                                        </p:tgtEl>
                                        <p:attrNameLst>
                                          <p:attrName>ppt_h</p:attrName>
                                        </p:attrNameLst>
                                      </p:cBhvr>
                                      <p:tavLst>
                                        <p:tav tm="0">
                                          <p:val>
                                            <p:fltVal val="0"/>
                                          </p:val>
                                        </p:tav>
                                        <p:tav tm="100000">
                                          <p:val>
                                            <p:strVal val="#ppt_h"/>
                                          </p:val>
                                        </p:tav>
                                      </p:tavLst>
                                    </p:anim>
                                  </p:childTnLst>
                                </p:cTn>
                              </p:par>
                            </p:childTnLst>
                          </p:cTn>
                        </p:par>
                      </p:childTnLst>
                    </p:cTn>
                  </p:par>
                  <p:par>
                    <p:cTn id="210" fill="hold" nodeType="clickPar">
                      <p:stCondLst>
                        <p:cond delay="indefinite"/>
                      </p:stCondLst>
                      <p:childTnLst>
                        <p:par>
                          <p:cTn id="211" fill="hold">
                            <p:stCondLst>
                              <p:cond delay="0"/>
                            </p:stCondLst>
                            <p:childTnLst>
                              <p:par>
                                <p:cTn id="212" presetID="17" presetClass="entr" presetSubtype="1" dur="2000" fill="hold" grpId="0" nodeType="clickEffect">
                                  <p:stCondLst>
                                    <p:cond delay="0"/>
                                  </p:stCondLst>
                                  <p:childTnLst>
                                    <p:set>
                                      <p:cBhvr>
                                        <p:cTn id="213" dur="1" fill="hold">
                                          <p:stCondLst>
                                            <p:cond delay="0"/>
                                          </p:stCondLst>
                                        </p:cTn>
                                        <p:tgtEl>
                                          <p:spTgt spid="60444"/>
                                        </p:tgtEl>
                                        <p:attrNameLst>
                                          <p:attrName>style.visibility</p:attrName>
                                        </p:attrNameLst>
                                      </p:cBhvr>
                                      <p:to>
                                        <p:strVal val="visible"/>
                                      </p:to>
                                    </p:set>
                                    <p:anim calcmode="lin" valueType="num">
                                      <p:cBhvr>
                                        <p:cTn id="214" dur="2000" fill="hold"/>
                                        <p:tgtEl>
                                          <p:spTgt spid="60444"/>
                                        </p:tgtEl>
                                        <p:attrNameLst>
                                          <p:attrName>ppt_x</p:attrName>
                                        </p:attrNameLst>
                                      </p:cBhvr>
                                      <p:tavLst>
                                        <p:tav tm="0">
                                          <p:val>
                                            <p:strVal val="#ppt_x"/>
                                          </p:val>
                                        </p:tav>
                                        <p:tav tm="100000">
                                          <p:val>
                                            <p:strVal val="#ppt_x"/>
                                          </p:val>
                                        </p:tav>
                                      </p:tavLst>
                                    </p:anim>
                                    <p:anim calcmode="lin" valueType="num">
                                      <p:cBhvr>
                                        <p:cTn id="215" dur="2000" fill="hold"/>
                                        <p:tgtEl>
                                          <p:spTgt spid="60444"/>
                                        </p:tgtEl>
                                        <p:attrNameLst>
                                          <p:attrName>ppt_y</p:attrName>
                                        </p:attrNameLst>
                                      </p:cBhvr>
                                      <p:tavLst>
                                        <p:tav tm="0">
                                          <p:val>
                                            <p:strVal val="#ppt_y-#ppt_h/2"/>
                                          </p:val>
                                        </p:tav>
                                        <p:tav tm="100000">
                                          <p:val>
                                            <p:strVal val="#ppt_y"/>
                                          </p:val>
                                        </p:tav>
                                      </p:tavLst>
                                    </p:anim>
                                    <p:anim calcmode="lin" valueType="num">
                                      <p:cBhvr>
                                        <p:cTn id="216" dur="2000" fill="hold"/>
                                        <p:tgtEl>
                                          <p:spTgt spid="60444"/>
                                        </p:tgtEl>
                                        <p:attrNameLst>
                                          <p:attrName>ppt_w</p:attrName>
                                        </p:attrNameLst>
                                      </p:cBhvr>
                                      <p:tavLst>
                                        <p:tav tm="0">
                                          <p:val>
                                            <p:strVal val="#ppt_w"/>
                                          </p:val>
                                        </p:tav>
                                        <p:tav tm="100000">
                                          <p:val>
                                            <p:strVal val="#ppt_w"/>
                                          </p:val>
                                        </p:tav>
                                      </p:tavLst>
                                    </p:anim>
                                    <p:anim calcmode="lin" valueType="num">
                                      <p:cBhvr>
                                        <p:cTn id="217" dur="2000" fill="hold"/>
                                        <p:tgtEl>
                                          <p:spTgt spid="60444"/>
                                        </p:tgtEl>
                                        <p:attrNameLst>
                                          <p:attrName>ppt_h</p:attrName>
                                        </p:attrNameLst>
                                      </p:cBhvr>
                                      <p:tavLst>
                                        <p:tav tm="0">
                                          <p:val>
                                            <p:fltVal val="0"/>
                                          </p:val>
                                        </p:tav>
                                        <p:tav tm="100000">
                                          <p:val>
                                            <p:strVal val="#ppt_h"/>
                                          </p:val>
                                        </p:tav>
                                      </p:tavLst>
                                    </p:anim>
                                  </p:childTnLst>
                                </p:cTn>
                              </p:par>
                            </p:childTnLst>
                          </p:cTn>
                        </p:par>
                      </p:childTnLst>
                    </p:cTn>
                  </p:par>
                  <p:par>
                    <p:cTn id="218" fill="hold" nodeType="clickPar">
                      <p:stCondLst>
                        <p:cond delay="indefinite"/>
                      </p:stCondLst>
                      <p:childTnLst>
                        <p:par>
                          <p:cTn id="219" fill="hold">
                            <p:stCondLst>
                              <p:cond delay="0"/>
                            </p:stCondLst>
                            <p:childTnLst>
                              <p:par>
                                <p:cTn id="220" presetID="23" presetClass="entr" presetSubtype="16" dur="500" fill="hold" grpId="0" nodeType="clickEffect">
                                  <p:stCondLst>
                                    <p:cond delay="0"/>
                                  </p:stCondLst>
                                  <p:childTnLst>
                                    <p:set>
                                      <p:cBhvr>
                                        <p:cTn id="221" dur="1" fill="hold">
                                          <p:stCondLst>
                                            <p:cond delay="0"/>
                                          </p:stCondLst>
                                        </p:cTn>
                                        <p:tgtEl>
                                          <p:spTgt spid="60443"/>
                                        </p:tgtEl>
                                        <p:attrNameLst>
                                          <p:attrName>style.visibility</p:attrName>
                                        </p:attrNameLst>
                                      </p:cBhvr>
                                      <p:to>
                                        <p:strVal val="visible"/>
                                      </p:to>
                                    </p:set>
                                    <p:anim calcmode="lin" valueType="num">
                                      <p:cBhvr>
                                        <p:cTn id="222" dur="500" fill="hold"/>
                                        <p:tgtEl>
                                          <p:spTgt spid="60443"/>
                                        </p:tgtEl>
                                        <p:attrNameLst>
                                          <p:attrName>ppt_w</p:attrName>
                                        </p:attrNameLst>
                                      </p:cBhvr>
                                      <p:tavLst>
                                        <p:tav tm="0">
                                          <p:val>
                                            <p:fltVal val="0"/>
                                          </p:val>
                                        </p:tav>
                                        <p:tav tm="100000">
                                          <p:val>
                                            <p:strVal val="#ppt_w"/>
                                          </p:val>
                                        </p:tav>
                                      </p:tavLst>
                                    </p:anim>
                                    <p:anim calcmode="lin" valueType="num">
                                      <p:cBhvr>
                                        <p:cTn id="223" dur="500" fill="hold"/>
                                        <p:tgtEl>
                                          <p:spTgt spid="60443"/>
                                        </p:tgtEl>
                                        <p:attrNameLst>
                                          <p:attrName>ppt_h</p:attrName>
                                        </p:attrNameLst>
                                      </p:cBhvr>
                                      <p:tavLst>
                                        <p:tav tm="0">
                                          <p:val>
                                            <p:fltVal val="0"/>
                                          </p:val>
                                        </p:tav>
                                        <p:tav tm="100000">
                                          <p:val>
                                            <p:strVal val="#ppt_h"/>
                                          </p:val>
                                        </p:tav>
                                      </p:tavLst>
                                    </p:anim>
                                  </p:childTnLst>
                                </p:cTn>
                              </p:par>
                            </p:childTnLst>
                          </p:cTn>
                        </p:par>
                      </p:childTnLst>
                    </p:cTn>
                  </p:par>
                  <p:par>
                    <p:cTn id="224" fill="hold" nodeType="clickPar">
                      <p:stCondLst>
                        <p:cond delay="indefinite"/>
                      </p:stCondLst>
                      <p:childTnLst>
                        <p:par>
                          <p:cTn id="225" fill="hold">
                            <p:stCondLst>
                              <p:cond delay="0"/>
                            </p:stCondLst>
                            <p:childTnLst>
                              <p:par>
                                <p:cTn id="226" presetID="10" presetClass="entr" presetSubtype="0" dur="500" fill="hold" grpId="0" nodeType="clickEffect">
                                  <p:stCondLst>
                                    <p:cond delay="0"/>
                                  </p:stCondLst>
                                  <p:childTnLst>
                                    <p:set>
                                      <p:cBhvr>
                                        <p:cTn id="227" dur="1" fill="hold">
                                          <p:stCondLst>
                                            <p:cond delay="0"/>
                                          </p:stCondLst>
                                        </p:cTn>
                                        <p:tgtEl>
                                          <p:spTgt spid="31"/>
                                        </p:tgtEl>
                                        <p:attrNameLst>
                                          <p:attrName>style.visibility</p:attrName>
                                        </p:attrNameLst>
                                      </p:cBhvr>
                                      <p:to>
                                        <p:strVal val="visible"/>
                                      </p:to>
                                    </p:set>
                                    <p:animEffect transition="in" filter="fade">
                                      <p:cBhvr>
                                        <p:cTn id="22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P spid="60419" grpId="0"/>
      <p:bldP spid="60420" grpId="0"/>
      <p:bldP spid="60421" grpId="0"/>
      <p:bldP spid="60422" grpId="0"/>
      <p:bldP spid="60423" grpId="0"/>
      <p:bldP spid="60424" grpId="0"/>
      <p:bldP spid="60425" grpId="0"/>
      <p:bldP spid="60426" grpId="0"/>
      <p:bldP spid="60427" grpId="0"/>
      <p:bldP spid="60428" grpId="0"/>
      <p:bldP spid="60429" grpId="0"/>
      <p:bldP spid="60430" grpId="0"/>
      <p:bldP spid="60431" grpId="0"/>
      <p:bldP spid="60432" grpId="0"/>
      <p:bldP spid="60433" grpId="0"/>
      <p:bldP spid="60434" grpId="0"/>
      <p:bldP spid="60435" grpId="0"/>
      <p:bldP spid="60436" grpId="0"/>
      <p:bldP spid="60437" grpId="0"/>
      <p:bldP spid="60438" grpId="0"/>
      <p:bldP spid="60439" grpId="0"/>
      <p:bldP spid="60440" grpId="0"/>
      <p:bldP spid="60441" grpId="0"/>
      <p:bldP spid="60442" grpId="0"/>
      <p:bldP spid="60443" grpId="0"/>
      <p:bldP spid="60444" grpId="0"/>
      <p:bldP spid="60445" grpId="0"/>
      <p:bldP spid="30" grpId="0"/>
      <p:bldP spid="31" grpId="0"/>
    </p:bldLst>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8212" name="文本框 22"/>
          <p:cNvSpPr txBox="1"/>
          <p:nvPr>
            <p:custDataLst>
              <p:tags r:id="rId3"/>
            </p:custDataLst>
          </p:nvPr>
        </p:nvSpPr>
        <p:spPr>
          <a:xfrm>
            <a:off x="304912" y="0"/>
            <a:ext cx="1634787" cy="523220"/>
          </a:xfrm>
          <a:prstGeom prst="rect">
            <a:avLst/>
          </a:prstGeom>
          <a:noFill/>
          <a:ln w="9525">
            <a:noFill/>
          </a:ln>
        </p:spPr>
        <p:txBody>
          <a:bodyPr wrap="square" anchor="t" anchorCtr="0">
            <a:spAutoFit/>
          </a:bodyPr>
          <a:lstStyle/>
          <a:p>
            <a:r>
              <a:rPr lang="zh-CN" altLang="en-US" sz="2800" b="1">
                <a:solidFill>
                  <a:schemeClr val="tx1">
                    <a:lumMod val="95000"/>
                    <a:lumOff val="5000"/>
                  </a:schemeClr>
                </a:solidFill>
                <a:latin typeface="仿宋" panose="02010609060101010101" pitchFamily="49" charset="-122"/>
                <a:ea typeface="仿宋" panose="02010609060101010101" pitchFamily="49" charset="-122"/>
              </a:rPr>
              <a:t>课堂精练</a:t>
            </a:r>
            <a:endParaRPr lang="zh-CN" altLang="en-US" sz="2800" b="1">
              <a:solidFill>
                <a:schemeClr val="tx1">
                  <a:lumMod val="95000"/>
                  <a:lumOff val="5000"/>
                </a:schemeClr>
              </a:solidFill>
              <a:latin typeface="仿宋" panose="02010609060101010101" pitchFamily="49" charset="-122"/>
              <a:ea typeface="仿宋" panose="02010609060101010101" pitchFamily="49" charset="-122"/>
            </a:endParaRPr>
          </a:p>
        </p:txBody>
      </p:sp>
      <p:sp>
        <p:nvSpPr>
          <p:cNvPr id="2" name="文本框 1"/>
          <p:cNvSpPr txBox="1"/>
          <p:nvPr>
            <p:custDataLst>
              <p:tags r:id="rId4"/>
            </p:custDataLst>
          </p:nvPr>
        </p:nvSpPr>
        <p:spPr>
          <a:xfrm>
            <a:off x="0" y="417547"/>
            <a:ext cx="9144000" cy="954107"/>
          </a:xfrm>
          <a:prstGeom prst="rect">
            <a:avLst/>
          </a:prstGeom>
          <a:noFill/>
        </p:spPr>
        <p:txBody>
          <a:bodyPr wrap="square" rtlCol="0" anchor="t">
            <a:spAutoFit/>
          </a:bodyPr>
          <a:lstStyle/>
          <a:p>
            <a:pPr marL="0" lvl="0" indent="0" eaLnBrk="1" hangingPunct="1">
              <a:spcBef>
                <a:spcPct val="0"/>
              </a:spcBef>
              <a:buNone/>
            </a:pPr>
            <a:r>
              <a:rPr lang="en-US" sz="2800" b="1">
                <a:latin typeface="仿宋" panose="02010609060101010101" pitchFamily="49" charset="-122"/>
                <a:ea typeface="仿宋" panose="02010609060101010101" pitchFamily="49" charset="-122"/>
                <a:cs typeface="汉仪劲楷简" panose="00020600040101010101" charset="-122"/>
                <a:sym typeface="+mn-ea"/>
              </a:rPr>
              <a:t>1</a:t>
            </a:r>
            <a:r>
              <a:rPr altLang="zh-CN" sz="2800" b="1">
                <a:latin typeface="仿宋" panose="02010609060101010101" pitchFamily="49" charset="-122"/>
                <a:ea typeface="仿宋" panose="02010609060101010101" pitchFamily="49" charset="-122"/>
                <a:cs typeface="汉仪劲楷简" panose="00020600040101010101" charset="-122"/>
                <a:sym typeface="+mn-ea"/>
              </a:rPr>
              <a:t>．</a:t>
            </a:r>
            <a:r>
              <a:rPr altLang="zh-CN" sz="2800" b="1" smtClean="0">
                <a:latin typeface="仿宋" panose="02010609060101010101" pitchFamily="49" charset="-122"/>
                <a:ea typeface="仿宋" panose="02010609060101010101" pitchFamily="49" charset="-122"/>
                <a:cs typeface="汉仪劲楷简" panose="00020600040101010101" charset="-122"/>
                <a:sym typeface="+mn-ea"/>
              </a:rPr>
              <a:t>下列化肥不需要经过化学方法即可鉴别出来的是</a:t>
            </a:r>
            <a:r>
              <a:rPr lang="en-US" altLang="zh-CN" sz="2800" b="1" smtClean="0">
                <a:latin typeface="仿宋" panose="02010609060101010101" pitchFamily="49" charset="-122"/>
                <a:ea typeface="仿宋" panose="02010609060101010101" pitchFamily="49" charset="-122"/>
                <a:cs typeface="汉仪劲楷简" panose="00020600040101010101" charset="-122"/>
                <a:sym typeface="+mn-ea"/>
              </a:rPr>
              <a:t>(   )</a:t>
            </a:r>
            <a:endParaRPr altLang="zh-CN" sz="2800" b="1">
              <a:latin typeface="仿宋" panose="02010609060101010101" pitchFamily="49" charset="-122"/>
              <a:ea typeface="仿宋" panose="02010609060101010101" pitchFamily="49" charset="-122"/>
              <a:cs typeface="汉仪劲楷简" panose="00020600040101010101" charset="-122"/>
            </a:endParaRPr>
          </a:p>
          <a:p>
            <a:pPr lvl="0"/>
            <a:r>
              <a:rPr lang="en-US" sz="2800" b="1" smtClean="0">
                <a:latin typeface="仿宋" panose="02010609060101010101" pitchFamily="49" charset="-122"/>
                <a:ea typeface="仿宋" panose="02010609060101010101" pitchFamily="49" charset="-122"/>
                <a:cs typeface="Times New Roman" panose="02020603050405020304" pitchFamily="18" charset="0"/>
                <a:sym typeface="+mn-ea"/>
              </a:rPr>
              <a:t> </a:t>
            </a:r>
            <a:r>
              <a:rPr altLang="zh-CN" sz="2800" b="1">
                <a:latin typeface="仿宋" panose="02010609060101010101" pitchFamily="49" charset="-122"/>
                <a:ea typeface="仿宋" panose="02010609060101010101" pitchFamily="49" charset="-122"/>
                <a:cs typeface="Times New Roman" panose="02020603050405020304" pitchFamily="18" charset="0"/>
                <a:sym typeface="+mn-ea"/>
              </a:rPr>
              <a:t>A．CO</a:t>
            </a:r>
            <a:r>
              <a:rPr lang="en-US" sz="2800" b="1">
                <a:latin typeface="仿宋" panose="02010609060101010101" pitchFamily="49" charset="-122"/>
                <a:ea typeface="仿宋" panose="02010609060101010101" pitchFamily="49" charset="-122"/>
                <a:cs typeface="Times New Roman" panose="02020603050405020304" pitchFamily="18" charset="0"/>
                <a:sym typeface="+mn-ea"/>
              </a:rPr>
              <a:t>(</a:t>
            </a:r>
            <a:r>
              <a:rPr altLang="zh-CN" sz="2800" b="1">
                <a:latin typeface="仿宋" panose="02010609060101010101" pitchFamily="49" charset="-122"/>
                <a:ea typeface="仿宋" panose="02010609060101010101" pitchFamily="49" charset="-122"/>
                <a:cs typeface="Times New Roman" panose="02020603050405020304" pitchFamily="18" charset="0"/>
                <a:sym typeface="+mn-ea"/>
              </a:rPr>
              <a:t>NH</a:t>
            </a:r>
            <a:r>
              <a:rPr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2</a:t>
            </a:r>
            <a:r>
              <a:rPr lang="en-US" sz="2800" b="1">
                <a:latin typeface="仿宋" panose="02010609060101010101" pitchFamily="49" charset="-122"/>
                <a:ea typeface="仿宋" panose="02010609060101010101" pitchFamily="49" charset="-122"/>
                <a:cs typeface="Times New Roman" panose="02020603050405020304" pitchFamily="18" charset="0"/>
                <a:sym typeface="+mn-ea"/>
              </a:rPr>
              <a:t>)</a:t>
            </a:r>
            <a:r>
              <a:rPr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2</a:t>
            </a:r>
            <a:r>
              <a:rPr altLang="zh-CN" sz="2800" b="1">
                <a:latin typeface="仿宋" panose="02010609060101010101" pitchFamily="49" charset="-122"/>
                <a:ea typeface="仿宋" panose="02010609060101010101" pitchFamily="49" charset="-122"/>
                <a:cs typeface="Times New Roman" panose="02020603050405020304" pitchFamily="18" charset="0"/>
                <a:sym typeface="+mn-ea"/>
              </a:rPr>
              <a:t>  </a:t>
            </a:r>
            <a:r>
              <a:rPr lang="en-US" sz="2800" b="1" smtClean="0">
                <a:latin typeface="仿宋" panose="02010609060101010101" pitchFamily="49" charset="-122"/>
                <a:ea typeface="仿宋" panose="02010609060101010101" pitchFamily="49" charset="-122"/>
                <a:cs typeface="Times New Roman" panose="02020603050405020304" pitchFamily="18" charset="0"/>
                <a:sym typeface="+mn-ea"/>
              </a:rPr>
              <a:t> </a:t>
            </a:r>
            <a:r>
              <a:rPr altLang="zh-CN" sz="2800" b="1" err="1">
                <a:latin typeface="仿宋" panose="02010609060101010101" pitchFamily="49" charset="-122"/>
                <a:ea typeface="仿宋" panose="02010609060101010101" pitchFamily="49" charset="-122"/>
                <a:cs typeface="Times New Roman" panose="02020603050405020304" pitchFamily="18" charset="0"/>
                <a:sym typeface="+mn-ea"/>
              </a:rPr>
              <a:t>B．Ca</a:t>
            </a:r>
            <a:r>
              <a:rPr lang="en-US" sz="2800" b="1">
                <a:latin typeface="仿宋" panose="02010609060101010101" pitchFamily="49" charset="-122"/>
                <a:ea typeface="仿宋" panose="02010609060101010101" pitchFamily="49" charset="-122"/>
                <a:cs typeface="Times New Roman" panose="02020603050405020304" pitchFamily="18" charset="0"/>
                <a:sym typeface="+mn-ea"/>
              </a:rPr>
              <a:t>(</a:t>
            </a:r>
            <a:r>
              <a:rPr altLang="zh-CN" sz="2800" b="1">
                <a:latin typeface="仿宋" panose="02010609060101010101" pitchFamily="49" charset="-122"/>
                <a:ea typeface="仿宋" panose="02010609060101010101" pitchFamily="49" charset="-122"/>
                <a:cs typeface="Times New Roman" panose="02020603050405020304" pitchFamily="18" charset="0"/>
                <a:sym typeface="+mn-ea"/>
              </a:rPr>
              <a:t>H</a:t>
            </a:r>
            <a:r>
              <a:rPr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2</a:t>
            </a:r>
            <a:r>
              <a:rPr altLang="zh-CN" sz="2800" b="1">
                <a:latin typeface="仿宋" panose="02010609060101010101" pitchFamily="49" charset="-122"/>
                <a:ea typeface="仿宋" panose="02010609060101010101" pitchFamily="49" charset="-122"/>
                <a:cs typeface="Times New Roman" panose="02020603050405020304" pitchFamily="18" charset="0"/>
                <a:sym typeface="+mn-ea"/>
              </a:rPr>
              <a:t>PO</a:t>
            </a:r>
            <a:r>
              <a:rPr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4</a:t>
            </a:r>
            <a:r>
              <a:rPr lang="en-US" sz="2800" b="1">
                <a:latin typeface="仿宋" panose="02010609060101010101" pitchFamily="49" charset="-122"/>
                <a:ea typeface="仿宋" panose="02010609060101010101" pitchFamily="49" charset="-122"/>
                <a:cs typeface="Times New Roman" panose="02020603050405020304" pitchFamily="18" charset="0"/>
                <a:sym typeface="+mn-ea"/>
              </a:rPr>
              <a:t>)</a:t>
            </a:r>
            <a:r>
              <a:rPr altLang="zh-CN" sz="2800" b="1" baseline="-25000">
                <a:latin typeface="仿宋" panose="02010609060101010101" pitchFamily="49" charset="-122"/>
                <a:ea typeface="仿宋" panose="02010609060101010101" pitchFamily="49" charset="-122"/>
                <a:cs typeface="Times New Roman" panose="02020603050405020304" pitchFamily="18" charset="0"/>
                <a:sym typeface="+mn-ea"/>
              </a:rPr>
              <a:t>2</a:t>
            </a:r>
            <a:r>
              <a:rPr altLang="zh-CN" sz="2800" b="1">
                <a:latin typeface="仿宋" panose="02010609060101010101" pitchFamily="49" charset="-122"/>
                <a:ea typeface="仿宋" panose="02010609060101010101" pitchFamily="49" charset="-122"/>
                <a:cs typeface="Times New Roman" panose="02020603050405020304" pitchFamily="18" charset="0"/>
                <a:sym typeface="+mn-ea"/>
              </a:rPr>
              <a:t>  </a:t>
            </a:r>
            <a:r>
              <a:rPr lang="en-US" sz="2800" b="1" smtClean="0">
                <a:latin typeface="仿宋" panose="02010609060101010101" pitchFamily="49" charset="-122"/>
                <a:ea typeface="仿宋" panose="02010609060101010101" pitchFamily="49" charset="-122"/>
                <a:cs typeface="Times New Roman" panose="02020603050405020304" pitchFamily="18" charset="0"/>
                <a:sym typeface="+mn-ea"/>
              </a:rPr>
              <a:t> </a:t>
            </a:r>
            <a:r>
              <a:rPr altLang="zh-CN" sz="2800" b="1" smtClean="0">
                <a:latin typeface="仿宋" panose="02010609060101010101" pitchFamily="49" charset="-122"/>
                <a:ea typeface="仿宋" panose="02010609060101010101" pitchFamily="49" charset="-122"/>
                <a:cs typeface="Times New Roman" panose="02020603050405020304" pitchFamily="18" charset="0"/>
                <a:sym typeface="+mn-ea"/>
              </a:rPr>
              <a:t>C．KNO</a:t>
            </a:r>
            <a:r>
              <a:rPr altLang="zh-CN" sz="2800" b="1" baseline="-25000" smtClean="0">
                <a:latin typeface="仿宋" panose="02010609060101010101" pitchFamily="49" charset="-122"/>
                <a:ea typeface="仿宋" panose="02010609060101010101" pitchFamily="49" charset="-122"/>
                <a:cs typeface="Times New Roman" panose="02020603050405020304" pitchFamily="18" charset="0"/>
                <a:sym typeface="+mn-ea"/>
              </a:rPr>
              <a:t>3 </a:t>
            </a:r>
            <a:r>
              <a:rPr lang="en-US" altLang="zh-CN" sz="2800" b="1" baseline="-25000" smtClean="0">
                <a:latin typeface="仿宋" panose="02010609060101010101" pitchFamily="49" charset="-122"/>
                <a:ea typeface="仿宋" panose="02010609060101010101" pitchFamily="49" charset="-122"/>
                <a:cs typeface="Times New Roman" panose="02020603050405020304" pitchFamily="18" charset="0"/>
                <a:sym typeface="+mn-ea"/>
              </a:rPr>
              <a:t>   </a:t>
            </a:r>
            <a:r>
              <a:rPr lang="en-US" altLang="zh-CN" sz="2800" b="1" smtClean="0">
                <a:latin typeface="仿宋" panose="02010609060101010101" pitchFamily="49" charset="-122"/>
                <a:ea typeface="仿宋" panose="02010609060101010101" pitchFamily="49" charset="-122"/>
                <a:cs typeface="Times New Roman" panose="02020603050405020304" pitchFamily="18" charset="0"/>
                <a:sym typeface="+mn-ea"/>
              </a:rPr>
              <a:t>D</a:t>
            </a:r>
            <a:r>
              <a:rPr lang="zh-CN" altLang="en-US" sz="2800" b="1" smtClean="0">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smtClean="0">
                <a:latin typeface="仿宋" panose="02010609060101010101" pitchFamily="49" charset="-122"/>
                <a:ea typeface="仿宋" panose="02010609060101010101" pitchFamily="49" charset="-122"/>
                <a:cs typeface="Times New Roman" panose="02020603050405020304" pitchFamily="18" charset="0"/>
                <a:sym typeface="+mn-ea"/>
              </a:rPr>
              <a:t>NaNO</a:t>
            </a:r>
            <a:r>
              <a:rPr lang="en-US" altLang="zh-CN" sz="2800" b="1" baseline="-25000" smtClean="0">
                <a:latin typeface="仿宋" panose="02010609060101010101" pitchFamily="49" charset="-122"/>
                <a:ea typeface="仿宋" panose="02010609060101010101" pitchFamily="49" charset="-122"/>
                <a:cs typeface="Times New Roman" panose="02020603050405020304" pitchFamily="18" charset="0"/>
                <a:sym typeface="+mn-ea"/>
              </a:rPr>
              <a:t>3</a:t>
            </a:r>
            <a:r>
              <a:rPr altLang="zh-CN" sz="2800" b="1" smtClean="0">
                <a:latin typeface="仿宋" panose="02010609060101010101" pitchFamily="49" charset="-122"/>
                <a:ea typeface="仿宋" panose="02010609060101010101" pitchFamily="49" charset="-122"/>
                <a:cs typeface="Times New Roman" panose="02020603050405020304" pitchFamily="18" charset="0"/>
                <a:sym typeface="+mn-ea"/>
              </a:rPr>
              <a:t>  </a:t>
            </a:r>
            <a:r>
              <a:rPr lang="en-US" sz="2800" b="1" smtClean="0">
                <a:latin typeface="仿宋" panose="02010609060101010101" pitchFamily="49" charset="-122"/>
                <a:ea typeface="仿宋" panose="02010609060101010101" pitchFamily="49" charset="-122"/>
                <a:cs typeface="Times New Roman" panose="02020603050405020304" pitchFamily="18" charset="0"/>
                <a:sym typeface="+mn-ea"/>
              </a:rPr>
              <a:t>          </a:t>
            </a:r>
            <a:endParaRPr lang="zh-CN" altLang="en-US" sz="2800" b="1">
              <a:latin typeface="仿宋" panose="02010609060101010101" pitchFamily="49" charset="-122"/>
              <a:ea typeface="仿宋" panose="02010609060101010101" pitchFamily="49" charset="-122"/>
              <a:cs typeface="Times New Roman" panose="02020603050405020304" pitchFamily="18" charset="0"/>
            </a:endParaRPr>
          </a:p>
        </p:txBody>
      </p:sp>
      <p:sp>
        <p:nvSpPr>
          <p:cNvPr id="3" name="文本框 2"/>
          <p:cNvSpPr txBox="1"/>
          <p:nvPr>
            <p:custDataLst>
              <p:tags r:id="rId5"/>
            </p:custDataLst>
          </p:nvPr>
        </p:nvSpPr>
        <p:spPr>
          <a:xfrm>
            <a:off x="8381900" y="391246"/>
            <a:ext cx="463868" cy="52322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i="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en-US" altLang="zh-CN" b="1">
                <a:solidFill>
                  <a:srgbClr val="FF0000"/>
                </a:solidFill>
                <a:latin typeface="仿宋" panose="02010609060101010101" pitchFamily="49" charset="-122"/>
                <a:ea typeface="仿宋" panose="02010609060101010101" pitchFamily="49" charset="-122"/>
                <a:cs typeface="Times New Roman" panose="02020603050405020304" pitchFamily="18" charset="0"/>
              </a:rPr>
              <a:t>B</a:t>
            </a:r>
            <a:endParaRPr lang="en-US" altLang="zh-CN" b="1" baseline="-25000">
              <a:solidFill>
                <a:srgbClr val="FF0000"/>
              </a:solidFill>
              <a:latin typeface="仿宋" panose="02010609060101010101" pitchFamily="49" charset="-122"/>
              <a:ea typeface="仿宋" panose="02010609060101010101" pitchFamily="49" charset="-122"/>
              <a:cs typeface="Times New Roman" panose="02020603050405020304" pitchFamily="18" charset="0"/>
            </a:endParaRPr>
          </a:p>
        </p:txBody>
      </p:sp>
      <p:sp>
        <p:nvSpPr>
          <p:cNvPr id="4" name="矩形 3"/>
          <p:cNvSpPr>
            <a:spLocks noChangeAspect="1"/>
          </p:cNvSpPr>
          <p:nvPr>
            <p:custDataLst>
              <p:tags r:id="rId6"/>
            </p:custDataLst>
          </p:nvPr>
        </p:nvSpPr>
        <p:spPr>
          <a:xfrm>
            <a:off x="228714" y="4200213"/>
            <a:ext cx="8610374" cy="2505301"/>
          </a:xfrm>
          <a:prstGeom prst="rect">
            <a:avLst/>
          </a:prstGeom>
        </p:spPr>
        <p:txBody>
          <a:bodyPr wrap="square">
            <a:spAutoFit/>
          </a:bodyPr>
          <a:lstStyle/>
          <a:p>
            <a:pPr>
              <a:lnSpc>
                <a:spcPct val="140000"/>
              </a:lnSpc>
              <a:spcBef>
                <a:spcPct val="0"/>
              </a:spcBef>
              <a:spcAft>
                <a:spcPct val="0"/>
              </a:spcAft>
              <a:tabLst>
                <a:tab pos="1029335"/>
                <a:tab pos="1850390"/>
                <a:tab pos="2538095"/>
                <a:tab pos="3221990"/>
              </a:tabLst>
            </a:pPr>
            <a:r>
              <a:rPr lang="en-US" sz="2800" b="1" smtClean="0">
                <a:solidFill>
                  <a:srgbClr val="000000"/>
                </a:solidFill>
                <a:latin typeface="仿宋" panose="02010609060101010101" pitchFamily="49" charset="-122"/>
                <a:ea typeface="仿宋" panose="02010609060101010101" pitchFamily="49" charset="-122"/>
                <a:cs typeface="Times New Roman" panose="02020603050405020304" pitchFamily="18" charset="0"/>
              </a:rPr>
              <a:t>3.</a:t>
            </a:r>
            <a:r>
              <a:rPr lang="zh-CN"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rPr>
              <a:t>下列化学式表示的物质是某化学肥料的主要成分</a:t>
            </a:r>
            <a:r>
              <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rPr>
              <a:t>,</a:t>
            </a:r>
            <a:r>
              <a:rPr lang="zh-CN"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rPr>
              <a:t>其中属于铵态氮肥的是</a:t>
            </a:r>
            <a:r>
              <a:rPr lang="en-US" altLang="zh-CN" sz="2800" b="1" u="sng">
                <a:solidFill>
                  <a:srgbClr val="000000"/>
                </a:solidFill>
                <a:latin typeface="仿宋" panose="02010609060101010101" pitchFamily="49" charset="-122"/>
                <a:ea typeface="仿宋" panose="02010609060101010101" pitchFamily="49" charset="-122"/>
                <a:cs typeface="Times New Roman" panose="02020603050405020304" pitchFamily="18" charset="0"/>
              </a:rPr>
              <a:t>                     </a:t>
            </a:r>
            <a:r>
              <a:rPr lang="zh-CN" altLang="en-US" sz="2800" b="1">
                <a:solidFill>
                  <a:srgbClr val="000000"/>
                </a:solidFill>
                <a:latin typeface="仿宋" panose="02010609060101010101" pitchFamily="49" charset="-122"/>
                <a:ea typeface="仿宋" panose="02010609060101010101" pitchFamily="49" charset="-122"/>
                <a:cs typeface="Times New Roman" panose="02020603050405020304" pitchFamily="18" charset="0"/>
              </a:rPr>
              <a:t>。</a:t>
            </a:r>
            <a:r>
              <a:rPr lang="zh-CN" altLang="en-US" sz="2800" b="1" u="sng">
                <a:solidFill>
                  <a:srgbClr val="000000"/>
                </a:solidFill>
                <a:latin typeface="仿宋" panose="02010609060101010101" pitchFamily="49" charset="-122"/>
                <a:ea typeface="仿宋" panose="02010609060101010101" pitchFamily="49" charset="-122"/>
                <a:cs typeface="Times New Roman" panose="02020603050405020304" pitchFamily="18" charset="0"/>
              </a:rPr>
              <a:t> </a:t>
            </a:r>
            <a:r>
              <a:rPr lang="en-US" altLang="zh-CN" sz="2800" b="1" u="sng">
                <a:solidFill>
                  <a:srgbClr val="000000"/>
                </a:solidFill>
                <a:latin typeface="仿宋" panose="02010609060101010101" pitchFamily="49" charset="-122"/>
                <a:ea typeface="仿宋" panose="02010609060101010101" pitchFamily="49" charset="-122"/>
                <a:cs typeface="Times New Roman" panose="02020603050405020304" pitchFamily="18" charset="0"/>
              </a:rPr>
              <a:t>                 </a:t>
            </a:r>
            <a:endParaRPr lang="zh-CN" altLang="zh-CN" sz="2800">
              <a:latin typeface="仿宋" panose="02010609060101010101" pitchFamily="49" charset="-122"/>
              <a:ea typeface="仿宋" panose="02010609060101010101" pitchFamily="49" charset="-122"/>
              <a:cs typeface="Times New Roman" panose="02020603050405020304" pitchFamily="18" charset="0"/>
            </a:endParaRPr>
          </a:p>
          <a:p>
            <a:pPr>
              <a:lnSpc>
                <a:spcPct val="140000"/>
              </a:lnSpc>
              <a:spcBef>
                <a:spcPct val="0"/>
              </a:spcBef>
              <a:spcAft>
                <a:spcPct val="0"/>
              </a:spcAft>
              <a:tabLst>
                <a:tab pos="1029335"/>
                <a:tab pos="1850390"/>
                <a:tab pos="2538095"/>
                <a:tab pos="3221990"/>
              </a:tabLst>
            </a:pPr>
            <a:r>
              <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rPr>
              <a:t>   ①CO(NH</a:t>
            </a:r>
            <a:r>
              <a:rPr lang="en-US" altLang="zh-CN" sz="2800" b="1" baseline="-25000">
                <a:solidFill>
                  <a:srgbClr val="000000"/>
                </a:solidFill>
                <a:latin typeface="仿宋" panose="02010609060101010101" pitchFamily="49" charset="-122"/>
                <a:ea typeface="仿宋" panose="02010609060101010101" pitchFamily="49" charset="-122"/>
                <a:cs typeface="Times New Roman" panose="02020603050405020304" pitchFamily="18" charset="0"/>
              </a:rPr>
              <a:t>2</a:t>
            </a:r>
            <a:r>
              <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rPr>
              <a:t>)</a:t>
            </a:r>
            <a:r>
              <a:rPr lang="en-US" altLang="zh-CN" sz="2800" b="1" baseline="-25000">
                <a:solidFill>
                  <a:srgbClr val="000000"/>
                </a:solidFill>
                <a:latin typeface="仿宋" panose="02010609060101010101" pitchFamily="49" charset="-122"/>
                <a:ea typeface="仿宋" panose="02010609060101010101" pitchFamily="49" charset="-122"/>
                <a:cs typeface="Times New Roman" panose="02020603050405020304" pitchFamily="18" charset="0"/>
              </a:rPr>
              <a:t>2</a:t>
            </a:r>
            <a:r>
              <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rPr>
              <a:t>	    </a:t>
            </a:r>
            <a:r>
              <a:rPr lang="en-US" altLang="zh-CN" sz="2800" b="1" smtClean="0">
                <a:solidFill>
                  <a:srgbClr val="000000"/>
                </a:solidFill>
                <a:latin typeface="仿宋" panose="02010609060101010101" pitchFamily="49" charset="-122"/>
                <a:ea typeface="仿宋" panose="02010609060101010101" pitchFamily="49" charset="-122"/>
                <a:cs typeface="Times New Roman" panose="02020603050405020304" pitchFamily="18" charset="0"/>
              </a:rPr>
              <a:t>②</a:t>
            </a:r>
            <a:r>
              <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rPr>
              <a:t>Ca(H</a:t>
            </a:r>
            <a:r>
              <a:rPr lang="en-US" altLang="zh-CN" sz="2800" b="1" baseline="-25000">
                <a:solidFill>
                  <a:srgbClr val="000000"/>
                </a:solidFill>
                <a:latin typeface="仿宋" panose="02010609060101010101" pitchFamily="49" charset="-122"/>
                <a:ea typeface="仿宋" panose="02010609060101010101" pitchFamily="49" charset="-122"/>
                <a:cs typeface="Times New Roman" panose="02020603050405020304" pitchFamily="18" charset="0"/>
              </a:rPr>
              <a:t>2</a:t>
            </a:r>
            <a:r>
              <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rPr>
              <a:t>PO</a:t>
            </a:r>
            <a:r>
              <a:rPr lang="en-US" altLang="zh-CN" sz="2800" b="1" baseline="-25000">
                <a:solidFill>
                  <a:srgbClr val="000000"/>
                </a:solidFill>
                <a:latin typeface="仿宋" panose="02010609060101010101" pitchFamily="49" charset="-122"/>
                <a:ea typeface="仿宋" panose="02010609060101010101" pitchFamily="49" charset="-122"/>
                <a:cs typeface="Times New Roman" panose="02020603050405020304" pitchFamily="18" charset="0"/>
              </a:rPr>
              <a:t>4</a:t>
            </a:r>
            <a:r>
              <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rPr>
              <a:t>)</a:t>
            </a:r>
            <a:r>
              <a:rPr lang="en-US" altLang="zh-CN" sz="2800" b="1" baseline="-25000">
                <a:solidFill>
                  <a:srgbClr val="000000"/>
                </a:solidFill>
                <a:latin typeface="仿宋" panose="02010609060101010101" pitchFamily="49" charset="-122"/>
                <a:ea typeface="仿宋" panose="02010609060101010101" pitchFamily="49" charset="-122"/>
                <a:cs typeface="Times New Roman" panose="02020603050405020304" pitchFamily="18" charset="0"/>
              </a:rPr>
              <a:t>2</a:t>
            </a:r>
            <a:r>
              <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rPr>
              <a:t>	 ③NH</a:t>
            </a:r>
            <a:r>
              <a:rPr lang="en-US" altLang="zh-CN" sz="2800" b="1" baseline="-25000">
                <a:solidFill>
                  <a:srgbClr val="000000"/>
                </a:solidFill>
                <a:latin typeface="仿宋" panose="02010609060101010101" pitchFamily="49" charset="-122"/>
                <a:ea typeface="仿宋" panose="02010609060101010101" pitchFamily="49" charset="-122"/>
                <a:cs typeface="Times New Roman" panose="02020603050405020304" pitchFamily="18" charset="0"/>
              </a:rPr>
              <a:t>4</a:t>
            </a:r>
            <a:r>
              <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rPr>
              <a:t>HCO</a:t>
            </a:r>
            <a:r>
              <a:rPr lang="en-US" altLang="zh-CN" sz="2800" b="1" baseline="-25000">
                <a:solidFill>
                  <a:srgbClr val="000000"/>
                </a:solidFill>
                <a:latin typeface="仿宋" panose="02010609060101010101" pitchFamily="49" charset="-122"/>
                <a:ea typeface="仿宋" panose="02010609060101010101" pitchFamily="49" charset="-122"/>
                <a:cs typeface="Times New Roman" panose="02020603050405020304" pitchFamily="18" charset="0"/>
              </a:rPr>
              <a:t>3</a:t>
            </a:r>
            <a:r>
              <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rPr>
              <a:t>	                  </a:t>
            </a:r>
            <a:endPar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endParaRPr>
          </a:p>
          <a:p>
            <a:pPr algn="l">
              <a:lnSpc>
                <a:spcPct val="140000"/>
              </a:lnSpc>
              <a:spcBef>
                <a:spcPct val="0"/>
              </a:spcBef>
              <a:spcAft>
                <a:spcPct val="0"/>
              </a:spcAft>
              <a:tabLst>
                <a:tab pos="1029335"/>
                <a:tab pos="1850390"/>
                <a:tab pos="2538095"/>
                <a:tab pos="3221990"/>
              </a:tabLst>
            </a:pPr>
            <a:r>
              <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rPr>
              <a:t>   ④NaNO</a:t>
            </a:r>
            <a:r>
              <a:rPr lang="en-US" altLang="zh-CN" sz="2800" b="1" baseline="-25000">
                <a:solidFill>
                  <a:srgbClr val="000000"/>
                </a:solidFill>
                <a:latin typeface="仿宋" panose="02010609060101010101" pitchFamily="49" charset="-122"/>
                <a:ea typeface="仿宋" panose="02010609060101010101" pitchFamily="49" charset="-122"/>
                <a:cs typeface="Times New Roman" panose="02020603050405020304" pitchFamily="18" charset="0"/>
              </a:rPr>
              <a:t>3          </a:t>
            </a:r>
            <a:r>
              <a:rPr lang="en-US" altLang="zh-CN" sz="2800" b="1" baseline="-25000" smtClean="0">
                <a:solidFill>
                  <a:srgbClr val="000000"/>
                </a:solidFill>
                <a:latin typeface="仿宋" panose="02010609060101010101" pitchFamily="49" charset="-122"/>
                <a:ea typeface="仿宋" panose="02010609060101010101" pitchFamily="49" charset="-122"/>
                <a:cs typeface="Times New Roman" panose="02020603050405020304" pitchFamily="18" charset="0"/>
              </a:rPr>
              <a:t> </a:t>
            </a:r>
            <a:r>
              <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rPr>
              <a:t>⑤</a:t>
            </a:r>
            <a:r>
              <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sym typeface="+mn-ea"/>
              </a:rPr>
              <a:t>NH</a:t>
            </a:r>
            <a:r>
              <a:rPr lang="en-US" altLang="zh-CN" sz="2800" b="1" baseline="-25000">
                <a:solidFill>
                  <a:srgbClr val="000000"/>
                </a:solidFill>
                <a:latin typeface="仿宋" panose="02010609060101010101" pitchFamily="49" charset="-122"/>
                <a:ea typeface="仿宋" panose="02010609060101010101" pitchFamily="49" charset="-122"/>
                <a:cs typeface="Times New Roman" panose="02020603050405020304" pitchFamily="18" charset="0"/>
                <a:sym typeface="+mn-ea"/>
              </a:rPr>
              <a:t>4</a:t>
            </a:r>
            <a:r>
              <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sym typeface="+mn-ea"/>
              </a:rPr>
              <a:t>Cl      </a:t>
            </a:r>
            <a:r>
              <a:rPr lang="en-US" altLang="zh-CN" sz="2800" b="1" smtClean="0">
                <a:solidFill>
                  <a:srgbClr val="000000"/>
                </a:solidFill>
                <a:latin typeface="仿宋" panose="02010609060101010101" pitchFamily="49" charset="-122"/>
                <a:ea typeface="仿宋" panose="02010609060101010101" pitchFamily="49" charset="-122"/>
                <a:cs typeface="Times New Roman" panose="02020603050405020304" pitchFamily="18" charset="0"/>
                <a:sym typeface="+mn-ea"/>
              </a:rPr>
              <a:t>  </a:t>
            </a:r>
            <a:r>
              <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sym typeface="+mn-ea"/>
              </a:rPr>
              <a:t>⑥(NH</a:t>
            </a:r>
            <a:r>
              <a:rPr lang="en-US" altLang="zh-CN" sz="2800" b="1" baseline="-25000">
                <a:solidFill>
                  <a:srgbClr val="000000"/>
                </a:solidFill>
                <a:latin typeface="仿宋" panose="02010609060101010101" pitchFamily="49" charset="-122"/>
                <a:ea typeface="仿宋" panose="02010609060101010101" pitchFamily="49" charset="-122"/>
                <a:cs typeface="Times New Roman" panose="02020603050405020304" pitchFamily="18" charset="0"/>
                <a:sym typeface="+mn-ea"/>
              </a:rPr>
              <a:t>4</a:t>
            </a:r>
            <a:r>
              <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sym typeface="+mn-ea"/>
              </a:rPr>
              <a:t>)</a:t>
            </a:r>
            <a:r>
              <a:rPr lang="en-US" altLang="zh-CN" sz="2800" b="1" baseline="-25000">
                <a:solidFill>
                  <a:srgbClr val="000000"/>
                </a:solidFill>
                <a:latin typeface="仿宋" panose="02010609060101010101" pitchFamily="49" charset="-122"/>
                <a:ea typeface="仿宋" panose="02010609060101010101" pitchFamily="49" charset="-122"/>
                <a:cs typeface="Times New Roman" panose="02020603050405020304" pitchFamily="18" charset="0"/>
                <a:sym typeface="+mn-ea"/>
              </a:rPr>
              <a:t>2</a:t>
            </a:r>
            <a:r>
              <a:rPr lang="en-US" altLang="zh-CN" sz="2800" b="1">
                <a:solidFill>
                  <a:srgbClr val="000000"/>
                </a:solidFill>
                <a:latin typeface="仿宋" panose="02010609060101010101" pitchFamily="49" charset="-122"/>
                <a:ea typeface="仿宋" panose="02010609060101010101" pitchFamily="49" charset="-122"/>
                <a:cs typeface="Times New Roman" panose="02020603050405020304" pitchFamily="18" charset="0"/>
                <a:sym typeface="+mn-ea"/>
              </a:rPr>
              <a:t>SO</a:t>
            </a:r>
            <a:r>
              <a:rPr lang="en-US" altLang="zh-CN" sz="2800" b="1" baseline="-25000">
                <a:solidFill>
                  <a:srgbClr val="000000"/>
                </a:solidFill>
                <a:latin typeface="仿宋" panose="02010609060101010101" pitchFamily="49" charset="-122"/>
                <a:ea typeface="仿宋" panose="02010609060101010101" pitchFamily="49" charset="-122"/>
                <a:cs typeface="Times New Roman" panose="02020603050405020304" pitchFamily="18" charset="0"/>
                <a:sym typeface="+mn-ea"/>
              </a:rPr>
              <a:t>4</a:t>
            </a:r>
            <a:endParaRPr lang="en-US" altLang="zh-CN" sz="2800" b="1" baseline="-25000">
              <a:solidFill>
                <a:srgbClr val="000000"/>
              </a:solidFill>
              <a:latin typeface="仿宋" panose="02010609060101010101" pitchFamily="49" charset="-122"/>
              <a:ea typeface="仿宋" panose="02010609060101010101" pitchFamily="49" charset="-122"/>
              <a:cs typeface="Times New Roman" panose="02020603050405020304" pitchFamily="18" charset="0"/>
              <a:sym typeface="+mn-ea"/>
            </a:endParaRPr>
          </a:p>
        </p:txBody>
      </p:sp>
      <p:sp>
        <p:nvSpPr>
          <p:cNvPr id="5" name="文本框 4"/>
          <p:cNvSpPr txBox="1"/>
          <p:nvPr>
            <p:custDataLst>
              <p:tags r:id="rId7"/>
            </p:custDataLst>
          </p:nvPr>
        </p:nvSpPr>
        <p:spPr>
          <a:xfrm>
            <a:off x="4267208" y="4733599"/>
            <a:ext cx="1266693" cy="523220"/>
          </a:xfrm>
          <a:prstGeom prst="rect">
            <a:avLst/>
          </a:prstGeom>
          <a:noFill/>
        </p:spPr>
        <p:txBody>
          <a:bodyPr wrap="none" rtlCol="0" anchor="t">
            <a:spAutoFit/>
          </a:bodyPr>
          <a:lstStyle/>
          <a:p>
            <a:pPr algn="l"/>
            <a:r>
              <a:rPr lang="en-US" altLang="zh-CN" sz="2800" b="1">
                <a:gradFill>
                  <a:gsLst>
                    <a:gs pos="0">
                      <a:srgbClr val="E30000"/>
                    </a:gs>
                    <a:gs pos="100000">
                      <a:srgbClr val="760303"/>
                    </a:gs>
                  </a:gsLst>
                  <a:lin scaled="0"/>
                </a:gradFill>
                <a:latin typeface="仿宋" panose="02010609060101010101" pitchFamily="49" charset="-122"/>
                <a:ea typeface="仿宋" panose="02010609060101010101" pitchFamily="49" charset="-122"/>
                <a:cs typeface="Times New Roman" panose="02020603050405020304" pitchFamily="18" charset="0"/>
                <a:sym typeface="+mn-ea"/>
              </a:rPr>
              <a:t>③⑤⑥</a:t>
            </a:r>
            <a:endParaRPr lang="en-US" altLang="zh-CN" sz="2800" b="1">
              <a:gradFill>
                <a:gsLst>
                  <a:gs pos="0">
                    <a:srgbClr val="E30000"/>
                  </a:gs>
                  <a:gs pos="100000">
                    <a:srgbClr val="760303"/>
                  </a:gs>
                </a:gsLst>
                <a:lin scaled="0"/>
              </a:gradFill>
              <a:latin typeface="仿宋" panose="02010609060101010101" pitchFamily="49" charset="-122"/>
              <a:ea typeface="仿宋" panose="02010609060101010101" pitchFamily="49" charset="-122"/>
              <a:cs typeface="Times New Roman" panose="02020603050405020304" pitchFamily="18" charset="0"/>
              <a:sym typeface="+mn-ea"/>
            </a:endParaRPr>
          </a:p>
        </p:txBody>
      </p:sp>
      <p:sp>
        <p:nvSpPr>
          <p:cNvPr id="14" name="文本框 1"/>
          <p:cNvSpPr txBox="1"/>
          <p:nvPr>
            <p:custDataLst>
              <p:tags r:id="rId8"/>
            </p:custDataLst>
          </p:nvPr>
        </p:nvSpPr>
        <p:spPr>
          <a:xfrm>
            <a:off x="204306" y="1400379"/>
            <a:ext cx="7720406" cy="289310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i="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30000"/>
              </a:lnSpc>
              <a:spcBef>
                <a:spcPct val="0"/>
              </a:spcBef>
              <a:buNone/>
            </a:pPr>
            <a:r>
              <a:rPr lang="en-US" altLang="zh-CN" b="1" smtClean="0">
                <a:latin typeface="仿宋" panose="02010609060101010101" pitchFamily="49" charset="-122"/>
                <a:ea typeface="仿宋" panose="02010609060101010101" pitchFamily="49" charset="-122"/>
                <a:cs typeface="汉仪劲楷简" panose="00020600040101010101" charset="-122"/>
              </a:rPr>
              <a:t>2</a:t>
            </a:r>
            <a:r>
              <a:rPr lang="zh-CN" altLang="zh-CN" b="1" smtClean="0">
                <a:latin typeface="仿宋" panose="02010609060101010101" pitchFamily="49" charset="-122"/>
                <a:ea typeface="仿宋" panose="02010609060101010101" pitchFamily="49" charset="-122"/>
                <a:cs typeface="汉仪劲楷简" panose="00020600040101010101" charset="-122"/>
              </a:rPr>
              <a:t>．</a:t>
            </a:r>
            <a:r>
              <a:rPr lang="zh-CN" altLang="zh-CN" b="1">
                <a:latin typeface="仿宋" panose="02010609060101010101" pitchFamily="49" charset="-122"/>
                <a:ea typeface="仿宋" panose="02010609060101010101" pitchFamily="49" charset="-122"/>
                <a:cs typeface="汉仪劲楷简" panose="00020600040101010101" charset="-122"/>
              </a:rPr>
              <a:t>区别下列相关化肥的方法不可行的</a:t>
            </a:r>
            <a:r>
              <a:rPr lang="zh-CN" altLang="zh-CN" b="1" smtClean="0">
                <a:latin typeface="仿宋" panose="02010609060101010101" pitchFamily="49" charset="-122"/>
                <a:ea typeface="仿宋" panose="02010609060101010101" pitchFamily="49" charset="-122"/>
                <a:cs typeface="汉仪劲楷简" panose="00020600040101010101" charset="-122"/>
              </a:rPr>
              <a:t>是</a:t>
            </a:r>
            <a:r>
              <a:rPr lang="en-US" altLang="zh-CN" b="1" smtClean="0">
                <a:latin typeface="仿宋" panose="02010609060101010101" pitchFamily="49" charset="-122"/>
                <a:ea typeface="仿宋" panose="02010609060101010101" pitchFamily="49" charset="-122"/>
                <a:cs typeface="汉仪劲楷简" panose="00020600040101010101" charset="-122"/>
              </a:rPr>
              <a:t>(    )</a:t>
            </a:r>
            <a:endParaRPr lang="zh-CN" altLang="zh-CN" b="1">
              <a:latin typeface="仿宋" panose="02010609060101010101" pitchFamily="49" charset="-122"/>
              <a:ea typeface="仿宋" panose="02010609060101010101" pitchFamily="49" charset="-122"/>
              <a:cs typeface="汉仪劲楷简" panose="00020600040101010101" charset="-122"/>
            </a:endParaRPr>
          </a:p>
          <a:p>
            <a:pPr marL="0" lvl="0" indent="0" eaLnBrk="1" hangingPunct="1">
              <a:lnSpc>
                <a:spcPct val="130000"/>
              </a:lnSpc>
              <a:spcBef>
                <a:spcPct val="0"/>
              </a:spcBef>
              <a:buNone/>
            </a:pPr>
            <a:r>
              <a:rPr lang="en-US" altLang="zh-CN" b="1">
                <a:latin typeface="仿宋" panose="02010609060101010101" pitchFamily="49" charset="-122"/>
                <a:ea typeface="仿宋" panose="02010609060101010101" pitchFamily="49" charset="-122"/>
                <a:cs typeface="汉仪劲楷简" panose="00020600040101010101" charset="-122"/>
              </a:rPr>
              <a:t>     </a:t>
            </a:r>
            <a:r>
              <a:rPr lang="en-US" altLang="zh-CN" b="1">
                <a:latin typeface="仿宋" panose="02010609060101010101" pitchFamily="49" charset="-122"/>
                <a:ea typeface="仿宋" panose="02010609060101010101" pitchFamily="49" charset="-122"/>
                <a:cs typeface="Times New Roman" panose="02020603050405020304" pitchFamily="18" charset="0"/>
              </a:rPr>
              <a:t>A</a:t>
            </a:r>
            <a:r>
              <a:rPr lang="zh-CN" altLang="zh-CN" b="1">
                <a:latin typeface="仿宋" panose="02010609060101010101" pitchFamily="49" charset="-122"/>
                <a:ea typeface="仿宋" panose="02010609060101010101" pitchFamily="49" charset="-122"/>
                <a:cs typeface="Times New Roman" panose="02020603050405020304" pitchFamily="18" charset="0"/>
              </a:rPr>
              <a:t>．磷矿粉与硫酸钾：加水</a:t>
            </a:r>
            <a:r>
              <a:rPr lang="en-US" altLang="zh-CN" b="1">
                <a:latin typeface="仿宋" panose="02010609060101010101" pitchFamily="49" charset="-122"/>
                <a:ea typeface="仿宋" panose="02010609060101010101" pitchFamily="49" charset="-122"/>
                <a:cs typeface="Times New Roman" panose="02020603050405020304" pitchFamily="18" charset="0"/>
              </a:rPr>
              <a:t>	   </a:t>
            </a:r>
            <a:endParaRPr lang="en-US" altLang="zh-CN" b="1">
              <a:latin typeface="仿宋" panose="02010609060101010101" pitchFamily="49" charset="-122"/>
              <a:ea typeface="仿宋" panose="02010609060101010101" pitchFamily="49" charset="-122"/>
              <a:cs typeface="Times New Roman" panose="02020603050405020304" pitchFamily="18" charset="0"/>
            </a:endParaRPr>
          </a:p>
          <a:p>
            <a:pPr marL="0" lvl="0" indent="0" eaLnBrk="1" hangingPunct="1">
              <a:lnSpc>
                <a:spcPct val="130000"/>
              </a:lnSpc>
              <a:spcBef>
                <a:spcPct val="0"/>
              </a:spcBef>
              <a:buNone/>
            </a:pPr>
            <a:r>
              <a:rPr lang="en-US" altLang="zh-CN" b="1">
                <a:latin typeface="仿宋" panose="02010609060101010101" pitchFamily="49" charset="-122"/>
                <a:ea typeface="仿宋" panose="02010609060101010101" pitchFamily="49" charset="-122"/>
                <a:cs typeface="Times New Roman" panose="02020603050405020304" pitchFamily="18" charset="0"/>
              </a:rPr>
              <a:t>    </a:t>
            </a:r>
            <a:r>
              <a:rPr lang="en-US" altLang="zh-CN" b="1" smtClean="0">
                <a:latin typeface="仿宋" panose="02010609060101010101" pitchFamily="49" charset="-122"/>
                <a:ea typeface="仿宋" panose="02010609060101010101" pitchFamily="49" charset="-122"/>
                <a:cs typeface="Times New Roman" panose="02020603050405020304" pitchFamily="18" charset="0"/>
              </a:rPr>
              <a:t> </a:t>
            </a:r>
            <a:r>
              <a:rPr lang="en-US" altLang="zh-CN" b="1">
                <a:latin typeface="仿宋" panose="02010609060101010101" pitchFamily="49" charset="-122"/>
                <a:ea typeface="仿宋" panose="02010609060101010101" pitchFamily="49" charset="-122"/>
                <a:cs typeface="Times New Roman" panose="02020603050405020304" pitchFamily="18" charset="0"/>
              </a:rPr>
              <a:t>B</a:t>
            </a:r>
            <a:r>
              <a:rPr lang="zh-CN" altLang="zh-CN" b="1">
                <a:latin typeface="仿宋" panose="02010609060101010101" pitchFamily="49" charset="-122"/>
                <a:ea typeface="仿宋" panose="02010609060101010101" pitchFamily="49" charset="-122"/>
                <a:cs typeface="Times New Roman" panose="02020603050405020304" pitchFamily="18" charset="0"/>
              </a:rPr>
              <a:t>．碳酸氢铵与硝酸铵：闻气味</a:t>
            </a:r>
            <a:r>
              <a:rPr lang="en-US" altLang="zh-CN" b="1">
                <a:latin typeface="仿宋" panose="02010609060101010101" pitchFamily="49" charset="-122"/>
                <a:ea typeface="仿宋" panose="02010609060101010101" pitchFamily="49" charset="-122"/>
                <a:cs typeface="Times New Roman" panose="02020603050405020304" pitchFamily="18" charset="0"/>
              </a:rPr>
              <a:t>	</a:t>
            </a:r>
            <a:endParaRPr lang="zh-CN" altLang="zh-CN" b="1">
              <a:latin typeface="仿宋" panose="02010609060101010101" pitchFamily="49" charset="-122"/>
              <a:ea typeface="仿宋" panose="02010609060101010101" pitchFamily="49" charset="-122"/>
              <a:cs typeface="Times New Roman" panose="02020603050405020304" pitchFamily="18" charset="0"/>
            </a:endParaRPr>
          </a:p>
          <a:p>
            <a:pPr marL="0" lvl="0" indent="0" eaLnBrk="1" hangingPunct="1">
              <a:lnSpc>
                <a:spcPct val="130000"/>
              </a:lnSpc>
              <a:spcBef>
                <a:spcPct val="0"/>
              </a:spcBef>
              <a:buNone/>
            </a:pPr>
            <a:r>
              <a:rPr lang="en-US" altLang="zh-CN" b="1">
                <a:latin typeface="仿宋" panose="02010609060101010101" pitchFamily="49" charset="-122"/>
                <a:ea typeface="仿宋" panose="02010609060101010101" pitchFamily="49" charset="-122"/>
                <a:cs typeface="Times New Roman" panose="02020603050405020304" pitchFamily="18" charset="0"/>
              </a:rPr>
              <a:t>    </a:t>
            </a:r>
            <a:r>
              <a:rPr lang="en-US" altLang="zh-CN" b="1" smtClean="0">
                <a:latin typeface="仿宋" panose="02010609060101010101" pitchFamily="49" charset="-122"/>
                <a:ea typeface="仿宋" panose="02010609060101010101" pitchFamily="49" charset="-122"/>
                <a:cs typeface="Times New Roman" panose="02020603050405020304" pitchFamily="18" charset="0"/>
              </a:rPr>
              <a:t> </a:t>
            </a:r>
            <a:r>
              <a:rPr lang="en-US" altLang="zh-CN" b="1">
                <a:latin typeface="仿宋" panose="02010609060101010101" pitchFamily="49" charset="-122"/>
                <a:ea typeface="仿宋" panose="02010609060101010101" pitchFamily="49" charset="-122"/>
                <a:cs typeface="Times New Roman" panose="02020603050405020304" pitchFamily="18" charset="0"/>
              </a:rPr>
              <a:t>C</a:t>
            </a:r>
            <a:r>
              <a:rPr lang="zh-CN" altLang="zh-CN" b="1">
                <a:latin typeface="仿宋" panose="02010609060101010101" pitchFamily="49" charset="-122"/>
                <a:ea typeface="仿宋" panose="02010609060101010101" pitchFamily="49" charset="-122"/>
                <a:cs typeface="Times New Roman" panose="02020603050405020304" pitchFamily="18" charset="0"/>
              </a:rPr>
              <a:t>．尿素与硫酸钾：加熟石灰研磨</a:t>
            </a:r>
            <a:r>
              <a:rPr lang="en-US" altLang="zh-CN" b="1">
                <a:latin typeface="仿宋" panose="02010609060101010101" pitchFamily="49" charset="-122"/>
                <a:ea typeface="仿宋" panose="02010609060101010101" pitchFamily="49" charset="-122"/>
                <a:cs typeface="Times New Roman" panose="02020603050405020304" pitchFamily="18" charset="0"/>
              </a:rPr>
              <a:t>	         </a:t>
            </a:r>
            <a:endParaRPr lang="en-US" altLang="zh-CN" b="1">
              <a:latin typeface="仿宋" panose="02010609060101010101" pitchFamily="49" charset="-122"/>
              <a:ea typeface="仿宋" panose="02010609060101010101" pitchFamily="49" charset="-122"/>
              <a:cs typeface="Times New Roman" panose="02020603050405020304" pitchFamily="18" charset="0"/>
            </a:endParaRPr>
          </a:p>
          <a:p>
            <a:pPr marL="0" lvl="0" indent="0" eaLnBrk="1" hangingPunct="1">
              <a:lnSpc>
                <a:spcPct val="130000"/>
              </a:lnSpc>
              <a:spcBef>
                <a:spcPct val="0"/>
              </a:spcBef>
              <a:buNone/>
            </a:pPr>
            <a:r>
              <a:rPr lang="en-US" altLang="zh-CN" b="1">
                <a:latin typeface="仿宋" panose="02010609060101010101" pitchFamily="49" charset="-122"/>
                <a:ea typeface="仿宋" panose="02010609060101010101" pitchFamily="49" charset="-122"/>
                <a:cs typeface="Times New Roman" panose="02020603050405020304" pitchFamily="18" charset="0"/>
              </a:rPr>
              <a:t>     </a:t>
            </a:r>
            <a:r>
              <a:rPr lang="en-US" altLang="zh-CN" b="1" smtClean="0">
                <a:latin typeface="仿宋" panose="02010609060101010101" pitchFamily="49" charset="-122"/>
                <a:ea typeface="仿宋" panose="02010609060101010101" pitchFamily="49" charset="-122"/>
                <a:cs typeface="Times New Roman" panose="02020603050405020304" pitchFamily="18" charset="0"/>
              </a:rPr>
              <a:t>D</a:t>
            </a:r>
            <a:r>
              <a:rPr lang="zh-CN" altLang="zh-CN" b="1">
                <a:latin typeface="仿宋" panose="02010609060101010101" pitchFamily="49" charset="-122"/>
                <a:ea typeface="仿宋" panose="02010609060101010101" pitchFamily="49" charset="-122"/>
                <a:cs typeface="Times New Roman" panose="02020603050405020304" pitchFamily="18" charset="0"/>
              </a:rPr>
              <a:t>．氨水与氯化铵：看外观</a:t>
            </a:r>
            <a:endParaRPr lang="zh-CN" altLang="zh-CN" b="1">
              <a:latin typeface="仿宋" panose="02010609060101010101" pitchFamily="49" charset="-122"/>
              <a:ea typeface="仿宋" panose="02010609060101010101" pitchFamily="49" charset="-122"/>
              <a:cs typeface="Times New Roman" panose="02020603050405020304" pitchFamily="18" charset="0"/>
            </a:endParaRPr>
          </a:p>
        </p:txBody>
      </p:sp>
      <p:sp>
        <p:nvSpPr>
          <p:cNvPr id="15" name="文本框 5"/>
          <p:cNvSpPr txBox="1"/>
          <p:nvPr>
            <p:custDataLst>
              <p:tags r:id="rId9"/>
            </p:custDataLst>
          </p:nvPr>
        </p:nvSpPr>
        <p:spPr>
          <a:xfrm>
            <a:off x="6781742" y="1508739"/>
            <a:ext cx="581025" cy="52322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i="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en-US" altLang="zh-CN" b="1">
                <a:solidFill>
                  <a:srgbClr val="FF0000"/>
                </a:solidFill>
                <a:latin typeface="仿宋" panose="02010609060101010101" pitchFamily="49" charset="-122"/>
                <a:ea typeface="仿宋" panose="02010609060101010101" pitchFamily="49" charset="-122"/>
                <a:cs typeface="Times New Roman" panose="02020603050405020304" pitchFamily="18" charset="0"/>
              </a:rPr>
              <a:t>C</a:t>
            </a:r>
            <a:endParaRPr lang="en-US" altLang="zh-CN" b="1" baseline="-25000">
              <a:solidFill>
                <a:srgbClr val="FF0000"/>
              </a:solidFill>
              <a:latin typeface="仿宋" panose="02010609060101010101" pitchFamily="49" charset="-122"/>
              <a:ea typeface="仿宋" panose="02010609060101010101" pitchFamily="49"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5" grpId="0"/>
    </p:bldLst>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5" name="矩形 4"/>
          <p:cNvSpPr/>
          <p:nvPr>
            <p:custDataLst>
              <p:tags r:id="rId3"/>
            </p:custDataLst>
          </p:nvPr>
        </p:nvSpPr>
        <p:spPr>
          <a:xfrm>
            <a:off x="76318" y="249668"/>
            <a:ext cx="8915286" cy="5693866"/>
          </a:xfrm>
          <a:prstGeom prst="rect">
            <a:avLst/>
          </a:prstGeom>
        </p:spPr>
        <p:txBody>
          <a:bodyPr wrap="square">
            <a:spAutoFit/>
          </a:bodyPr>
          <a:lstStyle/>
          <a:p>
            <a:pPr lvl="0" fontAlgn="ctr">
              <a:lnSpc>
                <a:spcPct val="130000"/>
              </a:lnSpc>
              <a:defRPr/>
            </a:pPr>
            <a:r>
              <a:rPr lang="en-US" altLang="zh-CN" sz="2800" b="1" noProof="1" smtClean="0">
                <a:solidFill>
                  <a:srgbClr val="0070C0"/>
                </a:solidFill>
                <a:latin typeface="仿宋" panose="02010609060101010101" pitchFamily="49" charset="-122"/>
                <a:ea typeface="仿宋" panose="02010609060101010101" pitchFamily="49" charset="-122"/>
                <a:cs typeface="Times New Roman" panose="02020603050405020304" pitchFamily="18" charset="0"/>
              </a:rPr>
              <a:t>4.</a:t>
            </a:r>
            <a:r>
              <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有一白色固体，可能含有</a:t>
            </a:r>
            <a:r>
              <a:rPr lang="en-US"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Ca</a:t>
            </a:r>
            <a:r>
              <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a:t>
            </a:r>
            <a:r>
              <a:rPr lang="en-US"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OH</a:t>
            </a:r>
            <a:r>
              <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a:t>
            </a:r>
            <a:r>
              <a:rPr lang="en-US" altLang="zh-CN" sz="2800" b="1" kern="100" baseline="-25000" noProof="1" smtClean="0">
                <a:latin typeface="仿宋" panose="02010609060101010101" pitchFamily="49" charset="-122"/>
                <a:ea typeface="仿宋" panose="02010609060101010101" pitchFamily="49" charset="-122"/>
                <a:cs typeface="Times New Roman" panose="02020603050405020304" pitchFamily="18" charset="0"/>
              </a:rPr>
              <a:t>2</a:t>
            </a:r>
            <a:r>
              <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a:t>
            </a:r>
            <a:r>
              <a:rPr lang="en-US"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CaCO</a:t>
            </a:r>
            <a:r>
              <a:rPr lang="en-US" altLang="zh-CN" sz="2800" b="1" kern="100" baseline="-25000" noProof="1" smtClean="0">
                <a:latin typeface="仿宋" panose="02010609060101010101" pitchFamily="49" charset="-122"/>
                <a:ea typeface="仿宋" panose="02010609060101010101" pitchFamily="49" charset="-122"/>
                <a:cs typeface="Times New Roman" panose="02020603050405020304" pitchFamily="18" charset="0"/>
              </a:rPr>
              <a:t>3</a:t>
            </a:r>
            <a:r>
              <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a:t>
            </a:r>
            <a:r>
              <a:rPr lang="en-US"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NaCl</a:t>
            </a:r>
            <a:r>
              <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a:t>
            </a:r>
            <a:r>
              <a:rPr lang="en-US"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NH</a:t>
            </a:r>
            <a:r>
              <a:rPr lang="en-US" altLang="zh-CN" sz="2800" b="1" kern="100" baseline="-25000" noProof="1" smtClean="0">
                <a:latin typeface="仿宋" panose="02010609060101010101" pitchFamily="49" charset="-122"/>
                <a:ea typeface="仿宋" panose="02010609060101010101" pitchFamily="49" charset="-122"/>
                <a:cs typeface="Times New Roman" panose="02020603050405020304" pitchFamily="18" charset="0"/>
              </a:rPr>
              <a:t>4</a:t>
            </a:r>
            <a:r>
              <a:rPr lang="en-US"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HCO</a:t>
            </a:r>
            <a:r>
              <a:rPr lang="en-US" altLang="zh-CN" sz="2800" b="1" kern="100" baseline="-25000" noProof="1" smtClean="0">
                <a:latin typeface="仿宋" panose="02010609060101010101" pitchFamily="49" charset="-122"/>
                <a:ea typeface="仿宋" panose="02010609060101010101" pitchFamily="49" charset="-122"/>
                <a:cs typeface="Times New Roman" panose="02020603050405020304" pitchFamily="18" charset="0"/>
              </a:rPr>
              <a:t>3</a:t>
            </a:r>
            <a:r>
              <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中的一种或多种物质：</a:t>
            </a:r>
            <a:endPar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endParaRPr>
          </a:p>
          <a:p>
            <a:pPr lvl="0" fontAlgn="ctr">
              <a:lnSpc>
                <a:spcPct val="130000"/>
              </a:lnSpc>
              <a:defRPr/>
            </a:pPr>
            <a:r>
              <a:rPr lang="en-US"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(1)</a:t>
            </a:r>
            <a:r>
              <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取一定量的白色固体，于试管中微微加热一段时间，无氨味生成，则白色固体中一定没有</a:t>
            </a:r>
            <a:r>
              <a:rPr lang="en-US"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______</a:t>
            </a:r>
            <a:r>
              <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a:t>
            </a:r>
            <a:endPar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endParaRPr>
          </a:p>
          <a:p>
            <a:pPr lvl="0" fontAlgn="ctr">
              <a:lnSpc>
                <a:spcPct val="130000"/>
              </a:lnSpc>
              <a:defRPr/>
            </a:pPr>
            <a:r>
              <a:rPr lang="en-US"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(2)</a:t>
            </a:r>
            <a:r>
              <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另取少量白色固体于试管中，向试管中加入足量的水，充分振荡后，仍有部分固体没有溶解，则白色固体中一定还含有</a:t>
            </a:r>
            <a:r>
              <a:rPr lang="en-US"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______</a:t>
            </a:r>
            <a:r>
              <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a:t>
            </a:r>
            <a:endPar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endParaRPr>
          </a:p>
          <a:p>
            <a:pPr lvl="0" fontAlgn="ctr">
              <a:lnSpc>
                <a:spcPct val="130000"/>
              </a:lnSpc>
              <a:defRPr/>
            </a:pPr>
            <a:r>
              <a:rPr lang="en-US"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(3)</a:t>
            </a:r>
            <a:r>
              <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取（</a:t>
            </a:r>
            <a:r>
              <a:rPr lang="en-US"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2</a:t>
            </a:r>
            <a:r>
              <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）中试管中的上层清夜，向其中通入</a:t>
            </a:r>
            <a:r>
              <a:rPr lang="en-US"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CO</a:t>
            </a:r>
            <a:r>
              <a:rPr lang="en-US" altLang="zh-CN" sz="2800" b="1" kern="100" baseline="-25000" noProof="1" smtClean="0">
                <a:latin typeface="仿宋" panose="02010609060101010101" pitchFamily="49" charset="-122"/>
                <a:ea typeface="仿宋" panose="02010609060101010101" pitchFamily="49" charset="-122"/>
                <a:cs typeface="Times New Roman" panose="02020603050405020304" pitchFamily="18" charset="0"/>
              </a:rPr>
              <a:t>2</a:t>
            </a:r>
            <a:r>
              <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气体，清液立即变浑浊，则白色固体中一定还含有</a:t>
            </a:r>
            <a:r>
              <a:rPr lang="en-US"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______</a:t>
            </a:r>
            <a:r>
              <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，可能含有</a:t>
            </a:r>
            <a:r>
              <a:rPr lang="en-US"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______</a:t>
            </a:r>
            <a:r>
              <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rPr>
              <a:t>。</a:t>
            </a:r>
            <a:endParaRPr lang="zh-CN" altLang="zh-CN" sz="2800" b="1" kern="100" noProof="1" smtClean="0">
              <a:latin typeface="仿宋" panose="02010609060101010101" pitchFamily="49" charset="-122"/>
              <a:ea typeface="仿宋" panose="02010609060101010101" pitchFamily="49" charset="-122"/>
              <a:cs typeface="Times New Roman" panose="02020603050405020304" pitchFamily="18" charset="0"/>
            </a:endParaRPr>
          </a:p>
        </p:txBody>
      </p:sp>
      <p:sp>
        <p:nvSpPr>
          <p:cNvPr id="4" name="文本框 6"/>
          <p:cNvSpPr txBox="1"/>
          <p:nvPr>
            <p:custDataLst>
              <p:tags r:id="rId4"/>
            </p:custDataLst>
          </p:nvPr>
        </p:nvSpPr>
        <p:spPr>
          <a:xfrm>
            <a:off x="1295486" y="5344116"/>
            <a:ext cx="1142970" cy="523220"/>
          </a:xfrm>
          <a:prstGeom prst="rect">
            <a:avLst/>
          </a:prstGeom>
          <a:noFill/>
        </p:spPr>
        <p:txBody>
          <a:bodyPr wrap="square">
            <a:spAutoFit/>
          </a:bodyPr>
          <a:lstStyle/>
          <a:p>
            <a:pPr algn="l" fontAlgn="ctr"/>
            <a:r>
              <a:rPr lang="en-US" altLang="zh-CN" sz="2800" b="1" kern="100" err="1" smtClean="0">
                <a:solidFill>
                  <a:srgbClr val="FF0000"/>
                </a:solidFill>
                <a:effectLst/>
                <a:latin typeface="仿宋" panose="02010609060101010101" pitchFamily="49" charset="-122"/>
                <a:ea typeface="仿宋" panose="02010609060101010101" pitchFamily="49" charset="-122"/>
                <a:cs typeface="Times New Roman" panose="02020603050405020304" pitchFamily="18" charset="0"/>
              </a:rPr>
              <a:t>NaCl</a:t>
            </a:r>
            <a:endParaRPr lang="zh-CN" altLang="zh-CN" sz="2800" b="1" kern="100">
              <a:effectLst/>
              <a:latin typeface="仿宋" panose="02010609060101010101" pitchFamily="49" charset="-122"/>
              <a:ea typeface="仿宋" panose="02010609060101010101" pitchFamily="49" charset="-122"/>
              <a:cs typeface="Times New Roman" panose="02020603050405020304" pitchFamily="18" charset="0"/>
            </a:endParaRPr>
          </a:p>
        </p:txBody>
      </p:sp>
      <p:sp>
        <p:nvSpPr>
          <p:cNvPr id="6" name="矩形 5"/>
          <p:cNvSpPr/>
          <p:nvPr>
            <p:custDataLst>
              <p:tags r:id="rId5"/>
            </p:custDataLst>
          </p:nvPr>
        </p:nvSpPr>
        <p:spPr>
          <a:xfrm>
            <a:off x="5943564" y="1905040"/>
            <a:ext cx="1451038" cy="523220"/>
          </a:xfrm>
          <a:prstGeom prst="rect">
            <a:avLst/>
          </a:prstGeom>
        </p:spPr>
        <p:txBody>
          <a:bodyPr wrap="none">
            <a:spAutoFit/>
          </a:bodyPr>
          <a:lstStyle/>
          <a:p>
            <a:r>
              <a:rPr lang="en-US" altLang="zh-CN" sz="2800" b="1" kern="100" smtClean="0">
                <a:solidFill>
                  <a:srgbClr val="FF0000"/>
                </a:solidFill>
                <a:latin typeface="仿宋" panose="02010609060101010101" pitchFamily="49" charset="-122"/>
                <a:ea typeface="仿宋" panose="02010609060101010101" pitchFamily="49" charset="-122"/>
                <a:cs typeface="Times New Roman" panose="02020603050405020304" pitchFamily="18" charset="0"/>
              </a:rPr>
              <a:t>NH</a:t>
            </a:r>
            <a:r>
              <a:rPr lang="en-US" altLang="zh-CN" sz="2800" b="1" kern="100" baseline="-25000" smtClean="0">
                <a:solidFill>
                  <a:srgbClr val="FF0000"/>
                </a:solidFill>
                <a:latin typeface="仿宋" panose="02010609060101010101" pitchFamily="49" charset="-122"/>
                <a:ea typeface="仿宋" panose="02010609060101010101" pitchFamily="49" charset="-122"/>
                <a:cs typeface="Times New Roman" panose="02020603050405020304" pitchFamily="18" charset="0"/>
              </a:rPr>
              <a:t>4</a:t>
            </a:r>
            <a:r>
              <a:rPr lang="en-US" altLang="zh-CN" sz="2800" b="1" kern="100" smtClean="0">
                <a:solidFill>
                  <a:srgbClr val="FF0000"/>
                </a:solidFill>
                <a:latin typeface="仿宋" panose="02010609060101010101" pitchFamily="49" charset="-122"/>
                <a:ea typeface="仿宋" panose="02010609060101010101" pitchFamily="49" charset="-122"/>
                <a:cs typeface="Times New Roman" panose="02020603050405020304" pitchFamily="18" charset="0"/>
              </a:rPr>
              <a:t>HCO</a:t>
            </a:r>
            <a:r>
              <a:rPr lang="en-US" altLang="zh-CN" sz="2800" b="1" kern="100" baseline="-25000" smtClean="0">
                <a:solidFill>
                  <a:srgbClr val="FF0000"/>
                </a:solidFill>
                <a:latin typeface="仿宋" panose="02010609060101010101" pitchFamily="49" charset="-122"/>
                <a:ea typeface="仿宋" panose="02010609060101010101" pitchFamily="49" charset="-122"/>
                <a:cs typeface="Times New Roman" panose="02020603050405020304" pitchFamily="18" charset="0"/>
              </a:rPr>
              <a:t>3 </a:t>
            </a:r>
            <a:endParaRPr lang="zh-CN" altLang="en-US" sz="2800"/>
          </a:p>
        </p:txBody>
      </p:sp>
      <p:sp>
        <p:nvSpPr>
          <p:cNvPr id="7" name="矩形 6"/>
          <p:cNvSpPr/>
          <p:nvPr>
            <p:custDataLst>
              <p:tags r:id="rId6"/>
            </p:custDataLst>
          </p:nvPr>
        </p:nvSpPr>
        <p:spPr>
          <a:xfrm>
            <a:off x="2362258" y="3591562"/>
            <a:ext cx="1149674" cy="523220"/>
          </a:xfrm>
          <a:prstGeom prst="rect">
            <a:avLst/>
          </a:prstGeom>
        </p:spPr>
        <p:txBody>
          <a:bodyPr wrap="none">
            <a:spAutoFit/>
          </a:bodyPr>
          <a:lstStyle/>
          <a:p>
            <a:r>
              <a:rPr lang="en-US" altLang="zh-CN" sz="2800" b="1" kern="100" smtClean="0">
                <a:solidFill>
                  <a:srgbClr val="FF0000"/>
                </a:solidFill>
                <a:latin typeface="仿宋" panose="02010609060101010101" pitchFamily="49" charset="-122"/>
                <a:ea typeface="仿宋" panose="02010609060101010101" pitchFamily="49" charset="-122"/>
                <a:cs typeface="Times New Roman" panose="02020603050405020304" pitchFamily="18" charset="0"/>
              </a:rPr>
              <a:t>CaCO</a:t>
            </a:r>
            <a:r>
              <a:rPr lang="en-US" altLang="zh-CN" sz="2800" b="1" kern="100" baseline="-25000" smtClean="0">
                <a:solidFill>
                  <a:srgbClr val="FF0000"/>
                </a:solidFill>
                <a:latin typeface="仿宋" panose="02010609060101010101" pitchFamily="49" charset="-122"/>
                <a:ea typeface="仿宋" panose="02010609060101010101" pitchFamily="49" charset="-122"/>
                <a:cs typeface="Times New Roman" panose="02020603050405020304" pitchFamily="18" charset="0"/>
              </a:rPr>
              <a:t>3 </a:t>
            </a:r>
            <a:endParaRPr lang="zh-CN" altLang="en-US" sz="2800"/>
          </a:p>
        </p:txBody>
      </p:sp>
      <p:sp>
        <p:nvSpPr>
          <p:cNvPr id="8" name="矩形 7"/>
          <p:cNvSpPr/>
          <p:nvPr>
            <p:custDataLst>
              <p:tags r:id="rId7"/>
            </p:custDataLst>
          </p:nvPr>
        </p:nvSpPr>
        <p:spPr>
          <a:xfrm>
            <a:off x="6781742" y="4734532"/>
            <a:ext cx="2113079" cy="523220"/>
          </a:xfrm>
          <a:prstGeom prst="rect">
            <a:avLst/>
          </a:prstGeom>
        </p:spPr>
        <p:txBody>
          <a:bodyPr wrap="none">
            <a:spAutoFit/>
          </a:bodyPr>
          <a:lstStyle/>
          <a:p>
            <a:r>
              <a:rPr lang="en-US" altLang="zh-CN" sz="2800" b="1" kern="100" smtClean="0">
                <a:solidFill>
                  <a:srgbClr val="FF0000"/>
                </a:solidFill>
                <a:latin typeface="仿宋" panose="02010609060101010101" pitchFamily="49" charset="-122"/>
                <a:ea typeface="仿宋" panose="02010609060101010101" pitchFamily="49" charset="-122"/>
                <a:cs typeface="Times New Roman" panose="02020603050405020304" pitchFamily="18" charset="0"/>
              </a:rPr>
              <a:t> Ca</a:t>
            </a:r>
            <a:r>
              <a:rPr lang="zh-CN" altLang="zh-CN" sz="2800" b="1" kern="100" smtClean="0">
                <a:solidFill>
                  <a:srgbClr val="FF0000"/>
                </a:solidFill>
                <a:latin typeface="仿宋" panose="02010609060101010101" pitchFamily="49" charset="-122"/>
                <a:ea typeface="仿宋" panose="02010609060101010101" pitchFamily="49" charset="-122"/>
                <a:cs typeface="Times New Roman" panose="02020603050405020304" pitchFamily="18" charset="0"/>
              </a:rPr>
              <a:t>（</a:t>
            </a:r>
            <a:r>
              <a:rPr lang="en-US" altLang="zh-CN" sz="2800" b="1" kern="100" smtClean="0">
                <a:solidFill>
                  <a:srgbClr val="FF0000"/>
                </a:solidFill>
                <a:latin typeface="仿宋" panose="02010609060101010101" pitchFamily="49" charset="-122"/>
                <a:ea typeface="仿宋" panose="02010609060101010101" pitchFamily="49" charset="-122"/>
                <a:cs typeface="Times New Roman" panose="02020603050405020304" pitchFamily="18" charset="0"/>
              </a:rPr>
              <a:t>OH</a:t>
            </a:r>
            <a:r>
              <a:rPr lang="zh-CN" altLang="zh-CN" sz="2800" b="1" kern="100" smtClean="0">
                <a:solidFill>
                  <a:srgbClr val="FF0000"/>
                </a:solidFill>
                <a:latin typeface="仿宋" panose="02010609060101010101" pitchFamily="49" charset="-122"/>
                <a:ea typeface="仿宋" panose="02010609060101010101" pitchFamily="49" charset="-122"/>
                <a:cs typeface="Times New Roman" panose="02020603050405020304" pitchFamily="18" charset="0"/>
              </a:rPr>
              <a:t>）</a:t>
            </a:r>
            <a:r>
              <a:rPr lang="en-US" altLang="zh-CN" sz="2800" b="1" kern="100" baseline="-25000" smtClean="0">
                <a:solidFill>
                  <a:srgbClr val="FF0000"/>
                </a:solidFill>
                <a:latin typeface="仿宋" panose="02010609060101010101" pitchFamily="49" charset="-122"/>
                <a:ea typeface="仿宋" panose="02010609060101010101" pitchFamily="49" charset="-122"/>
                <a:cs typeface="Times New Roman" panose="02020603050405020304" pitchFamily="18" charset="0"/>
              </a:rPr>
              <a:t>2</a:t>
            </a:r>
            <a:r>
              <a:rPr lang="en-US" altLang="zh-CN" sz="2800" b="1" kern="100" smtClean="0">
                <a:solidFill>
                  <a:srgbClr val="FF0000"/>
                </a:solidFill>
                <a:latin typeface="仿宋" panose="02010609060101010101" pitchFamily="49" charset="-122"/>
                <a:ea typeface="仿宋" panose="02010609060101010101" pitchFamily="49" charset="-122"/>
                <a:cs typeface="Times New Roman" panose="02020603050405020304" pitchFamily="18" charset="0"/>
              </a:rPr>
              <a:t> </a:t>
            </a:r>
            <a:endParaRPr lang="zh-CN" altLang="en-US" sz="2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70657" name="文本占位符 50178"/>
          <p:cNvSpPr>
            <a:spLocks noGrp="1" noRot="1" noChangeArrowheads="1"/>
          </p:cNvSpPr>
          <p:nvPr>
            <p:ph idx="4294967295"/>
            <p:custDataLst>
              <p:tags r:id="rId3"/>
            </p:custDataLst>
          </p:nvPr>
        </p:nvSpPr>
        <p:spPr>
          <a:xfrm>
            <a:off x="152516" y="304800"/>
            <a:ext cx="8762884" cy="5562536"/>
          </a:xfrm>
        </p:spPr>
        <p:txBody>
          <a:bodyPr/>
          <a:lstStyle/>
          <a:p>
            <a:pPr marL="0" indent="0">
              <a:lnSpc>
                <a:spcPct val="150000"/>
              </a:lnSpc>
              <a:spcBef>
                <a:spcPct val="0"/>
              </a:spcBef>
              <a:buNone/>
            </a:pPr>
            <a:r>
              <a:rPr lang="en-US" altLang="zh-CN" sz="2800" b="1" smtClean="0">
                <a:latin typeface="仿宋" panose="02010609060101010101" pitchFamily="49" charset="-122"/>
                <a:ea typeface="仿宋" panose="02010609060101010101" pitchFamily="49" charset="-122"/>
              </a:rPr>
              <a:t>9. </a:t>
            </a:r>
            <a:r>
              <a:rPr lang="zh-CN" altLang="en-US" sz="2800" b="1" smtClean="0">
                <a:latin typeface="仿宋" panose="02010609060101010101" pitchFamily="49" charset="-122"/>
                <a:ea typeface="仿宋" panose="02010609060101010101" pitchFamily="49" charset="-122"/>
              </a:rPr>
              <a:t>近年来某市郊区的一些河流发生严重的“水华”现象，“水华”现象主要指向水中投入或排入了生物所需的营养物质后，水中某些营养物质含量过高，导致水面上的藻类疯狂生长、繁殖，水质恶化而有腥臭味造成鱼类死亡的现象。</a:t>
            </a:r>
            <a:endParaRPr lang="en-US" altLang="zh-CN" sz="2800" b="1" smtClean="0">
              <a:latin typeface="仿宋" panose="02010609060101010101" pitchFamily="49" charset="-122"/>
              <a:ea typeface="仿宋" panose="02010609060101010101" pitchFamily="49" charset="-122"/>
            </a:endParaRPr>
          </a:p>
          <a:p>
            <a:pPr marL="0" indent="0">
              <a:lnSpc>
                <a:spcPct val="150000"/>
              </a:lnSpc>
              <a:spcBef>
                <a:spcPct val="0"/>
              </a:spcBef>
              <a:buNone/>
            </a:pPr>
            <a:r>
              <a:rPr lang="zh-CN" altLang="en-US" sz="2800" b="1" smtClean="0">
                <a:latin typeface="仿宋" panose="02010609060101010101" pitchFamily="49" charset="-122"/>
                <a:ea typeface="仿宋" panose="02010609060101010101" pitchFamily="49" charset="-122"/>
              </a:rPr>
              <a:t>（</a:t>
            </a:r>
            <a:r>
              <a:rPr lang="en-US" altLang="zh-CN" sz="2800" b="1" smtClean="0">
                <a:latin typeface="仿宋" panose="02010609060101010101" pitchFamily="49" charset="-122"/>
                <a:ea typeface="仿宋" panose="02010609060101010101" pitchFamily="49" charset="-122"/>
              </a:rPr>
              <a:t>1</a:t>
            </a:r>
            <a:r>
              <a:rPr lang="zh-CN" altLang="en-US" sz="2800" b="1" smtClean="0">
                <a:latin typeface="仿宋" panose="02010609060101010101" pitchFamily="49" charset="-122"/>
                <a:ea typeface="仿宋" panose="02010609060101010101" pitchFamily="49" charset="-122"/>
              </a:rPr>
              <a:t>）已知藻类的化学式为</a:t>
            </a:r>
            <a:r>
              <a:rPr lang="en-US" altLang="zh-CN" sz="2800" b="1" smtClean="0">
                <a:latin typeface="仿宋" panose="02010609060101010101" pitchFamily="49" charset="-122"/>
                <a:ea typeface="仿宋" panose="02010609060101010101" pitchFamily="49" charset="-122"/>
              </a:rPr>
              <a:t>C</a:t>
            </a:r>
            <a:r>
              <a:rPr lang="en-US" altLang="zh-CN" sz="2800" b="1" baseline="-25000" smtClean="0">
                <a:latin typeface="仿宋" panose="02010609060101010101" pitchFamily="49" charset="-122"/>
                <a:ea typeface="仿宋" panose="02010609060101010101" pitchFamily="49" charset="-122"/>
              </a:rPr>
              <a:t>106</a:t>
            </a:r>
            <a:r>
              <a:rPr lang="en-US" altLang="zh-CN" sz="2800" b="1" smtClean="0">
                <a:latin typeface="仿宋" panose="02010609060101010101" pitchFamily="49" charset="-122"/>
                <a:ea typeface="仿宋" panose="02010609060101010101" pitchFamily="49" charset="-122"/>
              </a:rPr>
              <a:t>H</a:t>
            </a:r>
            <a:r>
              <a:rPr lang="en-US" altLang="zh-CN" sz="2800" b="1" baseline="-25000" smtClean="0">
                <a:latin typeface="仿宋" panose="02010609060101010101" pitchFamily="49" charset="-122"/>
                <a:ea typeface="仿宋" panose="02010609060101010101" pitchFamily="49" charset="-122"/>
              </a:rPr>
              <a:t>263</a:t>
            </a:r>
            <a:r>
              <a:rPr lang="en-US" altLang="zh-CN" sz="2800" b="1" smtClean="0">
                <a:latin typeface="仿宋" panose="02010609060101010101" pitchFamily="49" charset="-122"/>
                <a:ea typeface="仿宋" panose="02010609060101010101" pitchFamily="49" charset="-122"/>
              </a:rPr>
              <a:t>N</a:t>
            </a:r>
            <a:r>
              <a:rPr lang="en-US" altLang="zh-CN" sz="2800" b="1" baseline="-25000" smtClean="0">
                <a:latin typeface="仿宋" panose="02010609060101010101" pitchFamily="49" charset="-122"/>
                <a:ea typeface="仿宋" panose="02010609060101010101" pitchFamily="49" charset="-122"/>
              </a:rPr>
              <a:t>16</a:t>
            </a:r>
            <a:r>
              <a:rPr lang="en-US" altLang="zh-CN" sz="2800" b="1" smtClean="0">
                <a:latin typeface="仿宋" panose="02010609060101010101" pitchFamily="49" charset="-122"/>
                <a:ea typeface="仿宋" panose="02010609060101010101" pitchFamily="49" charset="-122"/>
              </a:rPr>
              <a:t>P</a:t>
            </a:r>
            <a:r>
              <a:rPr lang="zh-CN" altLang="en-US" sz="2800" b="1" smtClean="0">
                <a:latin typeface="仿宋" panose="02010609060101010101" pitchFamily="49" charset="-122"/>
                <a:ea typeface="仿宋" panose="02010609060101010101" pitchFamily="49" charset="-122"/>
              </a:rPr>
              <a:t>，则组成藻类的元素有</a:t>
            </a:r>
            <a:r>
              <a:rPr lang="zh-CN" altLang="en-US" sz="2800" b="1" u="sng" smtClean="0">
                <a:latin typeface="仿宋" panose="02010609060101010101" pitchFamily="49" charset="-122"/>
                <a:ea typeface="仿宋" panose="02010609060101010101" pitchFamily="49" charset="-122"/>
              </a:rPr>
              <a:t>       </a:t>
            </a:r>
            <a:r>
              <a:rPr lang="zh-CN" altLang="en-US" sz="2800" b="1" smtClean="0">
                <a:latin typeface="仿宋" panose="02010609060101010101" pitchFamily="49" charset="-122"/>
                <a:ea typeface="仿宋" panose="02010609060101010101" pitchFamily="49" charset="-122"/>
              </a:rPr>
              <a:t>种每一个藻类分子中有</a:t>
            </a:r>
            <a:r>
              <a:rPr lang="zh-CN" altLang="en-US" sz="2800" b="1" u="sng" smtClean="0">
                <a:latin typeface="仿宋" panose="02010609060101010101" pitchFamily="49" charset="-122"/>
                <a:ea typeface="仿宋" panose="02010609060101010101" pitchFamily="49" charset="-122"/>
              </a:rPr>
              <a:t>       </a:t>
            </a:r>
            <a:r>
              <a:rPr lang="zh-CN" altLang="en-US" sz="2800" b="1" smtClean="0">
                <a:latin typeface="仿宋" panose="02010609060101010101" pitchFamily="49" charset="-122"/>
                <a:ea typeface="仿宋" panose="02010609060101010101" pitchFamily="49" charset="-122"/>
              </a:rPr>
              <a:t>原子，藻类的相对分子质量为</a:t>
            </a:r>
            <a:r>
              <a:rPr lang="zh-CN" altLang="en-US" sz="2800" b="1" u="sng" smtClean="0">
                <a:latin typeface="仿宋" panose="02010609060101010101" pitchFamily="49" charset="-122"/>
                <a:ea typeface="仿宋" panose="02010609060101010101" pitchFamily="49" charset="-122"/>
              </a:rPr>
              <a:t>               </a:t>
            </a:r>
            <a:r>
              <a:rPr lang="zh-CN" altLang="en-US" sz="2800" b="1" smtClean="0">
                <a:latin typeface="仿宋" panose="02010609060101010101" pitchFamily="49" charset="-122"/>
                <a:ea typeface="仿宋" panose="02010609060101010101" pitchFamily="49" charset="-122"/>
              </a:rPr>
              <a:t>。</a:t>
            </a:r>
            <a:endParaRPr lang="zh-CN" altLang="en-US" sz="2800" b="1" smtClean="0">
              <a:latin typeface="仿宋" panose="02010609060101010101" pitchFamily="49" charset="-122"/>
              <a:ea typeface="仿宋" panose="02010609060101010101" pitchFamily="49" charset="-122"/>
            </a:endParaRPr>
          </a:p>
        </p:txBody>
      </p:sp>
      <p:sp>
        <p:nvSpPr>
          <p:cNvPr id="68610" name="文本框 50179"/>
          <p:cNvSpPr txBox="1">
            <a:spLocks noChangeArrowheads="1"/>
          </p:cNvSpPr>
          <p:nvPr>
            <p:custDataLst>
              <p:tags r:id="rId4"/>
            </p:custDataLst>
          </p:nvPr>
        </p:nvSpPr>
        <p:spPr bwMode="auto">
          <a:xfrm>
            <a:off x="6324554" y="4114782"/>
            <a:ext cx="798513" cy="652486"/>
          </a:xfrm>
          <a:prstGeom prst="rect">
            <a:avLst/>
          </a:prstGeom>
          <a:noFill/>
          <a:ln w="9525">
            <a:noFill/>
            <a:miter lim="800000"/>
          </a:ln>
        </p:spPr>
        <p:txBody>
          <a:bodyPr>
            <a:spAutoFit/>
          </a:bodyPr>
          <a:lstStyle/>
          <a:p>
            <a:pPr algn="ctr">
              <a:lnSpc>
                <a:spcPct val="130000"/>
              </a:lnSpc>
              <a:buClr>
                <a:schemeClr val="bg1"/>
              </a:buClr>
            </a:pPr>
            <a:r>
              <a:rPr lang="en-US" altLang="zh-CN" sz="2800" b="1">
                <a:solidFill>
                  <a:srgbClr val="FF3300"/>
                </a:solidFill>
                <a:latin typeface="仿宋" panose="02010609060101010101" pitchFamily="49" charset="-122"/>
                <a:ea typeface="仿宋" panose="02010609060101010101" pitchFamily="49" charset="-122"/>
              </a:rPr>
              <a:t>386</a:t>
            </a:r>
            <a:endParaRPr lang="en-US" altLang="zh-CN" sz="2800" b="1">
              <a:solidFill>
                <a:srgbClr val="FF3300"/>
              </a:solidFill>
              <a:latin typeface="仿宋" panose="02010609060101010101" pitchFamily="49" charset="-122"/>
              <a:ea typeface="仿宋" panose="02010609060101010101" pitchFamily="49" charset="-122"/>
            </a:endParaRPr>
          </a:p>
        </p:txBody>
      </p:sp>
      <p:sp>
        <p:nvSpPr>
          <p:cNvPr id="50181" name="文本框 50180"/>
          <p:cNvSpPr txBox="1">
            <a:spLocks noChangeArrowheads="1"/>
          </p:cNvSpPr>
          <p:nvPr>
            <p:custDataLst>
              <p:tags r:id="rId5"/>
            </p:custDataLst>
          </p:nvPr>
        </p:nvSpPr>
        <p:spPr bwMode="auto">
          <a:xfrm>
            <a:off x="1828872" y="4114782"/>
            <a:ext cx="365806" cy="652486"/>
          </a:xfrm>
          <a:prstGeom prst="rect">
            <a:avLst/>
          </a:prstGeom>
          <a:noFill/>
          <a:ln w="9525">
            <a:noFill/>
            <a:miter lim="800000"/>
          </a:ln>
        </p:spPr>
        <p:txBody>
          <a:bodyPr wrap="none">
            <a:spAutoFit/>
          </a:bodyPr>
          <a:lstStyle/>
          <a:p>
            <a:pPr algn="ctr">
              <a:lnSpc>
                <a:spcPct val="130000"/>
              </a:lnSpc>
              <a:buClr>
                <a:schemeClr val="bg1"/>
              </a:buClr>
            </a:pPr>
            <a:r>
              <a:rPr lang="en-US" altLang="zh-CN" sz="2800" b="1">
                <a:solidFill>
                  <a:srgbClr val="FF3300"/>
                </a:solidFill>
                <a:latin typeface="仿宋" panose="02010609060101010101" pitchFamily="49" charset="-122"/>
                <a:ea typeface="仿宋" panose="02010609060101010101" pitchFamily="49" charset="-122"/>
              </a:rPr>
              <a:t>4</a:t>
            </a:r>
            <a:endParaRPr lang="en-US" altLang="zh-CN" sz="2800" b="1">
              <a:solidFill>
                <a:srgbClr val="FF3300"/>
              </a:solidFill>
              <a:latin typeface="仿宋" panose="02010609060101010101" pitchFamily="49" charset="-122"/>
              <a:ea typeface="仿宋" panose="02010609060101010101" pitchFamily="49" charset="-122"/>
            </a:endParaRPr>
          </a:p>
        </p:txBody>
      </p:sp>
      <p:sp>
        <p:nvSpPr>
          <p:cNvPr id="50182" name="文本框 50181"/>
          <p:cNvSpPr txBox="1">
            <a:spLocks noChangeArrowheads="1"/>
          </p:cNvSpPr>
          <p:nvPr>
            <p:custDataLst>
              <p:tags r:id="rId6"/>
            </p:custDataLst>
          </p:nvPr>
        </p:nvSpPr>
        <p:spPr bwMode="auto">
          <a:xfrm>
            <a:off x="4724396" y="4724366"/>
            <a:ext cx="909223" cy="652486"/>
          </a:xfrm>
          <a:prstGeom prst="rect">
            <a:avLst/>
          </a:prstGeom>
          <a:noFill/>
          <a:ln w="9525">
            <a:noFill/>
            <a:miter lim="800000"/>
          </a:ln>
        </p:spPr>
        <p:txBody>
          <a:bodyPr wrap="none">
            <a:spAutoFit/>
          </a:bodyPr>
          <a:lstStyle/>
          <a:p>
            <a:pPr algn="ctr">
              <a:lnSpc>
                <a:spcPct val="130000"/>
              </a:lnSpc>
              <a:buClr>
                <a:schemeClr val="bg1"/>
              </a:buClr>
            </a:pPr>
            <a:r>
              <a:rPr lang="en-US" altLang="zh-CN" sz="2800" b="1">
                <a:solidFill>
                  <a:srgbClr val="FF3300"/>
                </a:solidFill>
                <a:latin typeface="仿宋" panose="02010609060101010101" pitchFamily="49" charset="-122"/>
                <a:ea typeface="仿宋" panose="02010609060101010101" pitchFamily="49" charset="-122"/>
              </a:rPr>
              <a:t>1790</a:t>
            </a:r>
            <a:endParaRPr lang="en-US" altLang="zh-CN" sz="2800" b="1">
              <a:solidFill>
                <a:srgbClr val="FF3300"/>
              </a:solidFill>
              <a:latin typeface="仿宋" panose="02010609060101010101" pitchFamily="49" charset="-122"/>
              <a:ea typeface="仿宋" panose="02010609060101010101"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8" dur="500" fill="hold" grpId="0" nodeType="clickEffect">
                                  <p:stCondLst>
                                    <p:cond delay="0"/>
                                  </p:stCondLst>
                                  <p:childTnLst>
                                    <p:set>
                                      <p:cBhvr>
                                        <p:cTn id="6" dur="1" fill="hold">
                                          <p:stCondLst>
                                            <p:cond delay="0"/>
                                          </p:stCondLst>
                                        </p:cTn>
                                        <p:tgtEl>
                                          <p:spTgt spid="50181"/>
                                        </p:tgtEl>
                                        <p:attrNameLst>
                                          <p:attrName>style.visibility</p:attrName>
                                        </p:attrNameLst>
                                      </p:cBhvr>
                                      <p:to>
                                        <p:strVal val="visible"/>
                                      </p:to>
                                    </p:set>
                                    <p:anim calcmode="lin" valueType="num">
                                      <p:cBhvr additive="base">
                                        <p:cTn id="7" dur="500" fill="hold"/>
                                        <p:tgtEl>
                                          <p:spTgt spid="50181"/>
                                        </p:tgtEl>
                                        <p:attrNameLst>
                                          <p:attrName>ppt_x</p:attrName>
                                        </p:attrNameLst>
                                      </p:cBhvr>
                                      <p:tavLst>
                                        <p:tav tm="0">
                                          <p:val>
                                            <p:strVal val="0-#ppt_w/2"/>
                                          </p:val>
                                        </p:tav>
                                        <p:tav tm="100000">
                                          <p:val>
                                            <p:strVal val="#ppt_x"/>
                                          </p:val>
                                        </p:tav>
                                      </p:tavLst>
                                    </p:anim>
                                    <p:anim calcmode="lin" valueType="num">
                                      <p:cBhvr additive="base">
                                        <p:cTn id="8" dur="500" fill="hold"/>
                                        <p:tgtEl>
                                          <p:spTgt spid="5018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8" dur="500" fill="hold" grpId="0" nodeType="clickEffect">
                                  <p:stCondLst>
                                    <p:cond delay="0"/>
                                  </p:stCondLst>
                                  <p:childTnLst>
                                    <p:set>
                                      <p:cBhvr>
                                        <p:cTn id="12" dur="1" fill="hold">
                                          <p:stCondLst>
                                            <p:cond delay="0"/>
                                          </p:stCondLst>
                                        </p:cTn>
                                        <p:tgtEl>
                                          <p:spTgt spid="68610"/>
                                        </p:tgtEl>
                                        <p:attrNameLst>
                                          <p:attrName>style.visibility</p:attrName>
                                        </p:attrNameLst>
                                      </p:cBhvr>
                                      <p:to>
                                        <p:strVal val="visible"/>
                                      </p:to>
                                    </p:set>
                                    <p:anim calcmode="lin" valueType="num">
                                      <p:cBhvr additive="base">
                                        <p:cTn id="13" dur="500" fill="hold"/>
                                        <p:tgtEl>
                                          <p:spTgt spid="68610"/>
                                        </p:tgtEl>
                                        <p:attrNameLst>
                                          <p:attrName>ppt_x</p:attrName>
                                        </p:attrNameLst>
                                      </p:cBhvr>
                                      <p:tavLst>
                                        <p:tav tm="0">
                                          <p:val>
                                            <p:strVal val="0-#ppt_w/2"/>
                                          </p:val>
                                        </p:tav>
                                        <p:tav tm="100000">
                                          <p:val>
                                            <p:strVal val="#ppt_x"/>
                                          </p:val>
                                        </p:tav>
                                      </p:tavLst>
                                    </p:anim>
                                    <p:anim calcmode="lin" valueType="num">
                                      <p:cBhvr additive="base">
                                        <p:cTn id="14" dur="500" fill="hold"/>
                                        <p:tgtEl>
                                          <p:spTgt spid="6861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8" dur="500" fill="hold" grpId="0" nodeType="clickEffect">
                                  <p:stCondLst>
                                    <p:cond delay="0"/>
                                  </p:stCondLst>
                                  <p:childTnLst>
                                    <p:set>
                                      <p:cBhvr>
                                        <p:cTn id="18" dur="1" fill="hold">
                                          <p:stCondLst>
                                            <p:cond delay="0"/>
                                          </p:stCondLst>
                                        </p:cTn>
                                        <p:tgtEl>
                                          <p:spTgt spid="50182"/>
                                        </p:tgtEl>
                                        <p:attrNameLst>
                                          <p:attrName>style.visibility</p:attrName>
                                        </p:attrNameLst>
                                      </p:cBhvr>
                                      <p:to>
                                        <p:strVal val="visible"/>
                                      </p:to>
                                    </p:set>
                                    <p:anim calcmode="lin" valueType="num">
                                      <p:cBhvr additive="base">
                                        <p:cTn id="19" dur="500" fill="hold"/>
                                        <p:tgtEl>
                                          <p:spTgt spid="50182"/>
                                        </p:tgtEl>
                                        <p:attrNameLst>
                                          <p:attrName>ppt_x</p:attrName>
                                        </p:attrNameLst>
                                      </p:cBhvr>
                                      <p:tavLst>
                                        <p:tav tm="0">
                                          <p:val>
                                            <p:strVal val="0-#ppt_w/2"/>
                                          </p:val>
                                        </p:tav>
                                        <p:tav tm="100000">
                                          <p:val>
                                            <p:strVal val="#ppt_x"/>
                                          </p:val>
                                        </p:tav>
                                      </p:tavLst>
                                    </p:anim>
                                    <p:anim calcmode="lin" valueType="num">
                                      <p:cBhvr additive="base">
                                        <p:cTn id="20" dur="500" fill="hold"/>
                                        <p:tgtEl>
                                          <p:spTgt spid="501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p:bldP spid="50181" grpId="0"/>
      <p:bldP spid="50182" grpId="0"/>
    </p:bldLst>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71681" name="文本占位符 51201"/>
          <p:cNvSpPr>
            <a:spLocks noGrp="1" noRot="1" noChangeArrowheads="1"/>
          </p:cNvSpPr>
          <p:nvPr>
            <p:ph idx="4294967295"/>
            <p:custDataLst>
              <p:tags r:id="rId3"/>
            </p:custDataLst>
          </p:nvPr>
        </p:nvSpPr>
        <p:spPr>
          <a:xfrm>
            <a:off x="76318" y="228684"/>
            <a:ext cx="8915286" cy="5714850"/>
          </a:xfrm>
        </p:spPr>
        <p:txBody>
          <a:bodyPr/>
          <a:lstStyle/>
          <a:p>
            <a:pPr marL="0" indent="0">
              <a:lnSpc>
                <a:spcPct val="150000"/>
              </a:lnSpc>
              <a:spcBef>
                <a:spcPct val="0"/>
              </a:spcBef>
              <a:buNone/>
            </a:pPr>
            <a:r>
              <a:rPr lang="zh-CN" altLang="en-US" sz="2800" b="1" smtClean="0">
                <a:latin typeface="仿宋" panose="02010609060101010101" pitchFamily="49" charset="-122"/>
                <a:ea typeface="仿宋" panose="02010609060101010101" pitchFamily="49" charset="-122"/>
              </a:rPr>
              <a:t>（</a:t>
            </a:r>
            <a:r>
              <a:rPr lang="en-US" altLang="zh-CN" sz="2800" b="1" smtClean="0">
                <a:latin typeface="仿宋" panose="02010609060101010101" pitchFamily="49" charset="-122"/>
                <a:ea typeface="仿宋" panose="02010609060101010101" pitchFamily="49" charset="-122"/>
              </a:rPr>
              <a:t>2</a:t>
            </a:r>
            <a:r>
              <a:rPr lang="zh-CN" altLang="en-US" sz="2800" b="1" smtClean="0">
                <a:latin typeface="仿宋" panose="02010609060101010101" pitchFamily="49" charset="-122"/>
                <a:ea typeface="仿宋" panose="02010609060101010101" pitchFamily="49" charset="-122"/>
              </a:rPr>
              <a:t>）根据藻类的化学式确定工业和生活污水中导致藻类生长过快的营养元素是</a:t>
            </a:r>
            <a:r>
              <a:rPr lang="zh-CN" altLang="en-US" sz="2800" b="1" u="sng" smtClean="0">
                <a:latin typeface="仿宋" panose="02010609060101010101" pitchFamily="49" charset="-122"/>
                <a:ea typeface="仿宋" panose="02010609060101010101" pitchFamily="49" charset="-122"/>
              </a:rPr>
              <a:t>                   </a:t>
            </a:r>
            <a:r>
              <a:rPr lang="zh-CN" altLang="en-US" sz="2800" b="1" smtClean="0">
                <a:latin typeface="仿宋" panose="02010609060101010101" pitchFamily="49" charset="-122"/>
                <a:ea typeface="仿宋" panose="02010609060101010101" pitchFamily="49" charset="-122"/>
              </a:rPr>
              <a:t>。</a:t>
            </a:r>
            <a:endParaRPr lang="zh-CN" altLang="en-US" sz="2800" b="1" smtClean="0">
              <a:latin typeface="仿宋" panose="02010609060101010101" pitchFamily="49" charset="-122"/>
              <a:ea typeface="仿宋" panose="02010609060101010101" pitchFamily="49" charset="-122"/>
            </a:endParaRPr>
          </a:p>
          <a:p>
            <a:pPr marL="0" indent="0">
              <a:lnSpc>
                <a:spcPct val="150000"/>
              </a:lnSpc>
              <a:spcBef>
                <a:spcPct val="0"/>
              </a:spcBef>
              <a:buNone/>
            </a:pPr>
            <a:r>
              <a:rPr lang="zh-CN" altLang="en-US" sz="2800" b="1" smtClean="0">
                <a:latin typeface="仿宋" panose="02010609060101010101" pitchFamily="49" charset="-122"/>
                <a:ea typeface="仿宋" panose="02010609060101010101" pitchFamily="49" charset="-122"/>
              </a:rPr>
              <a:t>（</a:t>
            </a:r>
            <a:r>
              <a:rPr lang="en-US" altLang="zh-CN" sz="2800" b="1" smtClean="0">
                <a:latin typeface="仿宋" panose="02010609060101010101" pitchFamily="49" charset="-122"/>
                <a:ea typeface="仿宋" panose="02010609060101010101" pitchFamily="49" charset="-122"/>
              </a:rPr>
              <a:t>3</a:t>
            </a:r>
            <a:r>
              <a:rPr lang="zh-CN" altLang="en-US" sz="2800" b="1" smtClean="0">
                <a:latin typeface="仿宋" panose="02010609060101010101" pitchFamily="49" charset="-122"/>
                <a:ea typeface="仿宋" panose="02010609060101010101" pitchFamily="49" charset="-122"/>
              </a:rPr>
              <a:t>）为了解决河流污染问题，下列措施可行的是（   ） </a:t>
            </a:r>
            <a:endParaRPr lang="zh-CN" altLang="en-US" sz="2800" b="1" smtClean="0">
              <a:latin typeface="仿宋" panose="02010609060101010101" pitchFamily="49" charset="-122"/>
              <a:ea typeface="仿宋" panose="02010609060101010101" pitchFamily="49" charset="-122"/>
            </a:endParaRPr>
          </a:p>
          <a:p>
            <a:pPr marL="0" indent="0">
              <a:lnSpc>
                <a:spcPct val="150000"/>
              </a:lnSpc>
              <a:spcBef>
                <a:spcPct val="0"/>
              </a:spcBef>
              <a:buNone/>
            </a:pPr>
            <a:r>
              <a:rPr lang="en-US" altLang="zh-CN" sz="2800" b="1" smtClean="0">
                <a:latin typeface="仿宋" panose="02010609060101010101" pitchFamily="49" charset="-122"/>
                <a:ea typeface="仿宋" panose="02010609060101010101" pitchFamily="49" charset="-122"/>
              </a:rPr>
              <a:t>A. </a:t>
            </a:r>
            <a:r>
              <a:rPr lang="zh-CN" altLang="en-US" sz="2800" b="1" smtClean="0">
                <a:latin typeface="仿宋" panose="02010609060101010101" pitchFamily="49" charset="-122"/>
                <a:ea typeface="仿宋" panose="02010609060101010101" pitchFamily="49" charset="-122"/>
              </a:rPr>
              <a:t>沿岸在新建住宅小区宾馆饭店医院等一定要采用生活污水的净化装置，从根本上解决生活污水污染问题</a:t>
            </a:r>
            <a:br>
              <a:rPr lang="zh-CN" altLang="en-US" sz="2800" b="1" smtClean="0">
                <a:latin typeface="仿宋" panose="02010609060101010101" pitchFamily="49" charset="-122"/>
                <a:ea typeface="仿宋" panose="02010609060101010101" pitchFamily="49" charset="-122"/>
              </a:rPr>
            </a:br>
            <a:r>
              <a:rPr lang="en-US" altLang="zh-CN" sz="2800" b="1" smtClean="0">
                <a:latin typeface="仿宋" panose="02010609060101010101" pitchFamily="49" charset="-122"/>
                <a:ea typeface="仿宋" panose="02010609060101010101" pitchFamily="49" charset="-122"/>
              </a:rPr>
              <a:t>B. </a:t>
            </a:r>
            <a:r>
              <a:rPr lang="zh-CN" altLang="en-US" sz="2800" b="1" smtClean="0">
                <a:latin typeface="仿宋" panose="02010609060101010101" pitchFamily="49" charset="-122"/>
                <a:ea typeface="仿宋" panose="02010609060101010101" pitchFamily="49" charset="-122"/>
              </a:rPr>
              <a:t>沿岸城市居民禁止使用含磷酸钠的洗衣粉</a:t>
            </a:r>
            <a:br>
              <a:rPr lang="zh-CN" altLang="en-US" sz="2800" b="1" smtClean="0">
                <a:latin typeface="仿宋" panose="02010609060101010101" pitchFamily="49" charset="-122"/>
                <a:ea typeface="仿宋" panose="02010609060101010101" pitchFamily="49" charset="-122"/>
              </a:rPr>
            </a:br>
            <a:r>
              <a:rPr lang="en-US" altLang="zh-CN" sz="2800" b="1" smtClean="0">
                <a:latin typeface="仿宋" panose="02010609060101010101" pitchFamily="49" charset="-122"/>
                <a:ea typeface="仿宋" panose="02010609060101010101" pitchFamily="49" charset="-122"/>
              </a:rPr>
              <a:t>C. </a:t>
            </a:r>
            <a:r>
              <a:rPr lang="zh-CN" altLang="en-US" sz="2800" b="1" smtClean="0">
                <a:latin typeface="仿宋" panose="02010609060101010101" pitchFamily="49" charset="-122"/>
                <a:ea typeface="仿宋" panose="02010609060101010101" pitchFamily="49" charset="-122"/>
              </a:rPr>
              <a:t>禁止用河水进行农田灌溉和作生活用水</a:t>
            </a:r>
            <a:br>
              <a:rPr lang="zh-CN" altLang="en-US" sz="2800" b="1" smtClean="0">
                <a:latin typeface="仿宋" panose="02010609060101010101" pitchFamily="49" charset="-122"/>
                <a:ea typeface="仿宋" panose="02010609060101010101" pitchFamily="49" charset="-122"/>
              </a:rPr>
            </a:br>
            <a:r>
              <a:rPr lang="en-US" altLang="zh-CN" sz="2800" b="1" smtClean="0">
                <a:latin typeface="仿宋" panose="02010609060101010101" pitchFamily="49" charset="-122"/>
                <a:ea typeface="仿宋" panose="02010609060101010101" pitchFamily="49" charset="-122"/>
              </a:rPr>
              <a:t>D. </a:t>
            </a:r>
            <a:r>
              <a:rPr lang="zh-CN" altLang="en-US" sz="2800" b="1" smtClean="0">
                <a:latin typeface="仿宋" panose="02010609060101010101" pitchFamily="49" charset="-122"/>
                <a:ea typeface="仿宋" panose="02010609060101010101" pitchFamily="49" charset="-122"/>
              </a:rPr>
              <a:t>向河流中加入大量的净水剂和消毒剂，以提高水质</a:t>
            </a:r>
            <a:endParaRPr lang="zh-CN" altLang="en-US" sz="2800" b="1" smtClean="0">
              <a:latin typeface="仿宋" panose="02010609060101010101" pitchFamily="49" charset="-122"/>
              <a:ea typeface="仿宋" panose="02010609060101010101" pitchFamily="49" charset="-122"/>
            </a:endParaRPr>
          </a:p>
        </p:txBody>
      </p:sp>
      <p:sp>
        <p:nvSpPr>
          <p:cNvPr id="51203" name="文本框 51202"/>
          <p:cNvSpPr txBox="1">
            <a:spLocks noChangeArrowheads="1"/>
          </p:cNvSpPr>
          <p:nvPr>
            <p:custDataLst>
              <p:tags r:id="rId4"/>
            </p:custDataLst>
          </p:nvPr>
        </p:nvSpPr>
        <p:spPr bwMode="auto">
          <a:xfrm>
            <a:off x="4419604" y="848434"/>
            <a:ext cx="1449436" cy="523220"/>
          </a:xfrm>
          <a:prstGeom prst="rect">
            <a:avLst/>
          </a:prstGeom>
          <a:noFill/>
          <a:ln w="9525">
            <a:noFill/>
            <a:miter lim="800000"/>
          </a:ln>
        </p:spPr>
        <p:txBody>
          <a:bodyPr wrap="none">
            <a:spAutoFit/>
          </a:bodyPr>
          <a:lstStyle/>
          <a:p>
            <a:pPr algn="ctr">
              <a:buClr>
                <a:schemeClr val="bg1"/>
              </a:buClr>
            </a:pPr>
            <a:r>
              <a:rPr lang="en-US" altLang="zh-CN" sz="2800" b="1" smtClean="0">
                <a:solidFill>
                  <a:srgbClr val="FF3300"/>
                </a:solidFill>
                <a:latin typeface="仿宋" panose="02010609060101010101" pitchFamily="49" charset="-122"/>
                <a:ea typeface="仿宋" panose="02010609060101010101" pitchFamily="49" charset="-122"/>
              </a:rPr>
              <a:t>K</a:t>
            </a:r>
            <a:r>
              <a:rPr lang="zh-CN" altLang="en-US" sz="2800" b="1" smtClean="0">
                <a:solidFill>
                  <a:srgbClr val="FF3300"/>
                </a:solidFill>
                <a:latin typeface="仿宋" panose="02010609060101010101" pitchFamily="49" charset="-122"/>
                <a:ea typeface="仿宋" panose="02010609060101010101" pitchFamily="49" charset="-122"/>
              </a:rPr>
              <a:t>、</a:t>
            </a:r>
            <a:r>
              <a:rPr lang="en-US" altLang="zh-CN" sz="2800" b="1">
                <a:solidFill>
                  <a:srgbClr val="FF3300"/>
                </a:solidFill>
                <a:latin typeface="仿宋" panose="02010609060101010101" pitchFamily="49" charset="-122"/>
                <a:ea typeface="仿宋" panose="02010609060101010101" pitchFamily="49" charset="-122"/>
              </a:rPr>
              <a:t>N</a:t>
            </a:r>
            <a:r>
              <a:rPr lang="zh-CN" altLang="en-US" sz="2800" b="1">
                <a:solidFill>
                  <a:srgbClr val="FF3300"/>
                </a:solidFill>
                <a:latin typeface="仿宋" panose="02010609060101010101" pitchFamily="49" charset="-122"/>
                <a:ea typeface="仿宋" panose="02010609060101010101" pitchFamily="49" charset="-122"/>
              </a:rPr>
              <a:t>、</a:t>
            </a:r>
            <a:r>
              <a:rPr lang="en-US" altLang="zh-CN" sz="2800" b="1">
                <a:solidFill>
                  <a:srgbClr val="FF3300"/>
                </a:solidFill>
                <a:latin typeface="仿宋" panose="02010609060101010101" pitchFamily="49" charset="-122"/>
                <a:ea typeface="仿宋" panose="02010609060101010101" pitchFamily="49" charset="-122"/>
              </a:rPr>
              <a:t>P</a:t>
            </a:r>
            <a:endParaRPr lang="en-US" altLang="zh-CN" sz="2800" b="1">
              <a:solidFill>
                <a:srgbClr val="FF3300"/>
              </a:solidFill>
              <a:latin typeface="仿宋" panose="02010609060101010101" pitchFamily="49" charset="-122"/>
              <a:ea typeface="仿宋" panose="02010609060101010101" pitchFamily="49" charset="-122"/>
            </a:endParaRPr>
          </a:p>
        </p:txBody>
      </p:sp>
      <p:sp>
        <p:nvSpPr>
          <p:cNvPr id="51204" name="文本框 51203"/>
          <p:cNvSpPr txBox="1">
            <a:spLocks noChangeArrowheads="1"/>
          </p:cNvSpPr>
          <p:nvPr>
            <p:custDataLst>
              <p:tags r:id="rId5"/>
            </p:custDataLst>
          </p:nvPr>
        </p:nvSpPr>
        <p:spPr bwMode="auto">
          <a:xfrm>
            <a:off x="8229504" y="1676446"/>
            <a:ext cx="546945" cy="523220"/>
          </a:xfrm>
          <a:prstGeom prst="rect">
            <a:avLst/>
          </a:prstGeom>
          <a:noFill/>
          <a:ln w="9525">
            <a:noFill/>
            <a:miter lim="800000"/>
          </a:ln>
        </p:spPr>
        <p:txBody>
          <a:bodyPr wrap="none">
            <a:spAutoFit/>
          </a:bodyPr>
          <a:lstStyle/>
          <a:p>
            <a:pPr algn="ctr">
              <a:buClr>
                <a:schemeClr val="bg1"/>
              </a:buClr>
            </a:pPr>
            <a:r>
              <a:rPr lang="en-US" altLang="zh-CN" sz="2800" b="1">
                <a:solidFill>
                  <a:srgbClr val="FF3300"/>
                </a:solidFill>
                <a:latin typeface="仿宋" panose="02010609060101010101" pitchFamily="49" charset="-122"/>
                <a:ea typeface="仿宋" panose="02010609060101010101" pitchFamily="49" charset="-122"/>
              </a:rPr>
              <a:t>AB</a:t>
            </a:r>
            <a:endParaRPr lang="en-US" altLang="zh-CN" sz="2800" b="1">
              <a:solidFill>
                <a:srgbClr val="FF3300"/>
              </a:solidFill>
              <a:latin typeface="仿宋" panose="02010609060101010101" pitchFamily="49" charset="-122"/>
              <a:ea typeface="仿宋" panose="02010609060101010101"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8" dur="500" fill="hold" grpId="0" nodeType="clickEffect">
                                  <p:stCondLst>
                                    <p:cond delay="0"/>
                                  </p:stCondLst>
                                  <p:childTnLst>
                                    <p:set>
                                      <p:cBhvr>
                                        <p:cTn id="6" dur="1" fill="hold">
                                          <p:stCondLst>
                                            <p:cond delay="0"/>
                                          </p:stCondLst>
                                        </p:cTn>
                                        <p:tgtEl>
                                          <p:spTgt spid="51203"/>
                                        </p:tgtEl>
                                        <p:attrNameLst>
                                          <p:attrName>style.visibility</p:attrName>
                                        </p:attrNameLst>
                                      </p:cBhvr>
                                      <p:to>
                                        <p:strVal val="visible"/>
                                      </p:to>
                                    </p:set>
                                    <p:anim calcmode="lin" valueType="num">
                                      <p:cBhvr additive="base">
                                        <p:cTn id="7" dur="500" fill="hold"/>
                                        <p:tgtEl>
                                          <p:spTgt spid="51203"/>
                                        </p:tgtEl>
                                        <p:attrNameLst>
                                          <p:attrName>ppt_x</p:attrName>
                                        </p:attrNameLst>
                                      </p:cBhvr>
                                      <p:tavLst>
                                        <p:tav tm="0">
                                          <p:val>
                                            <p:strVal val="0-#ppt_w/2"/>
                                          </p:val>
                                        </p:tav>
                                        <p:tav tm="100000">
                                          <p:val>
                                            <p:strVal val="#ppt_x"/>
                                          </p:val>
                                        </p:tav>
                                      </p:tavLst>
                                    </p:anim>
                                    <p:anim calcmode="lin" valueType="num">
                                      <p:cBhvr additive="base">
                                        <p:cTn id="8" dur="500" fill="hold"/>
                                        <p:tgtEl>
                                          <p:spTgt spid="5120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8" dur="500" fill="hold" grpId="0" nodeType="clickEffect">
                                  <p:stCondLst>
                                    <p:cond delay="0"/>
                                  </p:stCondLst>
                                  <p:childTnLst>
                                    <p:set>
                                      <p:cBhvr>
                                        <p:cTn id="12" dur="1" fill="hold">
                                          <p:stCondLst>
                                            <p:cond delay="0"/>
                                          </p:stCondLst>
                                        </p:cTn>
                                        <p:tgtEl>
                                          <p:spTgt spid="51204"/>
                                        </p:tgtEl>
                                        <p:attrNameLst>
                                          <p:attrName>style.visibility</p:attrName>
                                        </p:attrNameLst>
                                      </p:cBhvr>
                                      <p:to>
                                        <p:strVal val="visible"/>
                                      </p:to>
                                    </p:set>
                                    <p:anim calcmode="lin" valueType="num">
                                      <p:cBhvr additive="base">
                                        <p:cTn id="13" dur="500" fill="hold"/>
                                        <p:tgtEl>
                                          <p:spTgt spid="51204"/>
                                        </p:tgtEl>
                                        <p:attrNameLst>
                                          <p:attrName>ppt_x</p:attrName>
                                        </p:attrNameLst>
                                      </p:cBhvr>
                                      <p:tavLst>
                                        <p:tav tm="0">
                                          <p:val>
                                            <p:strVal val="0-#ppt_w/2"/>
                                          </p:val>
                                        </p:tav>
                                        <p:tav tm="100000">
                                          <p:val>
                                            <p:strVal val="#ppt_x"/>
                                          </p:val>
                                        </p:tav>
                                      </p:tavLst>
                                    </p:anim>
                                    <p:anim calcmode="lin" valueType="num">
                                      <p:cBhvr additive="base">
                                        <p:cTn id="14" dur="500" fill="hold"/>
                                        <p:tgtEl>
                                          <p:spTgt spid="512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p:bldP spid="51204" grpId="0"/>
    </p:bldLst>
  </p:timing>
</p:sld>
</file>

<file path=ppt/tags/tag1.xml><?xml version="1.0" encoding="utf-8"?>
<p:tagLst xmlns:p="http://schemas.openxmlformats.org/presentationml/2006/main">
  <p:tag name="AS_UNIQUEID" val="2522"/>
</p:tagLst>
</file>

<file path=ppt/tags/tag2.xml><?xml version="1.0" encoding="utf-8"?>
<p:tagLst xmlns:p="http://schemas.openxmlformats.org/presentationml/2006/main">
  <p:tag name="AS_UNIQUEID" val="1019"/>
</p:tagLst>
</file>

<file path=ppt/tags/tag3.xml><?xml version="1.0" encoding="utf-8"?>
<p:tagLst xmlns:p="http://schemas.openxmlformats.org/presentationml/2006/main">
  <p:tag name="AS_UNIQUEID" val="1020"/>
</p:tagLst>
</file>

<file path=ppt/tags/tag4.xml><?xml version="1.0" encoding="utf-8"?>
<p:tagLst xmlns:p="http://schemas.openxmlformats.org/presentationml/2006/main">
  <p:tag name="AS_UNIQUEID" val="1021"/>
</p:tagLst>
</file>

<file path=ppt/tags/tag5.xml><?xml version="1.0" encoding="utf-8"?>
<p:tagLst xmlns:p="http://schemas.openxmlformats.org/presentationml/2006/main">
  <p:tag name="AS_UNIQUEID" val="2523"/>
</p:tagLst>
</file>

<file path=ppt/tags/tag6.xml><?xml version="1.0" encoding="utf-8"?>
<p:tagLst xmlns:p="http://schemas.openxmlformats.org/presentationml/2006/main">
  <p:tag name="AS_UNIQUEID" val="1049"/>
</p:tagLst>
</file>

<file path=ppt/tags/tag7.xml><?xml version="1.0" encoding="utf-8"?>
<p:tagLst xmlns:p="http://schemas.openxmlformats.org/presentationml/2006/main">
  <p:tag name="AS_UNIQUEID" val="1050"/>
</p:tagLst>
</file>

<file path=ppt/tags/tag8.xml><?xml version="1.0" encoding="utf-8"?>
<p:tagLst xmlns:p="http://schemas.openxmlformats.org/presentationml/2006/main">
  <p:tag name="AS_UNIQUEID" val="1051"/>
</p:tagLst>
</file>

<file path=ppt/tags/tag9.xml><?xml version="1.0" encoding="utf-8"?>
<p:tagLst xmlns:p="http://schemas.openxmlformats.org/presentationml/2006/main">
  <p:tag name="AS_UNIQUEID" val="2524"/>
</p:tagLst>
</file>

<file path=ppt/tags/tag10.xml><?xml version="1.0" encoding="utf-8"?>
<p:tagLst xmlns:p="http://schemas.openxmlformats.org/presentationml/2006/main">
  <p:tag name="AS_UNIQUEID" val="1053"/>
</p:tagLst>
</file>

<file path=ppt/tags/tag11.xml><?xml version="1.0" encoding="utf-8"?>
<p:tagLst xmlns:p="http://schemas.openxmlformats.org/presentationml/2006/main">
  <p:tag name="AS_UNIQUEID" val="1054"/>
</p:tagLst>
</file>

<file path=ppt/tags/tag12.xml><?xml version="1.0" encoding="utf-8"?>
<p:tagLst xmlns:p="http://schemas.openxmlformats.org/presentationml/2006/main">
  <p:tag name="AS_UNIQUEID" val="1055"/>
</p:tagLst>
</file>

<file path=ppt/tags/tag13.xml><?xml version="1.0" encoding="utf-8"?>
<p:tagLst xmlns:p="http://schemas.openxmlformats.org/presentationml/2006/main">
  <p:tag name="AS_UNIQUEID" val="2525"/>
</p:tagLst>
</file>

<file path=ppt/tags/tag14.xml><?xml version="1.0" encoding="utf-8"?>
<p:tagLst xmlns:p="http://schemas.openxmlformats.org/presentationml/2006/main">
  <p:tag name="AS_UNIQUEID" val="1057"/>
</p:tagLst>
</file>

<file path=ppt/tags/tag15.xml><?xml version="1.0" encoding="utf-8"?>
<p:tagLst xmlns:p="http://schemas.openxmlformats.org/presentationml/2006/main">
  <p:tag name="AS_UNIQUEID" val="1058"/>
</p:tagLst>
</file>

<file path=ppt/tags/tag16.xml><?xml version="1.0" encoding="utf-8"?>
<p:tagLst xmlns:p="http://schemas.openxmlformats.org/presentationml/2006/main">
  <p:tag name="AS_UNIQUEID" val="1059"/>
</p:tagLst>
</file>

<file path=ppt/tags/tag17.xml><?xml version="1.0" encoding="utf-8"?>
<p:tagLst xmlns:p="http://schemas.openxmlformats.org/presentationml/2006/main">
  <p:tag name="AS_UNIQUEID" val="2526"/>
</p:tagLst>
</file>

<file path=ppt/tags/tag18.xml><?xml version="1.0" encoding="utf-8"?>
<p:tagLst xmlns:p="http://schemas.openxmlformats.org/presentationml/2006/main">
  <p:tag name="AS_UNIQUEID" val="1061"/>
</p:tagLst>
</file>

<file path=ppt/tags/tag19.xml><?xml version="1.0" encoding="utf-8"?>
<p:tagLst xmlns:p="http://schemas.openxmlformats.org/presentationml/2006/main">
  <p:tag name="AS_UNIQUEID" val="1062"/>
</p:tagLst>
</file>

<file path=ppt/tags/tag20.xml><?xml version="1.0" encoding="utf-8"?>
<p:tagLst xmlns:p="http://schemas.openxmlformats.org/presentationml/2006/main">
  <p:tag name="AS_UNIQUEID" val="1063"/>
</p:tagLst>
</file>

<file path=ppt/tags/tag21.xml><?xml version="1.0" encoding="utf-8"?>
<p:tagLst xmlns:p="http://schemas.openxmlformats.org/presentationml/2006/main">
  <p:tag name="AS_UNIQUEID" val="2527"/>
</p:tagLst>
</file>

<file path=ppt/tags/tag22.xml><?xml version="1.0" encoding="utf-8"?>
<p:tagLst xmlns:p="http://schemas.openxmlformats.org/presentationml/2006/main">
  <p:tag name="AS_UNIQUEID" val="1065"/>
</p:tagLst>
</file>

<file path=ppt/tags/tag23.xml><?xml version="1.0" encoding="utf-8"?>
<p:tagLst xmlns:p="http://schemas.openxmlformats.org/presentationml/2006/main">
  <p:tag name="AS_UNIQUEID" val="1066"/>
</p:tagLst>
</file>

<file path=ppt/tags/tag24.xml><?xml version="1.0" encoding="utf-8"?>
<p:tagLst xmlns:p="http://schemas.openxmlformats.org/presentationml/2006/main">
  <p:tag name="AS_UNIQUEID" val="1067"/>
</p:tagLst>
</file>

<file path=ppt/tags/tag25.xml><?xml version="1.0" encoding="utf-8"?>
<p:tagLst xmlns:p="http://schemas.openxmlformats.org/presentationml/2006/main">
  <p:tag name="AS_UNIQUEID" val="2528"/>
</p:tagLst>
</file>

<file path=ppt/tags/tag26.xml><?xml version="1.0" encoding="utf-8"?>
<p:tagLst xmlns:p="http://schemas.openxmlformats.org/presentationml/2006/main">
  <p:tag name="AS_UNIQUEID" val="1069"/>
</p:tagLst>
</file>

<file path=ppt/tags/tag27.xml><?xml version="1.0" encoding="utf-8"?>
<p:tagLst xmlns:p="http://schemas.openxmlformats.org/presentationml/2006/main">
  <p:tag name="AS_UNIQUEID" val="1070"/>
</p:tagLst>
</file>

<file path=ppt/tags/tag28.xml><?xml version="1.0" encoding="utf-8"?>
<p:tagLst xmlns:p="http://schemas.openxmlformats.org/presentationml/2006/main">
  <p:tag name="AS_UNIQUEID" val="1071"/>
</p:tagLst>
</file>

<file path=ppt/tags/tag29.xml><?xml version="1.0" encoding="utf-8"?>
<p:tagLst xmlns:p="http://schemas.openxmlformats.org/presentationml/2006/main">
  <p:tag name="AS_UNIQUEID" val="2529"/>
</p:tagLst>
</file>

<file path=ppt/tags/tag30.xml><?xml version="1.0" encoding="utf-8"?>
<p:tagLst xmlns:p="http://schemas.openxmlformats.org/presentationml/2006/main">
  <p:tag name="AS_UNIQUEID" val="1073"/>
</p:tagLst>
</file>

<file path=ppt/tags/tag31.xml><?xml version="1.0" encoding="utf-8"?>
<p:tagLst xmlns:p="http://schemas.openxmlformats.org/presentationml/2006/main">
  <p:tag name="AS_UNIQUEID" val="1074"/>
</p:tagLst>
</file>

<file path=ppt/tags/tag32.xml><?xml version="1.0" encoding="utf-8"?>
<p:tagLst xmlns:p="http://schemas.openxmlformats.org/presentationml/2006/main">
  <p:tag name="AS_UNIQUEID" val="1075"/>
</p:tagLst>
</file>

<file path=ppt/tags/tag33.xml><?xml version="1.0" encoding="utf-8"?>
<p:tagLst xmlns:p="http://schemas.openxmlformats.org/presentationml/2006/main">
  <p:tag name="AS_UNIQUEID" val="2530"/>
</p:tagLst>
</file>

<file path=ppt/tags/tag34.xml><?xml version="1.0" encoding="utf-8"?>
<p:tagLst xmlns:p="http://schemas.openxmlformats.org/presentationml/2006/main">
  <p:tag name="AS_UNIQUEID" val="1077"/>
</p:tagLst>
</file>

<file path=ppt/tags/tag35.xml><?xml version="1.0" encoding="utf-8"?>
<p:tagLst xmlns:p="http://schemas.openxmlformats.org/presentationml/2006/main">
  <p:tag name="AS_UNIQUEID" val="1078"/>
</p:tagLst>
</file>

<file path=ppt/tags/tag36.xml><?xml version="1.0" encoding="utf-8"?>
<p:tagLst xmlns:p="http://schemas.openxmlformats.org/presentationml/2006/main">
  <p:tag name="AS_UNIQUEID" val="1079"/>
</p:tagLst>
</file>

<file path=ppt/tags/tag37.xml><?xml version="1.0" encoding="utf-8"?>
<p:tagLst xmlns:p="http://schemas.openxmlformats.org/presentationml/2006/main">
  <p:tag name="AS_UNIQUEID" val="2531"/>
</p:tagLst>
</file>

<file path=ppt/tags/tag38.xml><?xml version="1.0" encoding="utf-8"?>
<p:tagLst xmlns:p="http://schemas.openxmlformats.org/presentationml/2006/main">
  <p:tag name="AS_UNIQUEID" val="1081"/>
</p:tagLst>
</file>

<file path=ppt/tags/tag39.xml><?xml version="1.0" encoding="utf-8"?>
<p:tagLst xmlns:p="http://schemas.openxmlformats.org/presentationml/2006/main">
  <p:tag name="AS_UNIQUEID" val="1082"/>
</p:tagLst>
</file>

<file path=ppt/tags/tag40.xml><?xml version="1.0" encoding="utf-8"?>
<p:tagLst xmlns:p="http://schemas.openxmlformats.org/presentationml/2006/main">
  <p:tag name="AS_UNIQUEID" val="1083"/>
</p:tagLst>
</file>

<file path=ppt/tags/tag41.xml><?xml version="1.0" encoding="utf-8"?>
<p:tagLst xmlns:p="http://schemas.openxmlformats.org/presentationml/2006/main">
  <p:tag name="AS_UNIQUEID" val="2532"/>
</p:tagLst>
</file>

<file path=ppt/tags/tag42.xml><?xml version="1.0" encoding="utf-8"?>
<p:tagLst xmlns:p="http://schemas.openxmlformats.org/presentationml/2006/main">
  <p:tag name="AS_UNIQUEID" val="1085"/>
</p:tagLst>
</file>

<file path=ppt/tags/tag43.xml><?xml version="1.0" encoding="utf-8"?>
<p:tagLst xmlns:p="http://schemas.openxmlformats.org/presentationml/2006/main">
  <p:tag name="AS_UNIQUEID" val="1086"/>
</p:tagLst>
</file>

<file path=ppt/tags/tag44.xml><?xml version="1.0" encoding="utf-8"?>
<p:tagLst xmlns:p="http://schemas.openxmlformats.org/presentationml/2006/main">
  <p:tag name="AS_UNIQUEID" val="1087"/>
</p:tagLst>
</file>

<file path=ppt/tags/tag45.xml><?xml version="1.0" encoding="utf-8"?>
<p:tagLst xmlns:p="http://schemas.openxmlformats.org/presentationml/2006/main">
  <p:tag name="AS_UNIQUEID" val="2533"/>
</p:tagLst>
</file>

<file path=ppt/tags/tag46.xml><?xml version="1.0" encoding="utf-8"?>
<p:tagLst xmlns:p="http://schemas.openxmlformats.org/presentationml/2006/main">
  <p:tag name="AS_UNIQUEID" val="1089"/>
</p:tagLst>
</file>

<file path=ppt/tags/tag47.xml><?xml version="1.0" encoding="utf-8"?>
<p:tagLst xmlns:p="http://schemas.openxmlformats.org/presentationml/2006/main">
  <p:tag name="AS_UNIQUEID" val="1090"/>
</p:tagLst>
</file>

<file path=ppt/tags/tag48.xml><?xml version="1.0" encoding="utf-8"?>
<p:tagLst xmlns:p="http://schemas.openxmlformats.org/presentationml/2006/main">
  <p:tag name="AS_UNIQUEID" val="1091"/>
</p:tagLst>
</file>

<file path=ppt/tags/tag49.xml><?xml version="1.0" encoding="utf-8"?>
<p:tagLst xmlns:p="http://schemas.openxmlformats.org/presentationml/2006/main">
  <p:tag name="AS_UNIQUEID" val="2534"/>
</p:tagLst>
</file>

<file path=ppt/tags/tag50.xml><?xml version="1.0" encoding="utf-8"?>
<p:tagLst xmlns:p="http://schemas.openxmlformats.org/presentationml/2006/main">
  <p:tag name="AS_UNIQUEID" val="1093"/>
</p:tagLst>
</file>

<file path=ppt/tags/tag51.xml><?xml version="1.0" encoding="utf-8"?>
<p:tagLst xmlns:p="http://schemas.openxmlformats.org/presentationml/2006/main">
  <p:tag name="AS_UNIQUEID" val="1094"/>
</p:tagLst>
</file>

<file path=ppt/tags/tag52.xml><?xml version="1.0" encoding="utf-8"?>
<p:tagLst xmlns:p="http://schemas.openxmlformats.org/presentationml/2006/main">
  <p:tag name="AS_UNIQUEID" val="1095"/>
</p:tagLst>
</file>

<file path=ppt/tags/tag53.xml><?xml version="1.0" encoding="utf-8"?>
<p:tagLst xmlns:p="http://schemas.openxmlformats.org/presentationml/2006/main">
  <p:tag name="AS_UNIQUEID" val="2535"/>
</p:tagLst>
</file>

<file path=ppt/tags/tag54.xml><?xml version="1.0" encoding="utf-8"?>
<p:tagLst xmlns:p="http://schemas.openxmlformats.org/presentationml/2006/main">
  <p:tag name="AS_UNIQUEID" val="2536"/>
</p:tagLst>
</file>

<file path=ppt/tags/tag55.xml><?xml version="1.0" encoding="utf-8"?>
<p:tagLst xmlns:p="http://schemas.openxmlformats.org/presentationml/2006/main">
  <p:tag name="AS_UNIQUEID" val="1847"/>
</p:tagLst>
</file>

<file path=ppt/tags/tag56.xml><?xml version="1.0" encoding="utf-8"?>
<p:tagLst xmlns:p="http://schemas.openxmlformats.org/presentationml/2006/main">
  <p:tag name="AS_UNIQUEID" val="1848"/>
</p:tagLst>
</file>

<file path=ppt/tags/tag57.xml><?xml version="1.0" encoding="utf-8"?>
<p:tagLst xmlns:p="http://schemas.openxmlformats.org/presentationml/2006/main">
  <p:tag name="AS_UNIQUEID" val="1849"/>
</p:tagLst>
</file>

<file path=ppt/tags/tag58.xml><?xml version="1.0" encoding="utf-8"?>
<p:tagLst xmlns:p="http://schemas.openxmlformats.org/presentationml/2006/main">
  <p:tag name="AS_UNIQUEID" val="1850"/>
</p:tagLst>
</file>

<file path=ppt/tags/tag59.xml><?xml version="1.0" encoding="utf-8"?>
<p:tagLst xmlns:p="http://schemas.openxmlformats.org/presentationml/2006/main">
  <p:tag name="AS_UNIQUEID" val="1851"/>
</p:tagLst>
</file>

<file path=ppt/tags/tag60.xml><?xml version="1.0" encoding="utf-8"?>
<p:tagLst xmlns:p="http://schemas.openxmlformats.org/presentationml/2006/main">
  <p:tag name="AS_UNIQUEID" val="1852"/>
</p:tagLst>
</file>

<file path=ppt/tags/tag61.xml><?xml version="1.0" encoding="utf-8"?>
<p:tagLst xmlns:p="http://schemas.openxmlformats.org/presentationml/2006/main">
  <p:tag name="AS_UNIQUEID" val="2537"/>
</p:tagLst>
</file>

<file path=ppt/tags/tag62.xml><?xml version="1.0" encoding="utf-8"?>
<p:tagLst xmlns:p="http://schemas.openxmlformats.org/presentationml/2006/main">
  <p:tag name="AS_UNIQUEID" val="1854"/>
</p:tagLst>
</file>

<file path=ppt/tags/tag63.xml><?xml version="1.0" encoding="utf-8"?>
<p:tagLst xmlns:p="http://schemas.openxmlformats.org/presentationml/2006/main">
  <p:tag name="AS_UNIQUEID" val="1855"/>
</p:tagLst>
</file>

<file path=ppt/tags/tag64.xml><?xml version="1.0" encoding="utf-8"?>
<p:tagLst xmlns:p="http://schemas.openxmlformats.org/presentationml/2006/main">
  <p:tag name="AS_UNIQUEID" val="1856"/>
</p:tagLst>
</file>

<file path=ppt/tags/tag65.xml><?xml version="1.0" encoding="utf-8"?>
<p:tagLst xmlns:p="http://schemas.openxmlformats.org/presentationml/2006/main">
  <p:tag name="AS_UNIQUEID" val="1857"/>
</p:tagLst>
</file>

<file path=ppt/tags/tag66.xml><?xml version="1.0" encoding="utf-8"?>
<p:tagLst xmlns:p="http://schemas.openxmlformats.org/presentationml/2006/main">
  <p:tag name="AS_UNIQUEID" val="1858"/>
</p:tagLst>
</file>

<file path=ppt/tags/tag67.xml><?xml version="1.0" encoding="utf-8"?>
<p:tagLst xmlns:p="http://schemas.openxmlformats.org/presentationml/2006/main">
  <p:tag name="AS_UNIQUEID" val="2538"/>
</p:tagLst>
</file>

<file path=ppt/tags/tag68.xml><?xml version="1.0" encoding="utf-8"?>
<p:tagLst xmlns:p="http://schemas.openxmlformats.org/presentationml/2006/main">
  <p:tag name="AS_UNIQUEID" val="1860"/>
</p:tagLst>
</file>

<file path=ppt/tags/tag69.xml><?xml version="1.0" encoding="utf-8"?>
<p:tagLst xmlns:p="http://schemas.openxmlformats.org/presentationml/2006/main">
  <p:tag name="AS_UNIQUEID" val="1861"/>
</p:tagLst>
</file>

<file path=ppt/tags/tag70.xml><?xml version="1.0" encoding="utf-8"?>
<p:tagLst xmlns:p="http://schemas.openxmlformats.org/presentationml/2006/main">
  <p:tag name="AS_UNIQUEID" val="1862"/>
</p:tagLst>
</file>

<file path=ppt/tags/tag71.xml><?xml version="1.0" encoding="utf-8"?>
<p:tagLst xmlns:p="http://schemas.openxmlformats.org/presentationml/2006/main">
  <p:tag name="AS_UNIQUEID" val="2539"/>
</p:tagLst>
</file>

<file path=ppt/tags/tag72.xml><?xml version="1.0" encoding="utf-8"?>
<p:tagLst xmlns:p="http://schemas.openxmlformats.org/presentationml/2006/main">
  <p:tag name="AS_UNIQUEID" val="1864"/>
</p:tagLst>
</file>

<file path=ppt/tags/tag73.xml><?xml version="1.0" encoding="utf-8"?>
<p:tagLst xmlns:p="http://schemas.openxmlformats.org/presentationml/2006/main">
  <p:tag name="AS_UNIQUEID" val="1865"/>
</p:tagLst>
</file>

<file path=ppt/tags/tag74.xml><?xml version="1.0" encoding="utf-8"?>
<p:tagLst xmlns:p="http://schemas.openxmlformats.org/presentationml/2006/main">
  <p:tag name="AS_UNIQUEID" val="1866"/>
</p:tagLst>
</file>

<file path=ppt/tags/tag75.xml><?xml version="1.0" encoding="utf-8"?>
<p:tagLst xmlns:p="http://schemas.openxmlformats.org/presentationml/2006/main">
  <p:tag name="AS_UNIQUEID" val="2540"/>
</p:tagLst>
</file>

<file path=ppt/tags/tag76.xml><?xml version="1.0" encoding="utf-8"?>
<p:tagLst xmlns:p="http://schemas.openxmlformats.org/presentationml/2006/main">
  <p:tag name="AS_UNIQUEID" val="1868"/>
</p:tagLst>
</file>

<file path=ppt/tags/tag77.xml><?xml version="1.0" encoding="utf-8"?>
<p:tagLst xmlns:p="http://schemas.openxmlformats.org/presentationml/2006/main">
  <p:tag name="AS_UNIQUEID" val="1869"/>
</p:tagLst>
</file>

<file path=ppt/tags/tag78.xml><?xml version="1.0" encoding="utf-8"?>
<p:tagLst xmlns:p="http://schemas.openxmlformats.org/presentationml/2006/main">
  <p:tag name="AS_UNIQUEID" val="1870"/>
</p:tagLst>
</file>

<file path=ppt/tags/tag79.xml><?xml version="1.0" encoding="utf-8"?>
<p:tagLst xmlns:p="http://schemas.openxmlformats.org/presentationml/2006/main">
  <p:tag name="AS_UNIQUEID" val="1871"/>
</p:tagLst>
</file>

<file path=ppt/tags/tag80.xml><?xml version="1.0" encoding="utf-8"?>
<p:tagLst xmlns:p="http://schemas.openxmlformats.org/presentationml/2006/main">
  <p:tag name="AS_UNIQUEID" val="1872"/>
</p:tagLst>
</file>

<file path=ppt/tags/tag81.xml><?xml version="1.0" encoding="utf-8"?>
<p:tagLst xmlns:p="http://schemas.openxmlformats.org/presentationml/2006/main">
  <p:tag name="AS_UNIQUEID" val="1873"/>
</p:tagLst>
</file>

<file path=ppt/tags/tag82.xml><?xml version="1.0" encoding="utf-8"?>
<p:tagLst xmlns:p="http://schemas.openxmlformats.org/presentationml/2006/main">
  <p:tag name="AS_UNIQUEID" val="1874"/>
</p:tagLst>
</file>

<file path=ppt/tags/tag83.xml><?xml version="1.0" encoding="utf-8"?>
<p:tagLst xmlns:p="http://schemas.openxmlformats.org/presentationml/2006/main">
  <p:tag name="AS_UNIQUEID" val="1875"/>
</p:tagLst>
</file>

<file path=ppt/tags/tag84.xml><?xml version="1.0" encoding="utf-8"?>
<p:tagLst xmlns:p="http://schemas.openxmlformats.org/presentationml/2006/main">
  <p:tag name="AS_UNIQUEID" val="1876"/>
</p:tagLst>
</file>

<file path=ppt/tags/tag85.xml><?xml version="1.0" encoding="utf-8"?>
<p:tagLst xmlns:p="http://schemas.openxmlformats.org/presentationml/2006/main">
  <p:tag name="AS_UNIQUEID" val="1877"/>
</p:tagLst>
</file>

<file path=ppt/tags/tag86.xml><?xml version="1.0" encoding="utf-8"?>
<p:tagLst xmlns:p="http://schemas.openxmlformats.org/presentationml/2006/main">
  <p:tag name="AS_UNIQUEID" val="1878"/>
</p:tagLst>
</file>

<file path=ppt/tags/tag87.xml><?xml version="1.0" encoding="utf-8"?>
<p:tagLst xmlns:p="http://schemas.openxmlformats.org/presentationml/2006/main">
  <p:tag name="AS_UNIQUEID" val="2541"/>
</p:tagLst>
</file>

<file path=ppt/tags/tag88.xml><?xml version="1.0" encoding="utf-8"?>
<p:tagLst xmlns:p="http://schemas.openxmlformats.org/presentationml/2006/main">
  <p:tag name="AS_UNIQUEID" val="1880"/>
</p:tagLst>
</file>

<file path=ppt/tags/tag89.xml><?xml version="1.0" encoding="utf-8"?>
<p:tagLst xmlns:p="http://schemas.openxmlformats.org/presentationml/2006/main">
  <p:tag name="AS_UNIQUEID" val="1881"/>
</p:tagLst>
</file>

<file path=ppt/tags/tag90.xml><?xml version="1.0" encoding="utf-8"?>
<p:tagLst xmlns:p="http://schemas.openxmlformats.org/presentationml/2006/main">
  <p:tag name="AS_UNIQUEID" val="1882"/>
</p:tagLst>
</file>

<file path=ppt/tags/tag91.xml><?xml version="1.0" encoding="utf-8"?>
<p:tagLst xmlns:p="http://schemas.openxmlformats.org/presentationml/2006/main">
  <p:tag name="AS_UNIQUEID" val="2542"/>
</p:tagLst>
</file>

<file path=ppt/tags/tag92.xml><?xml version="1.0" encoding="utf-8"?>
<p:tagLst xmlns:p="http://schemas.openxmlformats.org/presentationml/2006/main">
  <p:tag name="AS_UNIQUEID" val="1884"/>
</p:tagLst>
</file>

<file path=ppt/tags/tag93.xml><?xml version="1.0" encoding="utf-8"?>
<p:tagLst xmlns:p="http://schemas.openxmlformats.org/presentationml/2006/main">
  <p:tag name="AS_UNIQUEID" val="1885"/>
</p:tagLst>
</file>

<file path=ppt/tags/tag94.xml><?xml version="1.0" encoding="utf-8"?>
<p:tagLst xmlns:p="http://schemas.openxmlformats.org/presentationml/2006/main">
  <p:tag name="AS_UNIQUEID" val="1886"/>
</p:tagLst>
</file>

<file path=ppt/tags/tag95.xml><?xml version="1.0" encoding="utf-8"?>
<p:tagLst xmlns:p="http://schemas.openxmlformats.org/presentationml/2006/main">
  <p:tag name="AS_UNIQUEID" val="1887"/>
</p:tagLst>
</file>

<file path=ppt/tags/tag96.xml><?xml version="1.0" encoding="utf-8"?>
<p:tagLst xmlns:p="http://schemas.openxmlformats.org/presentationml/2006/main">
  <p:tag name="AS_UNIQUEID" val="1888"/>
</p:tagLst>
</file>

<file path=ppt/tags/tag97.xml><?xml version="1.0" encoding="utf-8"?>
<p:tagLst xmlns:p="http://schemas.openxmlformats.org/presentationml/2006/main">
  <p:tag name="AS_UNIQUEID" val="1889"/>
</p:tagLst>
</file>

<file path=ppt/tags/tag98.xml><?xml version="1.0" encoding="utf-8"?>
<p:tagLst xmlns:p="http://schemas.openxmlformats.org/presentationml/2006/main">
  <p:tag name="AS_UNIQUEID" val="1890"/>
  <p:tag name="MH" val="20211110100941"/>
  <p:tag name="MH_LIBRARY" val="GRAPHIC"/>
  <p:tag name="MH_ORDER" val="1"/>
  <p:tag name="MH_TYPE" val="SubTitle"/>
</p:tagLst>
</file>

<file path=ppt/tags/tag99.xml><?xml version="1.0" encoding="utf-8"?>
<p:tagLst xmlns:p="http://schemas.openxmlformats.org/presentationml/2006/main">
  <p:tag name="AS_UNIQUEID" val="1891"/>
</p:tagLst>
</file>

<file path=ppt/tags/tag100.xml><?xml version="1.0" encoding="utf-8"?>
<p:tagLst xmlns:p="http://schemas.openxmlformats.org/presentationml/2006/main">
  <p:tag name="AS_UNIQUEID" val="1892"/>
</p:tagLst>
</file>

<file path=ppt/tags/tag101.xml><?xml version="1.0" encoding="utf-8"?>
<p:tagLst xmlns:p="http://schemas.openxmlformats.org/presentationml/2006/main">
  <p:tag name="AS_UNIQUEID" val="1893"/>
  <p:tag name="MH" val="20211110100941"/>
  <p:tag name="MH_LIBRARY" val="GRAPHIC"/>
  <p:tag name="MH_ORDER" val="2"/>
  <p:tag name="MH_TYPE" val="SubTitle"/>
</p:tagLst>
</file>

<file path=ppt/tags/tag102.xml><?xml version="1.0" encoding="utf-8"?>
<p:tagLst xmlns:p="http://schemas.openxmlformats.org/presentationml/2006/main">
  <p:tag name="AS_UNIQUEID" val="1894"/>
</p:tagLst>
</file>

<file path=ppt/tags/tag103.xml><?xml version="1.0" encoding="utf-8"?>
<p:tagLst xmlns:p="http://schemas.openxmlformats.org/presentationml/2006/main">
  <p:tag name="AS_UNIQUEID" val="1895"/>
</p:tagLst>
</file>

<file path=ppt/tags/tag104.xml><?xml version="1.0" encoding="utf-8"?>
<p:tagLst xmlns:p="http://schemas.openxmlformats.org/presentationml/2006/main">
  <p:tag name="AS_UNIQUEID" val="1896"/>
</p:tagLst>
</file>

<file path=ppt/tags/tag105.xml><?xml version="1.0" encoding="utf-8"?>
<p:tagLst xmlns:p="http://schemas.openxmlformats.org/presentationml/2006/main">
  <p:tag name="AS_UNIQUEID" val="1897"/>
</p:tagLst>
</file>

<file path=ppt/tags/tag106.xml><?xml version="1.0" encoding="utf-8"?>
<p:tagLst xmlns:p="http://schemas.openxmlformats.org/presentationml/2006/main">
  <p:tag name="AS_UNIQUEID" val="1898"/>
</p:tagLst>
</file>

<file path=ppt/tags/tag107.xml><?xml version="1.0" encoding="utf-8"?>
<p:tagLst xmlns:p="http://schemas.openxmlformats.org/presentationml/2006/main">
  <p:tag name="AS_UNIQUEID" val="1899"/>
</p:tagLst>
</file>

<file path=ppt/tags/tag108.xml><?xml version="1.0" encoding="utf-8"?>
<p:tagLst xmlns:p="http://schemas.openxmlformats.org/presentationml/2006/main">
  <p:tag name="AS_UNIQUEID" val="1900"/>
  <p:tag name="MH" val="20211110100941"/>
  <p:tag name="MH_LIBRARY" val="GRAPHIC"/>
  <p:tag name="MH_ORDER" val="1"/>
  <p:tag name="MH_TYPE" val="Title"/>
</p:tagLst>
</file>

<file path=ppt/tags/tag109.xml><?xml version="1.0" encoding="utf-8"?>
<p:tagLst xmlns:p="http://schemas.openxmlformats.org/presentationml/2006/main">
  <p:tag name="AS_UNIQUEID" val="1901"/>
</p:tagLst>
</file>

<file path=ppt/tags/tag110.xml><?xml version="1.0" encoding="utf-8"?>
<p:tagLst xmlns:p="http://schemas.openxmlformats.org/presentationml/2006/main">
  <p:tag name="AS_UNIQUEID" val="1902"/>
</p:tagLst>
</file>

<file path=ppt/tags/tag111.xml><?xml version="1.0" encoding="utf-8"?>
<p:tagLst xmlns:p="http://schemas.openxmlformats.org/presentationml/2006/main">
  <p:tag name="AS_UNIQUEID" val="1903"/>
</p:tagLst>
</file>

<file path=ppt/tags/tag112.xml><?xml version="1.0" encoding="utf-8"?>
<p:tagLst xmlns:p="http://schemas.openxmlformats.org/presentationml/2006/main">
  <p:tag name="AS_UNIQUEID" val="1904"/>
</p:tagLst>
</file>

<file path=ppt/tags/tag113.xml><?xml version="1.0" encoding="utf-8"?>
<p:tagLst xmlns:p="http://schemas.openxmlformats.org/presentationml/2006/main">
  <p:tag name="AS_UNIQUEID" val="1905"/>
</p:tagLst>
</file>

<file path=ppt/tags/tag114.xml><?xml version="1.0" encoding="utf-8"?>
<p:tagLst xmlns:p="http://schemas.openxmlformats.org/presentationml/2006/main">
  <p:tag name="AS_UNIQUEID" val="2543"/>
</p:tagLst>
</file>

<file path=ppt/tags/tag115.xml><?xml version="1.0" encoding="utf-8"?>
<p:tagLst xmlns:p="http://schemas.openxmlformats.org/presentationml/2006/main">
  <p:tag name="AS_UNIQUEID" val="1907"/>
</p:tagLst>
</file>

<file path=ppt/tags/tag116.xml><?xml version="1.0" encoding="utf-8"?>
<p:tagLst xmlns:p="http://schemas.openxmlformats.org/presentationml/2006/main">
  <p:tag name="AS_UNIQUEID" val="1908"/>
</p:tagLst>
</file>

<file path=ppt/tags/tag117.xml><?xml version="1.0" encoding="utf-8"?>
<p:tagLst xmlns:p="http://schemas.openxmlformats.org/presentationml/2006/main">
  <p:tag name="AS_UNIQUEID" val="1909"/>
</p:tagLst>
</file>

<file path=ppt/tags/tag118.xml><?xml version="1.0" encoding="utf-8"?>
<p:tagLst xmlns:p="http://schemas.openxmlformats.org/presentationml/2006/main">
  <p:tag name="AS_UNIQUEID" val="2544"/>
</p:tagLst>
</file>

<file path=ppt/tags/tag119.xml><?xml version="1.0" encoding="utf-8"?>
<p:tagLst xmlns:p="http://schemas.openxmlformats.org/presentationml/2006/main">
  <p:tag name="AS_UNIQUEID" val="1911"/>
</p:tagLst>
</file>

<file path=ppt/tags/tag120.xml><?xml version="1.0" encoding="utf-8"?>
<p:tagLst xmlns:p="http://schemas.openxmlformats.org/presentationml/2006/main">
  <p:tag name="AS_UNIQUEID" val="1912"/>
</p:tagLst>
</file>

<file path=ppt/tags/tag121.xml><?xml version="1.0" encoding="utf-8"?>
<p:tagLst xmlns:p="http://schemas.openxmlformats.org/presentationml/2006/main">
  <p:tag name="AS_UNIQUEID" val="1913"/>
</p:tagLst>
</file>

<file path=ppt/tags/tag122.xml><?xml version="1.0" encoding="utf-8"?>
<p:tagLst xmlns:p="http://schemas.openxmlformats.org/presentationml/2006/main">
  <p:tag name="AS_UNIQUEID" val="1914"/>
</p:tagLst>
</file>

<file path=ppt/tags/tag123.xml><?xml version="1.0" encoding="utf-8"?>
<p:tagLst xmlns:p="http://schemas.openxmlformats.org/presentationml/2006/main">
  <p:tag name="AS_UNIQUEID" val="1915"/>
</p:tagLst>
</file>

<file path=ppt/tags/tag124.xml><?xml version="1.0" encoding="utf-8"?>
<p:tagLst xmlns:p="http://schemas.openxmlformats.org/presentationml/2006/main">
  <p:tag name="AS_UNIQUEID" val="1916"/>
</p:tagLst>
</file>

<file path=ppt/tags/tag125.xml><?xml version="1.0" encoding="utf-8"?>
<p:tagLst xmlns:p="http://schemas.openxmlformats.org/presentationml/2006/main">
  <p:tag name="AS_UNIQUEID" val="1917"/>
</p:tagLst>
</file>

<file path=ppt/tags/tag126.xml><?xml version="1.0" encoding="utf-8"?>
<p:tagLst xmlns:p="http://schemas.openxmlformats.org/presentationml/2006/main">
  <p:tag name="AS_UNIQUEID" val="1918"/>
</p:tagLst>
</file>

<file path=ppt/tags/tag127.xml><?xml version="1.0" encoding="utf-8"?>
<p:tagLst xmlns:p="http://schemas.openxmlformats.org/presentationml/2006/main">
  <p:tag name="AS_UNIQUEID" val="2545"/>
</p:tagLst>
</file>

<file path=ppt/tags/tag128.xml><?xml version="1.0" encoding="utf-8"?>
<p:tagLst xmlns:p="http://schemas.openxmlformats.org/presentationml/2006/main">
  <p:tag name="AS_UNIQUEID" val="1920"/>
</p:tagLst>
</file>

<file path=ppt/tags/tag129.xml><?xml version="1.0" encoding="utf-8"?>
<p:tagLst xmlns:p="http://schemas.openxmlformats.org/presentationml/2006/main">
  <p:tag name="AS_UNIQUEID" val="1921"/>
</p:tagLst>
</file>

<file path=ppt/tags/tag130.xml><?xml version="1.0" encoding="utf-8"?>
<p:tagLst xmlns:p="http://schemas.openxmlformats.org/presentationml/2006/main">
  <p:tag name="AS_UNIQUEID" val="1922"/>
</p:tagLst>
</file>

<file path=ppt/tags/tag131.xml><?xml version="1.0" encoding="utf-8"?>
<p:tagLst xmlns:p="http://schemas.openxmlformats.org/presentationml/2006/main">
  <p:tag name="AS_UNIQUEID" val="1923"/>
</p:tagLst>
</file>

<file path=ppt/tags/tag132.xml><?xml version="1.0" encoding="utf-8"?>
<p:tagLst xmlns:p="http://schemas.openxmlformats.org/presentationml/2006/main">
  <p:tag name="AS_UNIQUEID" val="1924"/>
</p:tagLst>
</file>

<file path=ppt/tags/tag133.xml><?xml version="1.0" encoding="utf-8"?>
<p:tagLst xmlns:p="http://schemas.openxmlformats.org/presentationml/2006/main">
  <p:tag name="AS_UNIQUEID" val="1925"/>
</p:tagLst>
</file>

<file path=ppt/tags/tag134.xml><?xml version="1.0" encoding="utf-8"?>
<p:tagLst xmlns:p="http://schemas.openxmlformats.org/presentationml/2006/main">
  <p:tag name="AS_UNIQUEID" val="1926"/>
</p:tagLst>
</file>

<file path=ppt/tags/tag135.xml><?xml version="1.0" encoding="utf-8"?>
<p:tagLst xmlns:p="http://schemas.openxmlformats.org/presentationml/2006/main">
  <p:tag name="AS_UNIQUEID" val="1927"/>
</p:tagLst>
</file>

<file path=ppt/tags/tag136.xml><?xml version="1.0" encoding="utf-8"?>
<p:tagLst xmlns:p="http://schemas.openxmlformats.org/presentationml/2006/main">
  <p:tag name="AS_UNIQUEID" val="1928"/>
</p:tagLst>
</file>

<file path=ppt/tags/tag137.xml><?xml version="1.0" encoding="utf-8"?>
<p:tagLst xmlns:p="http://schemas.openxmlformats.org/presentationml/2006/main">
  <p:tag name="AS_UNIQUEID" val="1929"/>
</p:tagLst>
</file>

<file path=ppt/tags/tag138.xml><?xml version="1.0" encoding="utf-8"?>
<p:tagLst xmlns:p="http://schemas.openxmlformats.org/presentationml/2006/main">
  <p:tag name="AS_UNIQUEID" val="1930"/>
</p:tagLst>
</file>

<file path=ppt/tags/tag139.xml><?xml version="1.0" encoding="utf-8"?>
<p:tagLst xmlns:p="http://schemas.openxmlformats.org/presentationml/2006/main">
  <p:tag name="AS_UNIQUEID" val="1931"/>
</p:tagLst>
</file>

<file path=ppt/tags/tag140.xml><?xml version="1.0" encoding="utf-8"?>
<p:tagLst xmlns:p="http://schemas.openxmlformats.org/presentationml/2006/main">
  <p:tag name="AS_UNIQUEID" val="1932"/>
</p:tagLst>
</file>

<file path=ppt/tags/tag141.xml><?xml version="1.0" encoding="utf-8"?>
<p:tagLst xmlns:p="http://schemas.openxmlformats.org/presentationml/2006/main">
  <p:tag name="AS_UNIQUEID" val="1933"/>
</p:tagLst>
</file>

<file path=ppt/tags/tag142.xml><?xml version="1.0" encoding="utf-8"?>
<p:tagLst xmlns:p="http://schemas.openxmlformats.org/presentationml/2006/main">
  <p:tag name="AS_UNIQUEID" val="1934"/>
</p:tagLst>
</file>

<file path=ppt/tags/tag143.xml><?xml version="1.0" encoding="utf-8"?>
<p:tagLst xmlns:p="http://schemas.openxmlformats.org/presentationml/2006/main">
  <p:tag name="AS_UNIQUEID" val="1935"/>
</p:tagLst>
</file>

<file path=ppt/tags/tag144.xml><?xml version="1.0" encoding="utf-8"?>
<p:tagLst xmlns:p="http://schemas.openxmlformats.org/presentationml/2006/main">
  <p:tag name="AS_UNIQUEID" val="1936"/>
</p:tagLst>
</file>

<file path=ppt/tags/tag145.xml><?xml version="1.0" encoding="utf-8"?>
<p:tagLst xmlns:p="http://schemas.openxmlformats.org/presentationml/2006/main">
  <p:tag name="AS_UNIQUEID" val="1937"/>
</p:tagLst>
</file>

<file path=ppt/tags/tag146.xml><?xml version="1.0" encoding="utf-8"?>
<p:tagLst xmlns:p="http://schemas.openxmlformats.org/presentationml/2006/main">
  <p:tag name="AS_UNIQUEID" val="1938"/>
</p:tagLst>
</file>

<file path=ppt/tags/tag147.xml><?xml version="1.0" encoding="utf-8"?>
<p:tagLst xmlns:p="http://schemas.openxmlformats.org/presentationml/2006/main">
  <p:tag name="AS_UNIQUEID" val="1939"/>
</p:tagLst>
</file>

<file path=ppt/tags/tag148.xml><?xml version="1.0" encoding="utf-8"?>
<p:tagLst xmlns:p="http://schemas.openxmlformats.org/presentationml/2006/main">
  <p:tag name="AS_UNIQUEID" val="1940"/>
</p:tagLst>
</file>

<file path=ppt/tags/tag149.xml><?xml version="1.0" encoding="utf-8"?>
<p:tagLst xmlns:p="http://schemas.openxmlformats.org/presentationml/2006/main">
  <p:tag name="AS_UNIQUEID" val="1941"/>
</p:tagLst>
</file>

<file path=ppt/tags/tag150.xml><?xml version="1.0" encoding="utf-8"?>
<p:tagLst xmlns:p="http://schemas.openxmlformats.org/presentationml/2006/main">
  <p:tag name="AS_UNIQUEID" val="1942"/>
</p:tagLst>
</file>

<file path=ppt/tags/tag151.xml><?xml version="1.0" encoding="utf-8"?>
<p:tagLst xmlns:p="http://schemas.openxmlformats.org/presentationml/2006/main">
  <p:tag name="AS_UNIQUEID" val="1943"/>
</p:tagLst>
</file>

<file path=ppt/tags/tag152.xml><?xml version="1.0" encoding="utf-8"?>
<p:tagLst xmlns:p="http://schemas.openxmlformats.org/presentationml/2006/main">
  <p:tag name="AS_UNIQUEID" val="1944"/>
</p:tagLst>
</file>

<file path=ppt/tags/tag153.xml><?xml version="1.0" encoding="utf-8"?>
<p:tagLst xmlns:p="http://schemas.openxmlformats.org/presentationml/2006/main">
  <p:tag name="AS_UNIQUEID" val="1945"/>
</p:tagLst>
</file>

<file path=ppt/tags/tag154.xml><?xml version="1.0" encoding="utf-8"?>
<p:tagLst xmlns:p="http://schemas.openxmlformats.org/presentationml/2006/main">
  <p:tag name="AS_UNIQUEID" val="1946"/>
</p:tagLst>
</file>

<file path=ppt/tags/tag155.xml><?xml version="1.0" encoding="utf-8"?>
<p:tagLst xmlns:p="http://schemas.openxmlformats.org/presentationml/2006/main">
  <p:tag name="AS_UNIQUEID" val="1947"/>
</p:tagLst>
</file>

<file path=ppt/tags/tag156.xml><?xml version="1.0" encoding="utf-8"?>
<p:tagLst xmlns:p="http://schemas.openxmlformats.org/presentationml/2006/main">
  <p:tag name="AS_UNIQUEID" val="1948"/>
</p:tagLst>
</file>

<file path=ppt/tags/tag157.xml><?xml version="1.0" encoding="utf-8"?>
<p:tagLst xmlns:p="http://schemas.openxmlformats.org/presentationml/2006/main">
  <p:tag name="AS_UNIQUEID" val="1949"/>
</p:tagLst>
</file>

<file path=ppt/tags/tag158.xml><?xml version="1.0" encoding="utf-8"?>
<p:tagLst xmlns:p="http://schemas.openxmlformats.org/presentationml/2006/main">
  <p:tag name="AS_UNIQUEID" val="1950"/>
</p:tagLst>
</file>

<file path=ppt/tags/tag159.xml><?xml version="1.0" encoding="utf-8"?>
<p:tagLst xmlns:p="http://schemas.openxmlformats.org/presentationml/2006/main">
  <p:tag name="AS_UNIQUEID" val="1951"/>
</p:tagLst>
</file>

<file path=ppt/tags/tag160.xml><?xml version="1.0" encoding="utf-8"?>
<p:tagLst xmlns:p="http://schemas.openxmlformats.org/presentationml/2006/main">
  <p:tag name="AS_UNIQUEID" val="1952"/>
</p:tagLst>
</file>

<file path=ppt/tags/tag161.xml><?xml version="1.0" encoding="utf-8"?>
<p:tagLst xmlns:p="http://schemas.openxmlformats.org/presentationml/2006/main">
  <p:tag name="AS_UNIQUEID" val="1953"/>
</p:tagLst>
</file>

<file path=ppt/tags/tag162.xml><?xml version="1.0" encoding="utf-8"?>
<p:tagLst xmlns:p="http://schemas.openxmlformats.org/presentationml/2006/main">
  <p:tag name="AS_UNIQUEID" val="1954"/>
</p:tagLst>
</file>

<file path=ppt/tags/tag163.xml><?xml version="1.0" encoding="utf-8"?>
<p:tagLst xmlns:p="http://schemas.openxmlformats.org/presentationml/2006/main">
  <p:tag name="AS_UNIQUEID" val="1955"/>
</p:tagLst>
</file>

<file path=ppt/tags/tag164.xml><?xml version="1.0" encoding="utf-8"?>
<p:tagLst xmlns:p="http://schemas.openxmlformats.org/presentationml/2006/main">
  <p:tag name="AS_UNIQUEID" val="1956"/>
</p:tagLst>
</file>

<file path=ppt/tags/tag165.xml><?xml version="1.0" encoding="utf-8"?>
<p:tagLst xmlns:p="http://schemas.openxmlformats.org/presentationml/2006/main">
  <p:tag name="AS_UNIQUEID" val="1957"/>
</p:tagLst>
</file>

<file path=ppt/tags/tag166.xml><?xml version="1.0" encoding="utf-8"?>
<p:tagLst xmlns:p="http://schemas.openxmlformats.org/presentationml/2006/main">
  <p:tag name="AS_UNIQUEID" val="1958"/>
</p:tagLst>
</file>

<file path=ppt/tags/tag167.xml><?xml version="1.0" encoding="utf-8"?>
<p:tagLst xmlns:p="http://schemas.openxmlformats.org/presentationml/2006/main">
  <p:tag name="AS_UNIQUEID" val="1959"/>
</p:tagLst>
</file>

<file path=ppt/tags/tag168.xml><?xml version="1.0" encoding="utf-8"?>
<p:tagLst xmlns:p="http://schemas.openxmlformats.org/presentationml/2006/main">
  <p:tag name="AS_UNIQUEID" val="1960"/>
</p:tagLst>
</file>

<file path=ppt/tags/tag169.xml><?xml version="1.0" encoding="utf-8"?>
<p:tagLst xmlns:p="http://schemas.openxmlformats.org/presentationml/2006/main">
  <p:tag name="AS_UNIQUEID" val="1961"/>
</p:tagLst>
</file>

<file path=ppt/tags/tag170.xml><?xml version="1.0" encoding="utf-8"?>
<p:tagLst xmlns:p="http://schemas.openxmlformats.org/presentationml/2006/main">
  <p:tag name="AS_UNIQUEID" val="1962"/>
</p:tagLst>
</file>

<file path=ppt/tags/tag171.xml><?xml version="1.0" encoding="utf-8"?>
<p:tagLst xmlns:p="http://schemas.openxmlformats.org/presentationml/2006/main">
  <p:tag name="AS_UNIQUEID" val="1963"/>
</p:tagLst>
</file>

<file path=ppt/tags/tag172.xml><?xml version="1.0" encoding="utf-8"?>
<p:tagLst xmlns:p="http://schemas.openxmlformats.org/presentationml/2006/main">
  <p:tag name="AS_UNIQUEID" val="1964"/>
</p:tagLst>
</file>

<file path=ppt/tags/tag173.xml><?xml version="1.0" encoding="utf-8"?>
<p:tagLst xmlns:p="http://schemas.openxmlformats.org/presentationml/2006/main">
  <p:tag name="AS_UNIQUEID" val="1965"/>
</p:tagLst>
</file>

<file path=ppt/tags/tag174.xml><?xml version="1.0" encoding="utf-8"?>
<p:tagLst xmlns:p="http://schemas.openxmlformats.org/presentationml/2006/main">
  <p:tag name="AS_UNIQUEID" val="1966"/>
</p:tagLst>
</file>

<file path=ppt/tags/tag175.xml><?xml version="1.0" encoding="utf-8"?>
<p:tagLst xmlns:p="http://schemas.openxmlformats.org/presentationml/2006/main">
  <p:tag name="AS_UNIQUEID" val="1967"/>
</p:tagLst>
</file>

<file path=ppt/tags/tag176.xml><?xml version="1.0" encoding="utf-8"?>
<p:tagLst xmlns:p="http://schemas.openxmlformats.org/presentationml/2006/main">
  <p:tag name="AS_UNIQUEID" val="1968"/>
</p:tagLst>
</file>

<file path=ppt/tags/tag177.xml><?xml version="1.0" encoding="utf-8"?>
<p:tagLst xmlns:p="http://schemas.openxmlformats.org/presentationml/2006/main">
  <p:tag name="AS_UNIQUEID" val="1969"/>
</p:tagLst>
</file>

<file path=ppt/tags/tag178.xml><?xml version="1.0" encoding="utf-8"?>
<p:tagLst xmlns:p="http://schemas.openxmlformats.org/presentationml/2006/main">
  <p:tag name="AS_UNIQUEID" val="1970"/>
</p:tagLst>
</file>

<file path=ppt/tags/tag179.xml><?xml version="1.0" encoding="utf-8"?>
<p:tagLst xmlns:p="http://schemas.openxmlformats.org/presentationml/2006/main">
  <p:tag name="AS_UNIQUEID" val="1971"/>
</p:tagLst>
</file>

<file path=ppt/tags/tag180.xml><?xml version="1.0" encoding="utf-8"?>
<p:tagLst xmlns:p="http://schemas.openxmlformats.org/presentationml/2006/main">
  <p:tag name="AS_UNIQUEID" val="1972"/>
</p:tagLst>
</file>

<file path=ppt/tags/tag181.xml><?xml version="1.0" encoding="utf-8"?>
<p:tagLst xmlns:p="http://schemas.openxmlformats.org/presentationml/2006/main">
  <p:tag name="AS_UNIQUEID" val="1973"/>
</p:tagLst>
</file>

<file path=ppt/tags/tag182.xml><?xml version="1.0" encoding="utf-8"?>
<p:tagLst xmlns:p="http://schemas.openxmlformats.org/presentationml/2006/main">
  <p:tag name="AS_UNIQUEID" val="1974"/>
</p:tagLst>
</file>

<file path=ppt/tags/tag183.xml><?xml version="1.0" encoding="utf-8"?>
<p:tagLst xmlns:p="http://schemas.openxmlformats.org/presentationml/2006/main">
  <p:tag name="AS_UNIQUEID" val="1975"/>
</p:tagLst>
</file>

<file path=ppt/tags/tag184.xml><?xml version="1.0" encoding="utf-8"?>
<p:tagLst xmlns:p="http://schemas.openxmlformats.org/presentationml/2006/main">
  <p:tag name="AS_UNIQUEID" val="1976"/>
</p:tagLst>
</file>

<file path=ppt/tags/tag185.xml><?xml version="1.0" encoding="utf-8"?>
<p:tagLst xmlns:p="http://schemas.openxmlformats.org/presentationml/2006/main">
  <p:tag name="AS_UNIQUEID" val="1977"/>
</p:tagLst>
</file>

<file path=ppt/tags/tag186.xml><?xml version="1.0" encoding="utf-8"?>
<p:tagLst xmlns:p="http://schemas.openxmlformats.org/presentationml/2006/main">
  <p:tag name="AS_UNIQUEID" val="1978"/>
</p:tagLst>
</file>

<file path=ppt/tags/tag187.xml><?xml version="1.0" encoding="utf-8"?>
<p:tagLst xmlns:p="http://schemas.openxmlformats.org/presentationml/2006/main">
  <p:tag name="AS_UNIQUEID" val="1979"/>
</p:tagLst>
</file>

<file path=ppt/tags/tag188.xml><?xml version="1.0" encoding="utf-8"?>
<p:tagLst xmlns:p="http://schemas.openxmlformats.org/presentationml/2006/main">
  <p:tag name="AS_UNIQUEID" val="1980"/>
</p:tagLst>
</file>

<file path=ppt/tags/tag189.xml><?xml version="1.0" encoding="utf-8"?>
<p:tagLst xmlns:p="http://schemas.openxmlformats.org/presentationml/2006/main">
  <p:tag name="AS_UNIQUEID" val="1981"/>
</p:tagLst>
</file>

<file path=ppt/tags/tag190.xml><?xml version="1.0" encoding="utf-8"?>
<p:tagLst xmlns:p="http://schemas.openxmlformats.org/presentationml/2006/main">
  <p:tag name="AS_UNIQUEID" val="1982"/>
</p:tagLst>
</file>

<file path=ppt/tags/tag191.xml><?xml version="1.0" encoding="utf-8"?>
<p:tagLst xmlns:p="http://schemas.openxmlformats.org/presentationml/2006/main">
  <p:tag name="AS_UNIQUEID" val="1983"/>
</p:tagLst>
</file>

<file path=ppt/tags/tag192.xml><?xml version="1.0" encoding="utf-8"?>
<p:tagLst xmlns:p="http://schemas.openxmlformats.org/presentationml/2006/main">
  <p:tag name="AS_UNIQUEID" val="1984"/>
</p:tagLst>
</file>

<file path=ppt/tags/tag193.xml><?xml version="1.0" encoding="utf-8"?>
<p:tagLst xmlns:p="http://schemas.openxmlformats.org/presentationml/2006/main">
  <p:tag name="AS_UNIQUEID" val="1985"/>
</p:tagLst>
</file>

<file path=ppt/tags/tag194.xml><?xml version="1.0" encoding="utf-8"?>
<p:tagLst xmlns:p="http://schemas.openxmlformats.org/presentationml/2006/main">
  <p:tag name="AS_UNIQUEID" val="1986"/>
</p:tagLst>
</file>

<file path=ppt/tags/tag195.xml><?xml version="1.0" encoding="utf-8"?>
<p:tagLst xmlns:p="http://schemas.openxmlformats.org/presentationml/2006/main">
  <p:tag name="AS_UNIQUEID" val="1987"/>
</p:tagLst>
</file>

<file path=ppt/tags/tag196.xml><?xml version="1.0" encoding="utf-8"?>
<p:tagLst xmlns:p="http://schemas.openxmlformats.org/presentationml/2006/main">
  <p:tag name="AS_UNIQUEID" val="1988"/>
</p:tagLst>
</file>

<file path=ppt/tags/tag197.xml><?xml version="1.0" encoding="utf-8"?>
<p:tagLst xmlns:p="http://schemas.openxmlformats.org/presentationml/2006/main">
  <p:tag name="AS_UNIQUEID" val="1989"/>
</p:tagLst>
</file>

<file path=ppt/tags/tag198.xml><?xml version="1.0" encoding="utf-8"?>
<p:tagLst xmlns:p="http://schemas.openxmlformats.org/presentationml/2006/main">
  <p:tag name="AS_UNIQUEID" val="1990"/>
</p:tagLst>
</file>

<file path=ppt/tags/tag199.xml><?xml version="1.0" encoding="utf-8"?>
<p:tagLst xmlns:p="http://schemas.openxmlformats.org/presentationml/2006/main">
  <p:tag name="AS_UNIQUEID" val="1991"/>
</p:tagLst>
</file>

<file path=ppt/tags/tag200.xml><?xml version="1.0" encoding="utf-8"?>
<p:tagLst xmlns:p="http://schemas.openxmlformats.org/presentationml/2006/main">
  <p:tag name="AS_UNIQUEID" val="1992"/>
</p:tagLst>
</file>

<file path=ppt/tags/tag201.xml><?xml version="1.0" encoding="utf-8"?>
<p:tagLst xmlns:p="http://schemas.openxmlformats.org/presentationml/2006/main">
  <p:tag name="AS_UNIQUEID" val="1993"/>
</p:tagLst>
</file>

<file path=ppt/tags/tag202.xml><?xml version="1.0" encoding="utf-8"?>
<p:tagLst xmlns:p="http://schemas.openxmlformats.org/presentationml/2006/main">
  <p:tag name="AS_UNIQUEID" val="1994"/>
</p:tagLst>
</file>

<file path=ppt/tags/tag203.xml><?xml version="1.0" encoding="utf-8"?>
<p:tagLst xmlns:p="http://schemas.openxmlformats.org/presentationml/2006/main">
  <p:tag name="AS_UNIQUEID" val="1995"/>
</p:tagLst>
</file>

<file path=ppt/tags/tag204.xml><?xml version="1.0" encoding="utf-8"?>
<p:tagLst xmlns:p="http://schemas.openxmlformats.org/presentationml/2006/main">
  <p:tag name="AS_UNIQUEID" val="1996"/>
</p:tagLst>
</file>

<file path=ppt/tags/tag205.xml><?xml version="1.0" encoding="utf-8"?>
<p:tagLst xmlns:p="http://schemas.openxmlformats.org/presentationml/2006/main">
  <p:tag name="AS_UNIQUEID" val="1997"/>
</p:tagLst>
</file>

<file path=ppt/tags/tag206.xml><?xml version="1.0" encoding="utf-8"?>
<p:tagLst xmlns:p="http://schemas.openxmlformats.org/presentationml/2006/main">
  <p:tag name="AS_UNIQUEID" val="1998"/>
</p:tagLst>
</file>

<file path=ppt/tags/tag207.xml><?xml version="1.0" encoding="utf-8"?>
<p:tagLst xmlns:p="http://schemas.openxmlformats.org/presentationml/2006/main">
  <p:tag name="AS_UNIQUEID" val="1999"/>
</p:tagLst>
</file>

<file path=ppt/tags/tag208.xml><?xml version="1.0" encoding="utf-8"?>
<p:tagLst xmlns:p="http://schemas.openxmlformats.org/presentationml/2006/main">
  <p:tag name="AS_UNIQUEID" val="2000"/>
</p:tagLst>
</file>

<file path=ppt/tags/tag209.xml><?xml version="1.0" encoding="utf-8"?>
<p:tagLst xmlns:p="http://schemas.openxmlformats.org/presentationml/2006/main">
  <p:tag name="AS_UNIQUEID" val="2001"/>
</p:tagLst>
</file>

<file path=ppt/tags/tag210.xml><?xml version="1.0" encoding="utf-8"?>
<p:tagLst xmlns:p="http://schemas.openxmlformats.org/presentationml/2006/main">
  <p:tag name="AS_UNIQUEID" val="2002"/>
</p:tagLst>
</file>

<file path=ppt/tags/tag211.xml><?xml version="1.0" encoding="utf-8"?>
<p:tagLst xmlns:p="http://schemas.openxmlformats.org/presentationml/2006/main">
  <p:tag name="AS_UNIQUEID" val="2003"/>
</p:tagLst>
</file>

<file path=ppt/tags/tag212.xml><?xml version="1.0" encoding="utf-8"?>
<p:tagLst xmlns:p="http://schemas.openxmlformats.org/presentationml/2006/main">
  <p:tag name="AS_UNIQUEID" val="2004"/>
</p:tagLst>
</file>

<file path=ppt/tags/tag213.xml><?xml version="1.0" encoding="utf-8"?>
<p:tagLst xmlns:p="http://schemas.openxmlformats.org/presentationml/2006/main">
  <p:tag name="AS_UNIQUEID" val="2005"/>
</p:tagLst>
</file>

<file path=ppt/tags/tag214.xml><?xml version="1.0" encoding="utf-8"?>
<p:tagLst xmlns:p="http://schemas.openxmlformats.org/presentationml/2006/main">
  <p:tag name="AS_UNIQUEID" val="2006"/>
</p:tagLst>
</file>

<file path=ppt/tags/tag215.xml><?xml version="1.0" encoding="utf-8"?>
<p:tagLst xmlns:p="http://schemas.openxmlformats.org/presentationml/2006/main">
  <p:tag name="AS_UNIQUEID" val="2007"/>
</p:tagLst>
</file>

<file path=ppt/tags/tag216.xml><?xml version="1.0" encoding="utf-8"?>
<p:tagLst xmlns:p="http://schemas.openxmlformats.org/presentationml/2006/main">
  <p:tag name="AS_UNIQUEID" val="2008"/>
</p:tagLst>
</file>

<file path=ppt/tags/tag217.xml><?xml version="1.0" encoding="utf-8"?>
<p:tagLst xmlns:p="http://schemas.openxmlformats.org/presentationml/2006/main">
  <p:tag name="AS_UNIQUEID" val="2009"/>
</p:tagLst>
</file>

<file path=ppt/tags/tag218.xml><?xml version="1.0" encoding="utf-8"?>
<p:tagLst xmlns:p="http://schemas.openxmlformats.org/presentationml/2006/main">
  <p:tag name="AS_UNIQUEID" val="2010"/>
</p:tagLst>
</file>

<file path=ppt/tags/tag219.xml><?xml version="1.0" encoding="utf-8"?>
<p:tagLst xmlns:p="http://schemas.openxmlformats.org/presentationml/2006/main">
  <p:tag name="AS_UNIQUEID" val="2011"/>
</p:tagLst>
</file>

<file path=ppt/tags/tag220.xml><?xml version="1.0" encoding="utf-8"?>
<p:tagLst xmlns:p="http://schemas.openxmlformats.org/presentationml/2006/main">
  <p:tag name="AS_UNIQUEID" val="2012"/>
</p:tagLst>
</file>

<file path=ppt/tags/tag221.xml><?xml version="1.0" encoding="utf-8"?>
<p:tagLst xmlns:p="http://schemas.openxmlformats.org/presentationml/2006/main">
  <p:tag name="AS_UNIQUEID" val="2013"/>
</p:tagLst>
</file>

<file path=ppt/tags/tag222.xml><?xml version="1.0" encoding="utf-8"?>
<p:tagLst xmlns:p="http://schemas.openxmlformats.org/presentationml/2006/main">
  <p:tag name="AS_UNIQUEID" val="2014"/>
</p:tagLst>
</file>

<file path=ppt/tags/tag223.xml><?xml version="1.0" encoding="utf-8"?>
<p:tagLst xmlns:p="http://schemas.openxmlformats.org/presentationml/2006/main">
  <p:tag name="AS_UNIQUEID" val="2015"/>
</p:tagLst>
</file>

<file path=ppt/tags/tag224.xml><?xml version="1.0" encoding="utf-8"?>
<p:tagLst xmlns:p="http://schemas.openxmlformats.org/presentationml/2006/main">
  <p:tag name="AS_UNIQUEID" val="2016"/>
</p:tagLst>
</file>

<file path=ppt/tags/tag225.xml><?xml version="1.0" encoding="utf-8"?>
<p:tagLst xmlns:p="http://schemas.openxmlformats.org/presentationml/2006/main">
  <p:tag name="AS_UNIQUEID" val="2017"/>
</p:tagLst>
</file>

<file path=ppt/tags/tag226.xml><?xml version="1.0" encoding="utf-8"?>
<p:tagLst xmlns:p="http://schemas.openxmlformats.org/presentationml/2006/main">
  <p:tag name="AS_UNIQUEID" val="2018"/>
</p:tagLst>
</file>

<file path=ppt/tags/tag227.xml><?xml version="1.0" encoding="utf-8"?>
<p:tagLst xmlns:p="http://schemas.openxmlformats.org/presentationml/2006/main">
  <p:tag name="AS_UNIQUEID" val="2019"/>
</p:tagLst>
</file>

<file path=ppt/tags/tag228.xml><?xml version="1.0" encoding="utf-8"?>
<p:tagLst xmlns:p="http://schemas.openxmlformats.org/presentationml/2006/main">
  <p:tag name="AS_UNIQUEID" val="2020"/>
</p:tagLst>
</file>

<file path=ppt/tags/tag229.xml><?xml version="1.0" encoding="utf-8"?>
<p:tagLst xmlns:p="http://schemas.openxmlformats.org/presentationml/2006/main">
  <p:tag name="AS_UNIQUEID" val="2021"/>
</p:tagLst>
</file>

<file path=ppt/tags/tag230.xml><?xml version="1.0" encoding="utf-8"?>
<p:tagLst xmlns:p="http://schemas.openxmlformats.org/presentationml/2006/main">
  <p:tag name="AS_UNIQUEID" val="2022"/>
</p:tagLst>
</file>

<file path=ppt/tags/tag231.xml><?xml version="1.0" encoding="utf-8"?>
<p:tagLst xmlns:p="http://schemas.openxmlformats.org/presentationml/2006/main">
  <p:tag name="AS_UNIQUEID" val="2023"/>
</p:tagLst>
</file>

<file path=ppt/tags/tag232.xml><?xml version="1.0" encoding="utf-8"?>
<p:tagLst xmlns:p="http://schemas.openxmlformats.org/presentationml/2006/main">
  <p:tag name="AS_UNIQUEID" val="2024"/>
</p:tagLst>
</file>

<file path=ppt/tags/tag233.xml><?xml version="1.0" encoding="utf-8"?>
<p:tagLst xmlns:p="http://schemas.openxmlformats.org/presentationml/2006/main">
  <p:tag name="AS_UNIQUEID" val="2025"/>
</p:tagLst>
</file>

<file path=ppt/tags/tag234.xml><?xml version="1.0" encoding="utf-8"?>
<p:tagLst xmlns:p="http://schemas.openxmlformats.org/presentationml/2006/main">
  <p:tag name="AS_UNIQUEID" val="2026"/>
</p:tagLst>
</file>

<file path=ppt/tags/tag235.xml><?xml version="1.0" encoding="utf-8"?>
<p:tagLst xmlns:p="http://schemas.openxmlformats.org/presentationml/2006/main">
  <p:tag name="AS_UNIQUEID" val="2027"/>
</p:tagLst>
</file>

<file path=ppt/tags/tag236.xml><?xml version="1.0" encoding="utf-8"?>
<p:tagLst xmlns:p="http://schemas.openxmlformats.org/presentationml/2006/main">
  <p:tag name="AS_UNIQUEID" val="2028"/>
</p:tagLst>
</file>

<file path=ppt/tags/tag237.xml><?xml version="1.0" encoding="utf-8"?>
<p:tagLst xmlns:p="http://schemas.openxmlformats.org/presentationml/2006/main">
  <p:tag name="AS_UNIQUEID" val="2029"/>
</p:tagLst>
</file>

<file path=ppt/tags/tag238.xml><?xml version="1.0" encoding="utf-8"?>
<p:tagLst xmlns:p="http://schemas.openxmlformats.org/presentationml/2006/main">
  <p:tag name="AS_UNIQUEID" val="2030"/>
</p:tagLst>
</file>

<file path=ppt/tags/tag239.xml><?xml version="1.0" encoding="utf-8"?>
<p:tagLst xmlns:p="http://schemas.openxmlformats.org/presentationml/2006/main">
  <p:tag name="AS_UNIQUEID" val="2031"/>
</p:tagLst>
</file>

<file path=ppt/tags/tag240.xml><?xml version="1.0" encoding="utf-8"?>
<p:tagLst xmlns:p="http://schemas.openxmlformats.org/presentationml/2006/main">
  <p:tag name="AS_UNIQUEID" val="2032"/>
</p:tagLst>
</file>

<file path=ppt/tags/tag241.xml><?xml version="1.0" encoding="utf-8"?>
<p:tagLst xmlns:p="http://schemas.openxmlformats.org/presentationml/2006/main">
  <p:tag name="AS_UNIQUEID" val="2033"/>
</p:tagLst>
</file>

<file path=ppt/tags/tag242.xml><?xml version="1.0" encoding="utf-8"?>
<p:tagLst xmlns:p="http://schemas.openxmlformats.org/presentationml/2006/main">
  <p:tag name="AS_UNIQUEID" val="2034"/>
</p:tagLst>
</file>

<file path=ppt/tags/tag243.xml><?xml version="1.0" encoding="utf-8"?>
<p:tagLst xmlns:p="http://schemas.openxmlformats.org/presentationml/2006/main">
  <p:tag name="AS_UNIQUEID" val="2035"/>
</p:tagLst>
</file>

<file path=ppt/tags/tag244.xml><?xml version="1.0" encoding="utf-8"?>
<p:tagLst xmlns:p="http://schemas.openxmlformats.org/presentationml/2006/main">
  <p:tag name="AS_UNIQUEID" val="2036"/>
</p:tagLst>
</file>

<file path=ppt/tags/tag245.xml><?xml version="1.0" encoding="utf-8"?>
<p:tagLst xmlns:p="http://schemas.openxmlformats.org/presentationml/2006/main">
  <p:tag name="AS_UNIQUEID" val="2037"/>
</p:tagLst>
</file>

<file path=ppt/tags/tag246.xml><?xml version="1.0" encoding="utf-8"?>
<p:tagLst xmlns:p="http://schemas.openxmlformats.org/presentationml/2006/main">
  <p:tag name="AS_UNIQUEID" val="2038"/>
</p:tagLst>
</file>

<file path=ppt/tags/tag247.xml><?xml version="1.0" encoding="utf-8"?>
<p:tagLst xmlns:p="http://schemas.openxmlformats.org/presentationml/2006/main">
  <p:tag name="AS_UNIQUEID" val="2039"/>
</p:tagLst>
</file>

<file path=ppt/tags/tag248.xml><?xml version="1.0" encoding="utf-8"?>
<p:tagLst xmlns:p="http://schemas.openxmlformats.org/presentationml/2006/main">
  <p:tag name="AS_UNIQUEID" val="2040"/>
</p:tagLst>
</file>

<file path=ppt/tags/tag249.xml><?xml version="1.0" encoding="utf-8"?>
<p:tagLst xmlns:p="http://schemas.openxmlformats.org/presentationml/2006/main">
  <p:tag name="AS_UNIQUEID" val="2041"/>
</p:tagLst>
</file>

<file path=ppt/tags/tag250.xml><?xml version="1.0" encoding="utf-8"?>
<p:tagLst xmlns:p="http://schemas.openxmlformats.org/presentationml/2006/main">
  <p:tag name="AS_UNIQUEID" val="2042"/>
</p:tagLst>
</file>

<file path=ppt/tags/tag251.xml><?xml version="1.0" encoding="utf-8"?>
<p:tagLst xmlns:p="http://schemas.openxmlformats.org/presentationml/2006/main">
  <p:tag name="AS_UNIQUEID" val="2043"/>
</p:tagLst>
</file>

<file path=ppt/tags/tag252.xml><?xml version="1.0" encoding="utf-8"?>
<p:tagLst xmlns:p="http://schemas.openxmlformats.org/presentationml/2006/main">
  <p:tag name="AS_UNIQUEID" val="2044"/>
</p:tagLst>
</file>

<file path=ppt/tags/tag253.xml><?xml version="1.0" encoding="utf-8"?>
<p:tagLst xmlns:p="http://schemas.openxmlformats.org/presentationml/2006/main">
  <p:tag name="AS_UNIQUEID" val="2045"/>
</p:tagLst>
</file>

<file path=ppt/tags/tag254.xml><?xml version="1.0" encoding="utf-8"?>
<p:tagLst xmlns:p="http://schemas.openxmlformats.org/presentationml/2006/main">
  <p:tag name="AS_UNIQUEID" val="2046"/>
</p:tagLst>
</file>

<file path=ppt/tags/tag255.xml><?xml version="1.0" encoding="utf-8"?>
<p:tagLst xmlns:p="http://schemas.openxmlformats.org/presentationml/2006/main">
  <p:tag name="AS_UNIQUEID" val="2047"/>
</p:tagLst>
</file>

<file path=ppt/tags/tag256.xml><?xml version="1.0" encoding="utf-8"?>
<p:tagLst xmlns:p="http://schemas.openxmlformats.org/presentationml/2006/main">
  <p:tag name="AS_UNIQUEID" val="2048"/>
</p:tagLst>
</file>

<file path=ppt/tags/tag257.xml><?xml version="1.0" encoding="utf-8"?>
<p:tagLst xmlns:p="http://schemas.openxmlformats.org/presentationml/2006/main">
  <p:tag name="AS_UNIQUEID" val="2049"/>
</p:tagLst>
</file>

<file path=ppt/tags/tag258.xml><?xml version="1.0" encoding="utf-8"?>
<p:tagLst xmlns:p="http://schemas.openxmlformats.org/presentationml/2006/main">
  <p:tag name="AS_UNIQUEID" val="2050"/>
</p:tagLst>
</file>

<file path=ppt/tags/tag259.xml><?xml version="1.0" encoding="utf-8"?>
<p:tagLst xmlns:p="http://schemas.openxmlformats.org/presentationml/2006/main">
  <p:tag name="AS_UNIQUEID" val="2051"/>
</p:tagLst>
</file>

<file path=ppt/tags/tag260.xml><?xml version="1.0" encoding="utf-8"?>
<p:tagLst xmlns:p="http://schemas.openxmlformats.org/presentationml/2006/main">
  <p:tag name="AS_UNIQUEID" val="2052"/>
</p:tagLst>
</file>

<file path=ppt/tags/tag261.xml><?xml version="1.0" encoding="utf-8"?>
<p:tagLst xmlns:p="http://schemas.openxmlformats.org/presentationml/2006/main">
  <p:tag name="AS_UNIQUEID" val="2053"/>
</p:tagLst>
</file>

<file path=ppt/tags/tag262.xml><?xml version="1.0" encoding="utf-8"?>
<p:tagLst xmlns:p="http://schemas.openxmlformats.org/presentationml/2006/main">
  <p:tag name="AS_UNIQUEID" val="2054"/>
</p:tagLst>
</file>

<file path=ppt/tags/tag263.xml><?xml version="1.0" encoding="utf-8"?>
<p:tagLst xmlns:p="http://schemas.openxmlformats.org/presentationml/2006/main">
  <p:tag name="AS_UNIQUEID" val="2055"/>
</p:tagLst>
</file>

<file path=ppt/tags/tag264.xml><?xml version="1.0" encoding="utf-8"?>
<p:tagLst xmlns:p="http://schemas.openxmlformats.org/presentationml/2006/main">
  <p:tag name="AS_UNIQUEID" val="2056"/>
</p:tagLst>
</file>

<file path=ppt/tags/tag265.xml><?xml version="1.0" encoding="utf-8"?>
<p:tagLst xmlns:p="http://schemas.openxmlformats.org/presentationml/2006/main">
  <p:tag name="AS_UNIQUEID" val="2057"/>
</p:tagLst>
</file>

<file path=ppt/tags/tag266.xml><?xml version="1.0" encoding="utf-8"?>
<p:tagLst xmlns:p="http://schemas.openxmlformats.org/presentationml/2006/main">
  <p:tag name="AS_UNIQUEID" val="2058"/>
</p:tagLst>
</file>

<file path=ppt/tags/tag267.xml><?xml version="1.0" encoding="utf-8"?>
<p:tagLst xmlns:p="http://schemas.openxmlformats.org/presentationml/2006/main">
  <p:tag name="AS_UNIQUEID" val="2059"/>
</p:tagLst>
</file>

<file path=ppt/tags/tag268.xml><?xml version="1.0" encoding="utf-8"?>
<p:tagLst xmlns:p="http://schemas.openxmlformats.org/presentationml/2006/main">
  <p:tag name="AS_UNIQUEID" val="2060"/>
</p:tagLst>
</file>

<file path=ppt/tags/tag269.xml><?xml version="1.0" encoding="utf-8"?>
<p:tagLst xmlns:p="http://schemas.openxmlformats.org/presentationml/2006/main">
  <p:tag name="AS_UNIQUEID" val="2061"/>
</p:tagLst>
</file>

<file path=ppt/tags/tag270.xml><?xml version="1.0" encoding="utf-8"?>
<p:tagLst xmlns:p="http://schemas.openxmlformats.org/presentationml/2006/main">
  <p:tag name="AS_UNIQUEID" val="2062"/>
</p:tagLst>
</file>

<file path=ppt/tags/tag271.xml><?xml version="1.0" encoding="utf-8"?>
<p:tagLst xmlns:p="http://schemas.openxmlformats.org/presentationml/2006/main">
  <p:tag name="AS_UNIQUEID" val="2063"/>
</p:tagLst>
</file>

<file path=ppt/tags/tag272.xml><?xml version="1.0" encoding="utf-8"?>
<p:tagLst xmlns:p="http://schemas.openxmlformats.org/presentationml/2006/main">
  <p:tag name="AS_UNIQUEID" val="2064"/>
</p:tagLst>
</file>

<file path=ppt/tags/tag273.xml><?xml version="1.0" encoding="utf-8"?>
<p:tagLst xmlns:p="http://schemas.openxmlformats.org/presentationml/2006/main">
  <p:tag name="AS_UNIQUEID" val="2065"/>
</p:tagLst>
</file>

<file path=ppt/tags/tag274.xml><?xml version="1.0" encoding="utf-8"?>
<p:tagLst xmlns:p="http://schemas.openxmlformats.org/presentationml/2006/main">
  <p:tag name="AS_UNIQUEID" val="2066"/>
</p:tagLst>
</file>

<file path=ppt/tags/tag275.xml><?xml version="1.0" encoding="utf-8"?>
<p:tagLst xmlns:p="http://schemas.openxmlformats.org/presentationml/2006/main">
  <p:tag name="AS_UNIQUEID" val="2067"/>
</p:tagLst>
</file>

<file path=ppt/tags/tag276.xml><?xml version="1.0" encoding="utf-8"?>
<p:tagLst xmlns:p="http://schemas.openxmlformats.org/presentationml/2006/main">
  <p:tag name="AS_UNIQUEID" val="2068"/>
</p:tagLst>
</file>

<file path=ppt/tags/tag277.xml><?xml version="1.0" encoding="utf-8"?>
<p:tagLst xmlns:p="http://schemas.openxmlformats.org/presentationml/2006/main">
  <p:tag name="AS_UNIQUEID" val="2069"/>
</p:tagLst>
</file>

<file path=ppt/tags/tag278.xml><?xml version="1.0" encoding="utf-8"?>
<p:tagLst xmlns:p="http://schemas.openxmlformats.org/presentationml/2006/main">
  <p:tag name="AS_UNIQUEID" val="2070"/>
</p:tagLst>
</file>

<file path=ppt/tags/tag279.xml><?xml version="1.0" encoding="utf-8"?>
<p:tagLst xmlns:p="http://schemas.openxmlformats.org/presentationml/2006/main">
  <p:tag name="AS_UNIQUEID" val="2071"/>
</p:tagLst>
</file>

<file path=ppt/tags/tag280.xml><?xml version="1.0" encoding="utf-8"?>
<p:tagLst xmlns:p="http://schemas.openxmlformats.org/presentationml/2006/main">
  <p:tag name="AS_UNIQUEID" val="2072"/>
</p:tagLst>
</file>

<file path=ppt/tags/tag281.xml><?xml version="1.0" encoding="utf-8"?>
<p:tagLst xmlns:p="http://schemas.openxmlformats.org/presentationml/2006/main">
  <p:tag name="AS_UNIQUEID" val="2073"/>
</p:tagLst>
</file>

<file path=ppt/tags/tag282.xml><?xml version="1.0" encoding="utf-8"?>
<p:tagLst xmlns:p="http://schemas.openxmlformats.org/presentationml/2006/main">
  <p:tag name="AS_UNIQUEID" val="2074"/>
</p:tagLst>
</file>

<file path=ppt/tags/tag283.xml><?xml version="1.0" encoding="utf-8"?>
<p:tagLst xmlns:p="http://schemas.openxmlformats.org/presentationml/2006/main">
  <p:tag name="AS_UNIQUEID" val="2075"/>
</p:tagLst>
</file>

<file path=ppt/tags/tag284.xml><?xml version="1.0" encoding="utf-8"?>
<p:tagLst xmlns:p="http://schemas.openxmlformats.org/presentationml/2006/main">
  <p:tag name="AS_UNIQUEID" val="2076"/>
</p:tagLst>
</file>

<file path=ppt/tags/tag285.xml><?xml version="1.0" encoding="utf-8"?>
<p:tagLst xmlns:p="http://schemas.openxmlformats.org/presentationml/2006/main">
  <p:tag name="AS_UNIQUEID" val="2077"/>
</p:tagLst>
</file>

<file path=ppt/tags/tag286.xml><?xml version="1.0" encoding="utf-8"?>
<p:tagLst xmlns:p="http://schemas.openxmlformats.org/presentationml/2006/main">
  <p:tag name="AS_UNIQUEID" val="2078"/>
</p:tagLst>
</file>

<file path=ppt/tags/tag287.xml><?xml version="1.0" encoding="utf-8"?>
<p:tagLst xmlns:p="http://schemas.openxmlformats.org/presentationml/2006/main">
  <p:tag name="AS_UNIQUEID" val="2079"/>
</p:tagLst>
</file>

<file path=ppt/tags/tag288.xml><?xml version="1.0" encoding="utf-8"?>
<p:tagLst xmlns:p="http://schemas.openxmlformats.org/presentationml/2006/main">
  <p:tag name="AS_UNIQUEID" val="2546"/>
</p:tagLst>
</file>

<file path=ppt/tags/tag289.xml><?xml version="1.0" encoding="utf-8"?>
<p:tagLst xmlns:p="http://schemas.openxmlformats.org/presentationml/2006/main">
  <p:tag name="AS_UNIQUEID" val="2081"/>
</p:tagLst>
</file>

<file path=ppt/tags/tag290.xml><?xml version="1.0" encoding="utf-8"?>
<p:tagLst xmlns:p="http://schemas.openxmlformats.org/presentationml/2006/main">
  <p:tag name="AS_UNIQUEID" val="2082"/>
</p:tagLst>
</file>

<file path=ppt/tags/tag291.xml><?xml version="1.0" encoding="utf-8"?>
<p:tagLst xmlns:p="http://schemas.openxmlformats.org/presentationml/2006/main">
  <p:tag name="AS_UNIQUEID" val="2083"/>
</p:tagLst>
</file>

<file path=ppt/tags/tag292.xml><?xml version="1.0" encoding="utf-8"?>
<p:tagLst xmlns:p="http://schemas.openxmlformats.org/presentationml/2006/main">
  <p:tag name="AS_UNIQUEID" val="2084"/>
</p:tagLst>
</file>

<file path=ppt/tags/tag293.xml><?xml version="1.0" encoding="utf-8"?>
<p:tagLst xmlns:p="http://schemas.openxmlformats.org/presentationml/2006/main">
  <p:tag name="AS_UNIQUEID" val="2085"/>
</p:tagLst>
</file>

<file path=ppt/tags/tag294.xml><?xml version="1.0" encoding="utf-8"?>
<p:tagLst xmlns:p="http://schemas.openxmlformats.org/presentationml/2006/main">
  <p:tag name="AS_UNIQUEID" val="2086"/>
</p:tagLst>
</file>

<file path=ppt/tags/tag295.xml><?xml version="1.0" encoding="utf-8"?>
<p:tagLst xmlns:p="http://schemas.openxmlformats.org/presentationml/2006/main">
  <p:tag name="AS_UNIQUEID" val="2087"/>
</p:tagLst>
</file>

<file path=ppt/tags/tag296.xml><?xml version="1.0" encoding="utf-8"?>
<p:tagLst xmlns:p="http://schemas.openxmlformats.org/presentationml/2006/main">
  <p:tag name="AS_UNIQUEID" val="2088"/>
</p:tagLst>
</file>

<file path=ppt/tags/tag297.xml><?xml version="1.0" encoding="utf-8"?>
<p:tagLst xmlns:p="http://schemas.openxmlformats.org/presentationml/2006/main">
  <p:tag name="AS_UNIQUEID" val="2089"/>
</p:tagLst>
</file>

<file path=ppt/tags/tag298.xml><?xml version="1.0" encoding="utf-8"?>
<p:tagLst xmlns:p="http://schemas.openxmlformats.org/presentationml/2006/main">
  <p:tag name="AS_UNIQUEID" val="2090"/>
</p:tagLst>
</file>

<file path=ppt/tags/tag299.xml><?xml version="1.0" encoding="utf-8"?>
<p:tagLst xmlns:p="http://schemas.openxmlformats.org/presentationml/2006/main">
  <p:tag name="AS_UNIQUEID" val="2091"/>
</p:tagLst>
</file>

<file path=ppt/tags/tag300.xml><?xml version="1.0" encoding="utf-8"?>
<p:tagLst xmlns:p="http://schemas.openxmlformats.org/presentationml/2006/main">
  <p:tag name="AS_UNIQUEID" val="2092"/>
</p:tagLst>
</file>

<file path=ppt/tags/tag301.xml><?xml version="1.0" encoding="utf-8"?>
<p:tagLst xmlns:p="http://schemas.openxmlformats.org/presentationml/2006/main">
  <p:tag name="AS_UNIQUEID" val="2093"/>
</p:tagLst>
</file>

<file path=ppt/tags/tag302.xml><?xml version="1.0" encoding="utf-8"?>
<p:tagLst xmlns:p="http://schemas.openxmlformats.org/presentationml/2006/main">
  <p:tag name="AS_UNIQUEID" val="2094"/>
</p:tagLst>
</file>

<file path=ppt/tags/tag303.xml><?xml version="1.0" encoding="utf-8"?>
<p:tagLst xmlns:p="http://schemas.openxmlformats.org/presentationml/2006/main">
  <p:tag name="AS_UNIQUEID" val="2095"/>
</p:tagLst>
</file>

<file path=ppt/tags/tag304.xml><?xml version="1.0" encoding="utf-8"?>
<p:tagLst xmlns:p="http://schemas.openxmlformats.org/presentationml/2006/main">
  <p:tag name="AS_UNIQUEID" val="2096"/>
</p:tagLst>
</file>

<file path=ppt/tags/tag305.xml><?xml version="1.0" encoding="utf-8"?>
<p:tagLst xmlns:p="http://schemas.openxmlformats.org/presentationml/2006/main">
  <p:tag name="AS_UNIQUEID" val="2097"/>
</p:tagLst>
</file>

<file path=ppt/tags/tag306.xml><?xml version="1.0" encoding="utf-8"?>
<p:tagLst xmlns:p="http://schemas.openxmlformats.org/presentationml/2006/main">
  <p:tag name="AS_UNIQUEID" val="2098"/>
</p:tagLst>
</file>

<file path=ppt/tags/tag307.xml><?xml version="1.0" encoding="utf-8"?>
<p:tagLst xmlns:p="http://schemas.openxmlformats.org/presentationml/2006/main">
  <p:tag name="AS_UNIQUEID" val="2099"/>
</p:tagLst>
</file>

<file path=ppt/tags/tag308.xml><?xml version="1.0" encoding="utf-8"?>
<p:tagLst xmlns:p="http://schemas.openxmlformats.org/presentationml/2006/main">
  <p:tag name="AS_UNIQUEID" val="2100"/>
</p:tagLst>
</file>

<file path=ppt/tags/tag309.xml><?xml version="1.0" encoding="utf-8"?>
<p:tagLst xmlns:p="http://schemas.openxmlformats.org/presentationml/2006/main">
  <p:tag name="AS_UNIQUEID" val="2101"/>
</p:tagLst>
</file>

<file path=ppt/tags/tag310.xml><?xml version="1.0" encoding="utf-8"?>
<p:tagLst xmlns:p="http://schemas.openxmlformats.org/presentationml/2006/main">
  <p:tag name="AS_UNIQUEID" val="2102"/>
</p:tagLst>
</file>

<file path=ppt/tags/tag311.xml><?xml version="1.0" encoding="utf-8"?>
<p:tagLst xmlns:p="http://schemas.openxmlformats.org/presentationml/2006/main">
  <p:tag name="AS_UNIQUEID" val="2103"/>
</p:tagLst>
</file>

<file path=ppt/tags/tag312.xml><?xml version="1.0" encoding="utf-8"?>
<p:tagLst xmlns:p="http://schemas.openxmlformats.org/presentationml/2006/main">
  <p:tag name="AS_UNIQUEID" val="2104"/>
</p:tagLst>
</file>

<file path=ppt/tags/tag313.xml><?xml version="1.0" encoding="utf-8"?>
<p:tagLst xmlns:p="http://schemas.openxmlformats.org/presentationml/2006/main">
  <p:tag name="AS_UNIQUEID" val="2105"/>
</p:tagLst>
</file>

<file path=ppt/tags/tag314.xml><?xml version="1.0" encoding="utf-8"?>
<p:tagLst xmlns:p="http://schemas.openxmlformats.org/presentationml/2006/main">
  <p:tag name="AS_UNIQUEID" val="2106"/>
</p:tagLst>
</file>

<file path=ppt/tags/tag315.xml><?xml version="1.0" encoding="utf-8"?>
<p:tagLst xmlns:p="http://schemas.openxmlformats.org/presentationml/2006/main">
  <p:tag name="AS_UNIQUEID" val="2107"/>
</p:tagLst>
</file>

<file path=ppt/tags/tag316.xml><?xml version="1.0" encoding="utf-8"?>
<p:tagLst xmlns:p="http://schemas.openxmlformats.org/presentationml/2006/main">
  <p:tag name="AS_UNIQUEID" val="2108"/>
</p:tagLst>
</file>

<file path=ppt/tags/tag317.xml><?xml version="1.0" encoding="utf-8"?>
<p:tagLst xmlns:p="http://schemas.openxmlformats.org/presentationml/2006/main">
  <p:tag name="AS_UNIQUEID" val="2109"/>
</p:tagLst>
</file>

<file path=ppt/tags/tag318.xml><?xml version="1.0" encoding="utf-8"?>
<p:tagLst xmlns:p="http://schemas.openxmlformats.org/presentationml/2006/main">
  <p:tag name="AS_UNIQUEID" val="2110"/>
</p:tagLst>
</file>

<file path=ppt/tags/tag319.xml><?xml version="1.0" encoding="utf-8"?>
<p:tagLst xmlns:p="http://schemas.openxmlformats.org/presentationml/2006/main">
  <p:tag name="AS_UNIQUEID" val="2111"/>
</p:tagLst>
</file>

<file path=ppt/tags/tag320.xml><?xml version="1.0" encoding="utf-8"?>
<p:tagLst xmlns:p="http://schemas.openxmlformats.org/presentationml/2006/main">
  <p:tag name="AS_UNIQUEID" val="2112"/>
</p:tagLst>
</file>

<file path=ppt/tags/tag321.xml><?xml version="1.0" encoding="utf-8"?>
<p:tagLst xmlns:p="http://schemas.openxmlformats.org/presentationml/2006/main">
  <p:tag name="AS_UNIQUEID" val="2113"/>
</p:tagLst>
</file>

<file path=ppt/tags/tag322.xml><?xml version="1.0" encoding="utf-8"?>
<p:tagLst xmlns:p="http://schemas.openxmlformats.org/presentationml/2006/main">
  <p:tag name="AS_UNIQUEID" val="2114"/>
</p:tagLst>
</file>

<file path=ppt/tags/tag323.xml><?xml version="1.0" encoding="utf-8"?>
<p:tagLst xmlns:p="http://schemas.openxmlformats.org/presentationml/2006/main">
  <p:tag name="AS_UNIQUEID" val="2115"/>
</p:tagLst>
</file>

<file path=ppt/tags/tag324.xml><?xml version="1.0" encoding="utf-8"?>
<p:tagLst xmlns:p="http://schemas.openxmlformats.org/presentationml/2006/main">
  <p:tag name="AS_UNIQUEID" val="2116"/>
</p:tagLst>
</file>

<file path=ppt/tags/tag325.xml><?xml version="1.0" encoding="utf-8"?>
<p:tagLst xmlns:p="http://schemas.openxmlformats.org/presentationml/2006/main">
  <p:tag name="AS_UNIQUEID" val="2117"/>
</p:tagLst>
</file>

<file path=ppt/tags/tag326.xml><?xml version="1.0" encoding="utf-8"?>
<p:tagLst xmlns:p="http://schemas.openxmlformats.org/presentationml/2006/main">
  <p:tag name="AS_UNIQUEID" val="2118"/>
</p:tagLst>
</file>

<file path=ppt/tags/tag327.xml><?xml version="1.0" encoding="utf-8"?>
<p:tagLst xmlns:p="http://schemas.openxmlformats.org/presentationml/2006/main">
  <p:tag name="AS_UNIQUEID" val="2119"/>
</p:tagLst>
</file>

<file path=ppt/tags/tag328.xml><?xml version="1.0" encoding="utf-8"?>
<p:tagLst xmlns:p="http://schemas.openxmlformats.org/presentationml/2006/main">
  <p:tag name="AS_UNIQUEID" val="2120"/>
</p:tagLst>
</file>

<file path=ppt/tags/tag329.xml><?xml version="1.0" encoding="utf-8"?>
<p:tagLst xmlns:p="http://schemas.openxmlformats.org/presentationml/2006/main">
  <p:tag name="AS_UNIQUEID" val="2121"/>
</p:tagLst>
</file>

<file path=ppt/tags/tag330.xml><?xml version="1.0" encoding="utf-8"?>
<p:tagLst xmlns:p="http://schemas.openxmlformats.org/presentationml/2006/main">
  <p:tag name="AS_UNIQUEID" val="2122"/>
</p:tagLst>
</file>

<file path=ppt/tags/tag331.xml><?xml version="1.0" encoding="utf-8"?>
<p:tagLst xmlns:p="http://schemas.openxmlformats.org/presentationml/2006/main">
  <p:tag name="AS_UNIQUEID" val="2123"/>
</p:tagLst>
</file>

<file path=ppt/tags/tag332.xml><?xml version="1.0" encoding="utf-8"?>
<p:tagLst xmlns:p="http://schemas.openxmlformats.org/presentationml/2006/main">
  <p:tag name="AS_UNIQUEID" val="2124"/>
</p:tagLst>
</file>

<file path=ppt/tags/tag333.xml><?xml version="1.0" encoding="utf-8"?>
<p:tagLst xmlns:p="http://schemas.openxmlformats.org/presentationml/2006/main">
  <p:tag name="AS_UNIQUEID" val="2125"/>
</p:tagLst>
</file>

<file path=ppt/tags/tag334.xml><?xml version="1.0" encoding="utf-8"?>
<p:tagLst xmlns:p="http://schemas.openxmlformats.org/presentationml/2006/main">
  <p:tag name="AS_UNIQUEID" val="2126"/>
</p:tagLst>
</file>

<file path=ppt/tags/tag335.xml><?xml version="1.0" encoding="utf-8"?>
<p:tagLst xmlns:p="http://schemas.openxmlformats.org/presentationml/2006/main">
  <p:tag name="AS_UNIQUEID" val="2127"/>
</p:tagLst>
</file>

<file path=ppt/tags/tag336.xml><?xml version="1.0" encoding="utf-8"?>
<p:tagLst xmlns:p="http://schemas.openxmlformats.org/presentationml/2006/main">
  <p:tag name="AS_UNIQUEID" val="2128"/>
</p:tagLst>
</file>

<file path=ppt/tags/tag337.xml><?xml version="1.0" encoding="utf-8"?>
<p:tagLst xmlns:p="http://schemas.openxmlformats.org/presentationml/2006/main">
  <p:tag name="AS_UNIQUEID" val="2129"/>
</p:tagLst>
</file>

<file path=ppt/tags/tag338.xml><?xml version="1.0" encoding="utf-8"?>
<p:tagLst xmlns:p="http://schemas.openxmlformats.org/presentationml/2006/main">
  <p:tag name="AS_UNIQUEID" val="2130"/>
</p:tagLst>
</file>

<file path=ppt/tags/tag339.xml><?xml version="1.0" encoding="utf-8"?>
<p:tagLst xmlns:p="http://schemas.openxmlformats.org/presentationml/2006/main">
  <p:tag name="AS_UNIQUEID" val="2131"/>
</p:tagLst>
</file>

<file path=ppt/tags/tag340.xml><?xml version="1.0" encoding="utf-8"?>
<p:tagLst xmlns:p="http://schemas.openxmlformats.org/presentationml/2006/main">
  <p:tag name="AS_UNIQUEID" val="2132"/>
</p:tagLst>
</file>

<file path=ppt/tags/tag341.xml><?xml version="1.0" encoding="utf-8"?>
<p:tagLst xmlns:p="http://schemas.openxmlformats.org/presentationml/2006/main">
  <p:tag name="AS_UNIQUEID" val="2133"/>
</p:tagLst>
</file>

<file path=ppt/tags/tag342.xml><?xml version="1.0" encoding="utf-8"?>
<p:tagLst xmlns:p="http://schemas.openxmlformats.org/presentationml/2006/main">
  <p:tag name="AS_UNIQUEID" val="2134"/>
</p:tagLst>
</file>

<file path=ppt/tags/tag343.xml><?xml version="1.0" encoding="utf-8"?>
<p:tagLst xmlns:p="http://schemas.openxmlformats.org/presentationml/2006/main">
  <p:tag name="AS_UNIQUEID" val="2135"/>
</p:tagLst>
</file>

<file path=ppt/tags/tag344.xml><?xml version="1.0" encoding="utf-8"?>
<p:tagLst xmlns:p="http://schemas.openxmlformats.org/presentationml/2006/main">
  <p:tag name="AS_UNIQUEID" val="2136"/>
</p:tagLst>
</file>

<file path=ppt/tags/tag345.xml><?xml version="1.0" encoding="utf-8"?>
<p:tagLst xmlns:p="http://schemas.openxmlformats.org/presentationml/2006/main">
  <p:tag name="AS_UNIQUEID" val="2137"/>
</p:tagLst>
</file>

<file path=ppt/tags/tag346.xml><?xml version="1.0" encoding="utf-8"?>
<p:tagLst xmlns:p="http://schemas.openxmlformats.org/presentationml/2006/main">
  <p:tag name="AS_UNIQUEID" val="2138"/>
</p:tagLst>
</file>

<file path=ppt/tags/tag347.xml><?xml version="1.0" encoding="utf-8"?>
<p:tagLst xmlns:p="http://schemas.openxmlformats.org/presentationml/2006/main">
  <p:tag name="AS_UNIQUEID" val="2139"/>
</p:tagLst>
</file>

<file path=ppt/tags/tag348.xml><?xml version="1.0" encoding="utf-8"?>
<p:tagLst xmlns:p="http://schemas.openxmlformats.org/presentationml/2006/main">
  <p:tag name="AS_UNIQUEID" val="2140"/>
</p:tagLst>
</file>

<file path=ppt/tags/tag349.xml><?xml version="1.0" encoding="utf-8"?>
<p:tagLst xmlns:p="http://schemas.openxmlformats.org/presentationml/2006/main">
  <p:tag name="AS_UNIQUEID" val="2141"/>
</p:tagLst>
</file>

<file path=ppt/tags/tag350.xml><?xml version="1.0" encoding="utf-8"?>
<p:tagLst xmlns:p="http://schemas.openxmlformats.org/presentationml/2006/main">
  <p:tag name="AS_UNIQUEID" val="2142"/>
</p:tagLst>
</file>

<file path=ppt/tags/tag351.xml><?xml version="1.0" encoding="utf-8"?>
<p:tagLst xmlns:p="http://schemas.openxmlformats.org/presentationml/2006/main">
  <p:tag name="AS_UNIQUEID" val="2143"/>
</p:tagLst>
</file>

<file path=ppt/tags/tag352.xml><?xml version="1.0" encoding="utf-8"?>
<p:tagLst xmlns:p="http://schemas.openxmlformats.org/presentationml/2006/main">
  <p:tag name="AS_UNIQUEID" val="2144"/>
</p:tagLst>
</file>

<file path=ppt/tags/tag353.xml><?xml version="1.0" encoding="utf-8"?>
<p:tagLst xmlns:p="http://schemas.openxmlformats.org/presentationml/2006/main">
  <p:tag name="AS_UNIQUEID" val="2145"/>
</p:tagLst>
</file>

<file path=ppt/tags/tag354.xml><?xml version="1.0" encoding="utf-8"?>
<p:tagLst xmlns:p="http://schemas.openxmlformats.org/presentationml/2006/main">
  <p:tag name="AS_UNIQUEID" val="2146"/>
</p:tagLst>
</file>

<file path=ppt/tags/tag355.xml><?xml version="1.0" encoding="utf-8"?>
<p:tagLst xmlns:p="http://schemas.openxmlformats.org/presentationml/2006/main">
  <p:tag name="AS_UNIQUEID" val="2147"/>
</p:tagLst>
</file>

<file path=ppt/tags/tag356.xml><?xml version="1.0" encoding="utf-8"?>
<p:tagLst xmlns:p="http://schemas.openxmlformats.org/presentationml/2006/main">
  <p:tag name="AS_UNIQUEID" val="2148"/>
</p:tagLst>
</file>

<file path=ppt/tags/tag357.xml><?xml version="1.0" encoding="utf-8"?>
<p:tagLst xmlns:p="http://schemas.openxmlformats.org/presentationml/2006/main">
  <p:tag name="AS_UNIQUEID" val="2149"/>
</p:tagLst>
</file>

<file path=ppt/tags/tag358.xml><?xml version="1.0" encoding="utf-8"?>
<p:tagLst xmlns:p="http://schemas.openxmlformats.org/presentationml/2006/main">
  <p:tag name="AS_UNIQUEID" val="2150"/>
</p:tagLst>
</file>

<file path=ppt/tags/tag359.xml><?xml version="1.0" encoding="utf-8"?>
<p:tagLst xmlns:p="http://schemas.openxmlformats.org/presentationml/2006/main">
  <p:tag name="AS_UNIQUEID" val="2151"/>
</p:tagLst>
</file>

<file path=ppt/tags/tag360.xml><?xml version="1.0" encoding="utf-8"?>
<p:tagLst xmlns:p="http://schemas.openxmlformats.org/presentationml/2006/main">
  <p:tag name="AS_UNIQUEID" val="2152"/>
</p:tagLst>
</file>

<file path=ppt/tags/tag361.xml><?xml version="1.0" encoding="utf-8"?>
<p:tagLst xmlns:p="http://schemas.openxmlformats.org/presentationml/2006/main">
  <p:tag name="AS_UNIQUEID" val="2153"/>
</p:tagLst>
</file>

<file path=ppt/tags/tag362.xml><?xml version="1.0" encoding="utf-8"?>
<p:tagLst xmlns:p="http://schemas.openxmlformats.org/presentationml/2006/main">
  <p:tag name="AS_UNIQUEID" val="2154"/>
</p:tagLst>
</file>

<file path=ppt/tags/tag363.xml><?xml version="1.0" encoding="utf-8"?>
<p:tagLst xmlns:p="http://schemas.openxmlformats.org/presentationml/2006/main">
  <p:tag name="AS_UNIQUEID" val="2155"/>
</p:tagLst>
</file>

<file path=ppt/tags/tag364.xml><?xml version="1.0" encoding="utf-8"?>
<p:tagLst xmlns:p="http://schemas.openxmlformats.org/presentationml/2006/main">
  <p:tag name="AS_UNIQUEID" val="2156"/>
</p:tagLst>
</file>

<file path=ppt/tags/tag365.xml><?xml version="1.0" encoding="utf-8"?>
<p:tagLst xmlns:p="http://schemas.openxmlformats.org/presentationml/2006/main">
  <p:tag name="AS_UNIQUEID" val="2157"/>
</p:tagLst>
</file>

<file path=ppt/tags/tag366.xml><?xml version="1.0" encoding="utf-8"?>
<p:tagLst xmlns:p="http://schemas.openxmlformats.org/presentationml/2006/main">
  <p:tag name="AS_UNIQUEID" val="2158"/>
</p:tagLst>
</file>

<file path=ppt/tags/tag367.xml><?xml version="1.0" encoding="utf-8"?>
<p:tagLst xmlns:p="http://schemas.openxmlformats.org/presentationml/2006/main">
  <p:tag name="AS_UNIQUEID" val="2159"/>
</p:tagLst>
</file>

<file path=ppt/tags/tag368.xml><?xml version="1.0" encoding="utf-8"?>
<p:tagLst xmlns:p="http://schemas.openxmlformats.org/presentationml/2006/main">
  <p:tag name="AS_UNIQUEID" val="2160"/>
</p:tagLst>
</file>

<file path=ppt/tags/tag369.xml><?xml version="1.0" encoding="utf-8"?>
<p:tagLst xmlns:p="http://schemas.openxmlformats.org/presentationml/2006/main">
  <p:tag name="AS_UNIQUEID" val="2161"/>
</p:tagLst>
</file>

<file path=ppt/tags/tag370.xml><?xml version="1.0" encoding="utf-8"?>
<p:tagLst xmlns:p="http://schemas.openxmlformats.org/presentationml/2006/main">
  <p:tag name="AS_UNIQUEID" val="2162"/>
</p:tagLst>
</file>

<file path=ppt/tags/tag371.xml><?xml version="1.0" encoding="utf-8"?>
<p:tagLst xmlns:p="http://schemas.openxmlformats.org/presentationml/2006/main">
  <p:tag name="AS_UNIQUEID" val="2163"/>
</p:tagLst>
</file>

<file path=ppt/tags/tag372.xml><?xml version="1.0" encoding="utf-8"?>
<p:tagLst xmlns:p="http://schemas.openxmlformats.org/presentationml/2006/main">
  <p:tag name="AS_UNIQUEID" val="2164"/>
</p:tagLst>
</file>

<file path=ppt/tags/tag373.xml><?xml version="1.0" encoding="utf-8"?>
<p:tagLst xmlns:p="http://schemas.openxmlformats.org/presentationml/2006/main">
  <p:tag name="AS_UNIQUEID" val="2165"/>
</p:tagLst>
</file>

<file path=ppt/tags/tag374.xml><?xml version="1.0" encoding="utf-8"?>
<p:tagLst xmlns:p="http://schemas.openxmlformats.org/presentationml/2006/main">
  <p:tag name="AS_UNIQUEID" val="2166"/>
</p:tagLst>
</file>

<file path=ppt/tags/tag375.xml><?xml version="1.0" encoding="utf-8"?>
<p:tagLst xmlns:p="http://schemas.openxmlformats.org/presentationml/2006/main">
  <p:tag name="AS_UNIQUEID" val="2167"/>
</p:tagLst>
</file>

<file path=ppt/tags/tag376.xml><?xml version="1.0" encoding="utf-8"?>
<p:tagLst xmlns:p="http://schemas.openxmlformats.org/presentationml/2006/main">
  <p:tag name="AS_UNIQUEID" val="2168"/>
</p:tagLst>
</file>

<file path=ppt/tags/tag377.xml><?xml version="1.0" encoding="utf-8"?>
<p:tagLst xmlns:p="http://schemas.openxmlformats.org/presentationml/2006/main">
  <p:tag name="AS_UNIQUEID" val="2169"/>
</p:tagLst>
</file>

<file path=ppt/tags/tag378.xml><?xml version="1.0" encoding="utf-8"?>
<p:tagLst xmlns:p="http://schemas.openxmlformats.org/presentationml/2006/main">
  <p:tag name="AS_UNIQUEID" val="2170"/>
</p:tagLst>
</file>

<file path=ppt/tags/tag379.xml><?xml version="1.0" encoding="utf-8"?>
<p:tagLst xmlns:p="http://schemas.openxmlformats.org/presentationml/2006/main">
  <p:tag name="AS_UNIQUEID" val="2171"/>
</p:tagLst>
</file>

<file path=ppt/tags/tag380.xml><?xml version="1.0" encoding="utf-8"?>
<p:tagLst xmlns:p="http://schemas.openxmlformats.org/presentationml/2006/main">
  <p:tag name="AS_UNIQUEID" val="2172"/>
</p:tagLst>
</file>

<file path=ppt/tags/tag381.xml><?xml version="1.0" encoding="utf-8"?>
<p:tagLst xmlns:p="http://schemas.openxmlformats.org/presentationml/2006/main">
  <p:tag name="AS_UNIQUEID" val="2173"/>
</p:tagLst>
</file>

<file path=ppt/tags/tag382.xml><?xml version="1.0" encoding="utf-8"?>
<p:tagLst xmlns:p="http://schemas.openxmlformats.org/presentationml/2006/main">
  <p:tag name="AS_UNIQUEID" val="2174"/>
</p:tagLst>
</file>

<file path=ppt/tags/tag383.xml><?xml version="1.0" encoding="utf-8"?>
<p:tagLst xmlns:p="http://schemas.openxmlformats.org/presentationml/2006/main">
  <p:tag name="AS_UNIQUEID" val="2175"/>
</p:tagLst>
</file>

<file path=ppt/tags/tag384.xml><?xml version="1.0" encoding="utf-8"?>
<p:tagLst xmlns:p="http://schemas.openxmlformats.org/presentationml/2006/main">
  <p:tag name="AS_UNIQUEID" val="2176"/>
</p:tagLst>
</file>

<file path=ppt/tags/tag385.xml><?xml version="1.0" encoding="utf-8"?>
<p:tagLst xmlns:p="http://schemas.openxmlformats.org/presentationml/2006/main">
  <p:tag name="AS_UNIQUEID" val="2177"/>
</p:tagLst>
</file>

<file path=ppt/tags/tag386.xml><?xml version="1.0" encoding="utf-8"?>
<p:tagLst xmlns:p="http://schemas.openxmlformats.org/presentationml/2006/main">
  <p:tag name="AS_UNIQUEID" val="2178"/>
</p:tagLst>
</file>

<file path=ppt/tags/tag387.xml><?xml version="1.0" encoding="utf-8"?>
<p:tagLst xmlns:p="http://schemas.openxmlformats.org/presentationml/2006/main">
  <p:tag name="AS_UNIQUEID" val="2179"/>
</p:tagLst>
</file>

<file path=ppt/tags/tag388.xml><?xml version="1.0" encoding="utf-8"?>
<p:tagLst xmlns:p="http://schemas.openxmlformats.org/presentationml/2006/main">
  <p:tag name="AS_UNIQUEID" val="2180"/>
</p:tagLst>
</file>

<file path=ppt/tags/tag389.xml><?xml version="1.0" encoding="utf-8"?>
<p:tagLst xmlns:p="http://schemas.openxmlformats.org/presentationml/2006/main">
  <p:tag name="AS_UNIQUEID" val="2181"/>
</p:tagLst>
</file>

<file path=ppt/tags/tag390.xml><?xml version="1.0" encoding="utf-8"?>
<p:tagLst xmlns:p="http://schemas.openxmlformats.org/presentationml/2006/main">
  <p:tag name="AS_UNIQUEID" val="2182"/>
</p:tagLst>
</file>

<file path=ppt/tags/tag391.xml><?xml version="1.0" encoding="utf-8"?>
<p:tagLst xmlns:p="http://schemas.openxmlformats.org/presentationml/2006/main">
  <p:tag name="AS_UNIQUEID" val="2183"/>
</p:tagLst>
</file>

<file path=ppt/tags/tag392.xml><?xml version="1.0" encoding="utf-8"?>
<p:tagLst xmlns:p="http://schemas.openxmlformats.org/presentationml/2006/main">
  <p:tag name="AS_UNIQUEID" val="2184"/>
</p:tagLst>
</file>

<file path=ppt/tags/tag393.xml><?xml version="1.0" encoding="utf-8"?>
<p:tagLst xmlns:p="http://schemas.openxmlformats.org/presentationml/2006/main">
  <p:tag name="AS_UNIQUEID" val="2185"/>
</p:tagLst>
</file>

<file path=ppt/tags/tag394.xml><?xml version="1.0" encoding="utf-8"?>
<p:tagLst xmlns:p="http://schemas.openxmlformats.org/presentationml/2006/main">
  <p:tag name="AS_UNIQUEID" val="2186"/>
</p:tagLst>
</file>

<file path=ppt/tags/tag395.xml><?xml version="1.0" encoding="utf-8"?>
<p:tagLst xmlns:p="http://schemas.openxmlformats.org/presentationml/2006/main">
  <p:tag name="AS_UNIQUEID" val="2187"/>
</p:tagLst>
</file>

<file path=ppt/tags/tag396.xml><?xml version="1.0" encoding="utf-8"?>
<p:tagLst xmlns:p="http://schemas.openxmlformats.org/presentationml/2006/main">
  <p:tag name="AS_UNIQUEID" val="2188"/>
</p:tagLst>
</file>

<file path=ppt/tags/tag397.xml><?xml version="1.0" encoding="utf-8"?>
<p:tagLst xmlns:p="http://schemas.openxmlformats.org/presentationml/2006/main">
  <p:tag name="AS_UNIQUEID" val="2189"/>
</p:tagLst>
</file>

<file path=ppt/tags/tag398.xml><?xml version="1.0" encoding="utf-8"?>
<p:tagLst xmlns:p="http://schemas.openxmlformats.org/presentationml/2006/main">
  <p:tag name="AS_UNIQUEID" val="2190"/>
</p:tagLst>
</file>

<file path=ppt/tags/tag399.xml><?xml version="1.0" encoding="utf-8"?>
<p:tagLst xmlns:p="http://schemas.openxmlformats.org/presentationml/2006/main">
  <p:tag name="AS_UNIQUEID" val="2191"/>
</p:tagLst>
</file>

<file path=ppt/tags/tag400.xml><?xml version="1.0" encoding="utf-8"?>
<p:tagLst xmlns:p="http://schemas.openxmlformats.org/presentationml/2006/main">
  <p:tag name="AS_UNIQUEID" val="2192"/>
</p:tagLst>
</file>

<file path=ppt/tags/tag401.xml><?xml version="1.0" encoding="utf-8"?>
<p:tagLst xmlns:p="http://schemas.openxmlformats.org/presentationml/2006/main">
  <p:tag name="AS_UNIQUEID" val="2193"/>
</p:tagLst>
</file>

<file path=ppt/tags/tag402.xml><?xml version="1.0" encoding="utf-8"?>
<p:tagLst xmlns:p="http://schemas.openxmlformats.org/presentationml/2006/main">
  <p:tag name="AS_UNIQUEID" val="2194"/>
</p:tagLst>
</file>

<file path=ppt/tags/tag403.xml><?xml version="1.0" encoding="utf-8"?>
<p:tagLst xmlns:p="http://schemas.openxmlformats.org/presentationml/2006/main">
  <p:tag name="AS_UNIQUEID" val="2195"/>
</p:tagLst>
</file>

<file path=ppt/tags/tag404.xml><?xml version="1.0" encoding="utf-8"?>
<p:tagLst xmlns:p="http://schemas.openxmlformats.org/presentationml/2006/main">
  <p:tag name="AS_UNIQUEID" val="2196"/>
</p:tagLst>
</file>

<file path=ppt/tags/tag405.xml><?xml version="1.0" encoding="utf-8"?>
<p:tagLst xmlns:p="http://schemas.openxmlformats.org/presentationml/2006/main">
  <p:tag name="AS_UNIQUEID" val="2197"/>
</p:tagLst>
</file>

<file path=ppt/tags/tag406.xml><?xml version="1.0" encoding="utf-8"?>
<p:tagLst xmlns:p="http://schemas.openxmlformats.org/presentationml/2006/main">
  <p:tag name="AS_UNIQUEID" val="2198"/>
</p:tagLst>
</file>

<file path=ppt/tags/tag407.xml><?xml version="1.0" encoding="utf-8"?>
<p:tagLst xmlns:p="http://schemas.openxmlformats.org/presentationml/2006/main">
  <p:tag name="AS_UNIQUEID" val="2199"/>
</p:tagLst>
</file>

<file path=ppt/tags/tag408.xml><?xml version="1.0" encoding="utf-8"?>
<p:tagLst xmlns:p="http://schemas.openxmlformats.org/presentationml/2006/main">
  <p:tag name="AS_UNIQUEID" val="2200"/>
</p:tagLst>
</file>

<file path=ppt/tags/tag409.xml><?xml version="1.0" encoding="utf-8"?>
<p:tagLst xmlns:p="http://schemas.openxmlformats.org/presentationml/2006/main">
  <p:tag name="AS_UNIQUEID" val="2201"/>
</p:tagLst>
</file>

<file path=ppt/tags/tag410.xml><?xml version="1.0" encoding="utf-8"?>
<p:tagLst xmlns:p="http://schemas.openxmlformats.org/presentationml/2006/main">
  <p:tag name="AS_UNIQUEID" val="2202"/>
</p:tagLst>
</file>

<file path=ppt/tags/tag411.xml><?xml version="1.0" encoding="utf-8"?>
<p:tagLst xmlns:p="http://schemas.openxmlformats.org/presentationml/2006/main">
  <p:tag name="AS_UNIQUEID" val="2203"/>
</p:tagLst>
</file>

<file path=ppt/tags/tag412.xml><?xml version="1.0" encoding="utf-8"?>
<p:tagLst xmlns:p="http://schemas.openxmlformats.org/presentationml/2006/main">
  <p:tag name="AS_UNIQUEID" val="2204"/>
</p:tagLst>
</file>

<file path=ppt/tags/tag413.xml><?xml version="1.0" encoding="utf-8"?>
<p:tagLst xmlns:p="http://schemas.openxmlformats.org/presentationml/2006/main">
  <p:tag name="AS_UNIQUEID" val="2205"/>
</p:tagLst>
</file>

<file path=ppt/tags/tag414.xml><?xml version="1.0" encoding="utf-8"?>
<p:tagLst xmlns:p="http://schemas.openxmlformats.org/presentationml/2006/main">
  <p:tag name="AS_UNIQUEID" val="2206"/>
</p:tagLst>
</file>

<file path=ppt/tags/tag415.xml><?xml version="1.0" encoding="utf-8"?>
<p:tagLst xmlns:p="http://schemas.openxmlformats.org/presentationml/2006/main">
  <p:tag name="AS_UNIQUEID" val="2207"/>
</p:tagLst>
</file>

<file path=ppt/tags/tag416.xml><?xml version="1.0" encoding="utf-8"?>
<p:tagLst xmlns:p="http://schemas.openxmlformats.org/presentationml/2006/main">
  <p:tag name="AS_UNIQUEID" val="2208"/>
</p:tagLst>
</file>

<file path=ppt/tags/tag417.xml><?xml version="1.0" encoding="utf-8"?>
<p:tagLst xmlns:p="http://schemas.openxmlformats.org/presentationml/2006/main">
  <p:tag name="AS_UNIQUEID" val="2209"/>
</p:tagLst>
</file>

<file path=ppt/tags/tag418.xml><?xml version="1.0" encoding="utf-8"?>
<p:tagLst xmlns:p="http://schemas.openxmlformats.org/presentationml/2006/main">
  <p:tag name="AS_UNIQUEID" val="2210"/>
</p:tagLst>
</file>

<file path=ppt/tags/tag419.xml><?xml version="1.0" encoding="utf-8"?>
<p:tagLst xmlns:p="http://schemas.openxmlformats.org/presentationml/2006/main">
  <p:tag name="AS_UNIQUEID" val="2211"/>
</p:tagLst>
</file>

<file path=ppt/tags/tag420.xml><?xml version="1.0" encoding="utf-8"?>
<p:tagLst xmlns:p="http://schemas.openxmlformats.org/presentationml/2006/main">
  <p:tag name="AS_UNIQUEID" val="2547"/>
</p:tagLst>
</file>

<file path=ppt/tags/tag421.xml><?xml version="1.0" encoding="utf-8"?>
<p:tagLst xmlns:p="http://schemas.openxmlformats.org/presentationml/2006/main">
  <p:tag name="AS_UNIQUEID" val="2213"/>
</p:tagLst>
</file>

<file path=ppt/tags/tag422.xml><?xml version="1.0" encoding="utf-8"?>
<p:tagLst xmlns:p="http://schemas.openxmlformats.org/presentationml/2006/main">
  <p:tag name="AS_UNIQUEID" val="2214"/>
</p:tagLst>
</file>

<file path=ppt/tags/tag423.xml><?xml version="1.0" encoding="utf-8"?>
<p:tagLst xmlns:p="http://schemas.openxmlformats.org/presentationml/2006/main">
  <p:tag name="AS_UNIQUEID" val="2215"/>
</p:tagLst>
</file>

<file path=ppt/tags/tag424.xml><?xml version="1.0" encoding="utf-8"?>
<p:tagLst xmlns:p="http://schemas.openxmlformats.org/presentationml/2006/main">
  <p:tag name="AS_UNIQUEID" val="2216"/>
</p:tagLst>
</file>

<file path=ppt/tags/tag425.xml><?xml version="1.0" encoding="utf-8"?>
<p:tagLst xmlns:p="http://schemas.openxmlformats.org/presentationml/2006/main">
  <p:tag name="AS_UNIQUEID" val="2217"/>
</p:tagLst>
</file>

<file path=ppt/tags/tag426.xml><?xml version="1.0" encoding="utf-8"?>
<p:tagLst xmlns:p="http://schemas.openxmlformats.org/presentationml/2006/main">
  <p:tag name="AS_UNIQUEID" val="2218"/>
</p:tagLst>
</file>

<file path=ppt/tags/tag427.xml><?xml version="1.0" encoding="utf-8"?>
<p:tagLst xmlns:p="http://schemas.openxmlformats.org/presentationml/2006/main">
  <p:tag name="AS_UNIQUEID" val="2219"/>
</p:tagLst>
</file>

<file path=ppt/tags/tag428.xml><?xml version="1.0" encoding="utf-8"?>
<p:tagLst xmlns:p="http://schemas.openxmlformats.org/presentationml/2006/main">
  <p:tag name="AS_UNIQUEID" val="2220"/>
</p:tagLst>
</file>

<file path=ppt/tags/tag429.xml><?xml version="1.0" encoding="utf-8"?>
<p:tagLst xmlns:p="http://schemas.openxmlformats.org/presentationml/2006/main">
  <p:tag name="AS_UNIQUEID" val="2221"/>
</p:tagLst>
</file>

<file path=ppt/tags/tag430.xml><?xml version="1.0" encoding="utf-8"?>
<p:tagLst xmlns:p="http://schemas.openxmlformats.org/presentationml/2006/main">
  <p:tag name="AS_UNIQUEID" val="2222"/>
</p:tagLst>
</file>

<file path=ppt/tags/tag431.xml><?xml version="1.0" encoding="utf-8"?>
<p:tagLst xmlns:p="http://schemas.openxmlformats.org/presentationml/2006/main">
  <p:tag name="AS_UNIQUEID" val="2223"/>
</p:tagLst>
</file>

<file path=ppt/tags/tag432.xml><?xml version="1.0" encoding="utf-8"?>
<p:tagLst xmlns:p="http://schemas.openxmlformats.org/presentationml/2006/main">
  <p:tag name="AS_UNIQUEID" val="2224"/>
</p:tagLst>
</file>

<file path=ppt/tags/tag433.xml><?xml version="1.0" encoding="utf-8"?>
<p:tagLst xmlns:p="http://schemas.openxmlformats.org/presentationml/2006/main">
  <p:tag name="AS_UNIQUEID" val="2225"/>
</p:tagLst>
</file>

<file path=ppt/tags/tag434.xml><?xml version="1.0" encoding="utf-8"?>
<p:tagLst xmlns:p="http://schemas.openxmlformats.org/presentationml/2006/main">
  <p:tag name="AS_UNIQUEID" val="2226"/>
</p:tagLst>
</file>

<file path=ppt/tags/tag435.xml><?xml version="1.0" encoding="utf-8"?>
<p:tagLst xmlns:p="http://schemas.openxmlformats.org/presentationml/2006/main">
  <p:tag name="AS_UNIQUEID" val="2227"/>
</p:tagLst>
</file>

<file path=ppt/tags/tag436.xml><?xml version="1.0" encoding="utf-8"?>
<p:tagLst xmlns:p="http://schemas.openxmlformats.org/presentationml/2006/main">
  <p:tag name="AS_UNIQUEID" val="2228"/>
</p:tagLst>
</file>

<file path=ppt/tags/tag437.xml><?xml version="1.0" encoding="utf-8"?>
<p:tagLst xmlns:p="http://schemas.openxmlformats.org/presentationml/2006/main">
  <p:tag name="AS_UNIQUEID" val="2229"/>
</p:tagLst>
</file>

<file path=ppt/tags/tag438.xml><?xml version="1.0" encoding="utf-8"?>
<p:tagLst xmlns:p="http://schemas.openxmlformats.org/presentationml/2006/main">
  <p:tag name="AS_UNIQUEID" val="2230"/>
</p:tagLst>
</file>

<file path=ppt/tags/tag439.xml><?xml version="1.0" encoding="utf-8"?>
<p:tagLst xmlns:p="http://schemas.openxmlformats.org/presentationml/2006/main">
  <p:tag name="AS_UNIQUEID" val="2231"/>
</p:tagLst>
</file>

<file path=ppt/tags/tag440.xml><?xml version="1.0" encoding="utf-8"?>
<p:tagLst xmlns:p="http://schemas.openxmlformats.org/presentationml/2006/main">
  <p:tag name="AS_UNIQUEID" val="2232"/>
</p:tagLst>
</file>

<file path=ppt/tags/tag441.xml><?xml version="1.0" encoding="utf-8"?>
<p:tagLst xmlns:p="http://schemas.openxmlformats.org/presentationml/2006/main">
  <p:tag name="AS_UNIQUEID" val="2233"/>
</p:tagLst>
</file>

<file path=ppt/tags/tag442.xml><?xml version="1.0" encoding="utf-8"?>
<p:tagLst xmlns:p="http://schemas.openxmlformats.org/presentationml/2006/main">
  <p:tag name="AS_UNIQUEID" val="2548"/>
</p:tagLst>
</file>

<file path=ppt/tags/tag443.xml><?xml version="1.0" encoding="utf-8"?>
<p:tagLst xmlns:p="http://schemas.openxmlformats.org/presentationml/2006/main">
  <p:tag name="AS_UNIQUEID" val="2235"/>
</p:tagLst>
</file>

<file path=ppt/tags/tag444.xml><?xml version="1.0" encoding="utf-8"?>
<p:tagLst xmlns:p="http://schemas.openxmlformats.org/presentationml/2006/main">
  <p:tag name="AS_UNIQUEID" val="2236"/>
</p:tagLst>
</file>

<file path=ppt/tags/tag445.xml><?xml version="1.0" encoding="utf-8"?>
<p:tagLst xmlns:p="http://schemas.openxmlformats.org/presentationml/2006/main">
  <p:tag name="AS_UNIQUEID" val="2237"/>
</p:tagLst>
</file>

<file path=ppt/tags/tag446.xml><?xml version="1.0" encoding="utf-8"?>
<p:tagLst xmlns:p="http://schemas.openxmlformats.org/presentationml/2006/main">
  <p:tag name="AS_UNIQUEID" val="2238"/>
</p:tagLst>
</file>

<file path=ppt/tags/tag447.xml><?xml version="1.0" encoding="utf-8"?>
<p:tagLst xmlns:p="http://schemas.openxmlformats.org/presentationml/2006/main">
  <p:tag name="AS_UNIQUEID" val="2239"/>
</p:tagLst>
</file>

<file path=ppt/tags/tag448.xml><?xml version="1.0" encoding="utf-8"?>
<p:tagLst xmlns:p="http://schemas.openxmlformats.org/presentationml/2006/main">
  <p:tag name="AS_UNIQUEID" val="2240"/>
</p:tagLst>
</file>

<file path=ppt/tags/tag449.xml><?xml version="1.0" encoding="utf-8"?>
<p:tagLst xmlns:p="http://schemas.openxmlformats.org/presentationml/2006/main">
  <p:tag name="AS_UNIQUEID" val="2549"/>
</p:tagLst>
</file>

<file path=ppt/tags/tag450.xml><?xml version="1.0" encoding="utf-8"?>
<p:tagLst xmlns:p="http://schemas.openxmlformats.org/presentationml/2006/main">
  <p:tag name="AS_UNIQUEID" val="2242"/>
</p:tagLst>
</file>

<file path=ppt/tags/tag451.xml><?xml version="1.0" encoding="utf-8"?>
<p:tagLst xmlns:p="http://schemas.openxmlformats.org/presentationml/2006/main">
  <p:tag name="AS_UNIQUEID" val="2243"/>
</p:tagLst>
</file>

<file path=ppt/tags/tag452.xml><?xml version="1.0" encoding="utf-8"?>
<p:tagLst xmlns:p="http://schemas.openxmlformats.org/presentationml/2006/main">
  <p:tag name="AS_UNIQUEID" val="2244"/>
</p:tagLst>
</file>

<file path=ppt/tags/tag453.xml><?xml version="1.0" encoding="utf-8"?>
<p:tagLst xmlns:p="http://schemas.openxmlformats.org/presentationml/2006/main">
  <p:tag name="AS_UNIQUEID" val="2550"/>
</p:tagLst>
</file>

<file path=ppt/tags/tag454.xml><?xml version="1.0" encoding="utf-8"?>
<p:tagLst xmlns:p="http://schemas.openxmlformats.org/presentationml/2006/main">
  <p:tag name="AS_UNIQUEID" val="2246"/>
</p:tagLst>
</file>

<file path=ppt/tags/tag455.xml><?xml version="1.0" encoding="utf-8"?>
<p:tagLst xmlns:p="http://schemas.openxmlformats.org/presentationml/2006/main">
  <p:tag name="AS_UNIQUEID" val="2247"/>
</p:tagLst>
</file>

<file path=ppt/tags/tag456.xml><?xml version="1.0" encoding="utf-8"?>
<p:tagLst xmlns:p="http://schemas.openxmlformats.org/presentationml/2006/main">
  <p:tag name="AS_UNIQUEID" val="2248"/>
</p:tagLst>
</file>

<file path=ppt/tags/tag457.xml><?xml version="1.0" encoding="utf-8"?>
<p:tagLst xmlns:p="http://schemas.openxmlformats.org/presentationml/2006/main">
  <p:tag name="AS_UNIQUEID" val="2249"/>
</p:tagLst>
</file>

<file path=ppt/tags/tag458.xml><?xml version="1.0" encoding="utf-8"?>
<p:tagLst xmlns:p="http://schemas.openxmlformats.org/presentationml/2006/main">
  <p:tag name="AS_UNIQUEID" val="2250"/>
</p:tagLst>
</file>

<file path=ppt/tags/tag459.xml><?xml version="1.0" encoding="utf-8"?>
<p:tagLst xmlns:p="http://schemas.openxmlformats.org/presentationml/2006/main">
  <p:tag name="AS_UNIQUEID" val="2551"/>
</p:tagLst>
</file>

<file path=ppt/tags/tag460.xml><?xml version="1.0" encoding="utf-8"?>
<p:tagLst xmlns:p="http://schemas.openxmlformats.org/presentationml/2006/main">
  <p:tag name="AS_UNIQUEID" val="2252"/>
</p:tagLst>
</file>

<file path=ppt/tags/tag461.xml><?xml version="1.0" encoding="utf-8"?>
<p:tagLst xmlns:p="http://schemas.openxmlformats.org/presentationml/2006/main">
  <p:tag name="AS_UNIQUEID" val="2253"/>
</p:tagLst>
</file>

<file path=ppt/tags/tag462.xml><?xml version="1.0" encoding="utf-8"?>
<p:tagLst xmlns:p="http://schemas.openxmlformats.org/presentationml/2006/main">
  <p:tag name="AS_UNIQUEID" val="2254"/>
</p:tagLst>
</file>

<file path=ppt/tags/tag463.xml><?xml version="1.0" encoding="utf-8"?>
<p:tagLst xmlns:p="http://schemas.openxmlformats.org/presentationml/2006/main">
  <p:tag name="AS_UNIQUEID" val="2255"/>
</p:tagLst>
</file>

<file path=ppt/tags/tag464.xml><?xml version="1.0" encoding="utf-8"?>
<p:tagLst xmlns:p="http://schemas.openxmlformats.org/presentationml/2006/main">
  <p:tag name="AS_UNIQUEID" val="2256"/>
</p:tagLst>
</file>

<file path=ppt/tags/tag465.xml><?xml version="1.0" encoding="utf-8"?>
<p:tagLst xmlns:p="http://schemas.openxmlformats.org/presentationml/2006/main">
  <p:tag name="AS_UNIQUEID" val="2257"/>
</p:tagLst>
</file>

<file path=ppt/tags/tag466.xml><?xml version="1.0" encoding="utf-8"?>
<p:tagLst xmlns:p="http://schemas.openxmlformats.org/presentationml/2006/main">
  <p:tag name="AS_UNIQUEID" val="2552"/>
</p:tagLst>
</file>

<file path=ppt/tags/tag467.xml><?xml version="1.0" encoding="utf-8"?>
<p:tagLst xmlns:p="http://schemas.openxmlformats.org/presentationml/2006/main">
  <p:tag name="AS_UNIQUEID" val="2259"/>
</p:tagLst>
</file>

<file path=ppt/tags/tag468.xml><?xml version="1.0" encoding="utf-8"?>
<p:tagLst xmlns:p="http://schemas.openxmlformats.org/presentationml/2006/main">
  <p:tag name="AS_UNIQUEID" val="2260"/>
</p:tagLst>
</file>

<file path=ppt/tags/tag469.xml><?xml version="1.0" encoding="utf-8"?>
<p:tagLst xmlns:p="http://schemas.openxmlformats.org/presentationml/2006/main">
  <p:tag name="AS_UNIQUEID" val="2261"/>
</p:tagLst>
</file>

<file path=ppt/tags/tag470.xml><?xml version="1.0" encoding="utf-8"?>
<p:tagLst xmlns:p="http://schemas.openxmlformats.org/presentationml/2006/main">
  <p:tag name="AS_UNIQUEID" val="2262"/>
</p:tagLst>
</file>

<file path=ppt/tags/tag471.xml><?xml version="1.0" encoding="utf-8"?>
<p:tagLst xmlns:p="http://schemas.openxmlformats.org/presentationml/2006/main">
  <p:tag name="AS_UNIQUEID" val="2263"/>
</p:tagLst>
</file>

<file path=ppt/tags/tag472.xml><?xml version="1.0" encoding="utf-8"?>
<p:tagLst xmlns:p="http://schemas.openxmlformats.org/presentationml/2006/main">
  <p:tag name="AS_UNIQUEID" val="2264"/>
</p:tagLst>
</file>

<file path=ppt/tags/tag473.xml><?xml version="1.0" encoding="utf-8"?>
<p:tagLst xmlns:p="http://schemas.openxmlformats.org/presentationml/2006/main">
  <p:tag name="AS_UNIQUEID" val="2265"/>
</p:tagLst>
</file>

<file path=ppt/tags/tag474.xml><?xml version="1.0" encoding="utf-8"?>
<p:tagLst xmlns:p="http://schemas.openxmlformats.org/presentationml/2006/main">
  <p:tag name="AS_UNIQUEID" val="2266"/>
</p:tagLst>
</file>

<file path=ppt/tags/tag475.xml><?xml version="1.0" encoding="utf-8"?>
<p:tagLst xmlns:p="http://schemas.openxmlformats.org/presentationml/2006/main">
  <p:tag name="AS_UNIQUEID" val="2553"/>
</p:tagLst>
</file>

<file path=ppt/tags/tag476.xml><?xml version="1.0" encoding="utf-8"?>
<p:tagLst xmlns:p="http://schemas.openxmlformats.org/presentationml/2006/main">
  <p:tag name="AS_UNIQUEID" val="2268"/>
</p:tagLst>
</file>

<file path=ppt/tags/tag477.xml><?xml version="1.0" encoding="utf-8"?>
<p:tagLst xmlns:p="http://schemas.openxmlformats.org/presentationml/2006/main">
  <p:tag name="AS_UNIQUEID" val="2269"/>
</p:tagLst>
</file>

<file path=ppt/tags/tag478.xml><?xml version="1.0" encoding="utf-8"?>
<p:tagLst xmlns:p="http://schemas.openxmlformats.org/presentationml/2006/main">
  <p:tag name="AS_UNIQUEID" val="2270"/>
</p:tagLst>
</file>

<file path=ppt/tags/tag479.xml><?xml version="1.0" encoding="utf-8"?>
<p:tagLst xmlns:p="http://schemas.openxmlformats.org/presentationml/2006/main">
  <p:tag name="AS_UNIQUEID" val="2271"/>
</p:tagLst>
</file>

<file path=ppt/tags/tag480.xml><?xml version="1.0" encoding="utf-8"?>
<p:tagLst xmlns:p="http://schemas.openxmlformats.org/presentationml/2006/main">
  <p:tag name="AS_UNIQUEID" val="2272"/>
</p:tagLst>
</file>

<file path=ppt/tags/tag481.xml><?xml version="1.0" encoding="utf-8"?>
<p:tagLst xmlns:p="http://schemas.openxmlformats.org/presentationml/2006/main">
  <p:tag name="AS_UNIQUEID" val="2273"/>
</p:tagLst>
</file>

<file path=ppt/tags/tag482.xml><?xml version="1.0" encoding="utf-8"?>
<p:tagLst xmlns:p="http://schemas.openxmlformats.org/presentationml/2006/main">
  <p:tag name="AS_UNIQUEID" val="2274"/>
</p:tagLst>
</file>

<file path=ppt/tags/tag483.xml><?xml version="1.0" encoding="utf-8"?>
<p:tagLst xmlns:p="http://schemas.openxmlformats.org/presentationml/2006/main">
  <p:tag name="AS_UNIQUEID" val="2275"/>
</p:tagLst>
</file>

<file path=ppt/tags/tag484.xml><?xml version="1.0" encoding="utf-8"?>
<p:tagLst xmlns:p="http://schemas.openxmlformats.org/presentationml/2006/main">
  <p:tag name="AS_UNIQUEID" val="2276"/>
</p:tagLst>
</file>

<file path=ppt/tags/tag485.xml><?xml version="1.0" encoding="utf-8"?>
<p:tagLst xmlns:p="http://schemas.openxmlformats.org/presentationml/2006/main">
  <p:tag name="AS_UNIQUEID" val="2277"/>
</p:tagLst>
</file>

<file path=ppt/tags/tag486.xml><?xml version="1.0" encoding="utf-8"?>
<p:tagLst xmlns:p="http://schemas.openxmlformats.org/presentationml/2006/main">
  <p:tag name="AS_UNIQUEID" val="2554"/>
</p:tagLst>
</file>

<file path=ppt/tags/tag487.xml><?xml version="1.0" encoding="utf-8"?>
<p:tagLst xmlns:p="http://schemas.openxmlformats.org/presentationml/2006/main">
  <p:tag name="AS_UNIQUEID" val="2279"/>
</p:tagLst>
</file>

<file path=ppt/tags/tag488.xml><?xml version="1.0" encoding="utf-8"?>
<p:tagLst xmlns:p="http://schemas.openxmlformats.org/presentationml/2006/main">
  <p:tag name="AS_UNIQUEID" val="2280"/>
</p:tagLst>
</file>

<file path=ppt/tags/tag489.xml><?xml version="1.0" encoding="utf-8"?>
<p:tagLst xmlns:p="http://schemas.openxmlformats.org/presentationml/2006/main">
  <p:tag name="AS_UNIQUEID" val="2281"/>
</p:tagLst>
</file>

<file path=ppt/tags/tag490.xml><?xml version="1.0" encoding="utf-8"?>
<p:tagLst xmlns:p="http://schemas.openxmlformats.org/presentationml/2006/main">
  <p:tag name="AS_UNIQUEID" val="2282"/>
</p:tagLst>
</file>

<file path=ppt/tags/tag491.xml><?xml version="1.0" encoding="utf-8"?>
<p:tagLst xmlns:p="http://schemas.openxmlformats.org/presentationml/2006/main">
  <p:tag name="AS_UNIQUEID" val="2283"/>
</p:tagLst>
</file>

<file path=ppt/tags/tag492.xml><?xml version="1.0" encoding="utf-8"?>
<p:tagLst xmlns:p="http://schemas.openxmlformats.org/presentationml/2006/main">
  <p:tag name="AS_UNIQUEID" val="2284"/>
</p:tagLst>
</file>

<file path=ppt/tags/tag493.xml><?xml version="1.0" encoding="utf-8"?>
<p:tagLst xmlns:p="http://schemas.openxmlformats.org/presentationml/2006/main">
  <p:tag name="AS_UNIQUEID" val="2285"/>
</p:tagLst>
</file>

<file path=ppt/tags/tag494.xml><?xml version="1.0" encoding="utf-8"?>
<p:tagLst xmlns:p="http://schemas.openxmlformats.org/presentationml/2006/main">
  <p:tag name="AS_UNIQUEID" val="2286"/>
</p:tagLst>
</file>

<file path=ppt/tags/tag495.xml><?xml version="1.0" encoding="utf-8"?>
<p:tagLst xmlns:p="http://schemas.openxmlformats.org/presentationml/2006/main">
  <p:tag name="AS_UNIQUEID" val="2287"/>
</p:tagLst>
</file>

<file path=ppt/tags/tag496.xml><?xml version="1.0" encoding="utf-8"?>
<p:tagLst xmlns:p="http://schemas.openxmlformats.org/presentationml/2006/main">
  <p:tag name="AS_UNIQUEID" val="2555"/>
</p:tagLst>
</file>

<file path=ppt/tags/tag497.xml><?xml version="1.0" encoding="utf-8"?>
<p:tagLst xmlns:p="http://schemas.openxmlformats.org/presentationml/2006/main">
  <p:tag name="AS_UNIQUEID" val="2289"/>
</p:tagLst>
</file>

<file path=ppt/tags/tag498.xml><?xml version="1.0" encoding="utf-8"?>
<p:tagLst xmlns:p="http://schemas.openxmlformats.org/presentationml/2006/main">
  <p:tag name="AS_UNIQUEID" val="2290"/>
</p:tagLst>
</file>

<file path=ppt/tags/tag499.xml><?xml version="1.0" encoding="utf-8"?>
<p:tagLst xmlns:p="http://schemas.openxmlformats.org/presentationml/2006/main">
  <p:tag name="AS_UNIQUEID" val="2291"/>
</p:tagLst>
</file>

<file path=ppt/tags/tag500.xml><?xml version="1.0" encoding="utf-8"?>
<p:tagLst xmlns:p="http://schemas.openxmlformats.org/presentationml/2006/main">
  <p:tag name="AS_UNIQUEID" val="2292"/>
</p:tagLst>
</file>

<file path=ppt/tags/tag501.xml><?xml version="1.0" encoding="utf-8"?>
<p:tagLst xmlns:p="http://schemas.openxmlformats.org/presentationml/2006/main">
  <p:tag name="AS_UNIQUEID" val="2293"/>
</p:tagLst>
</file>

<file path=ppt/tags/tag502.xml><?xml version="1.0" encoding="utf-8"?>
<p:tagLst xmlns:p="http://schemas.openxmlformats.org/presentationml/2006/main">
  <p:tag name="AS_UNIQUEID" val="2294"/>
</p:tagLst>
</file>

<file path=ppt/tags/tag503.xml><?xml version="1.0" encoding="utf-8"?>
<p:tagLst xmlns:p="http://schemas.openxmlformats.org/presentationml/2006/main">
  <p:tag name="AS_UNIQUEID" val="2295"/>
</p:tagLst>
</file>

<file path=ppt/tags/tag504.xml><?xml version="1.0" encoding="utf-8"?>
<p:tagLst xmlns:p="http://schemas.openxmlformats.org/presentationml/2006/main">
  <p:tag name="AS_UNIQUEID" val="2296"/>
</p:tagLst>
</file>

<file path=ppt/tags/tag505.xml><?xml version="1.0" encoding="utf-8"?>
<p:tagLst xmlns:p="http://schemas.openxmlformats.org/presentationml/2006/main">
  <p:tag name="AS_UNIQUEID" val="2297"/>
</p:tagLst>
</file>

<file path=ppt/tags/tag506.xml><?xml version="1.0" encoding="utf-8"?>
<p:tagLst xmlns:p="http://schemas.openxmlformats.org/presentationml/2006/main">
  <p:tag name="AS_UNIQUEID" val="2298"/>
</p:tagLst>
</file>

<file path=ppt/tags/tag507.xml><?xml version="1.0" encoding="utf-8"?>
<p:tagLst xmlns:p="http://schemas.openxmlformats.org/presentationml/2006/main">
  <p:tag name="AS_UNIQUEID" val="2556"/>
</p:tagLst>
</file>

<file path=ppt/tags/tag508.xml><?xml version="1.0" encoding="utf-8"?>
<p:tagLst xmlns:p="http://schemas.openxmlformats.org/presentationml/2006/main">
  <p:tag name="AS_UNIQUEID" val="2300"/>
</p:tagLst>
</file>

<file path=ppt/tags/tag509.xml><?xml version="1.0" encoding="utf-8"?>
<p:tagLst xmlns:p="http://schemas.openxmlformats.org/presentationml/2006/main">
  <p:tag name="AS_UNIQUEID" val="2301"/>
</p:tagLst>
</file>

<file path=ppt/tags/tag510.xml><?xml version="1.0" encoding="utf-8"?>
<p:tagLst xmlns:p="http://schemas.openxmlformats.org/presentationml/2006/main">
  <p:tag name="AS_UNIQUEID" val="2302"/>
</p:tagLst>
</file>

<file path=ppt/tags/tag511.xml><?xml version="1.0" encoding="utf-8"?>
<p:tagLst xmlns:p="http://schemas.openxmlformats.org/presentationml/2006/main">
  <p:tag name="AS_UNIQUEID" val="2303"/>
</p:tagLst>
</file>

<file path=ppt/tags/tag512.xml><?xml version="1.0" encoding="utf-8"?>
<p:tagLst xmlns:p="http://schemas.openxmlformats.org/presentationml/2006/main">
  <p:tag name="AS_UNIQUEID" val="2304"/>
</p:tagLst>
</file>

<file path=ppt/tags/tag513.xml><?xml version="1.0" encoding="utf-8"?>
<p:tagLst xmlns:p="http://schemas.openxmlformats.org/presentationml/2006/main">
  <p:tag name="AS_UNIQUEID" val="2557"/>
</p:tagLst>
</file>

<file path=ppt/tags/tag514.xml><?xml version="1.0" encoding="utf-8"?>
<p:tagLst xmlns:p="http://schemas.openxmlformats.org/presentationml/2006/main">
  <p:tag name="AS_UNIQUEID" val="2306"/>
</p:tagLst>
</file>

<file path=ppt/tags/tag515.xml><?xml version="1.0" encoding="utf-8"?>
<p:tagLst xmlns:p="http://schemas.openxmlformats.org/presentationml/2006/main">
  <p:tag name="AS_UNIQUEID" val="2307"/>
</p:tagLst>
</file>

<file path=ppt/tags/tag516.xml><?xml version="1.0" encoding="utf-8"?>
<p:tagLst xmlns:p="http://schemas.openxmlformats.org/presentationml/2006/main">
  <p:tag name="AS_UNIQUEID" val="2308"/>
</p:tagLst>
</file>

<file path=ppt/tags/tag517.xml><?xml version="1.0" encoding="utf-8"?>
<p:tagLst xmlns:p="http://schemas.openxmlformats.org/presentationml/2006/main">
  <p:tag name="AS_UNIQUEID" val="2558"/>
</p:tagLst>
</file>

<file path=ppt/tags/tag518.xml><?xml version="1.0" encoding="utf-8"?>
<p:tagLst xmlns:p="http://schemas.openxmlformats.org/presentationml/2006/main">
  <p:tag name="AS_UNIQUEID" val="2310"/>
</p:tagLst>
</file>

<file path=ppt/tags/tag519.xml><?xml version="1.0" encoding="utf-8"?>
<p:tagLst xmlns:p="http://schemas.openxmlformats.org/presentationml/2006/main">
  <p:tag name="AS_UNIQUEID" val="2311"/>
</p:tagLst>
</file>

<file path=ppt/tags/tag520.xml><?xml version="1.0" encoding="utf-8"?>
<p:tagLst xmlns:p="http://schemas.openxmlformats.org/presentationml/2006/main">
  <p:tag name="AS_UNIQUEID" val="2312"/>
</p:tagLst>
</file>

<file path=ppt/tags/tag521.xml><?xml version="1.0" encoding="utf-8"?>
<p:tagLst xmlns:p="http://schemas.openxmlformats.org/presentationml/2006/main">
  <p:tag name="AS_UNIQUEID" val="2313"/>
</p:tagLst>
</file>

<file path=ppt/tags/tag522.xml><?xml version="1.0" encoding="utf-8"?>
<p:tagLst xmlns:p="http://schemas.openxmlformats.org/presentationml/2006/main">
  <p:tag name="AS_UNIQUEID" val="2314"/>
</p:tagLst>
</file>

<file path=ppt/tags/tag523.xml><?xml version="1.0" encoding="utf-8"?>
<p:tagLst xmlns:p="http://schemas.openxmlformats.org/presentationml/2006/main">
  <p:tag name="AS_UNIQUEID" val="2315"/>
</p:tagLst>
</file>

<file path=ppt/tags/tag524.xml><?xml version="1.0" encoding="utf-8"?>
<p:tagLst xmlns:p="http://schemas.openxmlformats.org/presentationml/2006/main">
  <p:tag name="AS_UNIQUEID" val="2559"/>
</p:tagLst>
</file>

<file path=ppt/tags/tag525.xml><?xml version="1.0" encoding="utf-8"?>
<p:tagLst xmlns:p="http://schemas.openxmlformats.org/presentationml/2006/main">
  <p:tag name="AS_UNIQUEID" val="2317"/>
</p:tagLst>
</file>

<file path=ppt/tags/tag526.xml><?xml version="1.0" encoding="utf-8"?>
<p:tagLst xmlns:p="http://schemas.openxmlformats.org/presentationml/2006/main">
  <p:tag name="AS_UNIQUEID" val="2318"/>
</p:tagLst>
</file>

<file path=ppt/tags/tag527.xml><?xml version="1.0" encoding="utf-8"?>
<p:tagLst xmlns:p="http://schemas.openxmlformats.org/presentationml/2006/main">
  <p:tag name="AS_UNIQUEID" val="2319"/>
</p:tagLst>
</file>

<file path=ppt/tags/tag528.xml><?xml version="1.0" encoding="utf-8"?>
<p:tagLst xmlns:p="http://schemas.openxmlformats.org/presentationml/2006/main">
  <p:tag name="AS_UNIQUEID" val="2320"/>
</p:tagLst>
</file>

<file path=ppt/tags/tag529.xml><?xml version="1.0" encoding="utf-8"?>
<p:tagLst xmlns:p="http://schemas.openxmlformats.org/presentationml/2006/main">
  <p:tag name="AS_UNIQUEID" val="2321"/>
</p:tagLst>
</file>

<file path=ppt/tags/tag530.xml><?xml version="1.0" encoding="utf-8"?>
<p:tagLst xmlns:p="http://schemas.openxmlformats.org/presentationml/2006/main">
  <p:tag name="AS_UNIQUEID" val="2322"/>
</p:tagLst>
</file>

<file path=ppt/tags/tag531.xml><?xml version="1.0" encoding="utf-8"?>
<p:tagLst xmlns:p="http://schemas.openxmlformats.org/presentationml/2006/main">
  <p:tag name="AS_UNIQUEID" val="2323"/>
</p:tagLst>
</file>

<file path=ppt/tags/tag532.xml><?xml version="1.0" encoding="utf-8"?>
<p:tagLst xmlns:p="http://schemas.openxmlformats.org/presentationml/2006/main">
  <p:tag name="AS_UNIQUEID" val="2324"/>
</p:tagLst>
</file>

<file path=ppt/tags/tag533.xml><?xml version="1.0" encoding="utf-8"?>
<p:tagLst xmlns:p="http://schemas.openxmlformats.org/presentationml/2006/main">
  <p:tag name="AS_UNIQUEID" val="2325"/>
</p:tagLst>
</file>

<file path=ppt/tags/tag534.xml><?xml version="1.0" encoding="utf-8"?>
<p:tagLst xmlns:p="http://schemas.openxmlformats.org/presentationml/2006/main">
  <p:tag name="AS_UNIQUEID" val="2326"/>
</p:tagLst>
</file>

<file path=ppt/tags/tag535.xml><?xml version="1.0" encoding="utf-8"?>
<p:tagLst xmlns:p="http://schemas.openxmlformats.org/presentationml/2006/main">
  <p:tag name="AS_UNIQUEID" val="2327"/>
</p:tagLst>
</file>

<file path=ppt/tags/tag536.xml><?xml version="1.0" encoding="utf-8"?>
<p:tagLst xmlns:p="http://schemas.openxmlformats.org/presentationml/2006/main">
  <p:tag name="AS_UNIQUEID" val="2328"/>
</p:tagLst>
</file>

<file path=ppt/tags/tag537.xml><?xml version="1.0" encoding="utf-8"?>
<p:tagLst xmlns:p="http://schemas.openxmlformats.org/presentationml/2006/main">
  <p:tag name="AS_UNIQUEID" val="2329"/>
</p:tagLst>
</file>

<file path=ppt/tags/tag538.xml><?xml version="1.0" encoding="utf-8"?>
<p:tagLst xmlns:p="http://schemas.openxmlformats.org/presentationml/2006/main">
  <p:tag name="AS_UNIQUEID" val="2330"/>
</p:tagLst>
</file>

<file path=ppt/tags/tag539.xml><?xml version="1.0" encoding="utf-8"?>
<p:tagLst xmlns:p="http://schemas.openxmlformats.org/presentationml/2006/main">
  <p:tag name="AS_UNIQUEID" val="2331"/>
</p:tagLst>
</file>

<file path=ppt/tags/tag540.xml><?xml version="1.0" encoding="utf-8"?>
<p:tagLst xmlns:p="http://schemas.openxmlformats.org/presentationml/2006/main">
  <p:tag name="AS_UNIQUEID" val="2560"/>
</p:tagLst>
</file>

<file path=ppt/tags/tag541.xml><?xml version="1.0" encoding="utf-8"?>
<p:tagLst xmlns:p="http://schemas.openxmlformats.org/presentationml/2006/main">
  <p:tag name="AS_UNIQUEID" val="2333"/>
</p:tagLst>
</file>

<file path=ppt/tags/tag542.xml><?xml version="1.0" encoding="utf-8"?>
<p:tagLst xmlns:p="http://schemas.openxmlformats.org/presentationml/2006/main">
  <p:tag name="AS_UNIQUEID" val="2334"/>
</p:tagLst>
</file>

<file path=ppt/tags/tag543.xml><?xml version="1.0" encoding="utf-8"?>
<p:tagLst xmlns:p="http://schemas.openxmlformats.org/presentationml/2006/main">
  <p:tag name="AS_UNIQUEID" val="2335"/>
</p:tagLst>
</file>

<file path=ppt/tags/tag544.xml><?xml version="1.0" encoding="utf-8"?>
<p:tagLst xmlns:p="http://schemas.openxmlformats.org/presentationml/2006/main">
  <p:tag name="AS_UNIQUEID" val="2561"/>
</p:tagLst>
</file>

<file path=ppt/tags/tag545.xml><?xml version="1.0" encoding="utf-8"?>
<p:tagLst xmlns:p="http://schemas.openxmlformats.org/presentationml/2006/main">
  <p:tag name="AS_UNIQUEID" val="2337"/>
</p:tagLst>
</file>

<file path=ppt/tags/tag546.xml><?xml version="1.0" encoding="utf-8"?>
<p:tagLst xmlns:p="http://schemas.openxmlformats.org/presentationml/2006/main">
  <p:tag name="AS_UNIQUEID" val="2338"/>
  <p:tag name="KSO_WM_UNIT_TABLE_BEAUTIFY" val="smartTable{e06e5121-532c-4020-abf2-7c20f45d7247}"/>
</p:tagLst>
</file>

<file path=ppt/tags/tag547.xml><?xml version="1.0" encoding="utf-8"?>
<p:tagLst xmlns:p="http://schemas.openxmlformats.org/presentationml/2006/main">
  <p:tag name="AS_UNIQUEID" val="2339"/>
</p:tagLst>
</file>

<file path=ppt/tags/tag548.xml><?xml version="1.0" encoding="utf-8"?>
<p:tagLst xmlns:p="http://schemas.openxmlformats.org/presentationml/2006/main">
  <p:tag name="AS_UNIQUEID" val="2562"/>
</p:tagLst>
</file>

<file path=ppt/tags/tag549.xml><?xml version="1.0" encoding="utf-8"?>
<p:tagLst xmlns:p="http://schemas.openxmlformats.org/presentationml/2006/main">
  <p:tag name="AS_UNIQUEID" val="2341"/>
</p:tagLst>
</file>

<file path=ppt/tags/tag550.xml><?xml version="1.0" encoding="utf-8"?>
<p:tagLst xmlns:p="http://schemas.openxmlformats.org/presentationml/2006/main">
  <p:tag name="AS_UNIQUEID" val="2342"/>
</p:tagLst>
</file>

<file path=ppt/tags/tag551.xml><?xml version="1.0" encoding="utf-8"?>
<p:tagLst xmlns:p="http://schemas.openxmlformats.org/presentationml/2006/main">
  <p:tag name="AS_UNIQUEID" val="2343"/>
</p:tagLst>
</file>

<file path=ppt/tags/tag552.xml><?xml version="1.0" encoding="utf-8"?>
<p:tagLst xmlns:p="http://schemas.openxmlformats.org/presentationml/2006/main">
  <p:tag name="AS_UNIQUEID" val="2344"/>
</p:tagLst>
</file>

<file path=ppt/tags/tag553.xml><?xml version="1.0" encoding="utf-8"?>
<p:tagLst xmlns:p="http://schemas.openxmlformats.org/presentationml/2006/main">
  <p:tag name="AS_UNIQUEID" val="2345"/>
</p:tagLst>
</file>

<file path=ppt/tags/tag554.xml><?xml version="1.0" encoding="utf-8"?>
<p:tagLst xmlns:p="http://schemas.openxmlformats.org/presentationml/2006/main">
  <p:tag name="AS_UNIQUEID" val="2563"/>
</p:tagLst>
</file>

<file path=ppt/tags/tag555.xml><?xml version="1.0" encoding="utf-8"?>
<p:tagLst xmlns:p="http://schemas.openxmlformats.org/presentationml/2006/main">
  <p:tag name="AS_UNIQUEID" val="2347"/>
</p:tagLst>
</file>

<file path=ppt/tags/tag556.xml><?xml version="1.0" encoding="utf-8"?>
<p:tagLst xmlns:p="http://schemas.openxmlformats.org/presentationml/2006/main">
  <p:tag name="AS_UNIQUEID" val="2348"/>
</p:tagLst>
</file>

<file path=ppt/tags/tag557.xml><?xml version="1.0" encoding="utf-8"?>
<p:tagLst xmlns:p="http://schemas.openxmlformats.org/presentationml/2006/main">
  <p:tag name="AS_UNIQUEID" val="2349"/>
</p:tagLst>
</file>

<file path=ppt/tags/tag558.xml><?xml version="1.0" encoding="utf-8"?>
<p:tagLst xmlns:p="http://schemas.openxmlformats.org/presentationml/2006/main">
  <p:tag name="AS_UNIQUEID" val="2350"/>
</p:tagLst>
</file>

<file path=ppt/tags/tag559.xml><?xml version="1.0" encoding="utf-8"?>
<p:tagLst xmlns:p="http://schemas.openxmlformats.org/presentationml/2006/main">
  <p:tag name="AS_UNIQUEID" val="2351"/>
</p:tagLst>
</file>

<file path=ppt/tags/tag560.xml><?xml version="1.0" encoding="utf-8"?>
<p:tagLst xmlns:p="http://schemas.openxmlformats.org/presentationml/2006/main">
  <p:tag name="AS_UNIQUEID" val="2352"/>
</p:tagLst>
</file>

<file path=ppt/tags/tag561.xml><?xml version="1.0" encoding="utf-8"?>
<p:tagLst xmlns:p="http://schemas.openxmlformats.org/presentationml/2006/main">
  <p:tag name="AS_UNIQUEID" val="2353"/>
</p:tagLst>
</file>

<file path=ppt/tags/tag562.xml><?xml version="1.0" encoding="utf-8"?>
<p:tagLst xmlns:p="http://schemas.openxmlformats.org/presentationml/2006/main">
  <p:tag name="AS_UNIQUEID" val="2354"/>
</p:tagLst>
</file>

<file path=ppt/tags/tag563.xml><?xml version="1.0" encoding="utf-8"?>
<p:tagLst xmlns:p="http://schemas.openxmlformats.org/presentationml/2006/main">
  <p:tag name="AS_UNIQUEID" val="2355"/>
</p:tagLst>
</file>

<file path=ppt/tags/tag564.xml><?xml version="1.0" encoding="utf-8"?>
<p:tagLst xmlns:p="http://schemas.openxmlformats.org/presentationml/2006/main">
  <p:tag name="AS_UNIQUEID" val="2564"/>
</p:tagLst>
</file>

<file path=ppt/tags/tag565.xml><?xml version="1.0" encoding="utf-8"?>
<p:tagLst xmlns:p="http://schemas.openxmlformats.org/presentationml/2006/main">
  <p:tag name="AS_UNIQUEID" val="2357"/>
</p:tagLst>
</file>

<file path=ppt/tags/tag566.xml><?xml version="1.0" encoding="utf-8"?>
<p:tagLst xmlns:p="http://schemas.openxmlformats.org/presentationml/2006/main">
  <p:tag name="AS_UNIQUEID" val="2358"/>
</p:tagLst>
</file>

<file path=ppt/tags/tag567.xml><?xml version="1.0" encoding="utf-8"?>
<p:tagLst xmlns:p="http://schemas.openxmlformats.org/presentationml/2006/main">
  <p:tag name="AS_UNIQUEID" val="2359"/>
</p:tagLst>
</file>

<file path=ppt/tags/tag568.xml><?xml version="1.0" encoding="utf-8"?>
<p:tagLst xmlns:p="http://schemas.openxmlformats.org/presentationml/2006/main">
  <p:tag name="AS_UNIQUEID" val="2360"/>
</p:tagLst>
</file>

<file path=ppt/tags/tag569.xml><?xml version="1.0" encoding="utf-8"?>
<p:tagLst xmlns:p="http://schemas.openxmlformats.org/presentationml/2006/main">
  <p:tag name="AS_UNIQUEID" val="2361"/>
</p:tagLst>
</file>

<file path=ppt/tags/tag570.xml><?xml version="1.0" encoding="utf-8"?>
<p:tagLst xmlns:p="http://schemas.openxmlformats.org/presentationml/2006/main">
  <p:tag name="AS_UNIQUEID" val="2565"/>
</p:tagLst>
</file>

<file path=ppt/tags/tag571.xml><?xml version="1.0" encoding="utf-8"?>
<p:tagLst xmlns:p="http://schemas.openxmlformats.org/presentationml/2006/main">
  <p:tag name="AS_UNIQUEID" val="2363"/>
</p:tagLst>
</file>

<file path=ppt/tags/tag572.xml><?xml version="1.0" encoding="utf-8"?>
<p:tagLst xmlns:p="http://schemas.openxmlformats.org/presentationml/2006/main">
  <p:tag name="AS_UNIQUEID" val="2364"/>
</p:tagLst>
</file>

<file path=ppt/tags/tag573.xml><?xml version="1.0" encoding="utf-8"?>
<p:tagLst xmlns:p="http://schemas.openxmlformats.org/presentationml/2006/main">
  <p:tag name="AS_UNIQUEID" val="2365"/>
</p:tagLst>
</file>

<file path=ppt/tags/tag574.xml><?xml version="1.0" encoding="utf-8"?>
<p:tagLst xmlns:p="http://schemas.openxmlformats.org/presentationml/2006/main">
  <p:tag name="AS_UNIQUEID" val="2366"/>
</p:tagLst>
</file>

<file path=ppt/tags/tag575.xml><?xml version="1.0" encoding="utf-8"?>
<p:tagLst xmlns:p="http://schemas.openxmlformats.org/presentationml/2006/main">
  <p:tag name="AS_UNIQUEID" val="2367"/>
</p:tagLst>
</file>

<file path=ppt/tags/tag576.xml><?xml version="1.0" encoding="utf-8"?>
<p:tagLst xmlns:p="http://schemas.openxmlformats.org/presentationml/2006/main">
  <p:tag name="AS_UNIQUEID" val="2368"/>
</p:tagLst>
</file>

<file path=ppt/tags/tag577.xml><?xml version="1.0" encoding="utf-8"?>
<p:tagLst xmlns:p="http://schemas.openxmlformats.org/presentationml/2006/main">
  <p:tag name="AS_UNIQUEID" val="2369"/>
</p:tagLst>
</file>

<file path=ppt/tags/tag578.xml><?xml version="1.0" encoding="utf-8"?>
<p:tagLst xmlns:p="http://schemas.openxmlformats.org/presentationml/2006/main">
  <p:tag name="AS_UNIQUEID" val="2370"/>
</p:tagLst>
</file>

<file path=ppt/tags/tag579.xml><?xml version="1.0" encoding="utf-8"?>
<p:tagLst xmlns:p="http://schemas.openxmlformats.org/presentationml/2006/main">
  <p:tag name="AS_UNIQUEID" val="2371"/>
</p:tagLst>
</file>

<file path=ppt/tags/tag580.xml><?xml version="1.0" encoding="utf-8"?>
<p:tagLst xmlns:p="http://schemas.openxmlformats.org/presentationml/2006/main">
  <p:tag name="AS_UNIQUEID" val="2372"/>
</p:tagLst>
</file>

<file path=ppt/tags/tag581.xml><?xml version="1.0" encoding="utf-8"?>
<p:tagLst xmlns:p="http://schemas.openxmlformats.org/presentationml/2006/main">
  <p:tag name="AS_UNIQUEID" val="2373"/>
</p:tagLst>
</file>

<file path=ppt/tags/tag582.xml><?xml version="1.0" encoding="utf-8"?>
<p:tagLst xmlns:p="http://schemas.openxmlformats.org/presentationml/2006/main">
  <p:tag name="AS_UNIQUEID" val="2374"/>
</p:tagLst>
</file>

<file path=ppt/tags/tag583.xml><?xml version="1.0" encoding="utf-8"?>
<p:tagLst xmlns:p="http://schemas.openxmlformats.org/presentationml/2006/main">
  <p:tag name="AS_UNIQUEID" val="2566"/>
</p:tagLst>
</file>

<file path=ppt/tags/tag584.xml><?xml version="1.0" encoding="utf-8"?>
<p:tagLst xmlns:p="http://schemas.openxmlformats.org/presentationml/2006/main">
  <p:tag name="AS_UNIQUEID" val="2376"/>
</p:tagLst>
</file>

<file path=ppt/tags/tag585.xml><?xml version="1.0" encoding="utf-8"?>
<p:tagLst xmlns:p="http://schemas.openxmlformats.org/presentationml/2006/main">
  <p:tag name="AS_UNIQUEID" val="2377"/>
</p:tagLst>
</file>

<file path=ppt/tags/tag586.xml><?xml version="1.0" encoding="utf-8"?>
<p:tagLst xmlns:p="http://schemas.openxmlformats.org/presentationml/2006/main">
  <p:tag name="AS_UNIQUEID" val="2378"/>
</p:tagLst>
</file>

<file path=ppt/tags/tag587.xml><?xml version="1.0" encoding="utf-8"?>
<p:tagLst xmlns:p="http://schemas.openxmlformats.org/presentationml/2006/main">
  <p:tag name="AS_UNIQUEID" val="2379"/>
</p:tagLst>
</file>

<file path=ppt/tags/tag588.xml><?xml version="1.0" encoding="utf-8"?>
<p:tagLst xmlns:p="http://schemas.openxmlformats.org/presentationml/2006/main">
  <p:tag name="AS_UNIQUEID" val="2380"/>
</p:tagLst>
</file>

<file path=ppt/tags/tag589.xml><?xml version="1.0" encoding="utf-8"?>
<p:tagLst xmlns:p="http://schemas.openxmlformats.org/presentationml/2006/main">
  <p:tag name="AS_UNIQUEID" val="2381"/>
</p:tagLst>
</file>

<file path=ppt/tags/tag590.xml><?xml version="1.0" encoding="utf-8"?>
<p:tagLst xmlns:p="http://schemas.openxmlformats.org/presentationml/2006/main">
  <p:tag name="AS_UNIQUEID" val="2382"/>
</p:tagLst>
</file>

<file path=ppt/tags/tag591.xml><?xml version="1.0" encoding="utf-8"?>
<p:tagLst xmlns:p="http://schemas.openxmlformats.org/presentationml/2006/main">
  <p:tag name="AS_UNIQUEID" val="2567"/>
</p:tagLst>
</file>

<file path=ppt/tags/tag592.xml><?xml version="1.0" encoding="utf-8"?>
<p:tagLst xmlns:p="http://schemas.openxmlformats.org/presentationml/2006/main">
  <p:tag name="AS_UNIQUEID" val="2384"/>
</p:tagLst>
</file>

<file path=ppt/tags/tag593.xml><?xml version="1.0" encoding="utf-8"?>
<p:tagLst xmlns:p="http://schemas.openxmlformats.org/presentationml/2006/main">
  <p:tag name="AS_UNIQUEID" val="2385"/>
</p:tagLst>
</file>

<file path=ppt/tags/tag594.xml><?xml version="1.0" encoding="utf-8"?>
<p:tagLst xmlns:p="http://schemas.openxmlformats.org/presentationml/2006/main">
  <p:tag name="AS_UNIQUEID" val="2568"/>
</p:tagLst>
</file>

<file path=ppt/tags/tag595.xml><?xml version="1.0" encoding="utf-8"?>
<p:tagLst xmlns:p="http://schemas.openxmlformats.org/presentationml/2006/main">
  <p:tag name="AS_UNIQUEID" val="2387"/>
</p:tagLst>
</file>

<file path=ppt/tags/tag596.xml><?xml version="1.0" encoding="utf-8"?>
<p:tagLst xmlns:p="http://schemas.openxmlformats.org/presentationml/2006/main">
  <p:tag name="AS_UNIQUEID" val="2388"/>
</p:tagLst>
</file>

<file path=ppt/tags/tag597.xml><?xml version="1.0" encoding="utf-8"?>
<p:tagLst xmlns:p="http://schemas.openxmlformats.org/presentationml/2006/main">
  <p:tag name="AS_UNIQUEID" val="2389"/>
</p:tagLst>
</file>

<file path=ppt/tags/tag598.xml><?xml version="1.0" encoding="utf-8"?>
<p:tagLst xmlns:p="http://schemas.openxmlformats.org/presentationml/2006/main">
  <p:tag name="AS_UNIQUEID" val="2569"/>
</p:tagLst>
</file>

<file path=ppt/tags/tag599.xml><?xml version="1.0" encoding="utf-8"?>
<p:tagLst xmlns:p="http://schemas.openxmlformats.org/presentationml/2006/main">
  <p:tag name="AS_UNIQUEID" val="2391"/>
</p:tagLst>
</file>

<file path=ppt/tags/tag600.xml><?xml version="1.0" encoding="utf-8"?>
<p:tagLst xmlns:p="http://schemas.openxmlformats.org/presentationml/2006/main">
  <p:tag name="AS_UNIQUEID" val="2392"/>
</p:tagLst>
</file>

<file path=ppt/tags/tag601.xml><?xml version="1.0" encoding="utf-8"?>
<p:tagLst xmlns:p="http://schemas.openxmlformats.org/presentationml/2006/main">
  <p:tag name="AS_UNIQUEID" val="2393"/>
</p:tagLst>
</file>

<file path=ppt/tags/tag602.xml><?xml version="1.0" encoding="utf-8"?>
<p:tagLst xmlns:p="http://schemas.openxmlformats.org/presentationml/2006/main">
  <p:tag name="AS_UNIQUEID" val="2394"/>
</p:tagLst>
</file>

<file path=ppt/tags/tag603.xml><?xml version="1.0" encoding="utf-8"?>
<p:tagLst xmlns:p="http://schemas.openxmlformats.org/presentationml/2006/main">
  <p:tag name="AS_UNIQUEID" val="2395"/>
</p:tagLst>
</file>

<file path=ppt/tags/tag604.xml><?xml version="1.0" encoding="utf-8"?>
<p:tagLst xmlns:p="http://schemas.openxmlformats.org/presentationml/2006/main">
  <p:tag name="AS_UNIQUEID" val="2396"/>
</p:tagLst>
</file>

<file path=ppt/tags/tag605.xml><?xml version="1.0" encoding="utf-8"?>
<p:tagLst xmlns:p="http://schemas.openxmlformats.org/presentationml/2006/main">
  <p:tag name="AS_UNIQUEID" val="2397"/>
</p:tagLst>
</file>

<file path=ppt/tags/tag606.xml><?xml version="1.0" encoding="utf-8"?>
<p:tagLst xmlns:p="http://schemas.openxmlformats.org/presentationml/2006/main">
  <p:tag name="AS_UNIQUEID" val="2398"/>
</p:tagLst>
</file>

<file path=ppt/tags/tag607.xml><?xml version="1.0" encoding="utf-8"?>
<p:tagLst xmlns:p="http://schemas.openxmlformats.org/presentationml/2006/main">
  <p:tag name="AS_UNIQUEID" val="2399"/>
</p:tagLst>
</file>

<file path=ppt/tags/tag608.xml><?xml version="1.0" encoding="utf-8"?>
<p:tagLst xmlns:p="http://schemas.openxmlformats.org/presentationml/2006/main">
  <p:tag name="AS_UNIQUEID" val="2400"/>
</p:tagLst>
</file>

<file path=ppt/tags/tag609.xml><?xml version="1.0" encoding="utf-8"?>
<p:tagLst xmlns:p="http://schemas.openxmlformats.org/presentationml/2006/main">
  <p:tag name="AS_UNIQUEID" val="2401"/>
</p:tagLst>
</file>

<file path=ppt/tags/tag610.xml><?xml version="1.0" encoding="utf-8"?>
<p:tagLst xmlns:p="http://schemas.openxmlformats.org/presentationml/2006/main">
  <p:tag name="AS_UNIQUEID" val="2570"/>
</p:tagLst>
</file>

<file path=ppt/tags/tag611.xml><?xml version="1.0" encoding="utf-8"?>
<p:tagLst xmlns:p="http://schemas.openxmlformats.org/presentationml/2006/main">
  <p:tag name="AS_UNIQUEID" val="2403"/>
</p:tagLst>
</file>

<file path=ppt/tags/tag612.xml><?xml version="1.0" encoding="utf-8"?>
<p:tagLst xmlns:p="http://schemas.openxmlformats.org/presentationml/2006/main">
  <p:tag name="AS_UNIQUEID" val="2404"/>
</p:tagLst>
</file>

<file path=ppt/tags/tag613.xml><?xml version="1.0" encoding="utf-8"?>
<p:tagLst xmlns:p="http://schemas.openxmlformats.org/presentationml/2006/main">
  <p:tag name="AS_UNIQUEID" val="2405"/>
</p:tagLst>
</file>

<file path=ppt/tags/tag614.xml><?xml version="1.0" encoding="utf-8"?>
<p:tagLst xmlns:p="http://schemas.openxmlformats.org/presentationml/2006/main">
  <p:tag name="AS_UNIQUEID" val="2406"/>
</p:tagLst>
</file>

<file path=ppt/tags/tag615.xml><?xml version="1.0" encoding="utf-8"?>
<p:tagLst xmlns:p="http://schemas.openxmlformats.org/presentationml/2006/main">
  <p:tag name="AS_UNIQUEID" val="2407"/>
</p:tagLst>
</file>

<file path=ppt/tags/tag616.xml><?xml version="1.0" encoding="utf-8"?>
<p:tagLst xmlns:p="http://schemas.openxmlformats.org/presentationml/2006/main">
  <p:tag name="AS_UNIQUEID" val="2408"/>
</p:tagLst>
</file>

<file path=ppt/tags/tag617.xml><?xml version="1.0" encoding="utf-8"?>
<p:tagLst xmlns:p="http://schemas.openxmlformats.org/presentationml/2006/main">
  <p:tag name="AS_UNIQUEID" val="2409"/>
</p:tagLst>
</file>

<file path=ppt/tags/tag618.xml><?xml version="1.0" encoding="utf-8"?>
<p:tagLst xmlns:p="http://schemas.openxmlformats.org/presentationml/2006/main">
  <p:tag name="AS_UNIQUEID" val="2410"/>
</p:tagLst>
</file>

<file path=ppt/tags/tag619.xml><?xml version="1.0" encoding="utf-8"?>
<p:tagLst xmlns:p="http://schemas.openxmlformats.org/presentationml/2006/main">
  <p:tag name="AS_UNIQUEID" val="2411"/>
</p:tagLst>
</file>

<file path=ppt/tags/tag620.xml><?xml version="1.0" encoding="utf-8"?>
<p:tagLst xmlns:p="http://schemas.openxmlformats.org/presentationml/2006/main">
  <p:tag name="AS_UNIQUEID" val="2571"/>
</p:tagLst>
</file>

<file path=ppt/tags/tag621.xml><?xml version="1.0" encoding="utf-8"?>
<p:tagLst xmlns:p="http://schemas.openxmlformats.org/presentationml/2006/main">
  <p:tag name="AS_UNIQUEID" val="2413"/>
</p:tagLst>
</file>

<file path=ppt/tags/tag622.xml><?xml version="1.0" encoding="utf-8"?>
<p:tagLst xmlns:p="http://schemas.openxmlformats.org/presentationml/2006/main">
  <p:tag name="AS_UNIQUEID" val="2414"/>
</p:tagLst>
</file>

<file path=ppt/tags/tag623.xml><?xml version="1.0" encoding="utf-8"?>
<p:tagLst xmlns:p="http://schemas.openxmlformats.org/presentationml/2006/main">
  <p:tag name="AS_UNIQUEID" val="2415"/>
</p:tagLst>
</file>

<file path=ppt/tags/tag624.xml><?xml version="1.0" encoding="utf-8"?>
<p:tagLst xmlns:p="http://schemas.openxmlformats.org/presentationml/2006/main">
  <p:tag name="AS_UNIQUEID" val="2416"/>
</p:tagLst>
</file>

<file path=ppt/tags/tag625.xml><?xml version="1.0" encoding="utf-8"?>
<p:tagLst xmlns:p="http://schemas.openxmlformats.org/presentationml/2006/main">
  <p:tag name="AS_UNIQUEID" val="2417"/>
</p:tagLst>
</file>

<file path=ppt/tags/tag626.xml><?xml version="1.0" encoding="utf-8"?>
<p:tagLst xmlns:p="http://schemas.openxmlformats.org/presentationml/2006/main">
  <p:tag name="AS_UNIQUEID" val="2418"/>
</p:tagLst>
</file>

<file path=ppt/tags/tag627.xml><?xml version="1.0" encoding="utf-8"?>
<p:tagLst xmlns:p="http://schemas.openxmlformats.org/presentationml/2006/main">
  <p:tag name="AS_UNIQUEID" val="2419"/>
</p:tagLst>
</file>

<file path=ppt/tags/tag628.xml><?xml version="1.0" encoding="utf-8"?>
<p:tagLst xmlns:p="http://schemas.openxmlformats.org/presentationml/2006/main">
  <p:tag name="AS_UNIQUEID" val="2420"/>
</p:tagLst>
</file>

<file path=ppt/tags/tag629.xml><?xml version="1.0" encoding="utf-8"?>
<p:tagLst xmlns:p="http://schemas.openxmlformats.org/presentationml/2006/main">
  <p:tag name="AS_UNIQUEID" val="2572"/>
</p:tagLst>
</file>

<file path=ppt/tags/tag630.xml><?xml version="1.0" encoding="utf-8"?>
<p:tagLst xmlns:p="http://schemas.openxmlformats.org/presentationml/2006/main">
  <p:tag name="AS_UNIQUEID" val="2422"/>
</p:tagLst>
</file>

<file path=ppt/tags/tag631.xml><?xml version="1.0" encoding="utf-8"?>
<p:tagLst xmlns:p="http://schemas.openxmlformats.org/presentationml/2006/main">
  <p:tag name="AS_UNIQUEID" val="2423"/>
</p:tagLst>
</file>

<file path=ppt/tags/tag632.xml><?xml version="1.0" encoding="utf-8"?>
<p:tagLst xmlns:p="http://schemas.openxmlformats.org/presentationml/2006/main">
  <p:tag name="AS_UNIQUEID" val="2424"/>
</p:tagLst>
</file>

<file path=ppt/tags/tag633.xml><?xml version="1.0" encoding="utf-8"?>
<p:tagLst xmlns:p="http://schemas.openxmlformats.org/presentationml/2006/main">
  <p:tag name="AS_UNIQUEID" val="2425"/>
</p:tagLst>
</file>

<file path=ppt/tags/tag634.xml><?xml version="1.0" encoding="utf-8"?>
<p:tagLst xmlns:p="http://schemas.openxmlformats.org/presentationml/2006/main">
  <p:tag name="AS_UNIQUEID" val="2426"/>
</p:tagLst>
</file>

<file path=ppt/tags/tag635.xml><?xml version="1.0" encoding="utf-8"?>
<p:tagLst xmlns:p="http://schemas.openxmlformats.org/presentationml/2006/main">
  <p:tag name="AS_UNIQUEID" val="2573"/>
</p:tagLst>
</file>

<file path=ppt/tags/tag636.xml><?xml version="1.0" encoding="utf-8"?>
<p:tagLst xmlns:p="http://schemas.openxmlformats.org/presentationml/2006/main">
  <p:tag name="AS_UNIQUEID" val="2428"/>
</p:tagLst>
</file>

<file path=ppt/tags/tag637.xml><?xml version="1.0" encoding="utf-8"?>
<p:tagLst xmlns:p="http://schemas.openxmlformats.org/presentationml/2006/main">
  <p:tag name="AS_UNIQUEID" val="2429"/>
</p:tagLst>
</file>

<file path=ppt/tags/tag638.xml><?xml version="1.0" encoding="utf-8"?>
<p:tagLst xmlns:p="http://schemas.openxmlformats.org/presentationml/2006/main">
  <p:tag name="AS_UNIQUEID" val="2574"/>
</p:tagLst>
</file>

<file path=ppt/tags/tag639.xml><?xml version="1.0" encoding="utf-8"?>
<p:tagLst xmlns:p="http://schemas.openxmlformats.org/presentationml/2006/main">
  <p:tag name="AS_UNIQUEID" val="2431"/>
</p:tagLst>
</file>

<file path=ppt/tags/tag640.xml><?xml version="1.0" encoding="utf-8"?>
<p:tagLst xmlns:p="http://schemas.openxmlformats.org/presentationml/2006/main">
  <p:tag name="AS_UNIQUEID" val="2432"/>
</p:tagLst>
</file>

<file path=ppt/tags/tag641.xml><?xml version="1.0" encoding="utf-8"?>
<p:tagLst xmlns:p="http://schemas.openxmlformats.org/presentationml/2006/main">
  <p:tag name="AS_UNIQUEID" val="2433"/>
</p:tagLst>
</file>

<file path=ppt/tags/tag642.xml><?xml version="1.0" encoding="utf-8"?>
<p:tagLst xmlns:p="http://schemas.openxmlformats.org/presentationml/2006/main">
  <p:tag name="AS_UNIQUEID" val="694"/>
</p:tagLst>
</file>

<file path=ppt/tags/tag643.xml><?xml version="1.0" encoding="utf-8"?>
<p:tagLst xmlns:p="http://schemas.openxmlformats.org/presentationml/2006/main">
  <p:tag name="AS_UNIQUEID" val="695"/>
</p:tagLst>
</file>

<file path=ppt/tags/tag644.xml><?xml version="1.0" encoding="utf-8"?>
<p:tagLst xmlns:p="http://schemas.openxmlformats.org/presentationml/2006/main">
  <p:tag name="AS_UNIQUEID" val="696"/>
</p:tagLst>
</file>

<file path=ppt/tags/tag645.xml><?xml version="1.0" encoding="utf-8"?>
<p:tagLst xmlns:p="http://schemas.openxmlformats.org/presentationml/2006/main">
  <p:tag name="AS_UNIQUEID" val="697"/>
</p:tagLst>
</file>

<file path=ppt/tags/tag646.xml><?xml version="1.0" encoding="utf-8"?>
<p:tagLst xmlns:p="http://schemas.openxmlformats.org/presentationml/2006/main">
  <p:tag name="AS_UNIQUEID" val="698"/>
</p:tagLst>
</file>

<file path=ppt/tags/tag647.xml><?xml version="1.0" encoding="utf-8"?>
<p:tagLst xmlns:p="http://schemas.openxmlformats.org/presentationml/2006/main">
  <p:tag name="AS_UNIQUEID" val="699"/>
</p:tagLst>
</file>

<file path=ppt/tags/tag648.xml><?xml version="1.0" encoding="utf-8"?>
<p:tagLst xmlns:p="http://schemas.openxmlformats.org/presentationml/2006/main">
  <p:tag name="AS_UNIQUEID" val="700"/>
</p:tagLst>
</file>

<file path=ppt/tags/tag649.xml><?xml version="1.0" encoding="utf-8"?>
<p:tagLst xmlns:p="http://schemas.openxmlformats.org/presentationml/2006/main">
  <p:tag name="AS_UNIQUEID" val="701"/>
</p:tagLst>
</file>

<file path=ppt/tags/tag650.xml><?xml version="1.0" encoding="utf-8"?>
<p:tagLst xmlns:p="http://schemas.openxmlformats.org/presentationml/2006/main">
  <p:tag name="AS_UNIQUEID" val="702"/>
</p:tagLst>
</file>

<file path=ppt/tags/tag651.xml><?xml version="1.0" encoding="utf-8"?>
<p:tagLst xmlns:p="http://schemas.openxmlformats.org/presentationml/2006/main">
  <p:tag name="AS_UNIQUEID" val="703"/>
</p:tagLst>
</file>

<file path=ppt/tags/tag652.xml><?xml version="1.0" encoding="utf-8"?>
<p:tagLst xmlns:p="http://schemas.openxmlformats.org/presentationml/2006/main">
  <p:tag name="AS_UNIQUEID" val="704"/>
</p:tagLst>
</file>

<file path=ppt/tags/tag653.xml><?xml version="1.0" encoding="utf-8"?>
<p:tagLst xmlns:p="http://schemas.openxmlformats.org/presentationml/2006/main">
  <p:tag name="AS_UNIQUEID" val="705"/>
</p:tagLst>
</file>

<file path=ppt/tags/tag654.xml><?xml version="1.0" encoding="utf-8"?>
<p:tagLst xmlns:p="http://schemas.openxmlformats.org/presentationml/2006/main">
  <p:tag name="AS_UNIQUEID" val="706"/>
</p:tagLst>
</file>

<file path=ppt/tags/tag655.xml><?xml version="1.0" encoding="utf-8"?>
<p:tagLst xmlns:p="http://schemas.openxmlformats.org/presentationml/2006/main">
  <p:tag name="AS_UNIQUEID" val="707"/>
</p:tagLst>
</file>

<file path=ppt/tags/tag656.xml><?xml version="1.0" encoding="utf-8"?>
<p:tagLst xmlns:p="http://schemas.openxmlformats.org/presentationml/2006/main">
  <p:tag name="AS_UNIQUEID" val="708"/>
</p:tagLst>
</file>

<file path=ppt/tags/tag657.xml><?xml version="1.0" encoding="utf-8"?>
<p:tagLst xmlns:p="http://schemas.openxmlformats.org/presentationml/2006/main">
  <p:tag name="AS_UNIQUEID" val="709"/>
</p:tagLst>
</file>

<file path=ppt/tags/tag658.xml><?xml version="1.0" encoding="utf-8"?>
<p:tagLst xmlns:p="http://schemas.openxmlformats.org/presentationml/2006/main">
  <p:tag name="AS_UNIQUEID" val="710"/>
</p:tagLst>
</file>

<file path=ppt/tags/tag659.xml><?xml version="1.0" encoding="utf-8"?>
<p:tagLst xmlns:p="http://schemas.openxmlformats.org/presentationml/2006/main">
  <p:tag name="AS_UNIQUEID" val="711"/>
</p:tagLst>
</file>

<file path=ppt/tags/tag660.xml><?xml version="1.0" encoding="utf-8"?>
<p:tagLst xmlns:p="http://schemas.openxmlformats.org/presentationml/2006/main">
  <p:tag name="AS_UNIQUEID" val="712"/>
</p:tagLst>
</file>

<file path=ppt/tags/tag661.xml><?xml version="1.0" encoding="utf-8"?>
<p:tagLst xmlns:p="http://schemas.openxmlformats.org/presentationml/2006/main">
  <p:tag name="AS_UNIQUEID" val="713"/>
</p:tagLst>
</file>

<file path=ppt/tags/tag662.xml><?xml version="1.0" encoding="utf-8"?>
<p:tagLst xmlns:p="http://schemas.openxmlformats.org/presentationml/2006/main">
  <p:tag name="AS_UNIQUEID" val="714"/>
</p:tagLst>
</file>

<file path=ppt/tags/tag663.xml><?xml version="1.0" encoding="utf-8"?>
<p:tagLst xmlns:p="http://schemas.openxmlformats.org/presentationml/2006/main">
  <p:tag name="AS_UNIQUEID" val="715"/>
</p:tagLst>
</file>

<file path=ppt/tags/tag664.xml><?xml version="1.0" encoding="utf-8"?>
<p:tagLst xmlns:p="http://schemas.openxmlformats.org/presentationml/2006/main">
  <p:tag name="AS_UNIQUEID" val="716"/>
</p:tagLst>
</file>

<file path=ppt/tags/tag665.xml><?xml version="1.0" encoding="utf-8"?>
<p:tagLst xmlns:p="http://schemas.openxmlformats.org/presentationml/2006/main">
  <p:tag name="AS_UNIQUEID" val="717"/>
</p:tagLst>
</file>

<file path=ppt/tags/tag666.xml><?xml version="1.0" encoding="utf-8"?>
<p:tagLst xmlns:p="http://schemas.openxmlformats.org/presentationml/2006/main">
  <p:tag name="AS_UNIQUEID" val="718"/>
</p:tagLst>
</file>

<file path=ppt/tags/tag667.xml><?xml version="1.0" encoding="utf-8"?>
<p:tagLst xmlns:p="http://schemas.openxmlformats.org/presentationml/2006/main">
  <p:tag name="AS_UNIQUEID" val="2434"/>
</p:tagLst>
</file>

<file path=ppt/tags/tag668.xml><?xml version="1.0" encoding="utf-8"?>
<p:tagLst xmlns:p="http://schemas.openxmlformats.org/presentationml/2006/main">
  <p:tag name="AS_UNIQUEID" val="2435"/>
</p:tagLst>
</file>

<file path=ppt/tags/tag669.xml><?xml version="1.0" encoding="utf-8"?>
<p:tagLst xmlns:p="http://schemas.openxmlformats.org/presentationml/2006/main">
  <p:tag name="AS_UNIQUEID" val="2575"/>
</p:tagLst>
</file>

<file path=ppt/tags/tag670.xml><?xml version="1.0" encoding="utf-8"?>
<p:tagLst xmlns:p="http://schemas.openxmlformats.org/presentationml/2006/main">
  <p:tag name="AS_UNIQUEID" val="727"/>
</p:tagLst>
</file>

<file path=ppt/tags/tag671.xml><?xml version="1.0" encoding="utf-8"?>
<p:tagLst xmlns:p="http://schemas.openxmlformats.org/presentationml/2006/main">
  <p:tag name="AS_UNIQUEID" val="728"/>
</p:tagLst>
</file>

<file path=ppt/tags/tag672.xml><?xml version="1.0" encoding="utf-8"?>
<p:tagLst xmlns:p="http://schemas.openxmlformats.org/presentationml/2006/main">
  <p:tag name="AS_UNIQUEID" val="729"/>
</p:tagLst>
</file>

<file path=ppt/tags/tag673.xml><?xml version="1.0" encoding="utf-8"?>
<p:tagLst xmlns:p="http://schemas.openxmlformats.org/presentationml/2006/main">
  <p:tag name="AS_UNIQUEID" val="730"/>
</p:tagLst>
</file>

<file path=ppt/tags/tag674.xml><?xml version="1.0" encoding="utf-8"?>
<p:tagLst xmlns:p="http://schemas.openxmlformats.org/presentationml/2006/main">
  <p:tag name="AS_UNIQUEID" val="731"/>
</p:tagLst>
</file>

<file path=ppt/tags/tag675.xml><?xml version="1.0" encoding="utf-8"?>
<p:tagLst xmlns:p="http://schemas.openxmlformats.org/presentationml/2006/main">
  <p:tag name="AS_UNIQUEID" val="732"/>
</p:tagLst>
</file>

<file path=ppt/tags/tag676.xml><?xml version="1.0" encoding="utf-8"?>
<p:tagLst xmlns:p="http://schemas.openxmlformats.org/presentationml/2006/main">
  <p:tag name="AS_UNIQUEID" val="733"/>
</p:tagLst>
</file>

<file path=ppt/tags/tag677.xml><?xml version="1.0" encoding="utf-8"?>
<p:tagLst xmlns:p="http://schemas.openxmlformats.org/presentationml/2006/main">
  <p:tag name="AS_UNIQUEID" val="734"/>
</p:tagLst>
</file>

<file path=ppt/tags/tag678.xml><?xml version="1.0" encoding="utf-8"?>
<p:tagLst xmlns:p="http://schemas.openxmlformats.org/presentationml/2006/main">
  <p:tag name="AS_UNIQUEID" val="2437"/>
</p:tagLst>
</file>

<file path=ppt/tags/tag679.xml><?xml version="1.0" encoding="utf-8"?>
<p:tagLst xmlns:p="http://schemas.openxmlformats.org/presentationml/2006/main">
  <p:tag name="AS_UNIQUEID" val="2438"/>
</p:tagLst>
</file>

<file path=ppt/tags/tag680.xml><?xml version="1.0" encoding="utf-8"?>
<p:tagLst xmlns:p="http://schemas.openxmlformats.org/presentationml/2006/main">
  <p:tag name="AS_UNIQUEID" val="2439"/>
</p:tagLst>
</file>

<file path=ppt/tags/tag681.xml><?xml version="1.0" encoding="utf-8"?>
<p:tagLst xmlns:p="http://schemas.openxmlformats.org/presentationml/2006/main">
  <p:tag name="AS_UNIQUEID" val="2440"/>
</p:tagLst>
</file>

<file path=ppt/tags/tag682.xml><?xml version="1.0" encoding="utf-8"?>
<p:tagLst xmlns:p="http://schemas.openxmlformats.org/presentationml/2006/main">
  <p:tag name="AS_UNIQUEID" val="2441"/>
</p:tagLst>
</file>

<file path=ppt/tags/tag683.xml><?xml version="1.0" encoding="utf-8"?>
<p:tagLst xmlns:p="http://schemas.openxmlformats.org/presentationml/2006/main">
  <p:tag name="AS_UNIQUEID" val="48"/>
</p:tagLst>
</file>

<file path=ppt/tags/tag684.xml><?xml version="1.0" encoding="utf-8"?>
<p:tagLst xmlns:p="http://schemas.openxmlformats.org/presentationml/2006/main">
  <p:tag name="AS_UNIQUEID" val="2576"/>
</p:tagLst>
</file>

<file path=ppt/tags/tag685.xml><?xml version="1.0" encoding="utf-8"?>
<p:tagLst xmlns:p="http://schemas.openxmlformats.org/presentationml/2006/main">
  <p:tag name="AS_UNIQUEID" val="79"/>
</p:tagLst>
</file>

<file path=ppt/tags/tag686.xml><?xml version="1.0" encoding="utf-8"?>
<p:tagLst xmlns:p="http://schemas.openxmlformats.org/presentationml/2006/main">
  <p:tag name="AS_UNIQUEID" val="81"/>
</p:tagLst>
</file>

<file path=ppt/tags/tag687.xml><?xml version="1.0" encoding="utf-8"?>
<p:tagLst xmlns:p="http://schemas.openxmlformats.org/presentationml/2006/main">
  <p:tag name="AS_UNIQUEID" val="736"/>
</p:tagLst>
</file>

<file path=ppt/tags/tag688.xml><?xml version="1.0" encoding="utf-8"?>
<p:tagLst xmlns:p="http://schemas.openxmlformats.org/presentationml/2006/main">
  <p:tag name="AS_UNIQUEID" val="2443"/>
</p:tagLst>
</file>

<file path=ppt/tags/tag689.xml><?xml version="1.0" encoding="utf-8"?>
<p:tagLst xmlns:p="http://schemas.openxmlformats.org/presentationml/2006/main">
  <p:tag name="AS_UNIQUEID" val="2444"/>
</p:tagLst>
</file>

<file path=ppt/tags/tag690.xml><?xml version="1.0" encoding="utf-8"?>
<p:tagLst xmlns:p="http://schemas.openxmlformats.org/presentationml/2006/main">
  <p:tag name="AS_UNIQUEID" val="2445"/>
</p:tagLst>
</file>

<file path=ppt/tags/tag691.xml><?xml version="1.0" encoding="utf-8"?>
<p:tagLst xmlns:p="http://schemas.openxmlformats.org/presentationml/2006/main">
  <p:tag name="AS_UNIQUEID" val="744"/>
</p:tagLst>
</file>

<file path=ppt/tags/tag692.xml><?xml version="1.0" encoding="utf-8"?>
<p:tagLst xmlns:p="http://schemas.openxmlformats.org/presentationml/2006/main">
  <p:tag name="AS_UNIQUEID" val="2577"/>
</p:tagLst>
</file>

<file path=ppt/tags/tag693.xml><?xml version="1.0" encoding="utf-8"?>
<p:tagLst xmlns:p="http://schemas.openxmlformats.org/presentationml/2006/main">
  <p:tag name="AS_UNIQUEID" val="2447"/>
</p:tagLst>
</file>

<file path=ppt/tags/tag694.xml><?xml version="1.0" encoding="utf-8"?>
<p:tagLst xmlns:p="http://schemas.openxmlformats.org/presentationml/2006/main">
  <p:tag name="AS_UNIQUEID" val="2448"/>
</p:tagLst>
</file>

<file path=ppt/tags/tag695.xml><?xml version="1.0" encoding="utf-8"?>
<p:tagLst xmlns:p="http://schemas.openxmlformats.org/presentationml/2006/main">
  <p:tag name="AS_UNIQUEID" val="2449"/>
</p:tagLst>
</file>

<file path=ppt/tags/tag696.xml><?xml version="1.0" encoding="utf-8"?>
<p:tagLst xmlns:p="http://schemas.openxmlformats.org/presentationml/2006/main">
  <p:tag name="AS_UNIQUEID" val="2450"/>
</p:tagLst>
</file>

<file path=ppt/tags/tag697.xml><?xml version="1.0" encoding="utf-8"?>
<p:tagLst xmlns:p="http://schemas.openxmlformats.org/presentationml/2006/main">
  <p:tag name="AS_UNIQUEID" val="2451"/>
</p:tagLst>
</file>

<file path=ppt/tags/tag698.xml><?xml version="1.0" encoding="utf-8"?>
<p:tagLst xmlns:p="http://schemas.openxmlformats.org/presentationml/2006/main">
  <p:tag name="AS_UNIQUEID" val="2578"/>
</p:tagLst>
</file>

<file path=ppt/tags/tag699.xml><?xml version="1.0" encoding="utf-8"?>
<p:tagLst xmlns:p="http://schemas.openxmlformats.org/presentationml/2006/main">
  <p:tag name="AS_UNIQUEID" val="2453"/>
  <p:tag name="KSO_WM_UNIT_TABLE_BEAUTIFY" val="smartTable{15af925a-0144-4bf8-9695-b2798635a8c3}"/>
  <p:tag name="TABLE_ENDDRAG_ORIGIN_RECT" val="893*408"/>
  <p:tag name="TABLE_ENDDRAG_RECT" val="2*107*893*408"/>
</p:tagLst>
</file>

<file path=ppt/tags/tag700.xml><?xml version="1.0" encoding="utf-8"?>
<p:tagLst xmlns:p="http://schemas.openxmlformats.org/presentationml/2006/main">
  <p:tag name="AS_UNIQUEID" val="2454"/>
</p:tagLst>
</file>

<file path=ppt/tags/tag701.xml><?xml version="1.0" encoding="utf-8"?>
<p:tagLst xmlns:p="http://schemas.openxmlformats.org/presentationml/2006/main">
  <p:tag name="AS_UNIQUEID" val="2455"/>
</p:tagLst>
</file>

<file path=ppt/tags/tag702.xml><?xml version="1.0" encoding="utf-8"?>
<p:tagLst xmlns:p="http://schemas.openxmlformats.org/presentationml/2006/main">
  <p:tag name="AS_UNIQUEID" val="2456"/>
</p:tagLst>
</file>

<file path=ppt/tags/tag703.xml><?xml version="1.0" encoding="utf-8"?>
<p:tagLst xmlns:p="http://schemas.openxmlformats.org/presentationml/2006/main">
  <p:tag name="AS_UNIQUEID" val="2457"/>
</p:tagLst>
</file>

<file path=ppt/tags/tag704.xml><?xml version="1.0" encoding="utf-8"?>
<p:tagLst xmlns:p="http://schemas.openxmlformats.org/presentationml/2006/main">
  <p:tag name="AS_UNIQUEID" val="2458"/>
</p:tagLst>
</file>

<file path=ppt/tags/tag705.xml><?xml version="1.0" encoding="utf-8"?>
<p:tagLst xmlns:p="http://schemas.openxmlformats.org/presentationml/2006/main">
  <p:tag name="AS_UNIQUEID" val="2459"/>
</p:tagLst>
</file>

<file path=ppt/tags/tag706.xml><?xml version="1.0" encoding="utf-8"?>
<p:tagLst xmlns:p="http://schemas.openxmlformats.org/presentationml/2006/main">
  <p:tag name="AS_UNIQUEID" val="2460"/>
</p:tagLst>
</file>

<file path=ppt/tags/tag707.xml><?xml version="1.0" encoding="utf-8"?>
<p:tagLst xmlns:p="http://schemas.openxmlformats.org/presentationml/2006/main">
  <p:tag name="AS_UNIQUEID" val="2461"/>
</p:tagLst>
</file>

<file path=ppt/tags/tag708.xml><?xml version="1.0" encoding="utf-8"?>
<p:tagLst xmlns:p="http://schemas.openxmlformats.org/presentationml/2006/main">
  <p:tag name="AS_UNIQUEID" val="2462"/>
</p:tagLst>
</file>

<file path=ppt/tags/tag709.xml><?xml version="1.0" encoding="utf-8"?>
<p:tagLst xmlns:p="http://schemas.openxmlformats.org/presentationml/2006/main">
  <p:tag name="AS_UNIQUEID" val="2463"/>
</p:tagLst>
</file>

<file path=ppt/tags/tag710.xml><?xml version="1.0" encoding="utf-8"?>
<p:tagLst xmlns:p="http://schemas.openxmlformats.org/presentationml/2006/main">
  <p:tag name="AS_UNIQUEID" val="2464"/>
</p:tagLst>
</file>

<file path=ppt/tags/tag711.xml><?xml version="1.0" encoding="utf-8"?>
<p:tagLst xmlns:p="http://schemas.openxmlformats.org/presentationml/2006/main">
  <p:tag name="AS_UNIQUEID" val="2465"/>
</p:tagLst>
</file>

<file path=ppt/tags/tag712.xml><?xml version="1.0" encoding="utf-8"?>
<p:tagLst xmlns:p="http://schemas.openxmlformats.org/presentationml/2006/main">
  <p:tag name="AS_UNIQUEID" val="2579"/>
</p:tagLst>
</file>

<file path=ppt/tags/tag713.xml><?xml version="1.0" encoding="utf-8"?>
<p:tagLst xmlns:p="http://schemas.openxmlformats.org/presentationml/2006/main">
  <p:tag name="AS_UNIQUEID" val="2467"/>
</p:tagLst>
</file>

<file path=ppt/tags/tag714.xml><?xml version="1.0" encoding="utf-8"?>
<p:tagLst xmlns:p="http://schemas.openxmlformats.org/presentationml/2006/main">
  <p:tag name="AS_UNIQUEID" val="2468"/>
</p:tagLst>
</file>

<file path=ppt/tags/tag715.xml><?xml version="1.0" encoding="utf-8"?>
<p:tagLst xmlns:p="http://schemas.openxmlformats.org/presentationml/2006/main">
  <p:tag name="AS_UNIQUEID" val="2469"/>
</p:tagLst>
</file>

<file path=ppt/tags/tag716.xml><?xml version="1.0" encoding="utf-8"?>
<p:tagLst xmlns:p="http://schemas.openxmlformats.org/presentationml/2006/main">
  <p:tag name="AS_UNIQUEID" val="2470"/>
</p:tagLst>
</file>

<file path=ppt/tags/tag717.xml><?xml version="1.0" encoding="utf-8"?>
<p:tagLst xmlns:p="http://schemas.openxmlformats.org/presentationml/2006/main">
  <p:tag name="AS_UNIQUEID" val="2580"/>
</p:tagLst>
</file>

<file path=ppt/tags/tag718.xml><?xml version="1.0" encoding="utf-8"?>
<p:tagLst xmlns:p="http://schemas.openxmlformats.org/presentationml/2006/main">
  <p:tag name="AS_UNIQUEID" val="2472"/>
</p:tagLst>
</file>

<file path=ppt/tags/tag719.xml><?xml version="1.0" encoding="utf-8"?>
<p:tagLst xmlns:p="http://schemas.openxmlformats.org/presentationml/2006/main">
  <p:tag name="AS_UNIQUEID" val="2473"/>
</p:tagLst>
</file>

<file path=ppt/tags/tag720.xml><?xml version="1.0" encoding="utf-8"?>
<p:tagLst xmlns:p="http://schemas.openxmlformats.org/presentationml/2006/main">
  <p:tag name="AS_UNIQUEID" val="2474"/>
</p:tagLst>
</file>

<file path=ppt/tags/tag721.xml><?xml version="1.0" encoding="utf-8"?>
<p:tagLst xmlns:p="http://schemas.openxmlformats.org/presentationml/2006/main">
  <p:tag name="AS_UNIQUEID" val="2475"/>
</p:tagLst>
</file>

<file path=ppt/tags/tag722.xml><?xml version="1.0" encoding="utf-8"?>
<p:tagLst xmlns:p="http://schemas.openxmlformats.org/presentationml/2006/main">
  <p:tag name="AS_UNIQUEID" val="2476"/>
</p:tagLst>
</file>

<file path=ppt/tags/tag723.xml><?xml version="1.0" encoding="utf-8"?>
<p:tagLst xmlns:p="http://schemas.openxmlformats.org/presentationml/2006/main">
  <p:tag name="AS_UNIQUEID" val="2477"/>
</p:tagLst>
</file>

<file path=ppt/tags/tag724.xml><?xml version="1.0" encoding="utf-8"?>
<p:tagLst xmlns:p="http://schemas.openxmlformats.org/presentationml/2006/main">
  <p:tag name="AS_UNIQUEID" val="2478"/>
</p:tagLst>
</file>

<file path=ppt/tags/tag725.xml><?xml version="1.0" encoding="utf-8"?>
<p:tagLst xmlns:p="http://schemas.openxmlformats.org/presentationml/2006/main">
  <p:tag name="AS_UNIQUEID" val="2479"/>
</p:tagLst>
</file>

<file path=ppt/tags/tag726.xml><?xml version="1.0" encoding="utf-8"?>
<p:tagLst xmlns:p="http://schemas.openxmlformats.org/presentationml/2006/main">
  <p:tag name="AS_UNIQUEID" val="2480"/>
</p:tagLst>
</file>

<file path=ppt/tags/tag727.xml><?xml version="1.0" encoding="utf-8"?>
<p:tagLst xmlns:p="http://schemas.openxmlformats.org/presentationml/2006/main">
  <p:tag name="AS_UNIQUEID" val="2481"/>
</p:tagLst>
</file>

<file path=ppt/tags/tag728.xml><?xml version="1.0" encoding="utf-8"?>
<p:tagLst xmlns:p="http://schemas.openxmlformats.org/presentationml/2006/main">
  <p:tag name="AS_UNIQUEID" val="2482"/>
</p:tagLst>
</file>

<file path=ppt/tags/tag729.xml><?xml version="1.0" encoding="utf-8"?>
<p:tagLst xmlns:p="http://schemas.openxmlformats.org/presentationml/2006/main">
  <p:tag name="AS_UNIQUEID" val="2483"/>
</p:tagLst>
</file>

<file path=ppt/tags/tag730.xml><?xml version="1.0" encoding="utf-8"?>
<p:tagLst xmlns:p="http://schemas.openxmlformats.org/presentationml/2006/main">
  <p:tag name="AS_UNIQUEID" val="2484"/>
</p:tagLst>
</file>

<file path=ppt/tags/tag731.xml><?xml version="1.0" encoding="utf-8"?>
<p:tagLst xmlns:p="http://schemas.openxmlformats.org/presentationml/2006/main">
  <p:tag name="AS_UNIQUEID" val="2485"/>
</p:tagLst>
</file>

<file path=ppt/tags/tag732.xml><?xml version="1.0" encoding="utf-8"?>
<p:tagLst xmlns:p="http://schemas.openxmlformats.org/presentationml/2006/main">
  <p:tag name="AS_UNIQUEID" val="2486"/>
</p:tagLst>
</file>

<file path=ppt/tags/tag733.xml><?xml version="1.0" encoding="utf-8"?>
<p:tagLst xmlns:p="http://schemas.openxmlformats.org/presentationml/2006/main">
  <p:tag name="AS_UNIQUEID" val="2487"/>
</p:tagLst>
</file>

<file path=ppt/tags/tag734.xml><?xml version="1.0" encoding="utf-8"?>
<p:tagLst xmlns:p="http://schemas.openxmlformats.org/presentationml/2006/main">
  <p:tag name="AS_UNIQUEID" val="2488"/>
</p:tagLst>
</file>

<file path=ppt/tags/tag735.xml><?xml version="1.0" encoding="utf-8"?>
<p:tagLst xmlns:p="http://schemas.openxmlformats.org/presentationml/2006/main">
  <p:tag name="AS_UNIQUEID" val="2489"/>
</p:tagLst>
</file>

<file path=ppt/tags/tag736.xml><?xml version="1.0" encoding="utf-8"?>
<p:tagLst xmlns:p="http://schemas.openxmlformats.org/presentationml/2006/main">
  <p:tag name="AS_UNIQUEID" val="2490"/>
</p:tagLst>
</file>

<file path=ppt/tags/tag737.xml><?xml version="1.0" encoding="utf-8"?>
<p:tagLst xmlns:p="http://schemas.openxmlformats.org/presentationml/2006/main">
  <p:tag name="AS_UNIQUEID" val="2491"/>
</p:tagLst>
</file>

<file path=ppt/tags/tag738.xml><?xml version="1.0" encoding="utf-8"?>
<p:tagLst xmlns:p="http://schemas.openxmlformats.org/presentationml/2006/main">
  <p:tag name="AS_UNIQUEID" val="2492"/>
</p:tagLst>
</file>

<file path=ppt/tags/tag739.xml><?xml version="1.0" encoding="utf-8"?>
<p:tagLst xmlns:p="http://schemas.openxmlformats.org/presentationml/2006/main">
  <p:tag name="AS_UNIQUEID" val="2493"/>
</p:tagLst>
</file>

<file path=ppt/tags/tag740.xml><?xml version="1.0" encoding="utf-8"?>
<p:tagLst xmlns:p="http://schemas.openxmlformats.org/presentationml/2006/main">
  <p:tag name="AS_UNIQUEID" val="2494"/>
</p:tagLst>
</file>

<file path=ppt/tags/tag741.xml><?xml version="1.0" encoding="utf-8"?>
<p:tagLst xmlns:p="http://schemas.openxmlformats.org/presentationml/2006/main">
  <p:tag name="AS_UNIQUEID" val="2495"/>
</p:tagLst>
</file>

<file path=ppt/tags/tag742.xml><?xml version="1.0" encoding="utf-8"?>
<p:tagLst xmlns:p="http://schemas.openxmlformats.org/presentationml/2006/main">
  <p:tag name="AS_UNIQUEID" val="2496"/>
</p:tagLst>
</file>

<file path=ppt/tags/tag743.xml><?xml version="1.0" encoding="utf-8"?>
<p:tagLst xmlns:p="http://schemas.openxmlformats.org/presentationml/2006/main">
  <p:tag name="AS_UNIQUEID" val="2497"/>
</p:tagLst>
</file>

<file path=ppt/tags/tag744.xml><?xml version="1.0" encoding="utf-8"?>
<p:tagLst xmlns:p="http://schemas.openxmlformats.org/presentationml/2006/main">
  <p:tag name="AS_UNIQUEID" val="2498"/>
</p:tagLst>
</file>

<file path=ppt/tags/tag745.xml><?xml version="1.0" encoding="utf-8"?>
<p:tagLst xmlns:p="http://schemas.openxmlformats.org/presentationml/2006/main">
  <p:tag name="AS_UNIQUEID" val="2499"/>
</p:tagLst>
</file>

<file path=ppt/tags/tag746.xml><?xml version="1.0" encoding="utf-8"?>
<p:tagLst xmlns:p="http://schemas.openxmlformats.org/presentationml/2006/main">
  <p:tag name="AS_UNIQUEID" val="131"/>
</p:tagLst>
</file>

<file path=ppt/tags/tag747.xml><?xml version="1.0" encoding="utf-8"?>
<p:tagLst xmlns:p="http://schemas.openxmlformats.org/presentationml/2006/main">
  <p:tag name="AS_UNIQUEID" val="133"/>
</p:tagLst>
</file>

<file path=ppt/tags/tag748.xml><?xml version="1.0" encoding="utf-8"?>
<p:tagLst xmlns:p="http://schemas.openxmlformats.org/presentationml/2006/main">
  <p:tag name="AS_UNIQUEID" val="2581"/>
</p:tagLst>
</file>

<file path=ppt/tags/tag749.xml><?xml version="1.0" encoding="utf-8"?>
<p:tagLst xmlns:p="http://schemas.openxmlformats.org/presentationml/2006/main">
  <p:tag name="AS_UNIQUEID" val="2501"/>
</p:tagLst>
</file>

<file path=ppt/tags/tag750.xml><?xml version="1.0" encoding="utf-8"?>
<p:tagLst xmlns:p="http://schemas.openxmlformats.org/presentationml/2006/main">
  <p:tag name="AS_UNIQUEID" val="2502"/>
</p:tagLst>
</file>

<file path=ppt/tags/tag751.xml><?xml version="1.0" encoding="utf-8"?>
<p:tagLst xmlns:p="http://schemas.openxmlformats.org/presentationml/2006/main">
  <p:tag name="AS_UNIQUEID" val="2503"/>
</p:tagLst>
</file>

<file path=ppt/tags/tag752.xml><?xml version="1.0" encoding="utf-8"?>
<p:tagLst xmlns:p="http://schemas.openxmlformats.org/presentationml/2006/main">
  <p:tag name="AS_UNIQUEID" val="2504"/>
</p:tagLst>
</file>

<file path=ppt/tags/tag753.xml><?xml version="1.0" encoding="utf-8"?>
<p:tagLst xmlns:p="http://schemas.openxmlformats.org/presentationml/2006/main">
  <p:tag name="AS_UNIQUEID" val="2505"/>
</p:tagLst>
</file>

<file path=ppt/tags/tag754.xml><?xml version="1.0" encoding="utf-8"?>
<p:tagLst xmlns:p="http://schemas.openxmlformats.org/presentationml/2006/main">
  <p:tag name="AS_UNIQUEID" val="2506"/>
</p:tagLst>
</file>

<file path=ppt/tags/tag755.xml><?xml version="1.0" encoding="utf-8"?>
<p:tagLst xmlns:p="http://schemas.openxmlformats.org/presentationml/2006/main">
  <p:tag name="AS_UNIQUEID" val="2507"/>
</p:tagLst>
</file>

<file path=ppt/tags/tag756.xml><?xml version="1.0" encoding="utf-8"?>
<p:tagLst xmlns:p="http://schemas.openxmlformats.org/presentationml/2006/main">
  <p:tag name="AS_UNIQUEID" val="2582"/>
</p:tagLst>
</file>

<file path=ppt/tags/tag757.xml><?xml version="1.0" encoding="utf-8"?>
<p:tagLst xmlns:p="http://schemas.openxmlformats.org/presentationml/2006/main">
  <p:tag name="AS_UNIQUEID" val="2509"/>
</p:tagLst>
</file>

<file path=ppt/tags/tag758.xml><?xml version="1.0" encoding="utf-8"?>
<p:tagLst xmlns:p="http://schemas.openxmlformats.org/presentationml/2006/main">
  <p:tag name="AS_UNIQUEID" val="803"/>
</p:tagLst>
</file>

<file path=ppt/tags/tag759.xml><?xml version="1.0" encoding="utf-8"?>
<p:tagLst xmlns:p="http://schemas.openxmlformats.org/presentationml/2006/main">
  <p:tag name="AS_UNIQUEID" val="2510"/>
</p:tagLst>
</file>

<file path=ppt/tags/tag760.xml><?xml version="1.0" encoding="utf-8"?>
<p:tagLst xmlns:p="http://schemas.openxmlformats.org/presentationml/2006/main">
  <p:tag name="AS_UNIQUEID" val="2511"/>
</p:tagLst>
</file>

<file path=ppt/tags/tag761.xml><?xml version="1.0" encoding="utf-8"?>
<p:tagLst xmlns:p="http://schemas.openxmlformats.org/presentationml/2006/main">
  <p:tag name="AS_UNIQUEID" val="2512"/>
</p:tagLst>
</file>

<file path=ppt/tags/tag762.xml><?xml version="1.0" encoding="utf-8"?>
<p:tagLst xmlns:p="http://schemas.openxmlformats.org/presentationml/2006/main">
  <p:tag name="AS_UNIQUEID" val="2583"/>
</p:tagLst>
</file>

<file path=ppt/tags/tag763.xml><?xml version="1.0" encoding="utf-8"?>
<p:tagLst xmlns:p="http://schemas.openxmlformats.org/presentationml/2006/main">
  <p:tag name="AS_UNIQUEID" val="2514"/>
</p:tagLst>
</file>

<file path=ppt/tags/tag764.xml><?xml version="1.0" encoding="utf-8"?>
<p:tagLst xmlns:p="http://schemas.openxmlformats.org/presentationml/2006/main">
  <p:tag name="AS_UNIQUEID" val="2515"/>
</p:tagLst>
</file>

<file path=ppt/tags/tag765.xml><?xml version="1.0" encoding="utf-8"?>
<p:tagLst xmlns:p="http://schemas.openxmlformats.org/presentationml/2006/main">
  <p:tag name="AS_UNIQUEID" val="2516"/>
</p:tagLst>
</file>

<file path=ppt/tags/tag766.xml><?xml version="1.0" encoding="utf-8"?>
<p:tagLst xmlns:p="http://schemas.openxmlformats.org/presentationml/2006/main">
  <p:tag name="AS_UNIQUEID" val="2517"/>
</p:tagLst>
</file>

<file path=ppt/tags/tag767.xml><?xml version="1.0" encoding="utf-8"?>
<p:tagLst xmlns:p="http://schemas.openxmlformats.org/presentationml/2006/main">
  <p:tag name="AS_UNIQUEID" val="2584"/>
</p:tagLst>
</file>

<file path=ppt/tags/tag768.xml><?xml version="1.0" encoding="utf-8"?>
<p:tagLst xmlns:p="http://schemas.openxmlformats.org/presentationml/2006/main">
  <p:tag name="AS_UNIQUEID" val="2519"/>
</p:tagLst>
</file>

<file path=ppt/tags/tag769.xml><?xml version="1.0" encoding="utf-8"?>
<p:tagLst xmlns:p="http://schemas.openxmlformats.org/presentationml/2006/main">
  <p:tag name="AS_UNIQUEID" val="2520"/>
</p:tagLst>
</file>

<file path=ppt/tags/tag770.xml><?xml version="1.0" encoding="utf-8"?>
<p:tagLst xmlns:p="http://schemas.openxmlformats.org/presentationml/2006/main">
  <p:tag name="AS_UNIQUEID" val="2521"/>
</p:tagLst>
</file>

<file path=ppt/tags/tag771.xml><?xml version="1.0" encoding="utf-8"?>
<p:tagLst xmlns:p="http://schemas.openxmlformats.org/presentationml/2006/main">
  <p:tag name="AS_NET" val="4.0.30319.42000"/>
  <p:tag name="AS_OS" val="Microsoft Windows NT 6.2.9200.0"/>
  <p:tag name="AS_RELEASE_DATE" val="2022.10.14"/>
  <p:tag name="AS_TITLE" val="Aspose.Slides for .NET 4.0 Client Profile"/>
  <p:tag name="AS_VERSION" val="22.10"/>
  <p:tag name="COMMONDATA" val="eyJoZGlkIjoiMjMzMzc4Y2I3ZmJiODdmMDAzZTNlNGE0ZWMyZjI2YzUifQ=="/>
  <p:tag name="KSO_WPP_MARK_KEY" val="79dabd00-420d-48ba-b11e-cd4551c11330"/>
</p:tagLst>
</file>

<file path=ppt/theme/theme1.xml><?xml version="1.0" encoding="utf-8"?>
<a:theme xmlns:r="http://schemas.openxmlformats.org/officeDocument/2006/relationships" xmlns:a="http://schemas.openxmlformats.org/drawingml/2006/main" name="吉祥如意">
  <a:themeElements>
    <a:clrScheme name="">
      <a:dk1>
        <a:srgbClr val="000000"/>
      </a:dk1>
      <a:lt1>
        <a:srgbClr val="FFFFFF"/>
      </a:lt1>
      <a:dk2>
        <a:srgbClr val="E40000"/>
      </a:dk2>
      <a:lt2>
        <a:srgbClr val="DDDDDD"/>
      </a:lt2>
      <a:accent1>
        <a:srgbClr val="E1F4FF"/>
      </a:accent1>
      <a:accent2>
        <a:srgbClr val="FFE2C5"/>
      </a:accent2>
      <a:accent3>
        <a:srgbClr val="FFFFFF"/>
      </a:accent3>
      <a:accent4>
        <a:srgbClr val="000000"/>
      </a:accent4>
      <a:accent5>
        <a:srgbClr val="EDF8FF"/>
      </a:accent5>
      <a:accent6>
        <a:srgbClr val="E5CAB0"/>
      </a:accent6>
      <a:hlink>
        <a:srgbClr val="0066CC"/>
      </a:hlink>
      <a:folHlink>
        <a:srgbClr val="9F9FBF"/>
      </a:folHlink>
    </a:clrScheme>
    <a:fontScheme name="">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吉祥如意 1">
        <a:dk1>
          <a:srgbClr val="000000"/>
        </a:dk1>
        <a:lt1>
          <a:srgbClr val="FFFFFF"/>
        </a:lt1>
        <a:dk2>
          <a:srgbClr val="E40000"/>
        </a:dk2>
        <a:lt2>
          <a:srgbClr val="DDDDDD"/>
        </a:lt2>
        <a:accent1>
          <a:srgbClr val="E1F4FF"/>
        </a:accent1>
        <a:accent2>
          <a:srgbClr val="FFE2C5"/>
        </a:accent2>
        <a:accent3>
          <a:srgbClr val="FFFFFF"/>
        </a:accent3>
        <a:accent4>
          <a:srgbClr val="000000"/>
        </a:accent4>
        <a:accent5>
          <a:srgbClr val="EEF8FF"/>
        </a:accent5>
        <a:accent6>
          <a:srgbClr val="E7CDB2"/>
        </a:accent6>
        <a:hlink>
          <a:srgbClr val="0066CC"/>
        </a:hlink>
        <a:folHlink>
          <a:srgbClr val="9F9FBF"/>
        </a:folHlink>
      </a:clrScheme>
      <a:clrMap bg1="lt1" tx1="dk1" bg2="lt2" tx2="dk2" accent1="accent1" accent2="accent2" accent3="accent3" accent4="accent4" accent5="accent5" accent6="accent6" hlink="hlink" folHlink="folHlink"/>
    </a:extraClrScheme>
    <a:extraClrScheme>
      <a:clrScheme name="吉祥如意 2">
        <a:dk1>
          <a:srgbClr val="59582D"/>
        </a:dk1>
        <a:lt1>
          <a:srgbClr val="EAEAEA"/>
        </a:lt1>
        <a:dk2>
          <a:srgbClr val="666699"/>
        </a:dk2>
        <a:lt2>
          <a:srgbClr val="D9D9D9"/>
        </a:lt2>
        <a:accent1>
          <a:srgbClr val="CCECFF"/>
        </a:accent1>
        <a:accent2>
          <a:srgbClr val="B2D2C7"/>
        </a:accent2>
        <a:accent3>
          <a:srgbClr val="F3F3F3"/>
        </a:accent3>
        <a:accent4>
          <a:srgbClr val="4B4A25"/>
        </a:accent4>
        <a:accent5>
          <a:srgbClr val="E2F4FF"/>
        </a:accent5>
        <a:accent6>
          <a:srgbClr val="A1BEB4"/>
        </a:accent6>
        <a:hlink>
          <a:srgbClr val="993366"/>
        </a:hlink>
        <a:folHlink>
          <a:srgbClr val="92B9E0"/>
        </a:folHlink>
      </a:clrScheme>
      <a:clrMap bg1="lt1" tx1="dk1" bg2="lt2" tx2="dk2" accent1="accent1" accent2="accent2" accent3="accent3" accent4="accent4" accent5="accent5" accent6="accent6" hlink="hlink" folHlink="folHlink"/>
    </a:extraClrScheme>
    <a:extraClrScheme>
      <a:clrScheme name="吉祥如意 3">
        <a:dk1>
          <a:srgbClr val="000099"/>
        </a:dk1>
        <a:lt1>
          <a:srgbClr val="FFFFCC"/>
        </a:lt1>
        <a:dk2>
          <a:srgbClr val="004000"/>
        </a:dk2>
        <a:lt2>
          <a:srgbClr val="FFD9B3"/>
        </a:lt2>
        <a:accent1>
          <a:srgbClr val="FFD9D9"/>
        </a:accent1>
        <a:accent2>
          <a:srgbClr val="DDDDDD"/>
        </a:accent2>
        <a:accent3>
          <a:srgbClr val="FFFFE2"/>
        </a:accent3>
        <a:accent4>
          <a:srgbClr val="000082"/>
        </a:accent4>
        <a:accent5>
          <a:srgbClr val="FFE9E9"/>
        </a:accent5>
        <a:accent6>
          <a:srgbClr val="C8C8C8"/>
        </a:accent6>
        <a:hlink>
          <a:srgbClr val="FF0000"/>
        </a:hlink>
        <a:folHlink>
          <a:srgbClr val="FFAB57"/>
        </a:folHlink>
      </a:clrScheme>
      <a:clrMap bg1="lt1" tx1="dk1" bg2="lt2" tx2="dk2" accent1="accent1" accent2="accent2" accent3="accent3" accent4="accent4" accent5="accent5" accent6="accent6" hlink="hlink" folHlink="folHlink"/>
    </a:extraClrScheme>
    <a:extraClrScheme>
      <a:clrScheme name="吉祥如意 4">
        <a:dk1>
          <a:srgbClr val="000000"/>
        </a:dk1>
        <a:lt1>
          <a:srgbClr val="DCE8E2"/>
        </a:lt1>
        <a:dk2>
          <a:srgbClr val="0033CC"/>
        </a:dk2>
        <a:lt2>
          <a:srgbClr val="C4C4D8"/>
        </a:lt2>
        <a:accent1>
          <a:srgbClr val="FFFFFF"/>
        </a:accent1>
        <a:accent2>
          <a:srgbClr val="A9CFB1"/>
        </a:accent2>
        <a:accent3>
          <a:srgbClr val="EBF2EE"/>
        </a:accent3>
        <a:accent4>
          <a:srgbClr val="000000"/>
        </a:accent4>
        <a:accent5>
          <a:srgbClr val="FFFFFF"/>
        </a:accent5>
        <a:accent6>
          <a:srgbClr val="99BBA0"/>
        </a:accent6>
        <a:hlink>
          <a:srgbClr val="CC3300"/>
        </a:hlink>
        <a:folHlink>
          <a:srgbClr val="666699"/>
        </a:folHlink>
      </a:clrScheme>
      <a:clrMap bg1="lt1" tx1="dk1" bg2="lt2" tx2="dk2" accent1="accent1" accent2="accent2" accent3="accent3" accent4="accent4" accent5="accent5" accent6="accent6" hlink="hlink" folHlink="folHlink"/>
    </a:extraClrScheme>
    <a:extraClrScheme>
      <a:clrScheme name="吉祥如意 5">
        <a:dk1>
          <a:srgbClr val="606090"/>
        </a:dk1>
        <a:lt1>
          <a:srgbClr val="E5FFFF"/>
        </a:lt1>
        <a:dk2>
          <a:srgbClr val="0000CC"/>
        </a:dk2>
        <a:lt2>
          <a:srgbClr val="91DAFF"/>
        </a:lt2>
        <a:accent1>
          <a:srgbClr val="EAEAEA"/>
        </a:accent1>
        <a:accent2>
          <a:srgbClr val="FFE2C5"/>
        </a:accent2>
        <a:accent3>
          <a:srgbClr val="F0FFFF"/>
        </a:accent3>
        <a:accent4>
          <a:srgbClr val="51517A"/>
        </a:accent4>
        <a:accent5>
          <a:srgbClr val="F3F3F3"/>
        </a:accent5>
        <a:accent6>
          <a:srgbClr val="E7CDB2"/>
        </a:accent6>
        <a:hlink>
          <a:srgbClr val="000000"/>
        </a:hlink>
        <a:folHlink>
          <a:srgbClr val="3DB77A"/>
        </a:folHlink>
      </a:clrScheme>
      <a:clrMap bg1="lt1" tx1="dk1" bg2="lt2" tx2="dk2" accent1="accent1" accent2="accent2" accent3="accent3" accent4="accent4" accent5="accent5" accent6="accent6" hlink="hlink" folHlink="folHlink"/>
    </a:extraClrScheme>
    <a:extraClrScheme>
      <a:clrScheme name="吉祥如意 6">
        <a:dk1>
          <a:srgbClr val="CC0066"/>
        </a:dk1>
        <a:lt1>
          <a:srgbClr val="FFDDBB"/>
        </a:lt1>
        <a:dk2>
          <a:srgbClr val="000000"/>
        </a:dk2>
        <a:lt2>
          <a:srgbClr val="C0C0C0"/>
        </a:lt2>
        <a:accent1>
          <a:srgbClr val="FFFFCC"/>
        </a:accent1>
        <a:accent2>
          <a:srgbClr val="FFFFFF"/>
        </a:accent2>
        <a:accent3>
          <a:srgbClr val="FFEBDA"/>
        </a:accent3>
        <a:accent4>
          <a:srgbClr val="AE0056"/>
        </a:accent4>
        <a:accent5>
          <a:srgbClr val="FFFFE2"/>
        </a:accent5>
        <a:accent6>
          <a:srgbClr val="E7E7E7"/>
        </a:accent6>
        <a:hlink>
          <a:srgbClr val="0066CC"/>
        </a:hlink>
        <a:folHlink>
          <a:srgbClr val="8EB37D"/>
        </a:folHlink>
      </a:clrScheme>
      <a:clrMap bg1="lt1" tx1="dk1" bg2="lt2" tx2="dk2" accent1="accent1" accent2="accent2" accent3="accent3" accent4="accent4" accent5="accent5" accent6="accent6" hlink="hlink" folHlink="folHlink"/>
    </a:extraClrScheme>
    <a:extraClrScheme>
      <a:clrScheme name="吉祥如意 7">
        <a:dk1>
          <a:srgbClr val="B60000"/>
        </a:dk1>
        <a:lt1>
          <a:srgbClr val="FFFF99"/>
        </a:lt1>
        <a:dk2>
          <a:srgbClr val="800000"/>
        </a:dk2>
        <a:lt2>
          <a:srgbClr val="FFFFFF"/>
        </a:lt2>
        <a:accent1>
          <a:srgbClr val="9888A4"/>
        </a:accent1>
        <a:accent2>
          <a:srgbClr val="A9335D"/>
        </a:accent2>
        <a:accent3>
          <a:srgbClr val="C0AAAA"/>
        </a:accent3>
        <a:accent4>
          <a:srgbClr val="DADA82"/>
        </a:accent4>
        <a:accent5>
          <a:srgbClr val="CAC3CF"/>
        </a:accent5>
        <a:accent6>
          <a:srgbClr val="992D53"/>
        </a:accent6>
        <a:hlink>
          <a:srgbClr val="CCECFF"/>
        </a:hlink>
        <a:folHlink>
          <a:srgbClr val="FF6600"/>
        </a:folHlink>
      </a:clrScheme>
      <a:clrMap bg1="dk2" tx1="lt1" bg2="dk1" tx2="lt2" accent1="accent1" accent2="accent2" accent3="accent3" accent4="accent4" accent5="accent5" accent6="accent6" hlink="hlink" folHlink="folHlink"/>
    </a:extraClrScheme>
    <a:extraClrScheme>
      <a:clrScheme name="吉祥如意 8">
        <a:dk1>
          <a:srgbClr val="808080"/>
        </a:dk1>
        <a:lt1>
          <a:srgbClr val="FFFFFF"/>
        </a:lt1>
        <a:dk2>
          <a:srgbClr val="1C1C1C"/>
        </a:dk2>
        <a:lt2>
          <a:srgbClr val="FFFF66"/>
        </a:lt2>
        <a:accent1>
          <a:srgbClr val="9898BA"/>
        </a:accent1>
        <a:accent2>
          <a:srgbClr val="777777"/>
        </a:accent2>
        <a:accent3>
          <a:srgbClr val="ABABAB"/>
        </a:accent3>
        <a:accent4>
          <a:srgbClr val="DADADA"/>
        </a:accent4>
        <a:accent5>
          <a:srgbClr val="CACAD9"/>
        </a:accent5>
        <a:accent6>
          <a:srgbClr val="6B6B6B"/>
        </a:accent6>
        <a:hlink>
          <a:srgbClr val="CCFF99"/>
        </a:hlink>
        <a:folHlink>
          <a:srgbClr val="E43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Arial"/>
        <a:cs typeface="Arial"/>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315</Paragraphs>
  <Slides>43</Slides>
  <Notes>5</Notes>
  <TotalTime>0</TotalTime>
  <HiddenSlides>0</HiddenSlides>
  <MMClips>0</MMClips>
  <ScaleCrop>0</ScaleCrop>
  <HeadingPairs>
    <vt:vector baseType="variant" size="6">
      <vt:variant>
        <vt:lpstr>Fonts used</vt:lpstr>
      </vt:variant>
      <vt:variant>
        <vt:i4>20</vt:i4>
      </vt:variant>
      <vt:variant>
        <vt:lpstr>Theme</vt:lpstr>
      </vt:variant>
      <vt:variant>
        <vt:i4>1</vt:i4>
      </vt:variant>
      <vt:variant>
        <vt:lpstr>Slide Titles</vt:lpstr>
      </vt:variant>
      <vt:variant>
        <vt:i4>43</vt:i4>
      </vt:variant>
    </vt:vector>
  </HeadingPairs>
  <TitlesOfParts>
    <vt:vector baseType="lpstr" size="64">
      <vt:lpstr>Arial</vt:lpstr>
      <vt:lpstr>宋体</vt:lpstr>
      <vt:lpstr>Wingdings</vt:lpstr>
      <vt:lpstr>Wingdings 2</vt:lpstr>
      <vt:lpstr>微软雅黑</vt:lpstr>
      <vt:lpstr>Cambria</vt:lpstr>
      <vt:lpstr>Calibri</vt:lpstr>
      <vt:lpstr>隶书</vt:lpstr>
      <vt:lpstr>仿宋</vt:lpstr>
      <vt:lpstr>Comic Sans MS</vt:lpstr>
      <vt:lpstr>Times New Roman</vt:lpstr>
      <vt:lpstr>汉仪劲楷简</vt:lpstr>
      <vt:lpstr>仿宋_GB2312</vt:lpstr>
      <vt:lpstr>Tahoma</vt:lpstr>
      <vt:lpstr>方正清刻本悦宋简体</vt:lpstr>
      <vt:lpstr>Verdana</vt:lpstr>
      <vt:lpstr>等线</vt:lpstr>
      <vt:lpstr>等线 Light</vt:lpstr>
      <vt:lpstr>黑体</vt:lpstr>
      <vt:lpstr>汉仪书魂体简</vt:lpstr>
      <vt:lpstr>吉祥如意</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缺氮的玉米</vt:lpstr>
      <vt:lpstr>氮的固定:</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农家肥</vt:lpstr>
      <vt:lpstr>小结</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想一想</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22.1000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2023-03-01T14:23:54.928</cp:lastPrinted>
  <dcterms:created xsi:type="dcterms:W3CDTF">2023-03-01T14:23:54Z</dcterms:created>
  <dcterms:modified xsi:type="dcterms:W3CDTF">2023-03-01T06:23:54Z</dcterms:modified>
</cp:coreProperties>
</file>