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36" r:id="rId1"/>
    <p:sldMasterId id="2147490773" r:id="rId2"/>
  </p:sldMasterIdLst>
  <p:notesMasterIdLst>
    <p:notesMasterId r:id="rId3"/>
  </p:notesMasterIdLst>
  <p:sldIdLst>
    <p:sldId id="3642" r:id="rId4"/>
    <p:sldId id="3645" r:id="rId5"/>
    <p:sldId id="3648" r:id="rId6"/>
    <p:sldId id="3651" r:id="rId7"/>
    <p:sldId id="3657" r:id="rId9"/>
    <p:sldId id="3660" r:id="rId10"/>
    <p:sldId id="3663" r:id="rId11"/>
    <p:sldId id="3669" r:id="rId13"/>
    <p:sldId id="3672" r:id="rId14"/>
    <p:sldId id="3675" r:id="rId15"/>
    <p:sldId id="3678" r:id="rId16"/>
    <p:sldId id="3684" r:id="rId18"/>
    <p:sldId id="3687" r:id="rId19"/>
    <p:sldId id="3690" r:id="rId20"/>
    <p:sldId id="3693" r:id="rId21"/>
    <p:sldId id="3699" r:id="rId23"/>
    <p:sldId id="3702" r:id="rId24"/>
    <p:sldId id="3705" r:id="rId25"/>
    <p:sldId id="3708" r:id="rId26"/>
    <p:sldId id="3714" r:id="rId28"/>
    <p:sldId id="3717" r:id="rId29"/>
    <p:sldId id="3720" r:id="rId30"/>
    <p:sldId id="3723" r:id="rId31"/>
    <p:sldId id="3729" r:id="rId33"/>
    <p:sldId id="3732" r:id="rId34"/>
    <p:sldId id="3735" r:id="rId35"/>
    <p:sldId id="373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37" r:id="rId1"/>
    <p:sldLayoutId id="2147490738" r:id="rId2"/>
    <p:sldLayoutId id="2147490739" r:id="rId3"/>
    <p:sldLayoutId id="2147490740" r:id="rId4"/>
    <p:sldLayoutId id="2147490741" r:id="rId5"/>
    <p:sldLayoutId id="2147490742" r:id="rId6"/>
    <p:sldLayoutId id="2147490743" r:id="rId7"/>
    <p:sldLayoutId id="2147490744" r:id="rId8"/>
    <p:sldLayoutId id="2147490745" r:id="rId9"/>
    <p:sldLayoutId id="2147490746" r:id="rId10"/>
    <p:sldLayoutId id="21474907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774" r:id="rId1"/>
    <p:sldLayoutId id="2147490775" r:id="rId2"/>
    <p:sldLayoutId id="2147490776" r:id="rId3"/>
    <p:sldLayoutId id="2147490777" r:id="rId4"/>
    <p:sldLayoutId id="2147490778" r:id="rId5"/>
    <p:sldLayoutId id="2147490779" r:id="rId6"/>
    <p:sldLayoutId id="2147490780" r:id="rId7"/>
    <p:sldLayoutId id="2147490781" r:id="rId8"/>
    <p:sldLayoutId id="2147490782" r:id="rId9"/>
    <p:sldLayoutId id="2147490783" r:id="rId10"/>
    <p:sldLayoutId id="21474907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优化企业资源配置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企业资源配置现状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优化资源配置的意义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优化资源配置的策略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实施优化资源配置的措施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优化资源配置的成果与影响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企业资源配置现状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当前资源配置情况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财务资源配置：资金来源、使用和回报情况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人力资源配置：员工数量、技能和经验分布情况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物资资源配置：原材料、设备和库存情况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技术资源配置：研发、创新和技术应用情况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存在的问题和挑战</a:t>
            </a:r>
            <a:endParaRPr altLang="en-US" lang="zh-CN"/>
          </a:p>
        </p:txBody>
      </p:sp>
      <p:sp>
        <p:nvSpPr>
          <p:cNvPr id="10490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资源配置不合理：企业资源分配不均，导致部分资源浪费或短缺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资源利用效率低：企业资源利用效率不高，存在浪费现象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资源配置缺乏灵活性：企业资源配置缺乏灵活性，难以应对市场变化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资源配置缺乏战略性：企业资源配置缺乏战略性，难以实现长期发展目标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优化资源配置的意义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提高资源利用效率</a:t>
            </a:r>
            <a:endParaRPr altLang="en-US" lang="zh-CN"/>
          </a:p>
        </p:txBody>
      </p:sp>
      <p:sp>
        <p:nvSpPr>
          <p:cNvPr id="10491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促进经济转型升级，适应市场需求变化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提高生产效率，增加产能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减少资源浪费，降低成本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降低企业运营成本</a:t>
            </a:r>
            <a:endParaRPr altLang="en-US" lang="zh-CN"/>
          </a:p>
        </p:txBody>
      </p:sp>
      <p:sp>
        <p:nvSpPr>
          <p:cNvPr id="10492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降低企业运营成本有助于提高竞争力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减少浪费和不必要的开支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通过合理配置资源，提高资源利用效率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优化资源配置可以降低企业的运营成本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2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优化资源配置可以降低企业成本，提高生产效率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合理配置资源可以增强企业创新能力，推动技术进步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优化资源配置有助于企业更好地适应市场需求，提升市场份额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合理配置资源有助于企业提高产品质量，增强品牌影响力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优化资源配置的策略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合理规划资源分配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资源整合与共享：通过资源整合和共享，提高资源利用效率，减少浪费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明确资源需求：根据企业战略和业务需求，确定所需的资源种类和数量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制定资源分配计划：根据资源需求，制定详细的资源分配计划，包括时间、数量、质量等方面的要求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动态调整：根据实际情况和业务需求的变化，及时调整资源分配计划，确保资源的合理利用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优化人力资源配置</a:t>
            </a:r>
            <a:endParaRPr altLang="en-US" lang="zh-CN"/>
          </a:p>
        </p:txBody>
      </p:sp>
      <p:sp>
        <p:nvSpPr>
          <p:cNvPr id="10494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建立科学的招聘和选拔机制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制定合理的人力资源规划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完善培训和发展体系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建立有效的激励机制和绩效评估体系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提升技术创新能力</a:t>
            </a:r>
            <a:endParaRPr altLang="en-US" lang="zh-CN"/>
          </a:p>
        </p:txBody>
      </p:sp>
      <p:sp>
        <p:nvSpPr>
          <p:cNvPr id="10495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加强产学研合作，推动技术创新发展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培养技术人才，提升企业技术水平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实施优化资源配置的措施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制定详细实施计划</a:t>
            </a:r>
            <a:endParaRPr altLang="en-US" lang="zh-CN"/>
          </a:p>
        </p:txBody>
      </p:sp>
      <p:sp>
        <p:nvSpPr>
          <p:cNvPr id="10496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明确目标：明确优化资源配置的目标和预期成果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实施计划：明确实施步骤、时间表和责任人，确保计划顺利实施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制定方案：根据调研结果，制定具体的优化资源配置方案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调研分析：对现有资源配置情况进行深入调研和分析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加强内部协作与沟通</a:t>
            </a:r>
            <a:endParaRPr altLang="en-US" lang="zh-CN"/>
          </a:p>
        </p:txBody>
      </p:sp>
      <p:sp>
        <p:nvSpPr>
          <p:cNvPr id="10497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加强部门间的协作与配合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促进信息共享与交流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鼓励员工提出改进意见和建议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持续改进与调整优化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创新思维：鼓励员工提出创新性建议，促进资源配置的优化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持续改进：不断寻求改进机会，提高资源配置效率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调整优化：根据市场需求和业务变化，灵活调整资源配置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跨部门协作：加强跨部门之间的沟通与协作，实现资源共享与整合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优化资源配置的成果与影响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提高企业运营效率</a:t>
            </a:r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降低成本：通过优化资源配置，企业可以减少不必要的浪费，降低生产成本和运营成本。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提高产能：优化资源配置可以使得企业的生产设备、人力资源等得到更加合理的利用，提高产能和生产效率。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增强市场竞争力：优化资源配置可以提高企业的运营效率，从而增强企业在市场中的竞争力，提高市场份额和盈利能力。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促进可持续发展：优化资源配置可以使得企业更加注重环保、节能等社会责任，促进企业的可持续发展。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49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资源配置优化促进技术创新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资源配置优化提升研发能力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资源配置优化激发人才潜力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资源配置优化助力企业可持续发展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提升企业品牌形象和市场地位</a:t>
            </a:r>
            <a:endParaRPr altLang="en-US" lang="zh-CN"/>
          </a:p>
        </p:txBody>
      </p:sp>
      <p:sp>
        <p:nvSpPr>
          <p:cNvPr id="10500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吸引更多投资：优化资源配置有助于提高企业的盈利能力和发展潜力，从而吸引更多的投资者关注和投资。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提升品牌知名度：通过优化资源配置，企业能够提高产品质量和服务水平，从而增加品牌知名度和美誉度。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增强市场竞争力：优化资源配置有助于降低成本、提高效率，使企业在市场上更具竞争力，从而获得更多的市场份额。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促进企业可持续发展：优化资源配置有助于企业实现可持续发展，提高企业的长期盈利能力，为股东和员工创造更多价值。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未来持续优化资源配置的展望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适应市场变化调整资源配置策略</a:t>
            </a:r>
            <a:endParaRPr altLang="en-US" lang="zh-CN"/>
          </a:p>
        </p:txBody>
      </p:sp>
      <p:sp>
        <p:nvSpPr>
          <p:cNvPr id="1050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关注市场动态，及时调整资源配置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创新资源配置方式，降低成本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加强与合作伙伴的沟通与协作，共同应对市场变化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灵活运用各种资源，提高资源利用效率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加强人才培养与引进力度</a:t>
            </a:r>
            <a:endParaRPr altLang="en-US" lang="zh-CN"/>
          </a:p>
        </p:txBody>
      </p:sp>
      <p:sp>
        <p:nvSpPr>
          <p:cNvPr id="10502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制定人才培养计划，提高员工素质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引进优秀人才，增强企业竞争力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建立激励机制，激发员工积极性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加强企业文化建设，营造良好氛围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推动企业数字化转型和智能化升级</a:t>
            </a:r>
            <a:endParaRPr altLang="en-US" lang="zh-CN"/>
          </a:p>
        </p:txBody>
      </p:sp>
      <p:sp>
        <p:nvSpPr>
          <p:cNvPr id="1050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数字化转型：利用先进的信息技术，如大数据、云计算等，实现企业运营的数字化，提高效率和竞争力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智能化升级：通过引入人工智能、机器学习等技术，提升企业的智能化水平，优化资源配置，提高生产效率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未来展望：随着技术的不断进步，企业需要持续关注新技术的发展，积极推动数字化转型和智能化升级，以适应未来的市场需求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实施策略：制定详细的数字化转型和智能化升级计划，明确目标、步骤和时间表，确保顺利实施并取得预期效果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2023-12-20T02:02:30Z</dcterms:created>
  <dcterms:modified xsi:type="dcterms:W3CDTF">2023-12-20T02:02:30Z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3361469ebb3346b0bae52f6e9935caab_21</vt:lpwstr>
  </property>
</Properties>
</file>