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3648" r:id="rId1"/>
    <p:sldMasterId id="2147483685" r:id="rId2"/>
  </p:sldMasterIdLst>
  <p:notesMasterIdLst>
    <p:notesMasterId r:id="rId3"/>
  </p:notesMasterIdLst>
  <p:sldIdLst>
    <p:sldId id="263" r:id="rId4"/>
    <p:sldId id="268" r:id="rId5"/>
    <p:sldId id="272" r:id="rId6"/>
    <p:sldId id="275" r:id="rId7"/>
    <p:sldId id="278" r:id="rId8"/>
    <p:sldId id="281" r:id="rId9"/>
    <p:sldId id="284" r:id="rId10"/>
    <p:sldId id="287" r:id="rId11"/>
    <p:sldId id="290" r:id="rId12"/>
    <p:sldId id="293" r:id="rId13"/>
    <p:sldId id="296" r:id="rId14"/>
    <p:sldId id="299" r:id="rId15"/>
    <p:sldId id="302" r:id="rId16"/>
    <p:sldId id="305" r:id="rId17"/>
    <p:sldId id="308" r:id="rId18"/>
    <p:sldId id="311" r:id="rId19"/>
    <p:sldId id="314" r:id="rId20"/>
    <p:sldId id="317" r:id="rId21"/>
    <p:sldId id="320" r:id="rId22"/>
    <p:sldId id="323" r:id="rId23"/>
    <p:sldId id="326" r:id="rId24"/>
    <p:sldId id="329" r:id="rId25"/>
    <p:sldId id="332" r:id="rId26"/>
    <p:sldId id="335" r:id="rId27"/>
    <p:sldId id="338" r:id="rId28"/>
    <p:sldId id="341" r:id="rId29"/>
    <p:sldId id="344" r:id="rId30"/>
    <p:sldId id="348" r:id="rId31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slide" Target="slides/slide28.xml"/><Relationship Id="rId32" Type="http://schemas.openxmlformats.org/officeDocument/2006/relationships/tableStyles" Target="tableStyles.xml"/><Relationship Id="rId33" Type="http://schemas.openxmlformats.org/officeDocument/2006/relationships/presProps" Target="presProps.xml"/><Relationship Id="rId34" Type="http://schemas.openxmlformats.org/officeDocument/2006/relationships/viewProps" Target="viewProps.xml"/><Relationship Id="rId35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slide" Target="../slides/slide28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1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5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55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15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7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4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6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7.xml"/><Relationship Id="rId2" Type="http://schemas.openxmlformats.org/officeDocument/2006/relationships/tags" Target="../tags/tag8.xml"/><Relationship Id="rId3" Type="http://schemas.openxmlformats.org/officeDocument/2006/relationships/tags" Target="../tags/tag9.xml"/><Relationship Id="rId4" Type="http://schemas.openxmlformats.org/officeDocument/2006/relationships/tags" Target="../tags/tag10.xml"/><Relationship Id="rId5" Type="http://schemas.openxmlformats.org/officeDocument/2006/relationships/tags" Target="../tags/tag11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2.xml"/><Relationship Id="rId2" Type="http://schemas.openxmlformats.org/officeDocument/2006/relationships/image" Target="../media/image2.png"/><Relationship Id="rId3" Type="http://schemas.openxmlformats.org/officeDocument/2006/relationships/tags" Target="../tags/tag13.xml"/><Relationship Id="rId4" Type="http://schemas.openxmlformats.org/officeDocument/2006/relationships/tags" Target="../tags/tag14.xml"/><Relationship Id="rId5" Type="http://schemas.openxmlformats.org/officeDocument/2006/relationships/tags" Target="../tags/tag15.xml"/><Relationship Id="rId6" Type="http://schemas.openxmlformats.org/officeDocument/2006/relationships/tags" Target="../tags/tag16.xml"/><Relationship Id="rId7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17.xml"/><Relationship Id="rId2" Type="http://schemas.openxmlformats.org/officeDocument/2006/relationships/image" Target="../media/image1.png"/><Relationship Id="rId3" Type="http://schemas.openxmlformats.org/officeDocument/2006/relationships/tags" Target="../tags/tag18.xml"/><Relationship Id="rId4" Type="http://schemas.openxmlformats.org/officeDocument/2006/relationships/tags" Target="../tags/tag19.xml"/><Relationship Id="rId5" Type="http://schemas.openxmlformats.org/officeDocument/2006/relationships/tags" Target="../tags/tag20.xml"/><Relationship Id="rId6" Type="http://schemas.openxmlformats.org/officeDocument/2006/relationships/tags" Target="../tags/tag21.xml"/><Relationship Id="rId7" Type="http://schemas.openxmlformats.org/officeDocument/2006/relationships/tags" Target="../tags/tag22.xml"/><Relationship Id="rId8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23.xml"/><Relationship Id="rId2" Type="http://schemas.openxmlformats.org/officeDocument/2006/relationships/tags" Target="../tags/tag24.xml"/><Relationship Id="rId3" Type="http://schemas.openxmlformats.org/officeDocument/2006/relationships/tags" Target="../tags/tag25.xml"/><Relationship Id="rId4" Type="http://schemas.openxmlformats.org/officeDocument/2006/relationships/tags" Target="../tags/tag26.xml"/><Relationship Id="rId5" Type="http://schemas.openxmlformats.org/officeDocument/2006/relationships/tags" Target="../tags/tag27.xml"/><Relationship Id="rId6" Type="http://schemas.openxmlformats.org/officeDocument/2006/relationships/tags" Target="../tags/tag28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29.xml"/><Relationship Id="rId2" Type="http://schemas.openxmlformats.org/officeDocument/2006/relationships/tags" Target="../tags/tag30.xml"/><Relationship Id="rId3" Type="http://schemas.openxmlformats.org/officeDocument/2006/relationships/tags" Target="../tags/tag31.xml"/><Relationship Id="rId4" Type="http://schemas.openxmlformats.org/officeDocument/2006/relationships/tags" Target="../tags/tag32.xml"/><Relationship Id="rId5" Type="http://schemas.openxmlformats.org/officeDocument/2006/relationships/tags" Target="../tags/tag33.xml"/><Relationship Id="rId6" Type="http://schemas.openxmlformats.org/officeDocument/2006/relationships/tags" Target="../tags/tag34.xml"/><Relationship Id="rId7" Type="http://schemas.openxmlformats.org/officeDocument/2006/relationships/tags" Target="../tags/tag35.xml"/><Relationship Id="rId8" Type="http://schemas.openxmlformats.org/officeDocument/2006/relationships/tags" Target="../tags/tag36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37.xml"/><Relationship Id="rId2" Type="http://schemas.openxmlformats.org/officeDocument/2006/relationships/tags" Target="../tags/tag38.xml"/><Relationship Id="rId3" Type="http://schemas.openxmlformats.org/officeDocument/2006/relationships/tags" Target="../tags/tag39.xml"/><Relationship Id="rId4" Type="http://schemas.openxmlformats.org/officeDocument/2006/relationships/tags" Target="../tags/tag40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41.xml"/><Relationship Id="rId2" Type="http://schemas.openxmlformats.org/officeDocument/2006/relationships/tags" Target="../tags/tag42.xml"/><Relationship Id="rId3" Type="http://schemas.openxmlformats.org/officeDocument/2006/relationships/tags" Target="../tags/tag43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44.xml"/><Relationship Id="rId2" Type="http://schemas.openxmlformats.org/officeDocument/2006/relationships/tags" Target="../tags/tag45.xml"/><Relationship Id="rId3" Type="http://schemas.openxmlformats.org/officeDocument/2006/relationships/tags" Target="../tags/tag46.xml"/><Relationship Id="rId4" Type="http://schemas.openxmlformats.org/officeDocument/2006/relationships/tags" Target="../tags/tag47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48.xml"/><Relationship Id="rId2" Type="http://schemas.openxmlformats.org/officeDocument/2006/relationships/tags" Target="../tags/tag49.xml"/><Relationship Id="rId3" Type="http://schemas.openxmlformats.org/officeDocument/2006/relationships/tags" Target="../tags/tag50.xml"/><Relationship Id="rId4" Type="http://schemas.openxmlformats.org/officeDocument/2006/relationships/tags" Target="../tags/tag51.xml"/><Relationship Id="rId5" Type="http://schemas.openxmlformats.org/officeDocument/2006/relationships/tags" Target="../tags/tag52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53.xml"/><Relationship Id="rId2" Type="http://schemas.openxmlformats.org/officeDocument/2006/relationships/image" Target="../media/image3.png"/><Relationship Id="rId3" Type="http://schemas.openxmlformats.org/officeDocument/2006/relationships/tags" Target="../tags/tag54.xml"/><Relationship Id="rId4" Type="http://schemas.openxmlformats.org/officeDocument/2006/relationships/tags" Target="../tags/tag55.xml"/><Relationship Id="rId5" Type="http://schemas.openxmlformats.org/officeDocument/2006/relationships/tags" Target="../tags/tag56.xml"/><Relationship Id="rId6" Type="http://schemas.openxmlformats.org/officeDocument/2006/relationships/tags" Target="../tags/tag57.xml"/><Relationship Id="rId7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10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1506" y="0"/>
            <a:ext cx="12188988" cy="6858000"/>
          </a:xfrm>
          <a:prstGeom prst="rect"/>
        </p:spPr>
      </p:pic>
      <p:sp>
        <p:nvSpPr>
          <p:cNvPr id="1048668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838201" y="1018390"/>
            <a:ext cx="6911108" cy="1774346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60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r>
              <a:rPr altLang="en-US" dirty="0" lang="zh-CN"/>
              <a:t>单击编辑母版标题</a:t>
            </a:r>
            <a:endParaRPr altLang="en-US" dirty="0" lang="zh-CN"/>
          </a:p>
        </p:txBody>
      </p:sp>
      <p:sp>
        <p:nvSpPr>
          <p:cNvPr id="1048670" name="副标题 2"/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>
          <a:xfrm>
            <a:off x="838201" y="3021580"/>
            <a:ext cx="6903960" cy="365125"/>
          </a:xfrm>
        </p:spPr>
        <p:txBody>
          <a:bodyPr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72" name="文本占位符 9"/>
          <p:cNvSpPr>
            <a:spLocks noGrp="1"/>
          </p:cNvSpPr>
          <p:nvPr>
            <p:ph type="body" sz="quarter" idx="13" hasCustomPrompt="1"/>
            <p:custDataLst>
              <p:tags r:id="rId5"/>
            </p:custDataLst>
          </p:nvPr>
        </p:nvSpPr>
        <p:spPr>
          <a:xfrm>
            <a:off x="838200" y="504000"/>
            <a:ext cx="6903960" cy="504000"/>
          </a:xfrm>
          <a:noFill/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sz="1100" lang="zh-CN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pPr indent="0" lvl="0" marL="0">
              <a:lnSpc>
                <a:spcPct val="100000"/>
              </a:lnSpc>
              <a:buNone/>
            </a:pPr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674" name="文本占位符 23"/>
          <p:cNvSpPr>
            <a:spLocks noGrp="1"/>
          </p:cNvSpPr>
          <p:nvPr>
            <p:ph type="body" sz="quarter" idx="17" hasCustomPrompt="1"/>
            <p:custDataLst>
              <p:tags r:id="rId6"/>
            </p:custDataLst>
          </p:nvPr>
        </p:nvSpPr>
        <p:spPr>
          <a:xfrm>
            <a:off x="1119171" y="3534481"/>
            <a:ext cx="4992413" cy="504000"/>
          </a:xfrm>
        </p:spPr>
        <p:txBody>
          <a:bodyPr anchor="ctr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cxnSp>
        <p:nvCxnSpPr>
          <p:cNvPr id="3145729" name="直接连接符 3"/>
          <p:cNvCxnSpPr>
            <a:cxnSpLocks/>
          </p:cNvCxnSpPr>
          <p:nvPr userDrawn="1">
            <p:custDataLst>
              <p:tags r:id="rId7"/>
            </p:custDataLst>
          </p:nvPr>
        </p:nvCxnSpPr>
        <p:spPr>
          <a:xfrm>
            <a:off x="893281" y="3677626"/>
            <a:ext cx="0" cy="242570"/>
          </a:xfrm>
          <a:prstGeom prst="line"/>
          <a:solidFill>
            <a:srgbClr val="21D29E"/>
          </a:solidFill>
          <a:ln w="50800" cap="rnd">
            <a:solidFill>
              <a:schemeClr val="accent1"/>
            </a:solidFill>
          </a:ln>
          <a:effectLst>
            <a:outerShdw algn="ctr" blurRad="63500" rotWithShape="0" sx="102000" sy="102000">
              <a:schemeClr val="accent1">
                <a:alpha val="38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78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80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2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84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9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12137" y="0"/>
            <a:ext cx="12167726" cy="6858000"/>
          </a:xfrm>
          <a:prstGeom prst="rect"/>
        </p:spPr>
      </p:pic>
      <p:sp>
        <p:nvSpPr>
          <p:cNvPr id="1048686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548293" y="5037135"/>
            <a:ext cx="5285241" cy="1081088"/>
          </a:xfrm>
          <a:noFill/>
        </p:spPr>
        <p:txBody>
          <a:bodyPr anchor="b">
            <a:normAutofit/>
          </a:bodyPr>
          <a:lstStyle>
            <a:lvl1pPr>
              <a:defRPr sz="5400">
                <a:gradFill>
                  <a:gsLst>
                    <a:gs pos="0">
                      <a:schemeClr val="tx1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688" name="日期占位符 6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0" name="页脚占位符 7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92" name="灯片编号占位符 8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10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1506" y="0"/>
            <a:ext cx="12188988" cy="6858000"/>
          </a:xfrm>
          <a:prstGeom prst="rect"/>
        </p:spPr>
      </p:pic>
      <p:sp>
        <p:nvSpPr>
          <p:cNvPr id="1048694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990691" y="2308321"/>
            <a:ext cx="7841673" cy="1152000"/>
          </a:xfrm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b"/>
          <a:lstStyle>
            <a:lvl1pPr algn="l">
              <a:defRPr sz="54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r>
              <a:rPr altLang="en-US" dirty="0" lang="zh-CN"/>
              <a:t>单击此处编辑母版标题</a:t>
            </a:r>
            <a:endParaRPr altLang="en-US" dirty="0" lang="zh-CN"/>
          </a:p>
        </p:txBody>
      </p:sp>
      <p:sp>
        <p:nvSpPr>
          <p:cNvPr id="1048696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8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0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02" name="文本占位符 7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971405" y="442221"/>
            <a:ext cx="7841673" cy="2174364"/>
          </a:xfrm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b">
            <a:normAutofit/>
          </a:bodyPr>
          <a:lstStyle>
            <a:lvl1pPr algn="l" indent="0" marL="0">
              <a:buNone/>
              <a:defRPr sz="7200" i="1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chemeClr val="accent1"/>
                    </a:gs>
                  </a:gsLst>
                  <a:lin ang="16200000" scaled="0"/>
                </a:gradFill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06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08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10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2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4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18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20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2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24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6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0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34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6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8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0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2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6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8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0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2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6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58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0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2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15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3072" y="0"/>
            <a:ext cx="12185855" cy="6858000"/>
          </a:xfrm>
          <a:prstGeom prst="rect"/>
        </p:spPr>
      </p:pic>
      <p:sp>
        <p:nvSpPr>
          <p:cNvPr id="1048764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845713" y="1288864"/>
            <a:ext cx="6892636" cy="1800000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66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r>
              <a:rPr altLang="en-US" dirty="0" lang="zh-CN"/>
              <a:t>单击编辑母版标题</a:t>
            </a:r>
            <a:endParaRPr altLang="en-US" dirty="0" lang="zh-CN"/>
          </a:p>
        </p:txBody>
      </p:sp>
      <p:sp>
        <p:nvSpPr>
          <p:cNvPr id="1048766" name="文本占位符 9"/>
          <p:cNvSpPr>
            <a:spLocks noGrp="1"/>
          </p:cNvSpPr>
          <p:nvPr>
            <p:ph type="body" sz="quarter" idx="13" hasCustomPrompt="1"/>
            <p:custDataLst>
              <p:tags r:id="rId4"/>
            </p:custDataLst>
          </p:nvPr>
        </p:nvSpPr>
        <p:spPr>
          <a:xfrm>
            <a:off x="838200" y="324000"/>
            <a:ext cx="6892636" cy="504000"/>
          </a:xfrm>
          <a:noFill/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sz="11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768" name="文本占位符 23"/>
          <p:cNvSpPr>
            <a:spLocks noGrp="1"/>
          </p:cNvSpPr>
          <p:nvPr>
            <p:ph type="body" sz="quarter" idx="17" hasCustomPrompt="1"/>
            <p:custDataLst>
              <p:tags r:id="rId5"/>
            </p:custDataLst>
          </p:nvPr>
        </p:nvSpPr>
        <p:spPr>
          <a:xfrm>
            <a:off x="1163207" y="3307686"/>
            <a:ext cx="5785996" cy="504000"/>
          </a:xfrm>
        </p:spPr>
        <p:txBody>
          <a:bodyPr anchor="ctr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cxnSp>
        <p:nvCxnSpPr>
          <p:cNvPr id="3145731" name="直接连接符 16"/>
          <p:cNvCxnSpPr>
            <a:cxnSpLocks/>
          </p:cNvCxnSpPr>
          <p:nvPr userDrawn="1">
            <p:custDataLst>
              <p:tags r:id="rId6"/>
            </p:custDataLst>
          </p:nvPr>
        </p:nvCxnSpPr>
        <p:spPr>
          <a:xfrm>
            <a:off x="892921" y="3439172"/>
            <a:ext cx="0" cy="242570"/>
          </a:xfrm>
          <a:prstGeom prst="line"/>
          <a:solidFill>
            <a:srgbClr val="21D29E"/>
          </a:solidFill>
          <a:ln w="50800" cap="rnd">
            <a:solidFill>
              <a:schemeClr val="accent1"/>
            </a:solidFill>
          </a:ln>
          <a:effectLst>
            <a:outerShdw algn="ctr" blurRad="63500" rotWithShape="0" sx="102000" sy="102000">
              <a:schemeClr val="accent1">
                <a:alpha val="38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58.xml"/><Relationship Id="rId13" Type="http://schemas.openxmlformats.org/officeDocument/2006/relationships/tags" Target="../tags/tag59.xml"/><Relationship Id="rId14" Type="http://schemas.openxmlformats.org/officeDocument/2006/relationships/tags" Target="../tags/tag60.xml"/><Relationship Id="rId15" Type="http://schemas.openxmlformats.org/officeDocument/2006/relationships/tags" Target="../tags/tag61.xml"/><Relationship Id="rId16" Type="http://schemas.openxmlformats.org/officeDocument/2006/relationships/tags" Target="../tags/tag62.xml"/><Relationship Id="rId17" Type="http://schemas.openxmlformats.org/officeDocument/2006/relationships/tags" Target="../tags/tag63.xml"/><Relationship Id="rId18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6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838200" y="3600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58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0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2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4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6" name="KSO_TEMPLATE" hidden="1"/>
          <p:cNvSpPr/>
          <p:nvPr userDrawn="1">
            <p:custDataLst>
              <p:tags r:id="rId17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83686" r:id="rId1"/>
    <p:sldLayoutId id="2147483687" r:id="rId2"/>
    <p:sldLayoutId id="2147483688" r:id="rId3"/>
    <p:sldLayoutId id="2147483689" r:id="rId4"/>
    <p:sldLayoutId id="2147483690" r:id="rId5"/>
    <p:sldLayoutId id="2147483691" r:id="rId6"/>
    <p:sldLayoutId id="2147483692" r:id="rId7"/>
    <p:sldLayoutId id="2147483693" r:id="rId8"/>
    <p:sldLayoutId id="2147483694" r:id="rId9"/>
    <p:sldLayoutId id="2147483695" r:id="rId10"/>
    <p:sldLayoutId id="2147483696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64.xml"/><Relationship Id="rId2" Type="http://schemas.openxmlformats.org/officeDocument/2006/relationships/tags" Target="../tags/tag65.xml"/><Relationship Id="rId3" Type="http://schemas.openxmlformats.org/officeDocument/2006/relationships/tags" Target="../tags/tag66.xml"/><Relationship Id="rId4" Type="http://schemas.openxmlformats.org/officeDocument/2006/relationships/tags" Target="../tags/tag67.xml"/><Relationship Id="rId5" Type="http://schemas.openxmlformats.org/officeDocument/2006/relationships/tags" Target="../tags/tag68.xml"/><Relationship Id="rId6" Type="http://schemas.openxmlformats.org/officeDocument/2006/relationships/slideLayout" Target="../slideLayouts/slideLayout12.xml"/><Relationship Id="rId7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69.xml"/><Relationship Id="rId2" Type="http://schemas.openxmlformats.org/officeDocument/2006/relationships/tags" Target="../tags/tag70.xml"/><Relationship Id="rId3" Type="http://schemas.openxmlformats.org/officeDocument/2006/relationships/tags" Target="../tags/tag71.xml"/><Relationship Id="rId4" Type="http://schemas.openxmlformats.org/officeDocument/2006/relationships/tags" Target="../tags/tag72.xml"/><Relationship Id="rId5" Type="http://schemas.openxmlformats.org/officeDocument/2006/relationships/tags" Target="../tags/tag73.xml"/><Relationship Id="rId6" Type="http://schemas.openxmlformats.org/officeDocument/2006/relationships/tags" Target="../tags/tag74.xml"/><Relationship Id="rId7" Type="http://schemas.openxmlformats.org/officeDocument/2006/relationships/tags" Target="../tags/tag75.xml"/><Relationship Id="rId8" Type="http://schemas.openxmlformats.org/officeDocument/2006/relationships/tags" Target="../tags/tag76.xml"/><Relationship Id="rId9" Type="http://schemas.openxmlformats.org/officeDocument/2006/relationships/tags" Target="../tags/tag77.xml"/><Relationship Id="rId10" Type="http://schemas.openxmlformats.org/officeDocument/2006/relationships/tags" Target="../tags/tag78.xml"/><Relationship Id="rId11" Type="http://schemas.openxmlformats.org/officeDocument/2006/relationships/tags" Target="../tags/tag79.xml"/><Relationship Id="rId12" Type="http://schemas.openxmlformats.org/officeDocument/2006/relationships/tags" Target="../tags/tag80.xml"/><Relationship Id="rId13" Type="http://schemas.openxmlformats.org/officeDocument/2006/relationships/tags" Target="../tags/tag81.xml"/><Relationship Id="rId14" Type="http://schemas.openxmlformats.org/officeDocument/2006/relationships/tags" Target="../tags/tag82.xml"/><Relationship Id="rId15" Type="http://schemas.openxmlformats.org/officeDocument/2006/relationships/tags" Target="../tags/tag83.xml"/><Relationship Id="rId16" Type="http://schemas.openxmlformats.org/officeDocument/2006/relationships/tags" Target="../tags/tag84.xml"/><Relationship Id="rId17" Type="http://schemas.openxmlformats.org/officeDocument/2006/relationships/tags" Target="../tags/tag85.xml"/><Relationship Id="rId18" Type="http://schemas.openxmlformats.org/officeDocument/2006/relationships/tags" Target="../tags/tag86.xml"/><Relationship Id="rId19" Type="http://schemas.openxmlformats.org/officeDocument/2006/relationships/slideLayout" Target="../slideLayouts/slideLayout14.xml"/><Relationship Id="rId20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87.xml"/><Relationship Id="rId2" Type="http://schemas.openxmlformats.org/officeDocument/2006/relationships/tags" Target="../tags/tag88.xml"/><Relationship Id="rId3" Type="http://schemas.openxmlformats.org/officeDocument/2006/relationships/tags" Target="../tags/tag89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90.xml"/><Relationship Id="rId2" Type="http://schemas.openxmlformats.org/officeDocument/2006/relationships/tags" Target="../tags/tag91.xml"/><Relationship Id="rId3" Type="http://schemas.openxmlformats.org/officeDocument/2006/relationships/tags" Target="../tags/tag92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93.xml"/><Relationship Id="rId2" Type="http://schemas.openxmlformats.org/officeDocument/2006/relationships/tags" Target="../tags/tag94.xml"/><Relationship Id="rId3" Type="http://schemas.openxmlformats.org/officeDocument/2006/relationships/tags" Target="../tags/tag95.xml"/><Relationship Id="rId4" Type="http://schemas.openxmlformats.org/officeDocument/2006/relationships/tags" Target="../tags/tag96.xml"/><Relationship Id="rId5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97.xml"/><Relationship Id="rId2" Type="http://schemas.openxmlformats.org/officeDocument/2006/relationships/tags" Target="../tags/tag98.xml"/><Relationship Id="rId3" Type="http://schemas.openxmlformats.org/officeDocument/2006/relationships/tags" Target="../tags/tag99.xml"/><Relationship Id="rId4" Type="http://schemas.openxmlformats.org/officeDocument/2006/relationships/tags" Target="../tags/tag100.xml"/><Relationship Id="rId5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01.xml"/><Relationship Id="rId2" Type="http://schemas.openxmlformats.org/officeDocument/2006/relationships/tags" Target="../tags/tag102.xml"/><Relationship Id="rId3" Type="http://schemas.openxmlformats.org/officeDocument/2006/relationships/tags" Target="../tags/tag103.xml"/><Relationship Id="rId4" Type="http://schemas.openxmlformats.org/officeDocument/2006/relationships/tags" Target="../tags/tag104.xml"/><Relationship Id="rId5" Type="http://schemas.openxmlformats.org/officeDocument/2006/relationships/tags" Target="../tags/tag105.xml"/><Relationship Id="rId6" Type="http://schemas.openxmlformats.org/officeDocument/2006/relationships/tags" Target="../tags/tag106.xml"/><Relationship Id="rId7" Type="http://schemas.openxmlformats.org/officeDocument/2006/relationships/tags" Target="../tags/tag107.xml"/><Relationship Id="rId8" Type="http://schemas.openxmlformats.org/officeDocument/2006/relationships/tags" Target="../tags/tag108.xml"/><Relationship Id="rId9" Type="http://schemas.openxmlformats.org/officeDocument/2006/relationships/tags" Target="../tags/tag109.xml"/><Relationship Id="rId10" Type="http://schemas.openxmlformats.org/officeDocument/2006/relationships/tags" Target="../tags/tag110.xml"/><Relationship Id="rId11" Type="http://schemas.openxmlformats.org/officeDocument/2006/relationships/tags" Target="../tags/tag111.xml"/><Relationship Id="rId12" Type="http://schemas.openxmlformats.org/officeDocument/2006/relationships/tags" Target="../tags/tag112.xml"/><Relationship Id="rId13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13.xml"/><Relationship Id="rId2" Type="http://schemas.openxmlformats.org/officeDocument/2006/relationships/tags" Target="../tags/tag114.xml"/><Relationship Id="rId3" Type="http://schemas.openxmlformats.org/officeDocument/2006/relationships/tags" Target="../tags/tag115.xml"/><Relationship Id="rId4" Type="http://schemas.openxmlformats.org/officeDocument/2006/relationships/slideLayout" Target="../slideLayouts/slideLayout15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16.xml"/><Relationship Id="rId2" Type="http://schemas.openxmlformats.org/officeDocument/2006/relationships/tags" Target="../tags/tag117.xml"/><Relationship Id="rId3" Type="http://schemas.openxmlformats.org/officeDocument/2006/relationships/tags" Target="../tags/tag118.xml"/><Relationship Id="rId4" Type="http://schemas.openxmlformats.org/officeDocument/2006/relationships/tags" Target="../tags/tag119.xml"/><Relationship Id="rId5" Type="http://schemas.openxmlformats.org/officeDocument/2006/relationships/tags" Target="../tags/tag120.xml"/><Relationship Id="rId6" Type="http://schemas.openxmlformats.org/officeDocument/2006/relationships/tags" Target="../tags/tag121.xml"/><Relationship Id="rId7" Type="http://schemas.openxmlformats.org/officeDocument/2006/relationships/tags" Target="../tags/tag122.xml"/><Relationship Id="rId8" Type="http://schemas.openxmlformats.org/officeDocument/2006/relationships/tags" Target="../tags/tag123.xml"/><Relationship Id="rId9" Type="http://schemas.openxmlformats.org/officeDocument/2006/relationships/tags" Target="../tags/tag124.xml"/><Relationship Id="rId10" Type="http://schemas.openxmlformats.org/officeDocument/2006/relationships/tags" Target="../tags/tag125.xml"/><Relationship Id="rId11" Type="http://schemas.openxmlformats.org/officeDocument/2006/relationships/tags" Target="../tags/tag126.xml"/><Relationship Id="rId12" Type="http://schemas.openxmlformats.org/officeDocument/2006/relationships/tags" Target="../tags/tag127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28.xml"/><Relationship Id="rId2" Type="http://schemas.openxmlformats.org/officeDocument/2006/relationships/tags" Target="../tags/tag129.xml"/><Relationship Id="rId3" Type="http://schemas.openxmlformats.org/officeDocument/2006/relationships/tags" Target="../tags/tag130.xml"/><Relationship Id="rId4" Type="http://schemas.openxmlformats.org/officeDocument/2006/relationships/tags" Target="../tags/tag131.xml"/><Relationship Id="rId5" Type="http://schemas.openxmlformats.org/officeDocument/2006/relationships/tags" Target="../tags/tag132.xml"/><Relationship Id="rId6" Type="http://schemas.openxmlformats.org/officeDocument/2006/relationships/tags" Target="../tags/tag133.xml"/><Relationship Id="rId7" Type="http://schemas.openxmlformats.org/officeDocument/2006/relationships/tags" Target="../tags/tag134.xml"/><Relationship Id="rId8" Type="http://schemas.openxmlformats.org/officeDocument/2006/relationships/tags" Target="../tags/tag135.xml"/><Relationship Id="rId9" Type="http://schemas.openxmlformats.org/officeDocument/2006/relationships/tags" Target="../tags/tag136.xml"/><Relationship Id="rId10" Type="http://schemas.openxmlformats.org/officeDocument/2006/relationships/tags" Target="../tags/tag137.xml"/><Relationship Id="rId11" Type="http://schemas.openxmlformats.org/officeDocument/2006/relationships/tags" Target="../tags/tag138.xml"/><Relationship Id="rId12" Type="http://schemas.openxmlformats.org/officeDocument/2006/relationships/tags" Target="../tags/tag139.xml"/><Relationship Id="rId13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140.xml"/><Relationship Id="rId2" Type="http://schemas.openxmlformats.org/officeDocument/2006/relationships/tags" Target="../tags/tag141.xml"/><Relationship Id="rId3" Type="http://schemas.openxmlformats.org/officeDocument/2006/relationships/tags" Target="../tags/tag142.xml"/><Relationship Id="rId4" Type="http://schemas.openxmlformats.org/officeDocument/2006/relationships/tags" Target="../tags/tag143.xml"/><Relationship Id="rId5" Type="http://schemas.openxmlformats.org/officeDocument/2006/relationships/tags" Target="../tags/tag144.xml"/><Relationship Id="rId6" Type="http://schemas.openxmlformats.org/officeDocument/2006/relationships/tags" Target="../tags/tag145.xml"/><Relationship Id="rId7" Type="http://schemas.openxmlformats.org/officeDocument/2006/relationships/tags" Target="../tags/tag146.xml"/><Relationship Id="rId8" Type="http://schemas.openxmlformats.org/officeDocument/2006/relationships/tags" Target="../tags/tag147.xml"/><Relationship Id="rId9" Type="http://schemas.openxmlformats.org/officeDocument/2006/relationships/tags" Target="../tags/tag148.xml"/><Relationship Id="rId10" Type="http://schemas.openxmlformats.org/officeDocument/2006/relationships/tags" Target="../tags/tag149.xml"/><Relationship Id="rId11" Type="http://schemas.openxmlformats.org/officeDocument/2006/relationships/tags" Target="../tags/tag150.xml"/><Relationship Id="rId12" Type="http://schemas.openxmlformats.org/officeDocument/2006/relationships/tags" Target="../tags/tag151.xml"/><Relationship Id="rId13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152.xml"/><Relationship Id="rId2" Type="http://schemas.openxmlformats.org/officeDocument/2006/relationships/tags" Target="../tags/tag153.xml"/><Relationship Id="rId3" Type="http://schemas.openxmlformats.org/officeDocument/2006/relationships/tags" Target="../tags/tag154.xml"/><Relationship Id="rId4" Type="http://schemas.openxmlformats.org/officeDocument/2006/relationships/slideLayout" Target="../slideLayouts/slideLayout15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155.xml"/><Relationship Id="rId2" Type="http://schemas.openxmlformats.org/officeDocument/2006/relationships/tags" Target="../tags/tag156.xml"/><Relationship Id="rId3" Type="http://schemas.openxmlformats.org/officeDocument/2006/relationships/tags" Target="../tags/tag157.xml"/><Relationship Id="rId4" Type="http://schemas.openxmlformats.org/officeDocument/2006/relationships/tags" Target="../tags/tag158.xml"/><Relationship Id="rId5" Type="http://schemas.openxmlformats.org/officeDocument/2006/relationships/tags" Target="../tags/tag159.xml"/><Relationship Id="rId6" Type="http://schemas.openxmlformats.org/officeDocument/2006/relationships/tags" Target="../tags/tag160.xml"/><Relationship Id="rId7" Type="http://schemas.openxmlformats.org/officeDocument/2006/relationships/tags" Target="../tags/tag161.xml"/><Relationship Id="rId8" Type="http://schemas.openxmlformats.org/officeDocument/2006/relationships/tags" Target="../tags/tag162.xml"/><Relationship Id="rId9" Type="http://schemas.openxmlformats.org/officeDocument/2006/relationships/tags" Target="../tags/tag163.xml"/><Relationship Id="rId10" Type="http://schemas.openxmlformats.org/officeDocument/2006/relationships/tags" Target="../tags/tag164.xml"/><Relationship Id="rId11" Type="http://schemas.openxmlformats.org/officeDocument/2006/relationships/tags" Target="../tags/tag165.xml"/><Relationship Id="rId12" Type="http://schemas.openxmlformats.org/officeDocument/2006/relationships/tags" Target="../tags/tag166.xml"/><Relationship Id="rId13" Type="http://schemas.openxmlformats.org/officeDocument/2006/relationships/tags" Target="../tags/tag167.xml"/><Relationship Id="rId14" Type="http://schemas.openxmlformats.org/officeDocument/2006/relationships/tags" Target="../tags/tag168.xml"/><Relationship Id="rId15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169.xml"/><Relationship Id="rId2" Type="http://schemas.openxmlformats.org/officeDocument/2006/relationships/tags" Target="../tags/tag170.xml"/><Relationship Id="rId3" Type="http://schemas.openxmlformats.org/officeDocument/2006/relationships/tags" Target="../tags/tag171.xml"/><Relationship Id="rId4" Type="http://schemas.openxmlformats.org/officeDocument/2006/relationships/tags" Target="../tags/tag172.xml"/><Relationship Id="rId5" Type="http://schemas.openxmlformats.org/officeDocument/2006/relationships/tags" Target="../tags/tag173.xml"/><Relationship Id="rId6" Type="http://schemas.openxmlformats.org/officeDocument/2006/relationships/tags" Target="../tags/tag174.xml"/><Relationship Id="rId7" Type="http://schemas.openxmlformats.org/officeDocument/2006/relationships/tags" Target="../tags/tag175.xml"/><Relationship Id="rId8" Type="http://schemas.openxmlformats.org/officeDocument/2006/relationships/tags" Target="../tags/tag176.xml"/><Relationship Id="rId9" Type="http://schemas.openxmlformats.org/officeDocument/2006/relationships/tags" Target="../tags/tag177.xml"/><Relationship Id="rId10" Type="http://schemas.openxmlformats.org/officeDocument/2006/relationships/tags" Target="../tags/tag178.xml"/><Relationship Id="rId11" Type="http://schemas.openxmlformats.org/officeDocument/2006/relationships/tags" Target="../tags/tag179.xml"/><Relationship Id="rId12" Type="http://schemas.openxmlformats.org/officeDocument/2006/relationships/tags" Target="../tags/tag180.xml"/><Relationship Id="rId13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181.xml"/><Relationship Id="rId2" Type="http://schemas.openxmlformats.org/officeDocument/2006/relationships/tags" Target="../tags/tag182.xml"/><Relationship Id="rId3" Type="http://schemas.openxmlformats.org/officeDocument/2006/relationships/tags" Target="../tags/tag183.xml"/><Relationship Id="rId4" Type="http://schemas.openxmlformats.org/officeDocument/2006/relationships/tags" Target="../tags/tag184.xml"/><Relationship Id="rId5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185.xml"/><Relationship Id="rId2" Type="http://schemas.openxmlformats.org/officeDocument/2006/relationships/tags" Target="../tags/tag186.xml"/><Relationship Id="rId3" Type="http://schemas.openxmlformats.org/officeDocument/2006/relationships/tags" Target="../tags/tag187.xml"/><Relationship Id="rId4" Type="http://schemas.openxmlformats.org/officeDocument/2006/relationships/slideLayout" Target="../slideLayouts/slideLayout15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188.xml"/><Relationship Id="rId2" Type="http://schemas.openxmlformats.org/officeDocument/2006/relationships/tags" Target="../tags/tag189.xml"/><Relationship Id="rId3" Type="http://schemas.openxmlformats.org/officeDocument/2006/relationships/tags" Target="../tags/tag190.xml"/><Relationship Id="rId4" Type="http://schemas.openxmlformats.org/officeDocument/2006/relationships/tags" Target="../tags/tag191.xml"/><Relationship Id="rId5" Type="http://schemas.openxmlformats.org/officeDocument/2006/relationships/tags" Target="../tags/tag192.xml"/><Relationship Id="rId6" Type="http://schemas.openxmlformats.org/officeDocument/2006/relationships/tags" Target="../tags/tag193.xml"/><Relationship Id="rId7" Type="http://schemas.openxmlformats.org/officeDocument/2006/relationships/tags" Target="../tags/tag194.xml"/><Relationship Id="rId8" Type="http://schemas.openxmlformats.org/officeDocument/2006/relationships/tags" Target="../tags/tag195.xml"/><Relationship Id="rId9" Type="http://schemas.openxmlformats.org/officeDocument/2006/relationships/tags" Target="../tags/tag196.xml"/><Relationship Id="rId10" Type="http://schemas.openxmlformats.org/officeDocument/2006/relationships/tags" Target="../tags/tag197.xml"/><Relationship Id="rId11" Type="http://schemas.openxmlformats.org/officeDocument/2006/relationships/tags" Target="../tags/tag198.xml"/><Relationship Id="rId12" Type="http://schemas.openxmlformats.org/officeDocument/2006/relationships/tags" Target="../tags/tag199.xml"/><Relationship Id="rId13" Type="http://schemas.openxmlformats.org/officeDocument/2006/relationships/tags" Target="../tags/tag200.xml"/><Relationship Id="rId14" Type="http://schemas.openxmlformats.org/officeDocument/2006/relationships/tags" Target="../tags/tag201.xml"/><Relationship Id="rId15" Type="http://schemas.openxmlformats.org/officeDocument/2006/relationships/tags" Target="../tags/tag202.xml"/><Relationship Id="rId16" Type="http://schemas.openxmlformats.org/officeDocument/2006/relationships/tags" Target="../tags/tag203.xml"/><Relationship Id="rId17" Type="http://schemas.openxmlformats.org/officeDocument/2006/relationships/tags" Target="../tags/tag204.xml"/><Relationship Id="rId18" Type="http://schemas.openxmlformats.org/officeDocument/2006/relationships/tags" Target="../tags/tag205.xml"/><Relationship Id="rId19" Type="http://schemas.openxmlformats.org/officeDocument/2006/relationships/tags" Target="../tags/tag206.xml"/><Relationship Id="rId20" Type="http://schemas.openxmlformats.org/officeDocument/2006/relationships/tags" Target="../tags/tag207.xml"/><Relationship Id="rId21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08.xml"/><Relationship Id="rId2" Type="http://schemas.openxmlformats.org/officeDocument/2006/relationships/tags" Target="../tags/tag209.xml"/><Relationship Id="rId3" Type="http://schemas.openxmlformats.org/officeDocument/2006/relationships/tags" Target="../tags/tag210.xml"/><Relationship Id="rId4" Type="http://schemas.openxmlformats.org/officeDocument/2006/relationships/tags" Target="../tags/tag211.xml"/><Relationship Id="rId5" Type="http://schemas.openxmlformats.org/officeDocument/2006/relationships/tags" Target="../tags/tag212.xml"/><Relationship Id="rId6" Type="http://schemas.openxmlformats.org/officeDocument/2006/relationships/tags" Target="../tags/tag213.xml"/><Relationship Id="rId7" Type="http://schemas.openxmlformats.org/officeDocument/2006/relationships/tags" Target="../tags/tag214.xml"/><Relationship Id="rId8" Type="http://schemas.openxmlformats.org/officeDocument/2006/relationships/tags" Target="../tags/tag215.xml"/><Relationship Id="rId9" Type="http://schemas.openxmlformats.org/officeDocument/2006/relationships/tags" Target="../tags/tag216.xml"/><Relationship Id="rId10" Type="http://schemas.openxmlformats.org/officeDocument/2006/relationships/tags" Target="../tags/tag217.xml"/><Relationship Id="rId11" Type="http://schemas.openxmlformats.org/officeDocument/2006/relationships/tags" Target="../tags/tag218.xml"/><Relationship Id="rId12" Type="http://schemas.openxmlformats.org/officeDocument/2006/relationships/tags" Target="../tags/tag219.xml"/><Relationship Id="rId13" Type="http://schemas.openxmlformats.org/officeDocument/2006/relationships/tags" Target="../tags/tag220.xml"/><Relationship Id="rId14" Type="http://schemas.openxmlformats.org/officeDocument/2006/relationships/tags" Target="../tags/tag221.xml"/><Relationship Id="rId15" Type="http://schemas.openxmlformats.org/officeDocument/2006/relationships/tags" Target="../tags/tag222.xml"/><Relationship Id="rId16" Type="http://schemas.openxmlformats.org/officeDocument/2006/relationships/tags" Target="../tags/tag223.xml"/><Relationship Id="rId17" Type="http://schemas.openxmlformats.org/officeDocument/2006/relationships/tags" Target="../tags/tag224.xml"/><Relationship Id="rId18" Type="http://schemas.openxmlformats.org/officeDocument/2006/relationships/tags" Target="../tags/tag225.xml"/><Relationship Id="rId19" Type="http://schemas.openxmlformats.org/officeDocument/2006/relationships/tags" Target="../tags/tag226.xml"/><Relationship Id="rId20" Type="http://schemas.openxmlformats.org/officeDocument/2006/relationships/tags" Target="../tags/tag227.xml"/><Relationship Id="rId21" Type="http://schemas.openxmlformats.org/officeDocument/2006/relationships/tags" Target="../tags/tag228.xml"/><Relationship Id="rId22" Type="http://schemas.openxmlformats.org/officeDocument/2006/relationships/tags" Target="../tags/tag229.xml"/><Relationship Id="rId23" Type="http://schemas.openxmlformats.org/officeDocument/2006/relationships/tags" Target="../tags/tag230.xml"/><Relationship Id="rId24" Type="http://schemas.openxmlformats.org/officeDocument/2006/relationships/tags" Target="../tags/tag231.xml"/><Relationship Id="rId25" Type="http://schemas.openxmlformats.org/officeDocument/2006/relationships/tags" Target="../tags/tag232.xml"/><Relationship Id="rId26" Type="http://schemas.openxmlformats.org/officeDocument/2006/relationships/tags" Target="../tags/tag233.xml"/><Relationship Id="rId27" Type="http://schemas.openxmlformats.org/officeDocument/2006/relationships/tags" Target="../tags/tag234.xml"/><Relationship Id="rId28" Type="http://schemas.openxmlformats.org/officeDocument/2006/relationships/tags" Target="../tags/tag235.xml"/><Relationship Id="rId29" Type="http://schemas.openxmlformats.org/officeDocument/2006/relationships/tags" Target="../tags/tag236.xml"/><Relationship Id="rId30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237.xml"/><Relationship Id="rId2" Type="http://schemas.openxmlformats.org/officeDocument/2006/relationships/tags" Target="../tags/tag238.xml"/><Relationship Id="rId3" Type="http://schemas.openxmlformats.org/officeDocument/2006/relationships/tags" Target="../tags/tag239.xml"/><Relationship Id="rId4" Type="http://schemas.openxmlformats.org/officeDocument/2006/relationships/tags" Target="../tags/tag240.xml"/><Relationship Id="rId5" Type="http://schemas.openxmlformats.org/officeDocument/2006/relationships/tags" Target="../tags/tag241.xml"/><Relationship Id="rId6" Type="http://schemas.openxmlformats.org/officeDocument/2006/relationships/tags" Target="../tags/tag242.xml"/><Relationship Id="rId7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243.xml"/><Relationship Id="rId2" Type="http://schemas.openxmlformats.org/officeDocument/2006/relationships/tags" Target="../tags/tag244.xml"/><Relationship Id="rId3" Type="http://schemas.openxmlformats.org/officeDocument/2006/relationships/tags" Target="../tags/tag245.xml"/><Relationship Id="rId4" Type="http://schemas.openxmlformats.org/officeDocument/2006/relationships/slideLayout" Target="../slideLayouts/slideLayout15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246.xml"/><Relationship Id="rId2" Type="http://schemas.openxmlformats.org/officeDocument/2006/relationships/tags" Target="../tags/tag247.xml"/><Relationship Id="rId3" Type="http://schemas.openxmlformats.org/officeDocument/2006/relationships/tags" Target="../tags/tag248.xml"/><Relationship Id="rId4" Type="http://schemas.openxmlformats.org/officeDocument/2006/relationships/tags" Target="../tags/tag249.xml"/><Relationship Id="rId5" Type="http://schemas.openxmlformats.org/officeDocument/2006/relationships/tags" Target="../tags/tag250.xml"/><Relationship Id="rId6" Type="http://schemas.openxmlformats.org/officeDocument/2006/relationships/tags" Target="../tags/tag251.xml"/><Relationship Id="rId7" Type="http://schemas.openxmlformats.org/officeDocument/2006/relationships/tags" Target="../tags/tag252.xml"/><Relationship Id="rId8" Type="http://schemas.openxmlformats.org/officeDocument/2006/relationships/tags" Target="../tags/tag253.xml"/><Relationship Id="rId9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254.xml"/><Relationship Id="rId2" Type="http://schemas.openxmlformats.org/officeDocument/2006/relationships/tags" Target="../tags/tag255.xml"/><Relationship Id="rId3" Type="http://schemas.openxmlformats.org/officeDocument/2006/relationships/tags" Target="../tags/tag256.xml"/><Relationship Id="rId4" Type="http://schemas.openxmlformats.org/officeDocument/2006/relationships/tags" Target="../tags/tag257.xml"/><Relationship Id="rId5" Type="http://schemas.openxmlformats.org/officeDocument/2006/relationships/tags" Target="../tags/tag258.xml"/><Relationship Id="rId6" Type="http://schemas.openxmlformats.org/officeDocument/2006/relationships/tags" Target="../tags/tag259.xml"/><Relationship Id="rId7" Type="http://schemas.openxmlformats.org/officeDocument/2006/relationships/tags" Target="../tags/tag260.xml"/><Relationship Id="rId8" Type="http://schemas.openxmlformats.org/officeDocument/2006/relationships/tags" Target="../tags/tag261.xml"/><Relationship Id="rId9" Type="http://schemas.openxmlformats.org/officeDocument/2006/relationships/tags" Target="../tags/tag262.xml"/><Relationship Id="rId10" Type="http://schemas.openxmlformats.org/officeDocument/2006/relationships/tags" Target="../tags/tag263.xml"/><Relationship Id="rId11" Type="http://schemas.openxmlformats.org/officeDocument/2006/relationships/tags" Target="../tags/tag264.xml"/><Relationship Id="rId12" Type="http://schemas.openxmlformats.org/officeDocument/2006/relationships/tags" Target="../tags/tag265.xml"/><Relationship Id="rId13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266.xml"/><Relationship Id="rId2" Type="http://schemas.openxmlformats.org/officeDocument/2006/relationships/tags" Target="../tags/tag267.xml"/><Relationship Id="rId3" Type="http://schemas.openxmlformats.org/officeDocument/2006/relationships/tags" Target="../tags/tag268.xml"/><Relationship Id="rId4" Type="http://schemas.openxmlformats.org/officeDocument/2006/relationships/tags" Target="../tags/tag269.xml"/><Relationship Id="rId5" Type="http://schemas.openxmlformats.org/officeDocument/2006/relationships/slideLayout" Target="../slideLayouts/slideLayout22.xml"/><Relationship Id="rId6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>
            <a:normAutofit fontScale="98333"/>
          </a:bodyPr>
          <a:p>
            <a:r>
              <a:rPr altLang="en-US" lang="zh-CN"/>
              <a:t>数字校园：开拓跨文化交流</a:t>
            </a:r>
            <a:endParaRPr altLang="en-US" lang="zh-CN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单击此处添加副标题</a:t>
            </a:r>
            <a:endParaRPr altLang="en-US" lang="zh-CN"/>
          </a:p>
        </p:txBody>
      </p:sp>
      <p:sp>
        <p:nvSpPr>
          <p:cNvPr id="1048652" name="联系方式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/>
        <p:txBody>
          <a:bodyPr>
            <a:normAutofit/>
          </a:bodyPr>
          <a:p>
            <a:pPr indent="0" marL="0">
              <a:buNone/>
            </a:pPr>
            <a:r>
              <a:rPr altLang="zh-CN" lang="en-US"/>
              <a:t>YOUR LOGO</a:t>
            </a:r>
            <a:endParaRPr altLang="zh-CN" lang="en-US"/>
          </a:p>
        </p:txBody>
      </p:sp>
      <p:sp>
        <p:nvSpPr>
          <p:cNvPr id="1048654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/>
            </a:r>
            <a:endParaRPr altLang="en-US" lang="zh-CN"/>
          </a:p>
        </p:txBody>
      </p:sp>
    </p:spTree>
    <p:custDataLst>
      <p:tags r:id="rId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548293" y="5037135"/>
            <a:ext cx="5285241" cy="1081088"/>
          </a:xfrm>
        </p:spPr>
        <p:txBody>
          <a:bodyPr/>
          <a:p>
            <a:r>
              <a:rPr altLang="zh-CN" dirty="0" lang="en-US"/>
              <a:t>目录</a:t>
            </a:r>
            <a:endParaRPr altLang="zh-CN" dirty="0" lang="en-US"/>
          </a:p>
        </p:txBody>
      </p:sp>
      <p:cxnSp>
        <p:nvCxnSpPr>
          <p:cNvPr id="3145735" name="直接连接符 13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501161" y="6318738"/>
            <a:ext cx="5008685" cy="0"/>
          </a:xfrm>
          <a:prstGeom prst="line"/>
          <a:ln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108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80" name="序号"/>
          <p:cNvSpPr txBox="1"/>
          <p:nvPr>
            <p:custDataLst>
              <p:tags r:id="rId3"/>
            </p:custDataLst>
          </p:nvPr>
        </p:nvSpPr>
        <p:spPr>
          <a:xfrm>
            <a:off x="4456430" y="2268220"/>
            <a:ext cx="1115060" cy="6115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3600" i="1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03.</a:t>
            </a:r>
            <a:endParaRPr b="1" dirty="0" sz="3600" i="1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782" name="项标题"/>
          <p:cNvSpPr txBox="1"/>
          <p:nvPr>
            <p:custDataLst>
              <p:tags r:id="rId4"/>
            </p:custDataLst>
          </p:nvPr>
        </p:nvSpPr>
        <p:spPr>
          <a:xfrm>
            <a:off x="5917565" y="2359660"/>
            <a:ext cx="2281555" cy="8997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200" kern="0" lang="zh-CN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跨文化交流的重要性</a:t>
            </a:r>
            <a:endParaRPr altLang="en-US" b="1" dirty="0" sz="2200" kern="0" lang="zh-CN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sp>
        <p:nvSpPr>
          <p:cNvPr id="1048784" name="序号"/>
          <p:cNvSpPr txBox="1"/>
          <p:nvPr>
            <p:custDataLst>
              <p:tags r:id="rId5"/>
            </p:custDataLst>
          </p:nvPr>
        </p:nvSpPr>
        <p:spPr>
          <a:xfrm>
            <a:off x="8014970" y="2268220"/>
            <a:ext cx="1115060" cy="6115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3600" i="1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04.</a:t>
            </a:r>
            <a:endParaRPr b="1" dirty="0" sz="3600" i="1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786" name="项标题"/>
          <p:cNvSpPr txBox="1"/>
          <p:nvPr>
            <p:custDataLst>
              <p:tags r:id="rId6"/>
            </p:custDataLst>
          </p:nvPr>
        </p:nvSpPr>
        <p:spPr>
          <a:xfrm>
            <a:off x="9476105" y="2359660"/>
            <a:ext cx="2281555" cy="8997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200" kern="0" lang="zh-CN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数字校园在跨文化交流中的应用</a:t>
            </a:r>
            <a:endParaRPr altLang="en-US" b="1" dirty="0" sz="2200" kern="0" lang="zh-CN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cxnSp>
        <p:nvCxnSpPr>
          <p:cNvPr id="3145737" name="直接连接符 7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3200400" y="3285490"/>
            <a:ext cx="8575675" cy="0"/>
          </a:xfrm>
          <a:prstGeom prst="line"/>
          <a:ln>
            <a:gradFill flip="none" rotWithShape="1">
              <a:gsLst>
                <a:gs pos="0">
                  <a:schemeClr val="accent1">
                    <a:alpha val="50000"/>
                  </a:schemeClr>
                </a:gs>
                <a:gs pos="100000">
                  <a:schemeClr val="accent1">
                    <a:alpha val="0"/>
                  </a:schemeClr>
                </a:gs>
              </a:gsLst>
              <a:lin ang="108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88" name="序号"/>
          <p:cNvSpPr txBox="1"/>
          <p:nvPr>
            <p:custDataLst>
              <p:tags r:id="rId8"/>
            </p:custDataLst>
          </p:nvPr>
        </p:nvSpPr>
        <p:spPr>
          <a:xfrm>
            <a:off x="4456430" y="3552190"/>
            <a:ext cx="1115060" cy="6115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3600" i="1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05.</a:t>
            </a:r>
            <a:endParaRPr b="1" dirty="0" sz="3600" i="1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790" name="项标题"/>
          <p:cNvSpPr txBox="1"/>
          <p:nvPr>
            <p:custDataLst>
              <p:tags r:id="rId9"/>
            </p:custDataLst>
          </p:nvPr>
        </p:nvSpPr>
        <p:spPr>
          <a:xfrm>
            <a:off x="5917565" y="3643630"/>
            <a:ext cx="2281555" cy="899795"/>
          </a:xfrm>
          <a:prstGeom prst="rect"/>
          <a:noFill/>
        </p:spPr>
        <p:txBody>
          <a:bodyPr anchor="t" anchorCtr="0" bIns="0" lIns="0" rIns="0" rtlCol="0" tIns="0" wrap="square">
            <a:normAutofit fontScale="94167" lnSpcReduction="20000"/>
          </a:bodyPr>
          <a:p>
            <a:pPr>
              <a:lnSpc>
                <a:spcPct val="100000"/>
              </a:lnSpc>
            </a:pPr>
            <a:r>
              <a:rPr altLang="en-US" b="1" dirty="0" sz="2400" kern="0" lang="zh-CN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数字校园在开拓跨文化交流中的前景</a:t>
            </a:r>
            <a:endParaRPr altLang="en-US" b="1" dirty="0" sz="2400" kern="0" lang="zh-CN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sp>
        <p:nvSpPr>
          <p:cNvPr id="1048792" name="序号"/>
          <p:cNvSpPr txBox="1"/>
          <p:nvPr>
            <p:custDataLst>
              <p:tags r:id="rId10"/>
            </p:custDataLst>
          </p:nvPr>
        </p:nvSpPr>
        <p:spPr>
          <a:xfrm>
            <a:off x="8014970" y="3552190"/>
            <a:ext cx="1115060" cy="6115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3600" i="1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06.</a:t>
            </a:r>
            <a:endParaRPr b="1" dirty="0" sz="3600" i="1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794" name="项标题"/>
          <p:cNvSpPr txBox="1"/>
          <p:nvPr>
            <p:custDataLst>
              <p:tags r:id="rId11"/>
            </p:custDataLst>
          </p:nvPr>
        </p:nvSpPr>
        <p:spPr>
          <a:xfrm>
            <a:off x="9476105" y="3643630"/>
            <a:ext cx="2281555" cy="8997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200" kern="0" lang="zh-CN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结论和建议</a:t>
            </a:r>
            <a:endParaRPr altLang="en-US" b="1" dirty="0" sz="2200" kern="0" lang="zh-CN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cxnSp>
        <p:nvCxnSpPr>
          <p:cNvPr id="3145739" name="直接连接符 14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5560060" y="4542155"/>
            <a:ext cx="6216015" cy="0"/>
          </a:xfrm>
          <a:prstGeom prst="line"/>
          <a:ln>
            <a:gradFill flip="none" rotWithShape="1">
              <a:gsLst>
                <a:gs pos="0">
                  <a:schemeClr val="accent1">
                    <a:alpha val="50000"/>
                  </a:schemeClr>
                </a:gs>
                <a:gs pos="100000">
                  <a:schemeClr val="accent1">
                    <a:alpha val="0"/>
                  </a:schemeClr>
                </a:gs>
              </a:gsLst>
              <a:lin ang="108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96" name="序号"/>
          <p:cNvSpPr txBox="1"/>
          <p:nvPr>
            <p:custDataLst>
              <p:tags r:id="rId13"/>
            </p:custDataLst>
          </p:nvPr>
        </p:nvSpPr>
        <p:spPr>
          <a:xfrm>
            <a:off x="4456430" y="984250"/>
            <a:ext cx="1115060" cy="6115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3600" i="1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01.</a:t>
            </a:r>
            <a:endParaRPr b="1" dirty="0" sz="3600" i="1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798" name="项标题"/>
          <p:cNvSpPr txBox="1"/>
          <p:nvPr>
            <p:custDataLst>
              <p:tags r:id="rId14"/>
            </p:custDataLst>
          </p:nvPr>
        </p:nvSpPr>
        <p:spPr>
          <a:xfrm>
            <a:off x="5917565" y="1075690"/>
            <a:ext cx="2281555" cy="8997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200" kern="0" lang="zh-CN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单击添加标题</a:t>
            </a:r>
            <a:endParaRPr altLang="en-US" b="1" dirty="0" sz="2200" kern="0" lang="zh-CN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sp>
        <p:nvSpPr>
          <p:cNvPr id="1048800" name="序号"/>
          <p:cNvSpPr txBox="1"/>
          <p:nvPr>
            <p:custDataLst>
              <p:tags r:id="rId15"/>
            </p:custDataLst>
          </p:nvPr>
        </p:nvSpPr>
        <p:spPr>
          <a:xfrm>
            <a:off x="8014970" y="984250"/>
            <a:ext cx="1115060" cy="6115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3600" i="1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02.</a:t>
            </a:r>
            <a:endParaRPr b="1" dirty="0" sz="3600" i="1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802" name="项标题"/>
          <p:cNvSpPr txBox="1"/>
          <p:nvPr>
            <p:custDataLst>
              <p:tags r:id="rId16"/>
            </p:custDataLst>
          </p:nvPr>
        </p:nvSpPr>
        <p:spPr>
          <a:xfrm>
            <a:off x="9476105" y="1075690"/>
            <a:ext cx="2281555" cy="8997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200" kern="0" lang="zh-CN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数字校园的建设</a:t>
            </a:r>
            <a:endParaRPr altLang="en-US" b="1" dirty="0" sz="2200" kern="0" lang="zh-CN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cxnSp>
        <p:nvCxnSpPr>
          <p:cNvPr id="3145741" name="直接连接符 20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200400" y="2001520"/>
            <a:ext cx="8575675" cy="0"/>
          </a:xfrm>
          <a:prstGeom prst="line"/>
          <a:ln>
            <a:gradFill flip="none" rotWithShape="1">
              <a:gsLst>
                <a:gs pos="0">
                  <a:schemeClr val="accent1">
                    <a:alpha val="50000"/>
                  </a:schemeClr>
                </a:gs>
                <a:gs pos="100000">
                  <a:schemeClr val="accent1">
                    <a:alpha val="0"/>
                  </a:schemeClr>
                </a:gs>
              </a:gsLst>
              <a:lin ang="108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8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3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0691" y="2308321"/>
            <a:ext cx="7841673" cy="1152000"/>
          </a:xfrm>
        </p:spPr>
        <p:txBody>
          <a:bodyPr/>
          <a:p>
            <a:r>
              <a:rPr altLang="en-US" dirty="0" lang="zh-CN"/>
              <a:t>添加章节标题</a:t>
            </a:r>
            <a:endParaRPr altLang="en-US" dirty="0" lang="zh-CN"/>
          </a:p>
        </p:txBody>
      </p:sp>
      <p:sp>
        <p:nvSpPr>
          <p:cNvPr id="104883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p>
            <a:r>
              <a:rPr altLang="zh-CN" dirty="0" lang="en-US"/>
              <a:t>01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6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0691" y="2308321"/>
            <a:ext cx="7841673" cy="1152000"/>
          </a:xfrm>
        </p:spPr>
        <p:txBody>
          <a:bodyPr/>
          <a:p>
            <a:r>
              <a:rPr altLang="en-US" dirty="0" lang="zh-CN"/>
              <a:t>数字校园的建设</a:t>
            </a:r>
            <a:endParaRPr altLang="en-US" dirty="0" lang="zh-CN"/>
          </a:p>
        </p:txBody>
      </p:sp>
      <p:sp>
        <p:nvSpPr>
          <p:cNvPr id="104887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p>
            <a:r>
              <a:rPr altLang="zh-CN" dirty="0" lang="en-US"/>
              <a:t>02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3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数字校园的定义和特点</a:t>
            </a:r>
            <a:endParaRPr altLang="en-US" lang="zh-CN"/>
          </a:p>
        </p:txBody>
      </p:sp>
      <p:sp>
        <p:nvSpPr>
          <p:cNvPr id="1048934" name="标题"/>
          <p:cNvSpPr txBox="1"/>
          <p:nvPr>
            <p:custDataLst>
              <p:tags r:id="rId1"/>
            </p:custDataLst>
          </p:nvPr>
        </p:nvSpPr>
        <p:spPr>
          <a:xfrm>
            <a:off x="863339" y="2932532"/>
            <a:ext cx="4780894" cy="630699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lang="zh-CN" spc="10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添加内容标题</a:t>
            </a:r>
            <a:endParaRPr altLang="en-US" b="1" lang="zh-CN" spc="10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8936" name="正文"/>
          <p:cNvSpPr txBox="1"/>
          <p:nvPr>
            <p:custDataLst>
              <p:tags r:id="rId2"/>
            </p:custDataLst>
          </p:nvPr>
        </p:nvSpPr>
        <p:spPr>
          <a:xfrm>
            <a:off x="838200" y="3674879"/>
            <a:ext cx="4805294" cy="935328"/>
          </a:xfrm>
          <a:prstGeom prst="rect"/>
          <a:ln>
            <a:noFill/>
            <a:prstDash val="sysDash"/>
          </a:ln>
        </p:spPr>
        <p:txBody>
          <a:bodyPr bIns="0" lIns="0" rIns="0" rtlCol="0" tIns="0" vert="horz">
            <a:normAutofit/>
          </a:bodyPr>
          <a:lstStyle>
            <a:lvl1pPr fontAlgn="auto" indent="-228600" lvl="0" marL="228600" marR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80604020202020204" pitchFamily="34" charset="0"/>
              <a:buChar char="●"/>
              <a:defRPr baseline="0" b="0" cap="none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indent="0" marL="0">
              <a:buNone/>
            </a:pPr>
            <a:r>
              <a:rPr altLang="en-US" dirty="0" sz="1200" lang="zh-CN" spc="130">
                <a:ln>
                  <a:noFill/>
                  <a:prstDash val="sysDot"/>
                </a:ln>
                <a:solidFill>
                  <a:srgbClr val="666666"/>
                </a:solidFill>
                <a:sym typeface="+mn-ea"/>
              </a:rPr>
              <a:t>定义：数字校园是一种基于互联网和信息技术，将学校的教学、管理、科研、服务等活动集成到一个虚拟的数字空间中，实现数字化、网络化、智能化的校园环境。</a:t>
            </a:r>
            <a:endParaRPr altLang="en-US" dirty="0" sz="1200" lang="zh-CN" spc="130">
              <a:ln>
                <a:noFill/>
                <a:prstDash val="sysDot"/>
              </a:ln>
              <a:solidFill>
                <a:srgbClr val="666666"/>
              </a:solidFill>
              <a:sym typeface="+mn-ea"/>
            </a:endParaRPr>
          </a:p>
        </p:txBody>
      </p:sp>
      <p:sp>
        <p:nvSpPr>
          <p:cNvPr id="1048938" name="标题"/>
          <p:cNvSpPr txBox="1"/>
          <p:nvPr>
            <p:custDataLst>
              <p:tags r:id="rId3"/>
            </p:custDataLst>
          </p:nvPr>
        </p:nvSpPr>
        <p:spPr>
          <a:xfrm>
            <a:off x="6572906" y="2932532"/>
            <a:ext cx="4780894" cy="630699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lang="zh-CN" spc="10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添加内容标题</a:t>
            </a:r>
            <a:endParaRPr altLang="en-US" b="1" lang="zh-CN" spc="10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8940" name="正文"/>
          <p:cNvSpPr txBox="1"/>
          <p:nvPr>
            <p:custDataLst>
              <p:tags r:id="rId4"/>
            </p:custDataLst>
          </p:nvPr>
        </p:nvSpPr>
        <p:spPr>
          <a:xfrm>
            <a:off x="6547767" y="3674879"/>
            <a:ext cx="4805294" cy="935328"/>
          </a:xfrm>
          <a:prstGeom prst="rect"/>
          <a:ln>
            <a:noFill/>
            <a:prstDash val="sysDash"/>
          </a:ln>
        </p:spPr>
        <p:txBody>
          <a:bodyPr bIns="0" lIns="0" rIns="0" rtlCol="0" tIns="0" vert="horz">
            <a:normAutofit/>
          </a:bodyPr>
          <a:lstStyle>
            <a:lvl1pPr fontAlgn="auto" indent="-228600" lvl="0" marL="228600" marR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80604020202020204" pitchFamily="34" charset="0"/>
              <a:buChar char="●"/>
              <a:defRPr baseline="0" b="0" cap="none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indent="0" marL="0">
              <a:buNone/>
            </a:pPr>
            <a:r>
              <a:rPr altLang="en-US" dirty="0" sz="1200" lang="zh-CN" spc="130">
                <a:ln>
                  <a:noFill/>
                  <a:prstDash val="sysDot"/>
                </a:ln>
                <a:solidFill>
                  <a:srgbClr val="666666"/>
                </a:solidFill>
                <a:sym typeface="+mn-ea"/>
              </a:rPr>
              <a:t>特点：数字校园具有开放性、交互性、个性化、智能化等特点，能够提高学校的管理效率、教学质量和科研水平，促进跨文化交流与合作。</a:t>
            </a:r>
            <a:endParaRPr altLang="en-US" dirty="0" sz="1200" lang="zh-CN" spc="130">
              <a:ln>
                <a:noFill/>
                <a:prstDash val="sysDot"/>
              </a:ln>
              <a:solidFill>
                <a:srgbClr val="666666"/>
              </a:solidFill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7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数字校园的建设背景</a:t>
            </a:r>
            <a:endParaRPr altLang="en-US" lang="zh-CN"/>
          </a:p>
        </p:txBody>
      </p:sp>
      <p:sp>
        <p:nvSpPr>
          <p:cNvPr id="1048976" name="正文"/>
          <p:cNvSpPr txBox="1"/>
          <p:nvPr>
            <p:custDataLst>
              <p:tags r:id="rId1"/>
            </p:custDataLst>
          </p:nvPr>
        </p:nvSpPr>
        <p:spPr>
          <a:xfrm>
            <a:off x="2383176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信息技术的发展：为数字校园建设提供了技术支持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78" name="正文"/>
          <p:cNvSpPr txBox="1"/>
          <p:nvPr>
            <p:custDataLst>
              <p:tags r:id="rId2"/>
            </p:custDataLst>
          </p:nvPr>
        </p:nvSpPr>
        <p:spPr>
          <a:xfrm>
            <a:off x="2383176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教育改革的需求：推动数字校园建设，提高教育质量和效率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80" name="正文"/>
          <p:cNvSpPr txBox="1"/>
          <p:nvPr>
            <p:custDataLst>
              <p:tags r:id="rId3"/>
            </p:custDataLst>
          </p:nvPr>
        </p:nvSpPr>
        <p:spPr>
          <a:xfrm>
            <a:off x="2383176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跨文化交流的需求：数字校园建设有助于开拓跨文化交流，促进国际合作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82" name="正文"/>
          <p:cNvSpPr txBox="1"/>
          <p:nvPr>
            <p:custDataLst>
              <p:tags r:id="rId4"/>
            </p:custDataLst>
          </p:nvPr>
        </p:nvSpPr>
        <p:spPr>
          <a:xfrm>
            <a:off x="2383176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提高教育资源利用效率：数字校园建设可以优化教育资源配置，提高资源利用效率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1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数字校园的建设目标</a:t>
            </a:r>
            <a:endParaRPr altLang="en-US" lang="zh-CN"/>
          </a:p>
        </p:txBody>
      </p:sp>
      <p:sp>
        <p:nvSpPr>
          <p:cNvPr id="1049018" name="圆角矩形 26"/>
          <p:cNvSpPr/>
          <p:nvPr>
            <p:custDataLst>
              <p:tags r:id="rId1"/>
            </p:custDataLst>
          </p:nvPr>
        </p:nvSpPr>
        <p:spPr>
          <a:xfrm>
            <a:off x="838200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020" name="圆角矩形 28"/>
          <p:cNvSpPr/>
          <p:nvPr>
            <p:custDataLst>
              <p:tags r:id="rId2"/>
            </p:custDataLst>
          </p:nvPr>
        </p:nvSpPr>
        <p:spPr>
          <a:xfrm>
            <a:off x="840636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022" name="文本框 31"/>
          <p:cNvSpPr txBox="1"/>
          <p:nvPr>
            <p:custDataLst>
              <p:tags r:id="rId3"/>
            </p:custDataLst>
          </p:nvPr>
        </p:nvSpPr>
        <p:spPr>
          <a:xfrm>
            <a:off x="986770" y="2256680"/>
            <a:ext cx="2188497" cy="326436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实现数字化教学：提供在线课程、电子教材等数字化教学资源，促进教学方式创新。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24" name="圆角矩形 29"/>
          <p:cNvSpPr/>
          <p:nvPr>
            <p:custDataLst>
              <p:tags r:id="rId4"/>
            </p:custDataLst>
          </p:nvPr>
        </p:nvSpPr>
        <p:spPr>
          <a:xfrm>
            <a:off x="3514898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026" name="圆角矩形 32"/>
          <p:cNvSpPr/>
          <p:nvPr>
            <p:custDataLst>
              <p:tags r:id="rId5"/>
            </p:custDataLst>
          </p:nvPr>
        </p:nvSpPr>
        <p:spPr>
          <a:xfrm>
            <a:off x="3517334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028" name="文本框 34"/>
          <p:cNvSpPr txBox="1"/>
          <p:nvPr>
            <p:custDataLst>
              <p:tags r:id="rId6"/>
            </p:custDataLst>
          </p:nvPr>
        </p:nvSpPr>
        <p:spPr>
          <a:xfrm>
            <a:off x="3665904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提升管理效率：通过数字化管理手段，提高学校各项工作的效率和质量。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30" name="圆角矩形 3"/>
          <p:cNvSpPr/>
          <p:nvPr>
            <p:custDataLst>
              <p:tags r:id="rId7"/>
            </p:custDataLst>
          </p:nvPr>
        </p:nvSpPr>
        <p:spPr>
          <a:xfrm>
            <a:off x="6191596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032" name="圆角矩形 4"/>
          <p:cNvSpPr/>
          <p:nvPr>
            <p:custDataLst>
              <p:tags r:id="rId8"/>
            </p:custDataLst>
          </p:nvPr>
        </p:nvSpPr>
        <p:spPr>
          <a:xfrm>
            <a:off x="6194032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034" name="文本框 5"/>
          <p:cNvSpPr txBox="1"/>
          <p:nvPr>
            <p:custDataLst>
              <p:tags r:id="rId9"/>
            </p:custDataLst>
          </p:nvPr>
        </p:nvSpPr>
        <p:spPr>
          <a:xfrm>
            <a:off x="6341993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促进跨文化交流：利用数字技术，搭建跨文化交流平台，拓宽学生的国际视野。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36" name="圆角矩形 8"/>
          <p:cNvSpPr/>
          <p:nvPr>
            <p:custDataLst>
              <p:tags r:id="rId10"/>
            </p:custDataLst>
          </p:nvPr>
        </p:nvSpPr>
        <p:spPr>
          <a:xfrm>
            <a:off x="8868295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038" name="圆角矩形 9"/>
          <p:cNvSpPr/>
          <p:nvPr>
            <p:custDataLst>
              <p:tags r:id="rId11"/>
            </p:custDataLst>
          </p:nvPr>
        </p:nvSpPr>
        <p:spPr>
          <a:xfrm>
            <a:off x="8870730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040" name="文本框 10"/>
          <p:cNvSpPr txBox="1"/>
          <p:nvPr>
            <p:custDataLst>
              <p:tags r:id="rId12"/>
            </p:custDataLst>
          </p:nvPr>
        </p:nvSpPr>
        <p:spPr>
          <a:xfrm>
            <a:off x="9018691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增强校园文化氛围：通过数字技术，营造丰富多彩的校园文化氛围，提高学生的综合素质。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7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0691" y="2308321"/>
            <a:ext cx="7841673" cy="1152000"/>
          </a:xfrm>
        </p:spPr>
        <p:txBody>
          <a:bodyPr/>
          <a:p>
            <a:r>
              <a:rPr altLang="en-US" dirty="0" lang="zh-CN"/>
              <a:t>跨文化交流的重要性</a:t>
            </a:r>
            <a:endParaRPr altLang="en-US" dirty="0" lang="zh-CN"/>
          </a:p>
        </p:txBody>
      </p:sp>
      <p:sp>
        <p:nvSpPr>
          <p:cNvPr id="104907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p>
            <a:r>
              <a:rPr altLang="zh-CN" dirty="0" lang="en-US"/>
              <a:t>03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3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文化差异对交流的影响</a:t>
            </a:r>
            <a:endParaRPr altLang="en-US" lang="zh-CN"/>
          </a:p>
        </p:txBody>
      </p:sp>
      <p:sp>
        <p:nvSpPr>
          <p:cNvPr id="1049140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42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144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46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48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50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152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54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56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社交礼仪差异：不同文化背景下的社交礼仪差异可能导致误解和尴尬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158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文化认知偏差：对其他文化的认知偏差可能导致误解和偏见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160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语言障碍：不同文化背景下的语言差异可能导致误解和沟通困难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162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价值观冲突：不同文化背景下的价值观差异可能导致冲突和分歧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9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跨文化交流的意义和价值</a:t>
            </a:r>
            <a:endParaRPr altLang="en-US" lang="zh-CN"/>
          </a:p>
        </p:txBody>
      </p:sp>
      <p:sp>
        <p:nvSpPr>
          <p:cNvPr id="1049198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00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202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04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06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08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210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12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14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培养全球视野和跨文化沟通能力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216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为未来合作与发展奠定基础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218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促进文化多样性和包容性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220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增进相互理解和友谊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5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跨文化交流的挑战和机遇</a:t>
            </a:r>
            <a:endParaRPr altLang="en-US" lang="zh-CN"/>
          </a:p>
        </p:txBody>
      </p:sp>
      <p:sp>
        <p:nvSpPr>
          <p:cNvPr id="1049256" name="圆角矩形 26"/>
          <p:cNvSpPr/>
          <p:nvPr>
            <p:custDataLst>
              <p:tags r:id="rId1"/>
            </p:custDataLst>
          </p:nvPr>
        </p:nvSpPr>
        <p:spPr>
          <a:xfrm>
            <a:off x="838200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258" name="圆角矩形 28"/>
          <p:cNvSpPr/>
          <p:nvPr>
            <p:custDataLst>
              <p:tags r:id="rId2"/>
            </p:custDataLst>
          </p:nvPr>
        </p:nvSpPr>
        <p:spPr>
          <a:xfrm>
            <a:off x="840636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260" name="文本框 31"/>
          <p:cNvSpPr txBox="1"/>
          <p:nvPr>
            <p:custDataLst>
              <p:tags r:id="rId3"/>
            </p:custDataLst>
          </p:nvPr>
        </p:nvSpPr>
        <p:spPr>
          <a:xfrm>
            <a:off x="986770" y="2256680"/>
            <a:ext cx="2188497" cy="326436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文化差异带来的挑战：语言障碍、价值观冲突、沟通误解等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62" name="圆角矩形 29"/>
          <p:cNvSpPr/>
          <p:nvPr>
            <p:custDataLst>
              <p:tags r:id="rId4"/>
            </p:custDataLst>
          </p:nvPr>
        </p:nvSpPr>
        <p:spPr>
          <a:xfrm>
            <a:off x="3514898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264" name="圆角矩形 32"/>
          <p:cNvSpPr/>
          <p:nvPr>
            <p:custDataLst>
              <p:tags r:id="rId5"/>
            </p:custDataLst>
          </p:nvPr>
        </p:nvSpPr>
        <p:spPr>
          <a:xfrm>
            <a:off x="3517334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266" name="文本框 34"/>
          <p:cNvSpPr txBox="1"/>
          <p:nvPr>
            <p:custDataLst>
              <p:tags r:id="rId6"/>
            </p:custDataLst>
          </p:nvPr>
        </p:nvSpPr>
        <p:spPr>
          <a:xfrm>
            <a:off x="3665904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跨文化交流的重要性：促进国际理解、推动全球合作、增进友谊与和平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68" name="圆角矩形 3"/>
          <p:cNvSpPr/>
          <p:nvPr>
            <p:custDataLst>
              <p:tags r:id="rId7"/>
            </p:custDataLst>
          </p:nvPr>
        </p:nvSpPr>
        <p:spPr>
          <a:xfrm>
            <a:off x="6191596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270" name="圆角矩形 4"/>
          <p:cNvSpPr/>
          <p:nvPr>
            <p:custDataLst>
              <p:tags r:id="rId8"/>
            </p:custDataLst>
          </p:nvPr>
        </p:nvSpPr>
        <p:spPr>
          <a:xfrm>
            <a:off x="6194032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272" name="文本框 5"/>
          <p:cNvSpPr txBox="1"/>
          <p:nvPr>
            <p:custDataLst>
              <p:tags r:id="rId9"/>
            </p:custDataLst>
          </p:nvPr>
        </p:nvSpPr>
        <p:spPr>
          <a:xfrm>
            <a:off x="6341993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跨文化交流的机遇：学习新知识、拓展视野、增进个人成长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74" name="圆角矩形 8"/>
          <p:cNvSpPr/>
          <p:nvPr>
            <p:custDataLst>
              <p:tags r:id="rId10"/>
            </p:custDataLst>
          </p:nvPr>
        </p:nvSpPr>
        <p:spPr>
          <a:xfrm>
            <a:off x="8868295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276" name="圆角矩形 9"/>
          <p:cNvSpPr/>
          <p:nvPr>
            <p:custDataLst>
              <p:tags r:id="rId11"/>
            </p:custDataLst>
          </p:nvPr>
        </p:nvSpPr>
        <p:spPr>
          <a:xfrm>
            <a:off x="8870730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278" name="文本框 10"/>
          <p:cNvSpPr txBox="1"/>
          <p:nvPr>
            <p:custDataLst>
              <p:tags r:id="rId12"/>
            </p:custDataLst>
          </p:nvPr>
        </p:nvSpPr>
        <p:spPr>
          <a:xfrm>
            <a:off x="9018691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应对挑战的方法：提高语言能力、尊重文化差异、建立共同价值观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1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0691" y="2308321"/>
            <a:ext cx="7841673" cy="1152000"/>
          </a:xfrm>
        </p:spPr>
        <p:txBody>
          <a:bodyPr>
            <a:normAutofit fontScale="90000"/>
          </a:bodyPr>
          <a:p>
            <a:r>
              <a:rPr altLang="en-US" dirty="0" lang="zh-CN"/>
              <a:t>数字校园在跨文化交流中的应用</a:t>
            </a:r>
            <a:endParaRPr altLang="en-US" dirty="0" lang="zh-CN"/>
          </a:p>
        </p:txBody>
      </p:sp>
      <p:sp>
        <p:nvSpPr>
          <p:cNvPr id="104931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p>
            <a:r>
              <a:rPr altLang="zh-CN" dirty="0" lang="en-US"/>
              <a:t>04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7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数字校园为跨文化交流提供平台</a:t>
            </a:r>
            <a:endParaRPr altLang="en-US" lang="zh-CN"/>
          </a:p>
        </p:txBody>
      </p:sp>
      <p:sp>
        <p:nvSpPr>
          <p:cNvPr id="1049378" name="弧形 58"/>
          <p:cNvSpPr/>
          <p:nvPr>
            <p:custDataLst>
              <p:tags r:id="rId1"/>
            </p:custDataLst>
          </p:nvPr>
        </p:nvSpPr>
        <p:spPr>
          <a:xfrm>
            <a:off x="8027409" y="2107805"/>
            <a:ext cx="3327161" cy="332716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80" name="弧形 57"/>
          <p:cNvSpPr/>
          <p:nvPr>
            <p:custDataLst>
              <p:tags r:id="rId2"/>
            </p:custDataLst>
          </p:nvPr>
        </p:nvSpPr>
        <p:spPr>
          <a:xfrm>
            <a:off x="838200" y="2107805"/>
            <a:ext cx="3327161" cy="332716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82" name="椭圆 22"/>
          <p:cNvSpPr/>
          <p:nvPr>
            <p:custDataLst>
              <p:tags r:id="rId3"/>
            </p:custDataLst>
          </p:nvPr>
        </p:nvSpPr>
        <p:spPr>
          <a:xfrm>
            <a:off x="8354477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84" name="椭圆 23"/>
          <p:cNvSpPr/>
          <p:nvPr>
            <p:custDataLst>
              <p:tags r:id="rId4"/>
            </p:custDataLst>
          </p:nvPr>
        </p:nvSpPr>
        <p:spPr>
          <a:xfrm>
            <a:off x="8724675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86" name="正文"/>
          <p:cNvSpPr txBox="1"/>
          <p:nvPr>
            <p:custDataLst>
              <p:tags r:id="rId5"/>
            </p:custDataLst>
          </p:nvPr>
        </p:nvSpPr>
        <p:spPr>
          <a:xfrm>
            <a:off x="8788472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数字校园对跨文化交流的推动作用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388" name="椭圆 24"/>
          <p:cNvSpPr/>
          <p:nvPr>
            <p:custDataLst>
              <p:tags r:id="rId6"/>
            </p:custDataLst>
          </p:nvPr>
        </p:nvSpPr>
        <p:spPr>
          <a:xfrm>
            <a:off x="6022769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90" name="椭圆 25"/>
          <p:cNvSpPr/>
          <p:nvPr>
            <p:custDataLst>
              <p:tags r:id="rId7"/>
            </p:custDataLst>
          </p:nvPr>
        </p:nvSpPr>
        <p:spPr>
          <a:xfrm>
            <a:off x="6392069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92" name="正文"/>
          <p:cNvSpPr txBox="1"/>
          <p:nvPr>
            <p:custDataLst>
              <p:tags r:id="rId8"/>
            </p:custDataLst>
          </p:nvPr>
        </p:nvSpPr>
        <p:spPr>
          <a:xfrm>
            <a:off x="6456763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数字校园在跨文化交流中的应用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94" name="椭圆 7"/>
          <p:cNvSpPr/>
          <p:nvPr>
            <p:custDataLst>
              <p:tags r:id="rId9"/>
            </p:custDataLst>
          </p:nvPr>
        </p:nvSpPr>
        <p:spPr>
          <a:xfrm>
            <a:off x="3691061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96" name="椭圆 9"/>
          <p:cNvSpPr/>
          <p:nvPr>
            <p:custDataLst>
              <p:tags r:id="rId10"/>
            </p:custDataLst>
          </p:nvPr>
        </p:nvSpPr>
        <p:spPr>
          <a:xfrm>
            <a:off x="4060360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98" name="正文"/>
          <p:cNvSpPr txBox="1"/>
          <p:nvPr>
            <p:custDataLst>
              <p:tags r:id="rId11"/>
            </p:custDataLst>
          </p:nvPr>
        </p:nvSpPr>
        <p:spPr>
          <a:xfrm>
            <a:off x="4125055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跨文化交流的重要性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400" name="椭圆 5"/>
          <p:cNvSpPr/>
          <p:nvPr>
            <p:custDataLst>
              <p:tags r:id="rId12"/>
            </p:custDataLst>
          </p:nvPr>
        </p:nvSpPr>
        <p:spPr>
          <a:xfrm>
            <a:off x="1094284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02" name="椭圆 4"/>
          <p:cNvSpPr/>
          <p:nvPr>
            <p:custDataLst>
              <p:tags r:id="rId13"/>
            </p:custDataLst>
          </p:nvPr>
        </p:nvSpPr>
        <p:spPr>
          <a:xfrm>
            <a:off x="1463583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04" name="正文"/>
          <p:cNvSpPr txBox="1"/>
          <p:nvPr>
            <p:custDataLst>
              <p:tags r:id="rId14"/>
            </p:custDataLst>
          </p:nvPr>
        </p:nvSpPr>
        <p:spPr>
          <a:xfrm>
            <a:off x="1528278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数字校园的定义和特点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3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数字校园在跨文化交流中的优势</a:t>
            </a:r>
            <a:endParaRPr altLang="en-US" lang="zh-CN"/>
          </a:p>
        </p:txBody>
      </p:sp>
      <p:sp>
        <p:nvSpPr>
          <p:cNvPr id="1049440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42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44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突破时空限制：数字校园可以跨越地域和时间限制，让不同文化背景的学生和教师随时随地参与交流。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46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48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50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多样化的交流方式：数字校园提供了多种交流方式，如在线课程、虚拟实验室、社交媒体等，方便不同文化背景的人们进行深入的交流和合作。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52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54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56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促进文化融合：数字校园可以让学生和教师接触和理解不同文化背景的人，促进文化融合和相互理解。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58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60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62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提高跨文化交流能力：数字校园可以提供跨文化交流的实践机会，帮助学生和教师提高跨文化交流的能力和技巧。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9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数字校园在跨文化交流中的实践案例</a:t>
            </a:r>
            <a:endParaRPr altLang="en-US" lang="zh-CN"/>
          </a:p>
        </p:txBody>
      </p:sp>
      <p:sp>
        <p:nvSpPr>
          <p:cNvPr id="1049498" name="正文"/>
          <p:cNvSpPr txBox="1"/>
          <p:nvPr>
            <p:custDataLst>
              <p:tags r:id="rId1"/>
            </p:custDataLst>
          </p:nvPr>
        </p:nvSpPr>
        <p:spPr>
          <a:xfrm>
            <a:off x="2383176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数字校园平台的建设：介绍数字校园平台的建设背景、目的和意义，以及在跨文化交流中的应用。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00" name="正文"/>
          <p:cNvSpPr txBox="1"/>
          <p:nvPr>
            <p:custDataLst>
              <p:tags r:id="rId2"/>
            </p:custDataLst>
          </p:nvPr>
        </p:nvSpPr>
        <p:spPr>
          <a:xfrm>
            <a:off x="2383176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跨文化交流实践案例：列举几个数字校园在跨文化交流中的实践案例，包括线上文化交流活动、国际学生交流项目等，并介绍其具体实施过程和成果。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02" name="正文"/>
          <p:cNvSpPr txBox="1"/>
          <p:nvPr>
            <p:custDataLst>
              <p:tags r:id="rId3"/>
            </p:custDataLst>
          </p:nvPr>
        </p:nvSpPr>
        <p:spPr>
          <a:xfrm>
            <a:off x="2383176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数字校园在跨文化交流中的优势：分析数字校园在跨文化交流中的优势，如方便快捷、资源共享、互动性强等，并探讨其在促进跨文化交流方面的作用。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04" name="正文"/>
          <p:cNvSpPr txBox="1"/>
          <p:nvPr>
            <p:custDataLst>
              <p:tags r:id="rId4"/>
            </p:custDataLst>
          </p:nvPr>
        </p:nvSpPr>
        <p:spPr>
          <a:xfrm>
            <a:off x="2383176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未来发展趋势：展望数字校园在跨文化交流中的未来发展趋势，如智能化、个性化等，并提出相关建议和展望。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3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0691" y="2308321"/>
            <a:ext cx="7841673" cy="1152000"/>
          </a:xfrm>
        </p:spPr>
        <p:txBody>
          <a:bodyPr>
            <a:normAutofit fontScale="90000"/>
          </a:bodyPr>
          <a:p>
            <a:r>
              <a:rPr altLang="en-US" dirty="0" lang="zh-CN"/>
              <a:t>数字校园在开拓跨文化交流中的前景</a:t>
            </a:r>
            <a:endParaRPr altLang="en-US" dirty="0" lang="zh-CN"/>
          </a:p>
        </p:txBody>
      </p:sp>
      <p:sp>
        <p:nvSpPr>
          <p:cNvPr id="104954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p>
            <a:r>
              <a:rPr altLang="zh-CN" dirty="0" lang="en-US"/>
              <a:t>05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0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数字校园的发展趋势和前景</a:t>
            </a:r>
            <a:endParaRPr altLang="en-US" lang="zh-CN"/>
          </a:p>
        </p:txBody>
      </p:sp>
      <p:sp>
        <p:nvSpPr>
          <p:cNvPr id="1049604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06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08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10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12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14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16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18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2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数字校园的定义和特点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62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数字校园在开拓跨文化交流中的前景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624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26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28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30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32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34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36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38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4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数字校园的发展趋势和未来展望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64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数字校园在跨文化交流中的应用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7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数字校园在开拓跨文化交流中的潜力</a:t>
            </a:r>
            <a:endParaRPr altLang="en-US" lang="zh-CN"/>
          </a:p>
        </p:txBody>
      </p:sp>
      <p:sp>
        <p:nvSpPr>
          <p:cNvPr id="1049678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80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82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84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86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3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88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90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92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5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94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7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49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96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98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00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1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02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3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04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5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06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708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710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712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714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促进全球范围内的文化交流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16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增强文化交流的深度和广度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18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丰富文化交流的形式和内容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20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打破地域限制，扩大交流范围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54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6818"/>
          </a:bodyPr>
          <a:p>
            <a:r>
              <a:rPr altLang="en-US" lang="zh-CN"/>
              <a:t>数字校园在开拓跨文化交流中的挑战和对策</a:t>
            </a:r>
            <a:endParaRPr altLang="en-US" lang="zh-CN"/>
          </a:p>
        </p:txBody>
      </p:sp>
      <p:sp>
        <p:nvSpPr>
          <p:cNvPr id="1049756" name="圆角矩形 21"/>
          <p:cNvSpPr/>
          <p:nvPr>
            <p:custDataLst>
              <p:tags r:id="rId1"/>
            </p:custDataLst>
          </p:nvPr>
        </p:nvSpPr>
        <p:spPr>
          <a:xfrm rot="16200000">
            <a:off x="5632862" y="-2242430"/>
            <a:ext cx="926434" cy="105140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58" name="圆角矩形 22"/>
          <p:cNvSpPr/>
          <p:nvPr>
            <p:custDataLst>
              <p:tags r:id="rId2"/>
            </p:custDataLst>
          </p:nvPr>
        </p:nvSpPr>
        <p:spPr>
          <a:xfrm rot="16200000">
            <a:off x="445346" y="2944472"/>
            <a:ext cx="924909" cy="138774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760" name="圆角矩形 5"/>
          <p:cNvSpPr/>
          <p:nvPr>
            <p:custDataLst>
              <p:tags r:id="rId3"/>
            </p:custDataLst>
          </p:nvPr>
        </p:nvSpPr>
        <p:spPr>
          <a:xfrm rot="16200000">
            <a:off x="5633476" y="-729942"/>
            <a:ext cx="926434" cy="10514832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62" name="圆角矩形 6"/>
          <p:cNvSpPr/>
          <p:nvPr>
            <p:custDataLst>
              <p:tags r:id="rId4"/>
            </p:custDataLst>
          </p:nvPr>
        </p:nvSpPr>
        <p:spPr>
          <a:xfrm rot="16200000">
            <a:off x="445960" y="4458188"/>
            <a:ext cx="924909" cy="138774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64" name="文本框 3"/>
          <p:cNvSpPr txBox="1"/>
          <p:nvPr>
            <p:custDataLst>
              <p:tags r:id="rId5"/>
            </p:custDataLst>
          </p:nvPr>
        </p:nvSpPr>
        <p:spPr>
          <a:xfrm>
            <a:off x="1280161" y="2551004"/>
            <a:ext cx="10072584" cy="926434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挑战：技术难题、文化差异、语言障碍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766" name="文本框 4"/>
          <p:cNvSpPr txBox="1"/>
          <p:nvPr>
            <p:custDataLst>
              <p:tags r:id="rId6"/>
            </p:custDataLst>
          </p:nvPr>
        </p:nvSpPr>
        <p:spPr>
          <a:xfrm>
            <a:off x="1280161" y="4065334"/>
            <a:ext cx="10072584" cy="925671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对策：加强技术研发、促进文化交流、提高语言能力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0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0691" y="2308321"/>
            <a:ext cx="7841673" cy="1152000"/>
          </a:xfrm>
        </p:spPr>
        <p:txBody>
          <a:bodyPr/>
          <a:p>
            <a:r>
              <a:rPr altLang="en-US" dirty="0" lang="zh-CN"/>
              <a:t>结论和建议</a:t>
            </a:r>
            <a:endParaRPr altLang="en-US" dirty="0" lang="zh-CN"/>
          </a:p>
        </p:txBody>
      </p:sp>
      <p:sp>
        <p:nvSpPr>
          <p:cNvPr id="104980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p>
            <a:r>
              <a:rPr altLang="zh-CN" dirty="0" lang="en-US"/>
              <a:t>06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6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对数字校园和跨文化交流的认识和理解</a:t>
            </a:r>
            <a:endParaRPr altLang="en-US" lang="zh-CN"/>
          </a:p>
        </p:txBody>
      </p:sp>
      <p:sp>
        <p:nvSpPr>
          <p:cNvPr id="1049866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68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70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72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74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跨文化交流是数字校园的重要组成部分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76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数字校园是未来教育发展的重要趋势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78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数字校园为跨文化交流提供了新的平台和机会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80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跨文化交流有助于促进数字校园的进一步发展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14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2273"/>
          </a:bodyPr>
          <a:p>
            <a:r>
              <a:rPr altLang="en-US" lang="zh-CN"/>
              <a:t>对数字校园在开拓跨文化交流中的建议和展望</a:t>
            </a:r>
            <a:endParaRPr altLang="en-US" lang="zh-CN"/>
          </a:p>
        </p:txBody>
      </p:sp>
      <p:sp>
        <p:nvSpPr>
          <p:cNvPr id="1049916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18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20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推广数字校园跨文化交流平台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22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24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26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加强数字校园基础设施建设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28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30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32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完善数字校园跨文化交流机制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34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36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38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培养数字校园跨文化交流人才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72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845713" y="1288864"/>
            <a:ext cx="6892636" cy="1800000"/>
          </a:xfrm>
        </p:spPr>
        <p:txBody>
          <a:bodyPr>
            <a:normAutofit/>
          </a:bodyPr>
          <a:p>
            <a:r>
              <a:rPr altLang="zh-CN" dirty="0" lang="en-US"/>
              <a:t>THANK YOU</a:t>
            </a:r>
            <a:endParaRPr altLang="en-US" dirty="0" lang="zh-CN"/>
          </a:p>
        </p:txBody>
      </p:sp>
      <p:sp>
        <p:nvSpPr>
          <p:cNvPr id="1049974" name="联系方式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8200" y="324000"/>
            <a:ext cx="6892636" cy="504000"/>
          </a:xfrm>
        </p:spPr>
        <p:txBody>
          <a:bodyPr>
            <a:normAutofit/>
          </a:bodyPr>
          <a:p>
            <a:r>
              <a:rPr altLang="zh-CN" dirty="0" lang="en-US"/>
              <a:t>YOUR LOGO</a:t>
            </a:r>
            <a:endParaRPr altLang="zh-CN" dirty="0" lang="zh-CN"/>
          </a:p>
        </p:txBody>
      </p:sp>
      <p:sp>
        <p:nvSpPr>
          <p:cNvPr id="1049976" name="署名"/>
          <p:cNvSpPr>
            <a:spLocks noGrp="1"/>
          </p:cNvSpPr>
          <p:nvPr>
            <p:ph type="body" sz="quarter" idx="17"/>
            <p:custDataLst>
              <p:tags r:id="rId3"/>
            </p:custDataLst>
          </p:nvPr>
        </p:nvSpPr>
        <p:spPr>
          <a:xfrm>
            <a:off x="1163207" y="3307686"/>
            <a:ext cx="5785996" cy="504000"/>
          </a:xfrm>
        </p:spPr>
        <p:txBody>
          <a:bodyPr>
            <a:normAutofit/>
          </a:bodyPr>
          <a:p>
            <a:r>
              <a:rPr altLang="en-US" lang="zh-CN"/>
              <a:t>汇报人：</a:t>
            </a:r>
            <a:r>
              <a:rPr altLang="zh-CN" lang="en-US"/>
              <a:t/>
            </a:r>
            <a:endParaRPr altLang="en-US" dirty="0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2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147"/>
  <p:tag name="KSO_WM_UNIT_TYPE" val="f"/>
  <p:tag name="KSO_WM_UNIT_INDEX" val="2"/>
  <p:tag name="KSO_WM_UNIT_SUBTYPE" val="g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UNIT_TYPE" val="i"/>
  <p:tag name="KSO_WM_UNIT_INDEX" val="2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UNIT_VALUE" val="160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  <p:tag name="KSO_WM_UNIT_VALUE" val="160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1_1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2_1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2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96"/>
  <p:tag name="KSO_WM_UNIT_TYPE" val="f"/>
  <p:tag name="KSO_WM_UNIT_INDEX" val="2"/>
  <p:tag name="KSO_WM_UNIT_SUBTYPE" val="g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UNIT_TYPE" val="i"/>
  <p:tag name="KSO_WM_UNIT_INDEX" val="2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  <p:tag name="KSO_WM_TEMPLATE_CATEGORY" val="custom"/>
  <p:tag name="KSO_WM_TEMPLATE_INDEX" val="20230997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40"/>
  <p:tag name="KSO_WM_UNIT_TYPE" val="f"/>
  <p:tag name="KSO_WM_UNIT_INDEX" val="1"/>
  <p:tag name="KSO_WM_TEMPLATE_CATEGORY" val="custom"/>
  <p:tag name="KSO_WM_TEMPLATE_INDEX" val="20230997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97"/>
  <p:tag name="KSO_WM_TEMPLATE_THUMBS_INDEX" val="1、9"/>
</p:tagLst>
</file>

<file path=ppt/tags/tag6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97_1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PRESET_TEXT" val="单击此处添加文档"/>
</p:tagLst>
</file>

<file path=ppt/tags/tag6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97_1*b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PRESET_TEXT" val="单击此处添加副标题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1*f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SUBTYPE" val="g"/>
  <p:tag name="KSO_WM_UNIT_NOCLEAR" val="0"/>
  <p:tag name="KSO_WM_UNIT_VALUE" val="96"/>
  <p:tag name="KSO_WM_UNIT_TYPE" val="f"/>
  <p:tag name="KSO_WM_UNIT_INDEX" val="1"/>
  <p:tag name="KSO_WM_UNIT_PRESET_TEXT" val="YOUR LOGO"/>
</p:tagLst>
</file>

<file path=ppt/tags/tag67.xml><?xml version="1.0" encoding="utf-8"?>
<p:tagLst xmlns:p="http://schemas.openxmlformats.org/presentationml/2006/main">
  <p:tag name="KSO_WM_UNIT_SUBTYPE" val="b"/>
  <p:tag name="KSO_WM_UNIT_NOCLEAR" val="0"/>
  <p:tag name="KSO_WM_UNIT_VALUE" val="21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custom20230997_1*f*2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PRESET_TEXT" val="汇报人：WPS"/>
</p:tagLst>
</file>

<file path=ppt/tags/tag68.xml><?xml version="1.0" encoding="utf-8"?>
<p:tagLst xmlns:p="http://schemas.openxmlformats.org/presentationml/2006/main">
  <p:tag name="KSO_WM_SLIDE_ID" val="custom20230997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97"/>
  <p:tag name="KSO_WM_SLIDE_LAYOUT" val="a_b_f"/>
  <p:tag name="KSO_WM_SLIDE_LAYOUT_CNT" val="1_1_2"/>
  <p:tag name="KSO_WM_SLIDE_TYPE" val="title"/>
  <p:tag name="KSO_WM_SLIDE_SUBTYPE" val="pureTxt"/>
  <p:tag name="KSO_WM_TEMPLATE_THUMBS_INDEX" val="1、9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6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CONTENTS"/>
</p:tagLst>
</file>

<file path=ppt/tags/tag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7_6*i*1"/>
  <p:tag name="KSO_WM_TEMPLATE_CATEGORY" val="custom"/>
  <p:tag name="KSO_WM_TEMPLATE_INDEX" val="20230997"/>
  <p:tag name="KSO_WM_UNIT_LAYERLEVEL" val="1"/>
  <p:tag name="KSO_WM_TAG_VERSION" val="1.0"/>
  <p:tag name="KSO_WM_DIAGRAM_GROUP_CODE" val="l1-1"/>
  <p:tag name="KSO_WM_UNIT_TYPE" val="i"/>
  <p:tag name="KSO_WM_UNIT_INDEX" val="1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997_6*l_h_i*1_3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0997_6*l_h_a*1_3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标题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997_6*l_h_i*1_4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0997_6*l_h_a*1_4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标题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7_6*l_i*1_1"/>
  <p:tag name="KSO_WM_TEMPLATE_CATEGORY" val="custom"/>
  <p:tag name="KSO_WM_TEMPLATE_INDEX" val="20230997"/>
  <p:tag name="KSO_WM_UNIT_LAYERLEVEL" val="1_1"/>
  <p:tag name="KSO_WM_TAG_VERSION" val="1.0"/>
  <p:tag name="KSO_WM_DIAGRAM_GROUP_CODE" val="l1-1"/>
  <p:tag name="KSO_WM_UNIT_TYPE" val="l_i"/>
  <p:tag name="KSO_WM_UNIT_INDEX" val="1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.5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997_6*l_h_i*1_5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0997_6*l_h_a*1_5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标题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custom20230997_6*l_h_i*1_6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custom20230997_6*l_h_a*1_6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标题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7_6*l_i*1_2"/>
  <p:tag name="KSO_WM_TEMPLATE_CATEGORY" val="custom"/>
  <p:tag name="KSO_WM_TEMPLATE_INDEX" val="20230997"/>
  <p:tag name="KSO_WM_UNIT_LAYERLEVEL" val="1_1"/>
  <p:tag name="KSO_WM_TAG_VERSION" val="1.0"/>
  <p:tag name="KSO_WM_DIAGRAM_GROUP_CODE" val="l1-1"/>
  <p:tag name="KSO_WM_UNIT_TYPE" val="l_i"/>
  <p:tag name="KSO_WM_UNIT_INDEX" val="1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.5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997_6*l_h_i*1_1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0997_6*l_h_a*1_1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标题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997_6*l_h_i*1_2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0997_6*l_h_a*1_2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标题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7_6*l_i*1_3"/>
  <p:tag name="KSO_WM_TEMPLATE_CATEGORY" val="custom"/>
  <p:tag name="KSO_WM_TEMPLATE_INDEX" val="20230997"/>
  <p:tag name="KSO_WM_UNIT_LAYERLEVEL" val="1_1"/>
  <p:tag name="KSO_WM_TAG_VERSION" val="1.0"/>
  <p:tag name="KSO_WM_DIAGRAM_GROUP_CODE" val="l1-1"/>
  <p:tag name="KSO_WM_UNIT_TYPE" val="l_i"/>
  <p:tag name="KSO_WM_UNIT_INDEX" val="1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.5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6.xml><?xml version="1.0" encoding="utf-8"?>
<p:tagLst xmlns:p="http://schemas.openxmlformats.org/presentationml/2006/main">
  <p:tag name="KSO_WM_SLIDE_ID" val="custom20230997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997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7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8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7_7*e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1"/>
</p:tagLst>
</file>

<file path=ppt/tags/tag89.xml><?xml version="1.0" encoding="utf-8"?>
<p:tagLst xmlns:p="http://schemas.openxmlformats.org/presentationml/2006/main">
  <p:tag name="KSO_WM_SLIDE_ID" val="custom2023099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7"/>
  <p:tag name="KSO_WM_SLIDE_TYPE" val="sectionTitle"/>
  <p:tag name="KSO_WM_SLIDE_SUBTYPE" val="pureTxt"/>
  <p:tag name="KSO_WM_SLIDE_LAYOUT" val="a_e"/>
  <p:tag name="KSO_WM_SLIDE_LAYOUT_CNT" val="1_1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7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91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7_7*e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2"/>
</p:tagLst>
</file>

<file path=ppt/tags/tag92.xml><?xml version="1.0" encoding="utf-8"?>
<p:tagLst xmlns:p="http://schemas.openxmlformats.org/presentationml/2006/main">
  <p:tag name="KSO_WM_SLIDE_ID" val="custom2023099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7"/>
  <p:tag name="KSO_WM_SLIDE_TYPE" val="sectionTitle"/>
  <p:tag name="KSO_WM_SLIDE_SUBTYPE" val="pureTxt"/>
  <p:tag name="KSO_WM_SLIDE_LAYOUT" val="a_e"/>
  <p:tag name="KSO_WM_SLIDE_LAYOUT_CNT" val="1_1"/>
</p:tagLst>
</file>

<file path=ppt/tags/tag9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PRESET_TEXT_INDEX" val="0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1_1"/>
  <p:tag name="KSO_WM_UNIT_ID" val="diagram20231139_1*l_h_a*1_1_1"/>
  <p:tag name="KSO_WM_TEMPLATE_CATEGORY" val="diagram"/>
  <p:tag name="KSO_WM_TEMPLATE_INDEX" val="20231139"/>
  <p:tag name="KSO_WM_UNIT_LAYERLEVEL" val="1_1_1"/>
  <p:tag name="KSO_WM_TAG_VERSION" val="3.0"/>
  <p:tag name="KSO_WM_BEAUTIFY_FLAG" val="#wm#"/>
  <p:tag name="KSO_WM_UNIT_VALUE" val="34"/>
  <p:tag name="KSO_WM_UNIT_PRESET_TEXT" val="添加内容标题"/>
  <p:tag name="KSO_WM_UNIT_TEXT_FILL_FORE_SCHEMECOLOR_INDEX" val="5"/>
  <p:tag name="KSO_WM_DIAGRAM_MAX_ITEMCNT" val="2"/>
  <p:tag name="KSO_WM_DIAGRAM_MIN_ITEMCNT" val="2"/>
  <p:tag name="KSO_WM_DIAGRAM_VIRTUALLY_FRAME" val="{&quot;height&quot;:113.45000000000002,&quot;width&quot;:711.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SUBTYPE" val="a"/>
  <p:tag name="KSO_WM_UNIT_PRESET_TEXT_INDEX" val="0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139_1*l_h_f*1_1_1"/>
  <p:tag name="KSO_WM_TEMPLATE_CATEGORY" val="diagram"/>
  <p:tag name="KSO_WM_TEMPLATE_INDEX" val="20231139"/>
  <p:tag name="KSO_WM_UNIT_LAYERLEVEL" val="1_1_1"/>
  <p:tag name="KSO_WM_TAG_VERSION" val="3.0"/>
  <p:tag name="KSO_WM_BEAUTIFY_FLAG" val="#wm#"/>
  <p:tag name="KSO_WM_UNIT_VALUE" val="81"/>
  <p:tag name="KSO_WM_UNIT_PRESET_TEXT" val="单击此处添加文本内容，简明扼要地阐述您的观点。根据需要可酌情增减文字"/>
  <p:tag name="KSO_WM_DIAGRAM_MAX_ITEMCNT" val="2"/>
  <p:tag name="KSO_WM_DIAGRAM_MIN_ITEMCNT" val="2"/>
  <p:tag name="KSO_WM_DIAGRAM_VIRTUALLY_FRAME" val="{&quot;height&quot;:113.45000000000002,&quot;width&quot;:711.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666666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PRESET_TEXT_INDEX" val="0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2_1"/>
  <p:tag name="KSO_WM_UNIT_ID" val="diagram20231139_1*l_h_a*1_2_1"/>
  <p:tag name="KSO_WM_TEMPLATE_CATEGORY" val="diagram"/>
  <p:tag name="KSO_WM_TEMPLATE_INDEX" val="20231139"/>
  <p:tag name="KSO_WM_UNIT_LAYERLEVEL" val="1_1_1"/>
  <p:tag name="KSO_WM_TAG_VERSION" val="3.0"/>
  <p:tag name="KSO_WM_BEAUTIFY_FLAG" val="#wm#"/>
  <p:tag name="KSO_WM_UNIT_VALUE" val="34"/>
  <p:tag name="KSO_WM_UNIT_PRESET_TEXT" val="添加内容标题"/>
  <p:tag name="KSO_WM_UNIT_TEXT_FILL_FORE_SCHEMECOLOR_INDEX" val="5"/>
  <p:tag name="KSO_WM_DIAGRAM_MAX_ITEMCNT" val="2"/>
  <p:tag name="KSO_WM_DIAGRAM_MIN_ITEMCNT" val="2"/>
  <p:tag name="KSO_WM_DIAGRAM_VIRTUALLY_FRAME" val="{&quot;height&quot;:113.45000000000002,&quot;width&quot;:711.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SUBTYPE" val="a"/>
  <p:tag name="KSO_WM_UNIT_PRESET_TEXT_INDEX" val="0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139_1*l_h_f*1_2_1"/>
  <p:tag name="KSO_WM_TEMPLATE_CATEGORY" val="diagram"/>
  <p:tag name="KSO_WM_TEMPLATE_INDEX" val="20231139"/>
  <p:tag name="KSO_WM_UNIT_LAYERLEVEL" val="1_1_1"/>
  <p:tag name="KSO_WM_TAG_VERSION" val="3.0"/>
  <p:tag name="KSO_WM_BEAUTIFY_FLAG" val="#wm#"/>
  <p:tag name="KSO_WM_UNIT_VALUE" val="81"/>
  <p:tag name="KSO_WM_UNIT_PRESET_TEXT" val="单击此处添加文本内容，简明扼要地阐述您的观点。根据需要可酌情增减文字"/>
  <p:tag name="KSO_WM_DIAGRAM_MAX_ITEMCNT" val="2"/>
  <p:tag name="KSO_WM_DIAGRAM_MIN_ITEMCNT" val="2"/>
  <p:tag name="KSO_WM_DIAGRAM_VIRTUALLY_FRAME" val="{&quot;height&quot;:113.45000000000002,&quot;width&quot;:711.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666666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7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1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7_7*e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3"/>
</p:tagLst>
</file>

<file path=ppt/tags/tag115.xml><?xml version="1.0" encoding="utf-8"?>
<p:tagLst xmlns:p="http://schemas.openxmlformats.org/presentationml/2006/main">
  <p:tag name="KSO_WM_SLIDE_ID" val="custom2023099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7"/>
  <p:tag name="KSO_WM_SLIDE_TYPE" val="sectionTitle"/>
  <p:tag name="KSO_WM_SLIDE_SUBTYPE" val="pureTxt"/>
  <p:tag name="KSO_WM_SLIDE_LAYOUT" val="a_e"/>
  <p:tag name="KSO_WM_SLIDE_LAYOUT_CNT" val="1_1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7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53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7_7*e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4"/>
</p:tagLst>
</file>

<file path=ppt/tags/tag154.xml><?xml version="1.0" encoding="utf-8"?>
<p:tagLst xmlns:p="http://schemas.openxmlformats.org/presentationml/2006/main">
  <p:tag name="KSO_WM_SLIDE_ID" val="custom2023099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7"/>
  <p:tag name="KSO_WM_SLIDE_TYPE" val="sectionTitle"/>
  <p:tag name="KSO_WM_SLIDE_SUBTYPE" val="pureTxt"/>
  <p:tag name="KSO_WM_SLIDE_LAYOUT" val="a_e"/>
  <p:tag name="KSO_WM_SLIDE_LAYOUT_CNT" val="1_1"/>
</p:tagLst>
</file>

<file path=ppt/tags/tag15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7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86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7_7*e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5"/>
</p:tagLst>
</file>

<file path=ppt/tags/tag187.xml><?xml version="1.0" encoding="utf-8"?>
<p:tagLst xmlns:p="http://schemas.openxmlformats.org/presentationml/2006/main">
  <p:tag name="KSO_WM_SLIDE_ID" val="custom2023099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7"/>
  <p:tag name="KSO_WM_SLIDE_TYPE" val="sectionTitle"/>
  <p:tag name="KSO_WM_SLIDE_SUBTYPE" val="pureTxt"/>
  <p:tag name="KSO_WM_SLIDE_LAYOUT" val="a_e"/>
  <p:tag name="KSO_WM_SLIDE_LAYOUT_CNT" val="1_1"/>
</p:tagLst>
</file>

<file path=ppt/tags/tag18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1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1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1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1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1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1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UNIT_VALUE" val="8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7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4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7_7*e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6"/>
</p:tagLst>
</file>

<file path=ppt/tags/tag245.xml><?xml version="1.0" encoding="utf-8"?>
<p:tagLst xmlns:p="http://schemas.openxmlformats.org/presentationml/2006/main">
  <p:tag name="KSO_WM_SLIDE_ID" val="custom2023099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7"/>
  <p:tag name="KSO_WM_SLIDE_TYPE" val="sectionTitle"/>
  <p:tag name="KSO_WM_SLIDE_SUBTYPE" val="pureTxt"/>
  <p:tag name="KSO_WM_SLIDE_LAYOUT" val="a_e"/>
  <p:tag name="KSO_WM_SLIDE_LAYOUT_CNT" val="1_1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9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THANK YOU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9*f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SUBTYPE" val="g"/>
  <p:tag name="KSO_WM_UNIT_NOCLEAR" val="0"/>
  <p:tag name="KSO_WM_UNIT_VALUE" val="96"/>
  <p:tag name="KSO_WM_UNIT_TYPE" val="f"/>
  <p:tag name="KSO_WM_UNIT_INDEX" val="1"/>
  <p:tag name="KSO_WM_UNIT_PRESET_TEXT" val="YOUR LOGO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9*f*2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24"/>
  <p:tag name="KSO_WM_UNIT_TYPE" val="f"/>
  <p:tag name="KSO_WM_UNIT_INDEX" val="2"/>
  <p:tag name="KSO_WM_UNIT_PRESET_TEXT" val="汇报人：WPS"/>
</p:tagLst>
</file>

<file path=ppt/tags/tag269.xml><?xml version="1.0" encoding="utf-8"?>
<p:tagLst xmlns:p="http://schemas.openxmlformats.org/presentationml/2006/main">
  <p:tag name="KSO_WM_SLIDE_ID" val="custom2023099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97"/>
  <p:tag name="KSO_WM_SLIDE_TYPE" val="endPage"/>
  <p:tag name="KSO_WM_SLIDE_SUBTYPE" val="pureTxt"/>
  <p:tag name="KSO_WM_SLIDE_LAYOUT" val="a_f"/>
  <p:tag name="KSO_WM_SLIDE_LAYOUT_CNT" val="1_2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123">
      <a:dk1>
        <a:srgbClr val="000000"/>
      </a:dk1>
      <a:lt1>
        <a:srgbClr val="FFFFFF"/>
      </a:lt1>
      <a:dk2>
        <a:srgbClr val="02202B"/>
      </a:dk2>
      <a:lt2>
        <a:srgbClr val="EBFFFF"/>
      </a:lt2>
      <a:accent1>
        <a:srgbClr val="34FEC3"/>
      </a:accent1>
      <a:accent2>
        <a:srgbClr val="0AE8A9"/>
      </a:accent2>
      <a:accent3>
        <a:srgbClr val="19F0DE"/>
      </a:accent3>
      <a:accent4>
        <a:srgbClr val="19CFF0"/>
      </a:accent4>
      <a:accent5>
        <a:srgbClr val="3FABF8"/>
      </a:accent5>
      <a:accent6>
        <a:srgbClr val="3493FE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V1923A</dc:creator>
  <dcterms:created xsi:type="dcterms:W3CDTF">2023-12-15T19:33:50Z</dcterms:created>
  <dcterms:modified xsi:type="dcterms:W3CDTF">2023-12-15T19:33:50Z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74aa8c3ce9af4c8ea6d783c474c314a1_21</vt:lpwstr>
  </property>
</Properties>
</file>