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551" r:id="rId1"/>
    <p:sldMasterId id="2147505588" r:id="rId2"/>
  </p:sldMasterIdLst>
  <p:notesMasterIdLst>
    <p:notesMasterId r:id="rId3"/>
  </p:notesMasterIdLst>
  <p:sldIdLst>
    <p:sldId id="10634" r:id="rId4"/>
    <p:sldId id="10638" r:id="rId5"/>
    <p:sldId id="10641" r:id="rId6"/>
    <p:sldId id="10644" r:id="rId7"/>
    <p:sldId id="10650" r:id="rId9"/>
    <p:sldId id="10653" r:id="rId10"/>
    <p:sldId id="10656" r:id="rId11"/>
    <p:sldId id="10659" r:id="rId12"/>
    <p:sldId id="10662" r:id="rId13"/>
    <p:sldId id="10668" r:id="rId15"/>
    <p:sldId id="10671" r:id="rId16"/>
    <p:sldId id="10674" r:id="rId17"/>
    <p:sldId id="10677" r:id="rId18"/>
    <p:sldId id="10680" r:id="rId19"/>
    <p:sldId id="10686" r:id="rId21"/>
    <p:sldId id="10689" r:id="rId22"/>
    <p:sldId id="10692" r:id="rId23"/>
    <p:sldId id="10695" r:id="rId24"/>
    <p:sldId id="10698" r:id="rId25"/>
    <p:sldId id="10704" r:id="rId27"/>
    <p:sldId id="10707" r:id="rId28"/>
    <p:sldId id="10710" r:id="rId29"/>
    <p:sldId id="10713" r:id="rId30"/>
    <p:sldId id="10716" r:id="rId31"/>
    <p:sldId id="10722" r:id="rId33"/>
    <p:sldId id="10725" r:id="rId34"/>
    <p:sldId id="10728" r:id="rId35"/>
    <p:sldId id="10731" r:id="rId36"/>
    <p:sldId id="10734" r:id="rId37"/>
    <p:sldId id="10740" r:id="rId39"/>
    <p:sldId id="10743" r:id="rId40"/>
    <p:sldId id="10746" r:id="rId41"/>
    <p:sldId id="10749" r:id="rId42"/>
    <p:sldId id="10752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552" r:id="rId1"/>
    <p:sldLayoutId id="2147505553" r:id="rId2"/>
    <p:sldLayoutId id="2147505554" r:id="rId3"/>
    <p:sldLayoutId id="2147505555" r:id="rId4"/>
    <p:sldLayoutId id="2147505556" r:id="rId5"/>
    <p:sldLayoutId id="2147505557" r:id="rId6"/>
    <p:sldLayoutId id="2147505558" r:id="rId7"/>
    <p:sldLayoutId id="2147505559" r:id="rId8"/>
    <p:sldLayoutId id="2147505560" r:id="rId9"/>
    <p:sldLayoutId id="2147505561" r:id="rId10"/>
    <p:sldLayoutId id="214750556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5589" r:id="rId1"/>
    <p:sldLayoutId id="2147505590" r:id="rId2"/>
    <p:sldLayoutId id="2147505591" r:id="rId3"/>
    <p:sldLayoutId id="2147505592" r:id="rId4"/>
    <p:sldLayoutId id="2147505593" r:id="rId5"/>
    <p:sldLayoutId id="2147505594" r:id="rId6"/>
    <p:sldLayoutId id="2147505595" r:id="rId7"/>
    <p:sldLayoutId id="2147505596" r:id="rId8"/>
    <p:sldLayoutId id="2147505597" r:id="rId9"/>
    <p:sldLayoutId id="2147505598" r:id="rId10"/>
    <p:sldLayoutId id="21475055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tags" Target="../tags/tag394.xml"/><Relationship Id="rId14" Type="http://schemas.openxmlformats.org/officeDocument/2006/relationships/tags" Target="../tags/tag395.xml"/><Relationship Id="rId15" Type="http://schemas.openxmlformats.org/officeDocument/2006/relationships/tags" Target="../tags/tag396.xml"/><Relationship Id="rId16" Type="http://schemas.openxmlformats.org/officeDocument/2006/relationships/tags" Target="../tags/tag397.xml"/><Relationship Id="rId17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推动销售团队的业绩和客户满意度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提高销售团队的业绩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提高客户满意度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加强团队协作和沟通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创新营销策略和手段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关注员工发展和成长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提高销售团队的业绩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制定明确的销售目标</a:t>
            </a:r>
            <a:endParaRPr altLang="en-US" lang="zh-CN"/>
          </a:p>
        </p:txBody>
      </p:sp>
      <p:sp>
        <p:nvSpPr>
          <p:cNvPr id="104908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目标设定：根据市场和团队能力设定可实现的目标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目标分解：将总目标分解为阶段性目标和每日目标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目标跟进：定期跟进销售目标的完成情况，及时调整策略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目标激励：设定与目标完成情况相关的奖励和惩罚措施，激励团队成员积极工作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激励销售团队成员</a:t>
            </a:r>
            <a:endParaRPr altLang="en-US" lang="zh-CN"/>
          </a:p>
        </p:txBody>
      </p:sp>
      <p:sp>
        <p:nvSpPr>
          <p:cNvPr id="104915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设定明确的目标和奖励机制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提供培训和发展机会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鼓励团队合作和竞争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及时认可和奖励优秀表现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提供必要的培训和支持</a:t>
            </a:r>
            <a:endParaRPr altLang="en-US" lang="zh-CN"/>
          </a:p>
        </p:txBody>
      </p:sp>
      <p:sp>
        <p:nvSpPr>
          <p:cNvPr id="10492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定期组织销售团队会议，分享经验和技巧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鼓励销售团队之间的合作和竞争，提高整体业绩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培训销售团队的产品知识和销售技巧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提供市场趋势和竞争对手分析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建立良好的客户关系</a:t>
            </a:r>
            <a:endParaRPr altLang="en-US" lang="zh-CN"/>
          </a:p>
        </p:txBody>
      </p:sp>
      <p:sp>
        <p:nvSpPr>
          <p:cNvPr id="10492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了解客户需求：通过沟通了解客户的真实需求和期望，提供个性化的解决方案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建立信任：通过诚信和专业性建立与客户之间的信任关系，提高客户满意度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提供优质服务：提供及时、准确、专业的服务，解决客户的问题和疑虑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定期回访：定期回访客户，了解产品使用情况和客户需求变化，及时调整销售策略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3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提高客户满意度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了解客户需求和期望</a:t>
            </a:r>
            <a:endParaRPr altLang="en-US" lang="zh-CN"/>
          </a:p>
        </p:txBody>
      </p:sp>
      <p:sp>
        <p:nvSpPr>
          <p:cNvPr id="10494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建立良好的沟通渠道：与客户保持密切联系，了解他们的需求和期望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深入了解市场：通过市场调研和分析，了解客户的需求和行业趋势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提供个性化服务：根据客户的需求和期望，提供个性化的服务和解决方案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持续改进：不断改进产品和服务，以满足客户的需求和期望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提供优质的产品和服务</a:t>
            </a:r>
            <a:endParaRPr altLang="en-US" lang="zh-CN"/>
          </a:p>
        </p:txBody>
      </p:sp>
      <p:sp>
        <p:nvSpPr>
          <p:cNvPr id="10494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确保产品质量：提供高质量、可靠的产品，满足客户需求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定制化服务：根据客户需求提供定制化的产品和服务方案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持续改进：不断优化产品和服务，提高客户满意度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提升服务水平：提供专业、及时、周到的售前、售中、售后服务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及时解决客户问题和投诉</a:t>
            </a:r>
            <a:endParaRPr altLang="en-US" lang="zh-CN"/>
          </a:p>
        </p:txBody>
      </p:sp>
      <p:sp>
        <p:nvSpPr>
          <p:cNvPr id="10495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建立有效的客户反馈机制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及时响应并解决客户问题和投诉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定期对客户满意度进行调查和评估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针对问题和投诉进行改进和优化，提高客户满意度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定期收集客户反馈并改进</a:t>
            </a:r>
            <a:endParaRPr altLang="en-US" lang="zh-CN"/>
          </a:p>
        </p:txBody>
      </p:sp>
      <p:sp>
        <p:nvSpPr>
          <p:cNvPr id="10496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建立客户反馈渠道：通过问卷调查、电话访问等方式收集客户反馈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分析反馈数据：对收集到的数据进行整理和分析，找出问题和改进点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制定改进措施：根据分析结果，制定相应的改进措施，包括产品、服务、营销等方面的优化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持续跟进：定期跟进改进措施的执行情况，确保改进效果得到落实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6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加强团队协作和沟通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建立良好的团队氛围和沟通渠道</a:t>
            </a:r>
            <a:endParaRPr altLang="en-US" lang="zh-CN"/>
          </a:p>
        </p:txBody>
      </p:sp>
      <p:sp>
        <p:nvSpPr>
          <p:cNvPr id="10497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鼓励开放和诚实的沟通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定期举行团队会议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建立信任和尊重的氛围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提供必要的培训和支持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分享经验和知识，共同解决问题</a:t>
            </a:r>
            <a:endParaRPr altLang="en-US" lang="zh-CN"/>
          </a:p>
        </p:txBody>
      </p:sp>
      <p:sp>
        <p:nvSpPr>
          <p:cNvPr id="10498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建立信任和尊重：加强团队成员之间的信任和尊重，避免出现相互推诿和指责的情况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及时反馈和调整：及时反馈团队成员的工作表现和问题，帮助其改进和提高，同时根据实际情况调整工作计划和目标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建立有效的沟通渠道：定期召开团队会议，分享销售技巧和经验，共同讨论解决问题的方法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鼓励知识共享：鼓励团队成员分享自己的知识和经验，促进团队成员之间的相互学习和成长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鼓励团队成员之间的合作和互助</a:t>
            </a:r>
            <a:endParaRPr altLang="en-US" lang="zh-CN"/>
          </a:p>
        </p:txBody>
      </p:sp>
      <p:sp>
        <p:nvSpPr>
          <p:cNvPr id="10498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建立信任：鼓励团队成员之间相互信任，避免内部竞争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分享知识和经验：定期组织团队成员分享各自的专业知识和经验，促进共同成长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明确分工和目标：确保每个团队成员都清楚自己的职责和目标，提高工作效率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及时反馈和认可：给予团队成员及时的反馈和认可，激励他们更加积极地投入工作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定期评估团队绩效并调整策略</a:t>
            </a:r>
            <a:endParaRPr altLang="en-US" lang="zh-CN"/>
          </a:p>
        </p:txBody>
      </p:sp>
      <p:sp>
        <p:nvSpPr>
          <p:cNvPr id="10499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定期评估销售团队的绩效，包括销售额、客户满意度等指标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分析团队成员的优点和不足，为调整策略提供依据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根据评估结果，调整销售策略和目标，提高团队业绩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鼓励团队成员提出改进意见，共同推动团队发展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9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创新营销策略和手段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制定有针对性的营销策略</a:t>
            </a:r>
            <a:endParaRPr altLang="en-US" lang="zh-CN"/>
          </a:p>
        </p:txBody>
      </p:sp>
      <p:sp>
        <p:nvSpPr>
          <p:cNvPr id="105009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了解目标客户群体：对目标客户群体进行深入了解，包括他们的需求、偏好和购买行为等，以便制定更符合他们需求的营销策略。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创新营销手段：结合互联网、社交媒体等新兴渠道，采用短视频、直播、社交电商等多样化的营销手段，吸引目标客户的关注和兴趣。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个性化营销方案：根据不同客户群体的特点和需求，制定个性化的营销方案，提高客户满意度和忠诚度。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强化品牌建设：通过加强品牌宣传和推广，提高品牌知名度和美誉度，增强客户对品牌的信任和认可。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利用社交媒体等新兴渠道拓展客户群体</a:t>
            </a:r>
            <a:endParaRPr altLang="en-US" lang="zh-CN"/>
          </a:p>
        </p:txBody>
      </p:sp>
      <p:sp>
        <p:nvSpPr>
          <p:cNvPr id="105015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社交媒体平台选择：根据目标客户群体特点选择合适的社交媒体平台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内容营销：通过发布有价值的内容吸引潜在客户，提高品牌知名度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互动营销：通过举办线上活动、问答等方式与潜在客户互动，增强客户黏性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精准营销：利用社交媒体平台的用户数据，对潜在客户进行精准定位和个性化推广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开展线上线下的营销活动，提高品牌知名度</a:t>
            </a:r>
            <a:endParaRPr altLang="en-US" lang="zh-CN"/>
          </a:p>
        </p:txBody>
      </p:sp>
      <p:sp>
        <p:nvSpPr>
          <p:cNvPr id="10502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线上营销活动：利用社交媒体、短视频等平台进行宣传和推广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线下营销活动：举办产品发布会、促销活动等，吸引潜在客户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提高品牌知名度：通过多种渠道宣传和推广，提高品牌在市场上的知名度和美誉度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创新营销策略和手段：不断尝试新的营销策略和手段，提高营销效果和客户满意度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不断尝试新的营销手段和工具，提高效果</a:t>
            </a:r>
            <a:endParaRPr altLang="en-US" lang="zh-CN"/>
          </a:p>
        </p:txBody>
      </p:sp>
      <p:sp>
        <p:nvSpPr>
          <p:cNvPr id="105025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社交媒体营销：利用社交媒体平台，如微信、微博等，进行产品推广和品牌宣传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内容营销：通过撰写博客、制作视频等形式，提供有价值的内容，吸引潜在客户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搜索引擎优化：优化网站和内容，提高在搜索引擎中的排名，增加曝光率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合作营销：与其他企业或机构合作，共同推广产品或服务，扩大影响力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2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0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关注员工发展和成长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提供良好的工作环境和福利待遇</a:t>
            </a:r>
            <a:endParaRPr altLang="en-US" lang="zh-CN"/>
          </a:p>
        </p:txBody>
      </p:sp>
      <p:sp>
        <p:nvSpPr>
          <p:cNvPr id="10503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舒适的工作环境：提供良好的办公设施和环境，提高员工的工作效率和舒适度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完善的福利待遇：包括五险一金、带薪年假、节日福利等，提高员工的满意度和归属感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培训和发展机会：为员工提供各种培训和发展机会，帮助员工提升技能和能力，实现个人职业发展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良好的晋升机制：建立公平、公正的晋升机制，让员工看到在公司内部有更多的发展机会和晋升空间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关注员工职业发展和晋升机会</a:t>
            </a:r>
            <a:endParaRPr altLang="en-US" lang="zh-CN"/>
          </a:p>
        </p:txBody>
      </p:sp>
      <p:sp>
        <p:nvSpPr>
          <p:cNvPr id="10504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制定明确的职业发展路径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提供培训和发展机会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建立激励机制和奖励制度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定期评估员工表现并给予反馈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提供培训和发展机会，提高员工能力</a:t>
            </a:r>
            <a:endParaRPr altLang="en-US" lang="zh-CN"/>
          </a:p>
        </p:txBody>
      </p:sp>
      <p:sp>
        <p:nvSpPr>
          <p:cNvPr id="105052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培训课程：提供专业培训课程，提高员工销售技能和产品知识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导师制度：设立导师制度，帮助新员工快速融入团队和适应工作环境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内部培训：定期组织内部培训，分享销售经验和技巧，促进员工之间的交流与合作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晋升机会：设立明确的晋升通道，激励员工不断提升自己的能力和职位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鼓励员工提出创新想法和建议</a:t>
            </a:r>
            <a:endParaRPr altLang="en-US" lang="zh-CN"/>
          </a:p>
        </p:txBody>
      </p:sp>
      <p:sp>
        <p:nvSpPr>
          <p:cNvPr id="10505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激励员工创新：设立奖励机制，激励员工提出创新想法，并给予相应的支持和资源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建立开放和包容的文化：鼓励员工提出自己的想法和建议，不限制他们的思维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提供培训和发展机会：为员工提供培训和发展机会，帮助他们提升技能和知识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倾听员工意见：积极倾听员工的意见和建议，及时反馈并采纳合理的建议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6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65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加强与合作伙伴的合作关系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建立稳定的供应链和渠道关系</a:t>
            </a:r>
            <a:endParaRPr altLang="en-US" lang="zh-CN"/>
          </a:p>
        </p:txBody>
      </p:sp>
      <p:sp>
        <p:nvSpPr>
          <p:cNvPr id="10507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寻找并选择可靠的供应商和渠道合作伙伴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建立长期稳定的合作关系，确保产品供应的稳定性和质量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定期评估供应商和渠道合作伙伴的表现，及时调整合作策略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通过合同和协议等方式，明确双方的权利和义务，确保合作的顺利进行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与合作伙伴共同开展市场营销活动</a:t>
            </a:r>
            <a:endParaRPr altLang="en-US" lang="zh-CN"/>
          </a:p>
        </p:txBody>
      </p:sp>
      <p:sp>
        <p:nvSpPr>
          <p:cNvPr id="10508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资源共享：利用合作伙伴的资源，如渠道、客户群体等，扩大销售团队的市场覆盖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共同制定营销策略：与合作伙伴共同制定营销策略，明确目标市场和推广渠道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联合推广：通过联合推广活动，提高品牌知名度和客户黏性，促进销售增长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定期沟通与评估：与合作伙伴保持定期沟通，及时了解市场动态和客户需求，对营销活动进行评估和调整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及时解决与合作伙伴之间的矛盾和问题</a:t>
            </a:r>
            <a:endParaRPr altLang="en-US" lang="zh-CN"/>
          </a:p>
        </p:txBody>
      </p:sp>
      <p:sp>
        <p:nvSpPr>
          <p:cNvPr id="105087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建立有效的沟通机制：定期召开会议，及时了解和解决合作中遇到的问题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7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7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积极寻求解决方案：针对问题，双方共同寻找解决方案，确保合作顺利进行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8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8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加强信任与合作：通过合作项目的成功，加强双方之间的信任与合作意愿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8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8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8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及时反馈与调整：对合作中出现的问题及时反馈，并根据实际情况进行调整和改进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9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不断优化合作伙伴的选择和管理策略</a:t>
            </a:r>
            <a:endParaRPr altLang="en-US" lang="zh-CN"/>
          </a:p>
        </p:txBody>
      </p:sp>
      <p:sp>
        <p:nvSpPr>
          <p:cNvPr id="10509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建立有效的沟通机制：与合作伙伴建立定期的沟通机制，及时了解合作项目的进展情况，解决合作过程中出现的问题。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建立明确的合作目标：与合作伙伴共同制定明确的合作目标，确保双方对合作的目的和期望有清晰的认识。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评估合作伙伴的能力：对合作伙伴的能力进行全面评估，包括技术、服务、价格等方面，以确保合作伙伴能够满足项目的需求。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激励和奖励机制：建立合理的激励和奖励机制，对表现优秀的合作伙伴给予一定的奖励和激励，以提高合作效率和质量。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4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100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100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6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9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4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01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2023-12-20T00:28:06Z</dcterms:created>
  <dcterms:modified xsi:type="dcterms:W3CDTF">2023-12-20T00:28:06Z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08e0b3d30ff14407b1cd47f64d3297ad_21</vt:lpwstr>
  </property>
</Properties>
</file>