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22" r:id="rId1"/>
    <p:sldMasterId id="2147494559" r:id="rId2"/>
  </p:sldMasterIdLst>
  <p:notesMasterIdLst>
    <p:notesMasterId r:id="rId3"/>
  </p:notesMasterIdLst>
  <p:sldIdLst>
    <p:sldId id="5409" r:id="rId4"/>
    <p:sldId id="5414" r:id="rId5"/>
    <p:sldId id="5418" r:id="rId6"/>
    <p:sldId id="5421" r:id="rId7"/>
    <p:sldId id="5427" r:id="rId9"/>
    <p:sldId id="5430" r:id="rId10"/>
    <p:sldId id="5433" r:id="rId11"/>
    <p:sldId id="5436" r:id="rId12"/>
    <p:sldId id="5439" r:id="rId13"/>
    <p:sldId id="5445" r:id="rId15"/>
    <p:sldId id="5448" r:id="rId16"/>
    <p:sldId id="5451" r:id="rId17"/>
    <p:sldId id="5454" r:id="rId18"/>
    <p:sldId id="5458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23" r:id="rId1"/>
    <p:sldLayoutId id="2147494524" r:id="rId2"/>
    <p:sldLayoutId id="2147494525" r:id="rId3"/>
    <p:sldLayoutId id="2147494526" r:id="rId4"/>
    <p:sldLayoutId id="2147494527" r:id="rId5"/>
    <p:sldLayoutId id="2147494528" r:id="rId6"/>
    <p:sldLayoutId id="2147494529" r:id="rId7"/>
    <p:sldLayoutId id="2147494530" r:id="rId8"/>
    <p:sldLayoutId id="2147494531" r:id="rId9"/>
    <p:sldLayoutId id="2147494532" r:id="rId10"/>
    <p:sldLayoutId id="21474945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560" r:id="rId1"/>
    <p:sldLayoutId id="2147494561" r:id="rId2"/>
    <p:sldLayoutId id="2147494562" r:id="rId3"/>
    <p:sldLayoutId id="2147494563" r:id="rId4"/>
    <p:sldLayoutId id="2147494564" r:id="rId5"/>
    <p:sldLayoutId id="2147494565" r:id="rId6"/>
    <p:sldLayoutId id="2147494566" r:id="rId7"/>
    <p:sldLayoutId id="2147494567" r:id="rId8"/>
    <p:sldLayoutId id="2147494568" r:id="rId9"/>
    <p:sldLayoutId id="2147494569" r:id="rId10"/>
    <p:sldLayoutId id="21474945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slideLayout" Target="../slideLayouts/slideLayout13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2024年信息技术研究行业工作总结和展望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723515"/>
            <a:ext cx="2884170" cy="9486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55016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48221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723515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2024年工作总结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55016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48221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5011420" y="40487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信息技术研究行业展望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3861435" y="38754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4046220" y="38074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1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信息技术研究行业概述</a:t>
            </a:r>
            <a:endParaRPr altLang="en-US" lang="zh-CN"/>
          </a:p>
        </p:txBody>
      </p:sp>
      <p:sp>
        <p:nvSpPr>
          <p:cNvPr id="10489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行业规模：全球信息技术研究行业的规模不断扩大，预计未来将继续保持增长趋势。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行业趋势：云计算、大数据、人工智能等新技术不断涌现，为信息技术研究行业带来新的发展机遇。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行业竞争：各大企业纷纷加大在信息技术研究领域的投入，竞争日益激烈。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行业前景：随着技术的不断进步和应用领域的拓展，信息技术研究行业的前景非常广阔。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3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云计算技术的普及和应用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区块链技术的探索和应用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物联网和5G技术的推广和应用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大数据和人工智能技术的融合发展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信息技术研究行业面临的挑战</a:t>
            </a:r>
            <a:endParaRPr altLang="en-US" lang="zh-CN"/>
          </a:p>
        </p:txBody>
      </p:sp>
      <p:sp>
        <p:nvSpPr>
          <p:cNvPr id="10491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技术更新换代迅速，需要不断跟进和创新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人工智能和机器学习在行业中的应用日益广泛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信息技术研究行业需要应对不断变化的市场需求和竞争环境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数据安全和隐私保护成为行业关注重点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行业发展的主要成果</a:t>
            </a:r>
            <a:endParaRPr altLang="en-US" lang="zh-CN"/>
          </a:p>
        </p:txBody>
      </p:sp>
      <p:sp>
        <p:nvSpPr>
          <p:cNvPr id="104918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人工智能技术的突破性进展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5G技术的广泛应用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云计算和大数据技术的普及和应用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物联网技术的快速发展和应用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信息技术研究行业展望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未来信息技术研究行业的发展趋势</a:t>
            </a:r>
            <a:endParaRPr altLang="en-US" lang="zh-CN"/>
          </a:p>
        </p:txBody>
      </p:sp>
      <p:sp>
        <p:nvSpPr>
          <p:cNvPr id="104929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人工智能技术的进一步发展：随着算法和计算能力的提升，人工智能将在更多领域得到应用，推动信息技术研究行业的发展。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5G技术的普及和应用：5G技术的普及将推动物联网、边缘计算等技术的发展，为信息技术研究行业带来新的机遇。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区块链技术的应用：区块链技术将在信息安全、数据共享等领域得到应用，为信息技术研究行业带来新的挑战和机遇。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云计算和大数据技术的进一步发展：云计算和大数据技术将在数据处理、分析等方面发挥更大的作用，推动信息技术研究行业的发展。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信息技术研究行业的发展机遇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广泛应用：随着人工智能技术的不断发展，信息技术研究行业将迎来更多的发展机遇。人工智能技术将在各个领域得到广泛应用，如医疗、教育、金融等，为信息技术研究行业提供更多的市场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5G技术的普及：5G技术的普及将为信息技术研究行业带来更多的发展机遇。5G技术将促进物联网、云计算、大数据等技术的快速发展，为信息技术研究行业提供更多的应用场景和市场需求。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数字化转型的推进：随着数字化转型的推进，越来越多的企业和组织将加强数字化建设，为信息技术研究行业提供更多的市场需求。数字化转型将促进信息技术研究行业的技术创新和应用拓展。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需求的增加：随着互联网的普及和信息技术的不断发展，信息安全问题日益突出。企业和组织对信息安全的需求不断增加，为信息技术研究行业提供了更多的发展机遇。信息技术研究行业将不断加强信息安全技术的研究和应用，提高信息安全保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信息技术研究行业的发展重点</a:t>
            </a:r>
            <a:endParaRPr altLang="en-US" lang="zh-CN"/>
          </a:p>
        </p:txBody>
      </p:sp>
      <p:sp>
        <p:nvSpPr>
          <p:cNvPr id="104941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人工智能与机器学习技术的进一步发展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5G、物联网等通信技术的广泛应用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云计算、大数据等技术的深度融合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网络安全与隐私保护的重视与加强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信息技术研究行业的发展策略</a:t>
            </a:r>
            <a:endParaRPr altLang="en-US" lang="zh-CN"/>
          </a:p>
        </p:txBody>
      </p:sp>
      <p:sp>
        <p:nvSpPr>
          <p:cNvPr id="10494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加大技术研发力度，推动技术创新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加强人才培养和引进，提高行业整体素质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推动产学研合作，促进科技成果转化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8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加强国际交流与合作，引进先进技术和管理经验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49530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3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3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3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3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3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3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3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3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3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3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SLIDE_ID" val="custom2023091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29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2023-12-19T07:28:20Z</dcterms:created>
  <dcterms:modified xsi:type="dcterms:W3CDTF">2023-12-19T07:28:20Z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ae376c7f9e7f4c41bbb8ea6d2b41f04e_21</vt:lpwstr>
  </property>
</Properties>
</file>