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902" r:id="rId1"/>
    <p:sldMasterId id="2147504939" r:id="rId2"/>
  </p:sldMasterIdLst>
  <p:notesMasterIdLst>
    <p:notesMasterId r:id="rId3"/>
  </p:notesMasterIdLst>
  <p:sldIdLst>
    <p:sldId id="10326" r:id="rId4"/>
    <p:sldId id="10329" r:id="rId5"/>
    <p:sldId id="10332" r:id="rId6"/>
    <p:sldId id="10335" r:id="rId7"/>
    <p:sldId id="10341" r:id="rId9"/>
    <p:sldId id="10344" r:id="rId10"/>
    <p:sldId id="10347" r:id="rId11"/>
    <p:sldId id="10350" r:id="rId12"/>
    <p:sldId id="10356" r:id="rId14"/>
    <p:sldId id="10359" r:id="rId15"/>
    <p:sldId id="10362" r:id="rId16"/>
    <p:sldId id="10365" r:id="rId17"/>
    <p:sldId id="10371" r:id="rId19"/>
    <p:sldId id="10374" r:id="rId20"/>
    <p:sldId id="10377" r:id="rId21"/>
    <p:sldId id="10380" r:id="rId22"/>
    <p:sldId id="10383" r:id="rId23"/>
    <p:sldId id="10389" r:id="rId25"/>
    <p:sldId id="10392" r:id="rId26"/>
    <p:sldId id="10395" r:id="rId27"/>
    <p:sldId id="10398" r:id="rId28"/>
    <p:sldId id="10404" r:id="rId30"/>
    <p:sldId id="10407" r:id="rId31"/>
    <p:sldId id="1041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903" r:id="rId1"/>
    <p:sldLayoutId id="2147504904" r:id="rId2"/>
    <p:sldLayoutId id="2147504905" r:id="rId3"/>
    <p:sldLayoutId id="2147504906" r:id="rId4"/>
    <p:sldLayoutId id="2147504907" r:id="rId5"/>
    <p:sldLayoutId id="2147504908" r:id="rId6"/>
    <p:sldLayoutId id="2147504909" r:id="rId7"/>
    <p:sldLayoutId id="2147504910" r:id="rId8"/>
    <p:sldLayoutId id="2147504911" r:id="rId9"/>
    <p:sldLayoutId id="2147504912" r:id="rId10"/>
    <p:sldLayoutId id="21475049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940" r:id="rId1"/>
    <p:sldLayoutId id="2147504941" r:id="rId2"/>
    <p:sldLayoutId id="2147504942" r:id="rId3"/>
    <p:sldLayoutId id="2147504943" r:id="rId4"/>
    <p:sldLayoutId id="2147504944" r:id="rId5"/>
    <p:sldLayoutId id="2147504945" r:id="rId6"/>
    <p:sldLayoutId id="2147504946" r:id="rId7"/>
    <p:sldLayoutId id="2147504947" r:id="rId8"/>
    <p:sldLayoutId id="2147504948" r:id="rId9"/>
    <p:sldLayoutId id="2147504949" r:id="rId10"/>
    <p:sldLayoutId id="21475049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tags" Target="../tags/tag159.xml"/><Relationship Id="rId22" Type="http://schemas.openxmlformats.org/officeDocument/2006/relationships/tags" Target="../tags/tag160.xml"/><Relationship Id="rId23" Type="http://schemas.openxmlformats.org/officeDocument/2006/relationships/tags" Target="../tags/tag161.xml"/><Relationship Id="rId24" Type="http://schemas.openxmlformats.org/officeDocument/2006/relationships/tags" Target="../tags/tag162.xml"/><Relationship Id="rId25" Type="http://schemas.openxmlformats.org/officeDocument/2006/relationships/tags" Target="../tags/tag163.xml"/><Relationship Id="rId26" Type="http://schemas.openxmlformats.org/officeDocument/2006/relationships/tags" Target="../tags/tag164.xml"/><Relationship Id="rId27" Type="http://schemas.openxmlformats.org/officeDocument/2006/relationships/tags" Target="../tags/tag165.xml"/><Relationship Id="rId28" Type="http://schemas.openxmlformats.org/officeDocument/2006/relationships/tags" Target="../tags/tag166.xml"/><Relationship Id="rId29" Type="http://schemas.openxmlformats.org/officeDocument/2006/relationships/tags" Target="../tags/tag16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推动团队创新与协作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团队协作在创新中的作用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团队创新的重要性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如何推动团队创新与协作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案例分享：成功的团队创新与协作实践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总结与展望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团队创新的重要性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创新是团队发展的核心动力</a:t>
            </a:r>
            <a:endParaRPr altLang="en-US" lang="zh-CN"/>
          </a:p>
        </p:txBody>
      </p:sp>
      <p:sp>
        <p:nvSpPr>
          <p:cNvPr id="10491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创新是团队发展的关键因素，能够提高团队效率和竞争力。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创新需要团队成员具备开放思维和跨界合作能力，需要不断学习和实践。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创新能够推动团队不断适应变化和挑战，保持领先地位和持续发展。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创新能够激发团队成员的创造力和参与度，促进团队内部的协作和交流。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创新能够提高团队竞争力</a:t>
            </a:r>
            <a:endParaRPr altLang="en-US" lang="zh-CN"/>
          </a:p>
        </p:txBody>
      </p:sp>
      <p:sp>
        <p:nvSpPr>
          <p:cNvPr id="10491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创新能够增强团队的适应性和灵活性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创新能够提高团队在市场中的竞争力和影响力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创新能够带来新的思路和解决方案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创新能够提高团队成员的创造力和参与度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创新有助于团队成员个人成长</a:t>
            </a:r>
            <a:endParaRPr altLang="en-US" lang="zh-CN"/>
          </a:p>
        </p:txBody>
      </p:sp>
      <p:sp>
        <p:nvSpPr>
          <p:cNvPr id="10492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激发个人潜力：创新能够激发团队成员的创造力和潜力，让他们在工作中发挥更大的作用。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提升个人能力：通过创新，团队成员可以不断学习和掌握新的技能和知识，提高自己的能力和竞争力。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增强个人自信心：创新成功能够让团队成员感到自豪和自信，从而更加积极地投入工作。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促进个人职业发展：创新可以为团队成员提供更多的机会和挑战，帮助他们拓展自己的职业领域和晋升机会。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团队协作在创新中的作用</a:t>
            </a:r>
            <a:endParaRPr altLang="en-US" dirty="0" lang="zh-CN"/>
          </a:p>
        </p:txBody>
      </p:sp>
      <p:sp>
        <p:nvSpPr>
          <p:cNvPr id="10492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团队协作能够激发创新思维</a:t>
            </a:r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团队协作能够促进知识共享，激发创新思维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团队协作能够激发团队成员之间的互动和交流，促进创新思维的产生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团队协作能够促进团队成员之间的互补和协作，提高创新思维的效率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团队协作能够促进团队成员之间的信任和合作，增强创新思维的成果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团队协作能够促进知识共享</a:t>
            </a:r>
            <a:endParaRPr altLang="en-US" lang="zh-CN"/>
          </a:p>
        </p:txBody>
      </p:sp>
      <p:sp>
        <p:nvSpPr>
          <p:cNvPr id="10494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知识共享能够提高团队成员的技能水平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知识共享能够激发团队成员的创造力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知识共享能够增强团队成员之间的信任和合作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知识共享能够促进团队成员之间的交流和沟通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团队协作能够提高工作效率</a:t>
            </a:r>
            <a:endParaRPr altLang="en-US" lang="zh-CN"/>
          </a:p>
        </p:txBody>
      </p:sp>
      <p:sp>
        <p:nvSpPr>
          <p:cNvPr id="10494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团队协作能够提高工作效率，减少重复劳动，降低成本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团队协作能够促进知识共享，提高团队成员的技能水平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团队协作能够激发创新思维，促进团队成员之间的交流与合作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团队协作能够增强团队凝聚力，提高团队成员的归属感和责任感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如何推动团队创新与协作</a:t>
            </a:r>
            <a:endParaRPr altLang="en-US" dirty="0" lang="zh-CN"/>
          </a:p>
        </p:txBody>
      </p:sp>
      <p:sp>
        <p:nvSpPr>
          <p:cNvPr id="10495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建立开放包容的团队文化</a:t>
            </a:r>
            <a:endParaRPr altLang="en-US" lang="zh-CN"/>
          </a:p>
        </p:txBody>
      </p:sp>
      <p:sp>
        <p:nvSpPr>
          <p:cNvPr id="104962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定期组织团队活动，增强团队凝聚力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鼓励团队成员勇于尝试新方法，不怕失败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建立互相支持、互相学习的氛围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5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鼓励团队成员提出不同观点，尊重多样性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提供必要的资源和支持</a:t>
            </a:r>
            <a:endParaRPr altLang="en-US" lang="zh-CN"/>
          </a:p>
        </p:txBody>
      </p:sp>
      <p:sp>
        <p:nvSpPr>
          <p:cNvPr id="10496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提供必要的技术支持，为团队创新与协作提供技术保障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提供必要的资金支持，为团队创新与协作提供物质保障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提供必要的人力资源支持，为团队创新与协作提供人才保障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提供必要的制度支持，为团队创新与协作提供制度保障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鼓励团队成员提出新想法和建议</a:t>
            </a:r>
            <a:endParaRPr altLang="en-US" lang="zh-CN"/>
          </a:p>
        </p:txBody>
      </p:sp>
      <p:sp>
        <p:nvSpPr>
          <p:cNvPr id="10497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营造开放和包容的氛围：鼓励团队成员敢于表达自己的想法和建议，不拘泥于传统思维和框架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提供支持和资源：为团队成员提供必要的支持和资源，帮助他们将新想法付诸实践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建立激励机制：设立奖励机制，表彰那些提出有价值新想法和建议的团队成员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促进交流与合作：组织定期的团队会议和讨论，鼓励团队成员之间交流想法和经验，共同推动创新与协作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定期组织团队活动，增强团队凝聚力</a:t>
            </a:r>
            <a:endParaRPr altLang="en-US" lang="zh-CN"/>
          </a:p>
        </p:txBody>
      </p:sp>
      <p:sp>
        <p:nvSpPr>
          <p:cNvPr id="10498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团队活动可以激发团队成员的创造力和创新精神，为团队的创新和协作提供更多的思路和灵感。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定期组织团队活动，如户外拓展、聚餐、文艺演出等，增强团队成员之间的互动和交流。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通过团队活动，可以促进团队成员之间的了解和信任，提高团队的凝聚力和向心力。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定期组织团队活动可以增强团队成员的归属感和责任感，提高团队的协作效率和执行力。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案例分享：成功的团队创新与协作实践</a:t>
            </a:r>
            <a:endParaRPr altLang="en-US" dirty="0" lang="zh-CN"/>
          </a:p>
        </p:txBody>
      </p:sp>
      <p:sp>
        <p:nvSpPr>
          <p:cNvPr id="10498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案例一：某公司通过团队协作实现产品创新</a:t>
            </a:r>
            <a:endParaRPr altLang="en-US" lang="zh-CN"/>
          </a:p>
        </p:txBody>
      </p:sp>
      <p:sp>
        <p:nvSpPr>
          <p:cNvPr id="10499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团队协作方式：采用跨部门、跨领域的协作方式，集思广益，共同解决问题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背景介绍：某公司面临市场竞争激烈，需要提高产品创新能力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产品创新成果：通过团队协作，成功开发出具有市场竞争力的新产品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经验总结：强调团队协作的重要性，以及如何通过有效的沟通和协作实现产品创新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案例二：某团队通过创新思维提高工作效率</a:t>
            </a:r>
            <a:endParaRPr altLang="en-US" lang="zh-CN"/>
          </a:p>
        </p:txBody>
      </p:sp>
      <p:sp>
        <p:nvSpPr>
          <p:cNvPr id="10500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背景介绍：该团队面临的工作挑战和问题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创新思维的应用：团队成员如何运用创新思维解决问题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提高工作效率的成果：通过创新思维提高工作效率的具体数据和成果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总结与启示：该案例对团队创新与协作的启示和意义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案例三：某公司通过开放包容的团队文化推动创新发展</a:t>
            </a:r>
            <a:endParaRPr altLang="en-US" lang="zh-CN"/>
          </a:p>
        </p:txBody>
      </p:sp>
      <p:sp>
        <p:nvSpPr>
          <p:cNvPr id="105007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7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08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背景介绍：某公司是一家科技型企业，注重创新和团队协作。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8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8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团队文化特点：开放包容、鼓励跨界合作、尊重多样性、倡导自主学习。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9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9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创新实践：通过跨部门合作，成功开发出一款具有市场竞争力的新产品。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9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9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团队协作效果：团队成员之间相互信任、互相支持，提高了工作效率和创新能力。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0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0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总结：开放包容的团队文化是推动团队创新与协作的重要因素，有助于激发团队成员的创造力和潜力。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总结：团队创新与协作是推动团队发展的关键因素</a:t>
            </a:r>
            <a:endParaRPr altLang="en-US" lang="zh-CN"/>
          </a:p>
        </p:txBody>
      </p:sp>
      <p:sp>
        <p:nvSpPr>
          <p:cNvPr id="10502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分析团队创新与协作对团队发展的影响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回顾本次主题：团队创新与协作的重要性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总结团队创新与协作的关键要素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展望未来：持续推动团队创新与协作的策略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展望：未来团队需要更加注重创新与协作的培养和实践</a:t>
            </a:r>
            <a:endParaRPr altLang="en-US" lang="zh-CN"/>
          </a:p>
        </p:txBody>
      </p:sp>
      <p:sp>
        <p:nvSpPr>
          <p:cNvPr id="10503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培养创新思维：鼓励团队成员提出新想法、新思路，激发创新灵感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实践协作精神：加强团队成员之间的沟通与合作，共同解决问题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营造创新氛围：营造开放、包容、鼓励创新的团队氛围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持续学习与提升：不断学习新知识、新技能，提升团队整体素质和能力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0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23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2023-12-20T00:24:04Z</dcterms:created>
  <dcterms:modified xsi:type="dcterms:W3CDTF">2023-12-20T00:24:04Z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42ba480c3590454bb487c724608270d1_21</vt:lpwstr>
  </property>
</Properties>
</file>