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58" r:id="rId4"/>
    <p:sldId id="260" r:id="rId5"/>
    <p:sldId id="261" r:id="rId6"/>
    <p:sldId id="27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7" r:id="rId20"/>
    <p:sldId id="279" r:id="rId21"/>
    <p:sldId id="280" r:id="rId22"/>
    <p:sldId id="281" r:id="rId23"/>
    <p:sldId id="278" r:id="rId24"/>
    <p:sldId id="282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33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1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3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34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5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87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54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63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58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7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3F857-920E-475B-9AD7-AF6B5A9A8366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64E00-BFB7-4A2E-9E02-59926E8C9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19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7351612" cy="5811838"/>
          </a:xfrm>
        </p:spPr>
      </p:pic>
    </p:spTree>
    <p:extLst>
      <p:ext uri="{BB962C8B-B14F-4D97-AF65-F5344CB8AC3E}">
        <p14:creationId xmlns:p14="http://schemas.microsoft.com/office/powerpoint/2010/main" val="4228407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2069"/>
            <a:ext cx="10515599" cy="5643154"/>
          </a:xfrm>
        </p:spPr>
      </p:pic>
    </p:spTree>
    <p:extLst>
      <p:ext uri="{BB962C8B-B14F-4D97-AF65-F5344CB8AC3E}">
        <p14:creationId xmlns:p14="http://schemas.microsoft.com/office/powerpoint/2010/main" val="182744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7261479" cy="5811838"/>
          </a:xfrm>
        </p:spPr>
      </p:pic>
    </p:spTree>
    <p:extLst>
      <p:ext uri="{BB962C8B-B14F-4D97-AF65-F5344CB8AC3E}">
        <p14:creationId xmlns:p14="http://schemas.microsoft.com/office/powerpoint/2010/main" val="832953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535578"/>
            <a:ext cx="8904307" cy="5454059"/>
          </a:xfrm>
        </p:spPr>
      </p:pic>
    </p:spTree>
    <p:extLst>
      <p:ext uri="{BB962C8B-B14F-4D97-AF65-F5344CB8AC3E}">
        <p14:creationId xmlns:p14="http://schemas.microsoft.com/office/powerpoint/2010/main" val="369192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5" y="365125"/>
            <a:ext cx="8705768" cy="5755777"/>
          </a:xfrm>
        </p:spPr>
      </p:pic>
    </p:spTree>
    <p:extLst>
      <p:ext uri="{BB962C8B-B14F-4D97-AF65-F5344CB8AC3E}">
        <p14:creationId xmlns:p14="http://schemas.microsoft.com/office/powerpoint/2010/main" val="2406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7525066" cy="5878286"/>
          </a:xfrm>
        </p:spPr>
      </p:pic>
    </p:spTree>
    <p:extLst>
      <p:ext uri="{BB962C8B-B14F-4D97-AF65-F5344CB8AC3E}">
        <p14:creationId xmlns:p14="http://schemas.microsoft.com/office/powerpoint/2010/main" val="467676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9" y="365125"/>
            <a:ext cx="9440458" cy="4831724"/>
          </a:xfrm>
        </p:spPr>
      </p:pic>
    </p:spTree>
    <p:extLst>
      <p:ext uri="{BB962C8B-B14F-4D97-AF65-F5344CB8AC3E}">
        <p14:creationId xmlns:p14="http://schemas.microsoft.com/office/powerpoint/2010/main" val="248241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2" y="273685"/>
            <a:ext cx="8203474" cy="5225142"/>
          </a:xfrm>
        </p:spPr>
      </p:pic>
    </p:spTree>
    <p:extLst>
      <p:ext uri="{BB962C8B-B14F-4D97-AF65-F5344CB8AC3E}">
        <p14:creationId xmlns:p14="http://schemas.microsoft.com/office/powerpoint/2010/main" val="34374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1" y="0"/>
            <a:ext cx="9038109" cy="6260283"/>
          </a:xfrm>
        </p:spPr>
      </p:pic>
    </p:spTree>
    <p:extLst>
      <p:ext uri="{BB962C8B-B14F-4D97-AF65-F5344CB8AC3E}">
        <p14:creationId xmlns:p14="http://schemas.microsoft.com/office/powerpoint/2010/main" val="424025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3" y="104503"/>
            <a:ext cx="9314306" cy="5478161"/>
          </a:xfrm>
        </p:spPr>
      </p:pic>
    </p:spTree>
    <p:extLst>
      <p:ext uri="{BB962C8B-B14F-4D97-AF65-F5344CB8AC3E}">
        <p14:creationId xmlns:p14="http://schemas.microsoft.com/office/powerpoint/2010/main" val="219290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8725384" cy="5079408"/>
          </a:xfrm>
        </p:spPr>
      </p:pic>
    </p:spTree>
    <p:extLst>
      <p:ext uri="{BB962C8B-B14F-4D97-AF65-F5344CB8AC3E}">
        <p14:creationId xmlns:p14="http://schemas.microsoft.com/office/powerpoint/2010/main" val="194404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2069"/>
            <a:ext cx="8777778" cy="5601717"/>
          </a:xfrm>
        </p:spPr>
      </p:pic>
    </p:spTree>
    <p:extLst>
      <p:ext uri="{BB962C8B-B14F-4D97-AF65-F5344CB8AC3E}">
        <p14:creationId xmlns:p14="http://schemas.microsoft.com/office/powerpoint/2010/main" val="2514689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658699" cy="5421721"/>
          </a:xfrm>
        </p:spPr>
      </p:pic>
    </p:spTree>
    <p:extLst>
      <p:ext uri="{BB962C8B-B14F-4D97-AF65-F5344CB8AC3E}">
        <p14:creationId xmlns:p14="http://schemas.microsoft.com/office/powerpoint/2010/main" val="1912033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5" y="365125"/>
            <a:ext cx="8973588" cy="4661622"/>
          </a:xfrm>
        </p:spPr>
      </p:pic>
    </p:spTree>
    <p:extLst>
      <p:ext uri="{BB962C8B-B14F-4D97-AF65-F5344CB8AC3E}">
        <p14:creationId xmlns:p14="http://schemas.microsoft.com/office/powerpoint/2010/main" val="265760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8209351" cy="6176963"/>
          </a:xfrm>
        </p:spPr>
      </p:pic>
    </p:spTree>
    <p:extLst>
      <p:ext uri="{BB962C8B-B14F-4D97-AF65-F5344CB8AC3E}">
        <p14:creationId xmlns:p14="http://schemas.microsoft.com/office/powerpoint/2010/main" val="3961244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1257"/>
            <a:ext cx="8644410" cy="4830801"/>
          </a:xfrm>
        </p:spPr>
      </p:pic>
    </p:spTree>
    <p:extLst>
      <p:ext uri="{BB962C8B-B14F-4D97-AF65-F5344CB8AC3E}">
        <p14:creationId xmlns:p14="http://schemas.microsoft.com/office/powerpoint/2010/main" val="2062194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" y="208370"/>
            <a:ext cx="7835537" cy="6192429"/>
          </a:xfrm>
        </p:spPr>
      </p:pic>
    </p:spTree>
    <p:extLst>
      <p:ext uri="{BB962C8B-B14F-4D97-AF65-F5344CB8AC3E}">
        <p14:creationId xmlns:p14="http://schemas.microsoft.com/office/powerpoint/2010/main" val="1403406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1031966"/>
            <a:ext cx="10189027" cy="52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5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9" y="365760"/>
            <a:ext cx="9729498" cy="59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2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0268" cy="64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61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66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5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29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44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117566"/>
            <a:ext cx="10019211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59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8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宽屏</PresentationFormat>
  <Paragraphs>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rk</dc:creator>
  <cp:lastModifiedBy>rk</cp:lastModifiedBy>
  <cp:revision>5</cp:revision>
  <dcterms:created xsi:type="dcterms:W3CDTF">2020-12-26T02:43:03Z</dcterms:created>
  <dcterms:modified xsi:type="dcterms:W3CDTF">2020-12-26T03:14:07Z</dcterms:modified>
</cp:coreProperties>
</file>