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279" r:id="rId1"/>
    <p:sldMasterId id="2147485316" r:id="rId2"/>
  </p:sldMasterIdLst>
  <p:notesMasterIdLst>
    <p:notesMasterId r:id="rId3"/>
  </p:notesMasterIdLst>
  <p:sldIdLst>
    <p:sldId id="993" r:id="rId4"/>
    <p:sldId id="996" r:id="rId5"/>
    <p:sldId id="999" r:id="rId6"/>
    <p:sldId id="1002" r:id="rId7"/>
    <p:sldId id="1008" r:id="rId9"/>
    <p:sldId id="1011" r:id="rId10"/>
    <p:sldId id="1014" r:id="rId11"/>
    <p:sldId id="1017" r:id="rId12"/>
    <p:sldId id="1023" r:id="rId14"/>
    <p:sldId id="1026" r:id="rId15"/>
    <p:sldId id="1029" r:id="rId16"/>
    <p:sldId id="1032" r:id="rId17"/>
    <p:sldId id="1035" r:id="rId18"/>
    <p:sldId id="1041" r:id="rId20"/>
    <p:sldId id="1044" r:id="rId21"/>
    <p:sldId id="1047" r:id="rId22"/>
    <p:sldId id="1050" r:id="rId23"/>
    <p:sldId id="1056" r:id="rId25"/>
    <p:sldId id="1059" r:id="rId26"/>
    <p:sldId id="1062" r:id="rId27"/>
    <p:sldId id="1065" r:id="rId28"/>
    <p:sldId id="1068" r:id="rId29"/>
    <p:sldId id="1074" r:id="rId31"/>
    <p:sldId id="1077" r:id="rId32"/>
    <p:sldId id="1080" r:id="rId33"/>
    <p:sldId id="1083" r:id="rId34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tableStyles" Target="tableStyles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tags" Target="../tags/tag17.xml"/><Relationship Id="rId7" Type="http://schemas.openxmlformats.org/officeDocument/2006/relationships/tags" Target="../tags/tag18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1.pn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tags" Target="../tags/tag23.xml"/><Relationship Id="rId7" Type="http://schemas.openxmlformats.org/officeDocument/2006/relationships/tags" Target="../tags/tag24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image" Target="../media/image1.png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tags" Target="../tags/tag50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tags" Target="../tags/tag56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tags" Target="../tags/tag61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tags" Target="../tags/tag69.xml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image" Target="../media/image1.png"/><Relationship Id="rId3" Type="http://schemas.openxmlformats.org/officeDocument/2006/relationships/tags" Target="../tags/tag76.xml"/><Relationship Id="rId4" Type="http://schemas.openxmlformats.org/officeDocument/2006/relationships/tags" Target="../tags/tag77.xml"/><Relationship Id="rId5" Type="http://schemas.openxmlformats.org/officeDocument/2006/relationships/tags" Target="../tags/tag78.xml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tags" Target="../tags/tag84.xml"/><Relationship Id="rId1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3" name="直接连接符 31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21895" y="5955632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5" name="直接连接符 3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6902116" y="5987716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66" name="燕尾形 56"/>
          <p:cNvSpPr/>
          <p:nvPr>
            <p:custDataLst>
              <p:tags r:id="rId5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668" name="燕尾形 57"/>
          <p:cNvSpPr/>
          <p:nvPr>
            <p:custDataLst>
              <p:tags r:id="rId6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3" hasCustomPrompt="1"/>
            <p:custDataLst>
              <p:tags r:id="rId7"/>
            </p:custDataLst>
          </p:nvPr>
        </p:nvSpPr>
        <p:spPr>
          <a:xfrm>
            <a:off x="5291323" y="5744812"/>
            <a:ext cx="1609354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72" name="正文"/>
          <p:cNvSpPr txBox="1">
            <a:spLocks noGrp="1"/>
          </p:cNvSpPr>
          <p:nvPr>
            <p:ph type="body" idx="2"/>
            <p:custDataLst>
              <p:tags r:id="rId8"/>
            </p:custDataLst>
          </p:nvPr>
        </p:nvSpPr>
        <p:spPr>
          <a:xfrm>
            <a:off x="1929130" y="3429000"/>
            <a:ext cx="8334375" cy="432995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1929130" y="1586230"/>
            <a:ext cx="8334375" cy="167640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1" kern="1200" kumimoji="0" lang="zh-CN" noProof="1" normalizeH="0" spc="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Heavy" panose="00000A00000000000000" charset="-122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2" name="正文"/>
          <p:cNvSpPr txBox="1">
            <a:spLocks noGrp="1"/>
          </p:cNvSpPr>
          <p:nvPr>
            <p:ph idx="4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309245" latinLnBrk="0" lvl="0" marL="309245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" panose="05000000000000000000" charset="0"/>
              <a:buChar char="n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/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/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/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/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3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9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4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482182" y="1122981"/>
            <a:ext cx="9613231" cy="0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854243" y="699376"/>
            <a:ext cx="2656708" cy="8316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0" name="燕尾形 56"/>
          <p:cNvSpPr/>
          <p:nvPr>
            <p:custDataLst>
              <p:tags r:id="rId3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02" name="燕尾形 57"/>
          <p:cNvSpPr/>
          <p:nvPr>
            <p:custDataLst>
              <p:tags r:id="rId4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04" name="节编号"/>
          <p:cNvSpPr txBox="1"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2500489" y="2426407"/>
            <a:ext cx="7191021" cy="6430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800" i="1" kern="1200" kumimoji="0" lang="en-US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  <a:latin typeface="+mn-ea"/>
                <a:ea typeface="+mn-ea"/>
                <a:cs typeface="+mn-cs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6" name="标题"/>
          <p:cNvSpPr txBox="1">
            <a:spLocks noGrp="1"/>
          </p:cNvSpPr>
          <p:nvPr>
            <p:ph type="title" idx="1" hasCustomPrompt="1"/>
            <p:custDataLst>
              <p:tags r:id="rId6"/>
            </p:custDataLst>
          </p:nvPr>
        </p:nvSpPr>
        <p:spPr>
          <a:xfrm>
            <a:off x="2500489" y="3180306"/>
            <a:ext cx="7191022" cy="76835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1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正文"/>
          <p:cNvSpPr txBox="1">
            <a:spLocks noGrp="1"/>
          </p:cNvSpPr>
          <p:nvPr>
            <p:ph idx="5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6" name="正文"/>
          <p:cNvSpPr txBox="1">
            <a:spLocks noGrp="1"/>
          </p:cNvSpPr>
          <p:nvPr>
            <p:ph idx="4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8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43" name="直接连接符 11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45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20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"/>
          <p:cNvSpPr txBox="1">
            <a:spLocks noGrp="1"/>
          </p:cNvSpPr>
          <p:nvPr>
            <p:ph type="title" idx="7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47" name="直接连接符 14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49" name="直接连接符 13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28" name="正文"/>
          <p:cNvSpPr txBox="1">
            <a:spLocks noGrp="1"/>
          </p:cNvSpPr>
          <p:nvPr>
            <p:ph idx="4"/>
            <p:custDataLst>
              <p:tags r:id="rId4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3"/>
            <p:custDataLst>
              <p:tags r:id="rId5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4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"/>
          <p:cNvSpPr txBox="1"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51" name="直接连接符 6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53" name="直接连接符 5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4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5" name="直接连接符 6"/>
          <p:cNvCxnSpPr>
            <a:cxnSpLocks/>
          </p:cNvCxnSpPr>
          <p:nvPr>
            <p:custDataLst>
              <p:tags r:id="rId1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57" name="直接连接符 7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50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cxnSp>
        <p:nvCxnSpPr>
          <p:cNvPr id="3145759" name="直接连接符 7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1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5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副标题"/>
          <p:cNvSpPr txBox="1">
            <a:spLocks noGrp="1"/>
          </p:cNvSpPr>
          <p:nvPr>
            <p:ph type="body" idx="4" hasCustomPrompt="1"/>
            <p:custDataLst>
              <p:tags r:id="rId1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6" name="标题"/>
          <p:cNvSpPr txBox="1">
            <a:spLocks noGrp="1"/>
          </p:cNvSpPr>
          <p:nvPr>
            <p:ph type="title" idx="3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63" name="直接连接符 5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5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68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2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67" name="直接连接符 31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21895" y="5955632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9" name="直接连接符 3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6902116" y="5987716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74" name="燕尾形 56"/>
          <p:cNvSpPr/>
          <p:nvPr>
            <p:custDataLst>
              <p:tags r:id="rId5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76" name="燕尾形 57"/>
          <p:cNvSpPr/>
          <p:nvPr>
            <p:custDataLst>
              <p:tags r:id="rId6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78" name="标题"/>
          <p:cNvSpPr txBox="1">
            <a:spLocks noGrp="1"/>
          </p:cNvSpPr>
          <p:nvPr>
            <p:ph type="title" idx="2" hasCustomPrompt="1"/>
            <p:custDataLst>
              <p:tags r:id="rId7"/>
            </p:custDataLst>
          </p:nvPr>
        </p:nvSpPr>
        <p:spPr>
          <a:xfrm>
            <a:off x="2233930" y="1696085"/>
            <a:ext cx="7724140" cy="234315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1" kern="1200" kumimoji="0" lang="en-US" noProof="1" normalizeH="0" spc="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Heavy" panose="00000A00000000000000" charset="-122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80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291323" y="5744812"/>
            <a:ext cx="1609354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5.xml"/><Relationship Id="rId13" Type="http://schemas.openxmlformats.org/officeDocument/2006/relationships/tags" Target="../tags/tag86.xml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280" r:id="rId1"/>
    <p:sldLayoutId id="2147485281" r:id="rId2"/>
    <p:sldLayoutId id="2147485282" r:id="rId3"/>
    <p:sldLayoutId id="2147485283" r:id="rId4"/>
    <p:sldLayoutId id="2147485284" r:id="rId5"/>
    <p:sldLayoutId id="2147485285" r:id="rId6"/>
    <p:sldLayoutId id="2147485286" r:id="rId7"/>
    <p:sldLayoutId id="2147485287" r:id="rId8"/>
    <p:sldLayoutId id="2147485288" r:id="rId9"/>
    <p:sldLayoutId id="2147485289" r:id="rId10"/>
    <p:sldLayoutId id="214748529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标题"/>
          <p:cNvSpPr txBox="1">
            <a:spLocks noGrp="1"/>
          </p:cNvSpPr>
          <p:nvPr>
            <p:ph type="title" idx="3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29" name="直接连接符 6"/>
          <p:cNvCxnSpPr>
            <a:cxnSpLocks/>
          </p:cNvCxnSpPr>
          <p:nvPr>
            <p:custDataLst>
              <p:tags r:id="rId1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1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56" name="日期占位符 9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10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60" name="灯片编号占位符 11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文本占位符 1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608400" y="1475117"/>
            <a:ext cx="10969200" cy="470184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indent="-309245" lvl="0" marL="309245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" panose="05000000000000000000" charset="0"/>
              <a:buChar char="n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5317" r:id="rId1"/>
    <p:sldLayoutId id="2147485318" r:id="rId2"/>
    <p:sldLayoutId id="2147485319" r:id="rId3"/>
    <p:sldLayoutId id="2147485320" r:id="rId4"/>
    <p:sldLayoutId id="2147485321" r:id="rId5"/>
    <p:sldLayoutId id="2147485322" r:id="rId6"/>
    <p:sldLayoutId id="2147485323" r:id="rId7"/>
    <p:sldLayoutId id="2147485324" r:id="rId8"/>
    <p:sldLayoutId id="2147485325" r:id="rId9"/>
    <p:sldLayoutId id="2147485326" r:id="rId10"/>
    <p:sldLayoutId id="214748532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MiSans Heavy" panose="00000A00000000000000" charset="-122"/>
          <a:ea typeface="MiSans Heavy" panose="00000A00000000000000" charset="-122"/>
          <a:cs typeface="MiSans Heavy" panose="00000A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tags" Target="../tags/tag100.xml"/><Relationship Id="rId5" Type="http://schemas.openxmlformats.org/officeDocument/2006/relationships/tags" Target="../tags/tag101.xml"/><Relationship Id="rId6" Type="http://schemas.openxmlformats.org/officeDocument/2006/relationships/tags" Target="../tags/tag102.xml"/><Relationship Id="rId7" Type="http://schemas.openxmlformats.org/officeDocument/2006/relationships/tags" Target="../tags/tag103.xml"/><Relationship Id="rId8" Type="http://schemas.openxmlformats.org/officeDocument/2006/relationships/tags" Target="../tags/tag104.xml"/><Relationship Id="rId9" Type="http://schemas.openxmlformats.org/officeDocument/2006/relationships/tags" Target="../tags/tag105.xml"/><Relationship Id="rId10" Type="http://schemas.openxmlformats.org/officeDocument/2006/relationships/tags" Target="../tags/tag106.xml"/><Relationship Id="rId11" Type="http://schemas.openxmlformats.org/officeDocument/2006/relationships/tags" Target="../tags/tag107.xml"/><Relationship Id="rId12" Type="http://schemas.openxmlformats.org/officeDocument/2006/relationships/tags" Target="../tags/tag108.xml"/><Relationship Id="rId13" Type="http://schemas.openxmlformats.org/officeDocument/2006/relationships/tags" Target="../tags/tag109.xml"/><Relationship Id="rId14" Type="http://schemas.openxmlformats.org/officeDocument/2006/relationships/tags" Target="../tags/tag110.xml"/><Relationship Id="rId15" Type="http://schemas.openxmlformats.org/officeDocument/2006/relationships/tags" Target="../tags/tag111.xml"/><Relationship Id="rId16" Type="http://schemas.openxmlformats.org/officeDocument/2006/relationships/tags" Target="../tags/tag112.xml"/><Relationship Id="rId17" Type="http://schemas.openxmlformats.org/officeDocument/2006/relationships/tags" Target="../tags/tag113.xml"/><Relationship Id="rId18" Type="http://schemas.openxmlformats.org/officeDocument/2006/relationships/tags" Target="../tags/tag114.xml"/><Relationship Id="rId19" Type="http://schemas.openxmlformats.org/officeDocument/2006/relationships/tags" Target="../tags/tag115.xml"/><Relationship Id="rId20" Type="http://schemas.openxmlformats.org/officeDocument/2006/relationships/tags" Target="../tags/tag116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0.xml"/><Relationship Id="rId2" Type="http://schemas.openxmlformats.org/officeDocument/2006/relationships/tags" Target="../tags/tag121.xml"/><Relationship Id="rId3" Type="http://schemas.openxmlformats.org/officeDocument/2006/relationships/tags" Target="../tags/tag12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tags" Target="../tags/tag126.xml"/><Relationship Id="rId5" Type="http://schemas.openxmlformats.org/officeDocument/2006/relationships/tags" Target="../tags/tag127.xml"/><Relationship Id="rId6" Type="http://schemas.openxmlformats.org/officeDocument/2006/relationships/tags" Target="../tags/tag128.xml"/><Relationship Id="rId7" Type="http://schemas.openxmlformats.org/officeDocument/2006/relationships/tags" Target="../tags/tag129.xml"/><Relationship Id="rId8" Type="http://schemas.openxmlformats.org/officeDocument/2006/relationships/tags" Target="../tags/tag130.xml"/><Relationship Id="rId9" Type="http://schemas.openxmlformats.org/officeDocument/2006/relationships/tags" Target="../tags/tag131.xml"/><Relationship Id="rId10" Type="http://schemas.openxmlformats.org/officeDocument/2006/relationships/tags" Target="../tags/tag132.xml"/><Relationship Id="rId11" Type="http://schemas.openxmlformats.org/officeDocument/2006/relationships/tags" Target="../tags/tag133.xml"/><Relationship Id="rId12" Type="http://schemas.openxmlformats.org/officeDocument/2006/relationships/tags" Target="../tags/tag134.xml"/><Relationship Id="rId13" Type="http://schemas.openxmlformats.org/officeDocument/2006/relationships/tags" Target="../tags/tag135.xml"/><Relationship Id="rId14" Type="http://schemas.openxmlformats.org/officeDocument/2006/relationships/tags" Target="../tags/tag136.xml"/><Relationship Id="rId15" Type="http://schemas.openxmlformats.org/officeDocument/2006/relationships/tags" Target="../tags/tag137.xml"/><Relationship Id="rId16" Type="http://schemas.openxmlformats.org/officeDocument/2006/relationships/tags" Target="../tags/tag138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tags" Target="../tags/tag143.xml"/><Relationship Id="rId6" Type="http://schemas.openxmlformats.org/officeDocument/2006/relationships/tags" Target="../tags/tag144.xml"/><Relationship Id="rId7" Type="http://schemas.openxmlformats.org/officeDocument/2006/relationships/tags" Target="../tags/tag145.xml"/><Relationship Id="rId8" Type="http://schemas.openxmlformats.org/officeDocument/2006/relationships/tags" Target="../tags/tag146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tags" Target="../tags/tag150.xml"/><Relationship Id="rId5" Type="http://schemas.openxmlformats.org/officeDocument/2006/relationships/tags" Target="../tags/tag151.xml"/><Relationship Id="rId6" Type="http://schemas.openxmlformats.org/officeDocument/2006/relationships/tags" Target="../tags/tag152.xml"/><Relationship Id="rId7" Type="http://schemas.openxmlformats.org/officeDocument/2006/relationships/tags" Target="../tags/tag153.xml"/><Relationship Id="rId8" Type="http://schemas.openxmlformats.org/officeDocument/2006/relationships/tags" Target="../tags/tag154.xml"/><Relationship Id="rId9" Type="http://schemas.openxmlformats.org/officeDocument/2006/relationships/tags" Target="../tags/tag155.xml"/><Relationship Id="rId10" Type="http://schemas.openxmlformats.org/officeDocument/2006/relationships/tags" Target="../tags/tag156.xml"/><Relationship Id="rId11" Type="http://schemas.openxmlformats.org/officeDocument/2006/relationships/tags" Target="../tags/tag157.xml"/><Relationship Id="rId12" Type="http://schemas.openxmlformats.org/officeDocument/2006/relationships/tags" Target="../tags/tag158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tags" Target="../tags/tag165.xml"/><Relationship Id="rId5" Type="http://schemas.openxmlformats.org/officeDocument/2006/relationships/tags" Target="../tags/tag166.xml"/><Relationship Id="rId6" Type="http://schemas.openxmlformats.org/officeDocument/2006/relationships/tags" Target="../tags/tag167.xml"/><Relationship Id="rId7" Type="http://schemas.openxmlformats.org/officeDocument/2006/relationships/tags" Target="../tags/tag168.xml"/><Relationship Id="rId8" Type="http://schemas.openxmlformats.org/officeDocument/2006/relationships/tags" Target="../tags/tag169.xml"/><Relationship Id="rId9" Type="http://schemas.openxmlformats.org/officeDocument/2006/relationships/tags" Target="../tags/tag170.xml"/><Relationship Id="rId10" Type="http://schemas.openxmlformats.org/officeDocument/2006/relationships/tags" Target="../tags/tag171.xml"/><Relationship Id="rId11" Type="http://schemas.openxmlformats.org/officeDocument/2006/relationships/tags" Target="../tags/tag172.xml"/><Relationship Id="rId12" Type="http://schemas.openxmlformats.org/officeDocument/2006/relationships/tags" Target="../tags/tag173.xml"/><Relationship Id="rId13" Type="http://schemas.openxmlformats.org/officeDocument/2006/relationships/tags" Target="../tags/tag174.xml"/><Relationship Id="rId14" Type="http://schemas.openxmlformats.org/officeDocument/2006/relationships/tags" Target="../tags/tag175.xml"/><Relationship Id="rId15" Type="http://schemas.openxmlformats.org/officeDocument/2006/relationships/tags" Target="../tags/tag176.xml"/><Relationship Id="rId16" Type="http://schemas.openxmlformats.org/officeDocument/2006/relationships/tags" Target="../tags/tag177.xml"/><Relationship Id="rId17" Type="http://schemas.openxmlformats.org/officeDocument/2006/relationships/tags" Target="../tags/tag178.xml"/><Relationship Id="rId18" Type="http://schemas.openxmlformats.org/officeDocument/2006/relationships/tags" Target="../tags/tag179.xml"/><Relationship Id="rId19" Type="http://schemas.openxmlformats.org/officeDocument/2006/relationships/tags" Target="../tags/tag180.xml"/><Relationship Id="rId20" Type="http://schemas.openxmlformats.org/officeDocument/2006/relationships/tags" Target="../tags/tag181.xml"/><Relationship Id="rId21" Type="http://schemas.openxmlformats.org/officeDocument/2006/relationships/tags" Target="../tags/tag182.xml"/><Relationship Id="rId22" Type="http://schemas.openxmlformats.org/officeDocument/2006/relationships/tags" Target="../tags/tag183.xml"/><Relationship Id="rId23" Type="http://schemas.openxmlformats.org/officeDocument/2006/relationships/tags" Target="../tags/tag184.xml"/><Relationship Id="rId24" Type="http://schemas.openxmlformats.org/officeDocument/2006/relationships/tags" Target="../tags/tag185.xml"/><Relationship Id="rId25" Type="http://schemas.openxmlformats.org/officeDocument/2006/relationships/tags" Target="../tags/tag186.xml"/><Relationship Id="rId26" Type="http://schemas.openxmlformats.org/officeDocument/2006/relationships/tags" Target="../tags/tag187.xml"/><Relationship Id="rId27" Type="http://schemas.openxmlformats.org/officeDocument/2006/relationships/tags" Target="../tags/tag188.xml"/><Relationship Id="rId28" Type="http://schemas.openxmlformats.org/officeDocument/2006/relationships/tags" Target="../tags/tag189.xml"/><Relationship Id="rId29" Type="http://schemas.openxmlformats.org/officeDocument/2006/relationships/tags" Target="../tags/tag190.xml"/><Relationship Id="rId30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tags" Target="../tags/tag194.xml"/><Relationship Id="rId5" Type="http://schemas.openxmlformats.org/officeDocument/2006/relationships/tags" Target="../tags/tag195.xml"/><Relationship Id="rId6" Type="http://schemas.openxmlformats.org/officeDocument/2006/relationships/tags" Target="../tags/tag196.xml"/><Relationship Id="rId7" Type="http://schemas.openxmlformats.org/officeDocument/2006/relationships/tags" Target="../tags/tag197.xml"/><Relationship Id="rId8" Type="http://schemas.openxmlformats.org/officeDocument/2006/relationships/tags" Target="../tags/tag198.xml"/><Relationship Id="rId9" Type="http://schemas.openxmlformats.org/officeDocument/2006/relationships/tags" Target="../tags/tag199.xml"/><Relationship Id="rId10" Type="http://schemas.openxmlformats.org/officeDocument/2006/relationships/tags" Target="../tags/tag200.xml"/><Relationship Id="rId11" Type="http://schemas.openxmlformats.org/officeDocument/2006/relationships/tags" Target="../tags/tag201.xml"/><Relationship Id="rId12" Type="http://schemas.openxmlformats.org/officeDocument/2006/relationships/tags" Target="../tags/tag202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tags" Target="../tags/tag207.xml"/><Relationship Id="rId6" Type="http://schemas.openxmlformats.org/officeDocument/2006/relationships/tags" Target="../tags/tag208.xml"/><Relationship Id="rId7" Type="http://schemas.openxmlformats.org/officeDocument/2006/relationships/tags" Target="../tags/tag209.xml"/><Relationship Id="rId8" Type="http://schemas.openxmlformats.org/officeDocument/2006/relationships/tags" Target="../tags/tag210.xml"/><Relationship Id="rId9" Type="http://schemas.openxmlformats.org/officeDocument/2006/relationships/tags" Target="../tags/tag211.xml"/><Relationship Id="rId10" Type="http://schemas.openxmlformats.org/officeDocument/2006/relationships/tags" Target="../tags/tag212.xml"/><Relationship Id="rId11" Type="http://schemas.openxmlformats.org/officeDocument/2006/relationships/tags" Target="../tags/tag213.xml"/><Relationship Id="rId12" Type="http://schemas.openxmlformats.org/officeDocument/2006/relationships/tags" Target="../tags/tag214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tags" Target="../tags/tag219.xml"/><Relationship Id="rId6" Type="http://schemas.openxmlformats.org/officeDocument/2006/relationships/tags" Target="../tags/tag220.xml"/><Relationship Id="rId7" Type="http://schemas.openxmlformats.org/officeDocument/2006/relationships/tags" Target="../tags/tag221.xml"/><Relationship Id="rId8" Type="http://schemas.openxmlformats.org/officeDocument/2006/relationships/tags" Target="../tags/tag222.xml"/><Relationship Id="rId9" Type="http://schemas.openxmlformats.org/officeDocument/2006/relationships/tags" Target="../tags/tag223.xml"/><Relationship Id="rId10" Type="http://schemas.openxmlformats.org/officeDocument/2006/relationships/tags" Target="../tags/tag224.xml"/><Relationship Id="rId11" Type="http://schemas.openxmlformats.org/officeDocument/2006/relationships/tags" Target="../tags/tag225.xml"/><Relationship Id="rId12" Type="http://schemas.openxmlformats.org/officeDocument/2006/relationships/tags" Target="../tags/tag226.xml"/><Relationship Id="rId13" Type="http://schemas.openxmlformats.org/officeDocument/2006/relationships/tags" Target="../tags/tag227.xml"/><Relationship Id="rId14" Type="http://schemas.openxmlformats.org/officeDocument/2006/relationships/tags" Target="../tags/tag228.xml"/><Relationship Id="rId15" Type="http://schemas.openxmlformats.org/officeDocument/2006/relationships/tags" Target="../tags/tag229.xml"/><Relationship Id="rId16" Type="http://schemas.openxmlformats.org/officeDocument/2006/relationships/tags" Target="../tags/tag230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tags" Target="../tags/tag237.xml"/><Relationship Id="rId5" Type="http://schemas.openxmlformats.org/officeDocument/2006/relationships/tags" Target="../tags/tag238.xml"/><Relationship Id="rId6" Type="http://schemas.openxmlformats.org/officeDocument/2006/relationships/tags" Target="../tags/tag239.xml"/><Relationship Id="rId7" Type="http://schemas.openxmlformats.org/officeDocument/2006/relationships/tags" Target="../tags/tag240.xml"/><Relationship Id="rId8" Type="http://schemas.openxmlformats.org/officeDocument/2006/relationships/tags" Target="../tags/tag241.xml"/><Relationship Id="rId9" Type="http://schemas.openxmlformats.org/officeDocument/2006/relationships/tags" Target="../tags/tag242.xml"/><Relationship Id="rId10" Type="http://schemas.openxmlformats.org/officeDocument/2006/relationships/tags" Target="../tags/tag243.xml"/><Relationship Id="rId11" Type="http://schemas.openxmlformats.org/officeDocument/2006/relationships/tags" Target="../tags/tag244.xml"/><Relationship Id="rId12" Type="http://schemas.openxmlformats.org/officeDocument/2006/relationships/tags" Target="../tags/tag245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tags" Target="../tags/tag249.xml"/><Relationship Id="rId5" Type="http://schemas.openxmlformats.org/officeDocument/2006/relationships/tags" Target="../tags/tag250.xml"/><Relationship Id="rId6" Type="http://schemas.openxmlformats.org/officeDocument/2006/relationships/tags" Target="../tags/tag251.xml"/><Relationship Id="rId7" Type="http://schemas.openxmlformats.org/officeDocument/2006/relationships/tags" Target="../tags/tag252.xml"/><Relationship Id="rId8" Type="http://schemas.openxmlformats.org/officeDocument/2006/relationships/tags" Target="../tags/tag253.xml"/><Relationship Id="rId9" Type="http://schemas.openxmlformats.org/officeDocument/2006/relationships/tags" Target="../tags/tag254.xml"/><Relationship Id="rId10" Type="http://schemas.openxmlformats.org/officeDocument/2006/relationships/tags" Target="../tags/tag255.xml"/><Relationship Id="rId11" Type="http://schemas.openxmlformats.org/officeDocument/2006/relationships/tags" Target="../tags/tag256.xml"/><Relationship Id="rId12" Type="http://schemas.openxmlformats.org/officeDocument/2006/relationships/tags" Target="../tags/tag257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tags" Target="../tags/tag261.xml"/><Relationship Id="rId5" Type="http://schemas.openxmlformats.org/officeDocument/2006/relationships/tags" Target="../tags/tag262.xml"/><Relationship Id="rId6" Type="http://schemas.openxmlformats.org/officeDocument/2006/relationships/tags" Target="../tags/tag263.xml"/><Relationship Id="rId7" Type="http://schemas.openxmlformats.org/officeDocument/2006/relationships/tags" Target="../tags/tag264.xml"/><Relationship Id="rId8" Type="http://schemas.openxmlformats.org/officeDocument/2006/relationships/tags" Target="../tags/tag265.xml"/><Relationship Id="rId9" Type="http://schemas.openxmlformats.org/officeDocument/2006/relationships/tags" Target="../tags/tag266.xml"/><Relationship Id="rId10" Type="http://schemas.openxmlformats.org/officeDocument/2006/relationships/tags" Target="../tags/tag267.xml"/><Relationship Id="rId11" Type="http://schemas.openxmlformats.org/officeDocument/2006/relationships/tags" Target="../tags/tag268.xml"/><Relationship Id="rId12" Type="http://schemas.openxmlformats.org/officeDocument/2006/relationships/tags" Target="../tags/tag269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tags" Target="../tags/tag276.xml"/><Relationship Id="rId5" Type="http://schemas.openxmlformats.org/officeDocument/2006/relationships/tags" Target="../tags/tag277.xml"/><Relationship Id="rId6" Type="http://schemas.openxmlformats.org/officeDocument/2006/relationships/tags" Target="../tags/tag278.xml"/><Relationship Id="rId7" Type="http://schemas.openxmlformats.org/officeDocument/2006/relationships/tags" Target="../tags/tag279.xml"/><Relationship Id="rId8" Type="http://schemas.openxmlformats.org/officeDocument/2006/relationships/tags" Target="../tags/tag280.xml"/><Relationship Id="rId9" Type="http://schemas.openxmlformats.org/officeDocument/2006/relationships/tags" Target="../tags/tag281.xml"/><Relationship Id="rId10" Type="http://schemas.openxmlformats.org/officeDocument/2006/relationships/tags" Target="../tags/tag282.xml"/><Relationship Id="rId11" Type="http://schemas.openxmlformats.org/officeDocument/2006/relationships/tags" Target="../tags/tag283.xml"/><Relationship Id="rId12" Type="http://schemas.openxmlformats.org/officeDocument/2006/relationships/tags" Target="../tags/tag284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5.xml"/><Relationship Id="rId2" Type="http://schemas.openxmlformats.org/officeDocument/2006/relationships/tags" Target="../tags/tag286.xml"/><Relationship Id="rId3" Type="http://schemas.openxmlformats.org/officeDocument/2006/relationships/tags" Target="../tags/tag287.xml"/><Relationship Id="rId4" Type="http://schemas.openxmlformats.org/officeDocument/2006/relationships/tags" Target="../tags/tag288.xml"/><Relationship Id="rId5" Type="http://schemas.openxmlformats.org/officeDocument/2006/relationships/tags" Target="../tags/tag289.xml"/><Relationship Id="rId6" Type="http://schemas.openxmlformats.org/officeDocument/2006/relationships/tags" Target="../tags/tag290.xml"/><Relationship Id="rId7" Type="http://schemas.openxmlformats.org/officeDocument/2006/relationships/tags" Target="../tags/tag291.xml"/><Relationship Id="rId8" Type="http://schemas.openxmlformats.org/officeDocument/2006/relationships/tags" Target="../tags/tag292.xml"/><Relationship Id="rId9" Type="http://schemas.openxmlformats.org/officeDocument/2006/relationships/tags" Target="../tags/tag293.xml"/><Relationship Id="rId10" Type="http://schemas.openxmlformats.org/officeDocument/2006/relationships/tags" Target="../tags/tag294.xml"/><Relationship Id="rId11" Type="http://schemas.openxmlformats.org/officeDocument/2006/relationships/tags" Target="../tags/tag295.xml"/><Relationship Id="rId12" Type="http://schemas.openxmlformats.org/officeDocument/2006/relationships/tags" Target="../tags/tag296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tags" Target="../tags/tag301.xml"/><Relationship Id="rId6" Type="http://schemas.openxmlformats.org/officeDocument/2006/relationships/tags" Target="../tags/tag302.xml"/><Relationship Id="rId7" Type="http://schemas.openxmlformats.org/officeDocument/2006/relationships/tags" Target="../tags/tag303.xml"/><Relationship Id="rId8" Type="http://schemas.openxmlformats.org/officeDocument/2006/relationships/tags" Target="../tags/tag304.xml"/><Relationship Id="rId9" Type="http://schemas.openxmlformats.org/officeDocument/2006/relationships/tags" Target="../tags/tag305.xml"/><Relationship Id="rId10" Type="http://schemas.openxmlformats.org/officeDocument/2006/relationships/tags" Target="../tags/tag306.xml"/><Relationship Id="rId11" Type="http://schemas.openxmlformats.org/officeDocument/2006/relationships/tags" Target="../tags/tag307.xml"/><Relationship Id="rId12" Type="http://schemas.openxmlformats.org/officeDocument/2006/relationships/tags" Target="../tags/tag308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tags" Target="../tags/tag312.xml"/><Relationship Id="rId5" Type="http://schemas.openxmlformats.org/officeDocument/2006/relationships/tags" Target="../tags/tag313.xml"/><Relationship Id="rId6" Type="http://schemas.openxmlformats.org/officeDocument/2006/relationships/tags" Target="../tags/tag314.xml"/><Relationship Id="rId7" Type="http://schemas.openxmlformats.org/officeDocument/2006/relationships/tags" Target="../tags/tag315.xml"/><Relationship Id="rId8" Type="http://schemas.openxmlformats.org/officeDocument/2006/relationships/tags" Target="../tags/tag316.xml"/><Relationship Id="rId9" Type="http://schemas.openxmlformats.org/officeDocument/2006/relationships/tags" Target="../tags/tag317.xml"/><Relationship Id="rId10" Type="http://schemas.openxmlformats.org/officeDocument/2006/relationships/tags" Target="../tags/tag318.xml"/><Relationship Id="rId11" Type="http://schemas.openxmlformats.org/officeDocument/2006/relationships/tags" Target="../tags/tag319.xml"/><Relationship Id="rId12" Type="http://schemas.openxmlformats.org/officeDocument/2006/relationships/tags" Target="../tags/tag320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1.xml"/><Relationship Id="rId2" Type="http://schemas.openxmlformats.org/officeDocument/2006/relationships/tags" Target="../tags/tag322.xml"/><Relationship Id="rId3" Type="http://schemas.openxmlformats.org/officeDocument/2006/relationships/tags" Target="../tags/tag323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4.xml"/><Relationship Id="rId2" Type="http://schemas.openxmlformats.org/officeDocument/2006/relationships/tags" Target="../tags/tag325.xml"/><Relationship Id="rId3" Type="http://schemas.openxmlformats.org/officeDocument/2006/relationships/tags" Target="../tags/tag326.xml"/><Relationship Id="rId4" Type="http://schemas.openxmlformats.org/officeDocument/2006/relationships/tags" Target="../tags/tag327.xml"/><Relationship Id="rId5" Type="http://schemas.openxmlformats.org/officeDocument/2006/relationships/tags" Target="../tags/tag328.xml"/><Relationship Id="rId6" Type="http://schemas.openxmlformats.org/officeDocument/2006/relationships/tags" Target="../tags/tag329.xml"/><Relationship Id="rId7" Type="http://schemas.openxmlformats.org/officeDocument/2006/relationships/tags" Target="../tags/tag330.xml"/><Relationship Id="rId8" Type="http://schemas.openxmlformats.org/officeDocument/2006/relationships/tags" Target="../tags/tag331.xml"/><Relationship Id="rId9" Type="http://schemas.openxmlformats.org/officeDocument/2006/relationships/tags" Target="../tags/tag332.xml"/><Relationship Id="rId10" Type="http://schemas.openxmlformats.org/officeDocument/2006/relationships/tags" Target="../tags/tag333.xml"/><Relationship Id="rId11" Type="http://schemas.openxmlformats.org/officeDocument/2006/relationships/tags" Target="../tags/tag334.xml"/><Relationship Id="rId12" Type="http://schemas.openxmlformats.org/officeDocument/2006/relationships/tags" Target="../tags/tag335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6.xml"/><Relationship Id="rId2" Type="http://schemas.openxmlformats.org/officeDocument/2006/relationships/tags" Target="../tags/tag337.xml"/><Relationship Id="rId3" Type="http://schemas.openxmlformats.org/officeDocument/2006/relationships/tags" Target="../tags/tag338.xml"/><Relationship Id="rId4" Type="http://schemas.openxmlformats.org/officeDocument/2006/relationships/tags" Target="../tags/tag339.xml"/><Relationship Id="rId5" Type="http://schemas.openxmlformats.org/officeDocument/2006/relationships/tags" Target="../tags/tag340.xml"/><Relationship Id="rId6" Type="http://schemas.openxmlformats.org/officeDocument/2006/relationships/tags" Target="../tags/tag341.xml"/><Relationship Id="rId7" Type="http://schemas.openxmlformats.org/officeDocument/2006/relationships/tags" Target="../tags/tag342.xml"/><Relationship Id="rId8" Type="http://schemas.openxmlformats.org/officeDocument/2006/relationships/tags" Target="../tags/tag343.xml"/><Relationship Id="rId9" Type="http://schemas.openxmlformats.org/officeDocument/2006/relationships/tags" Target="../tags/tag344.xml"/><Relationship Id="rId10" Type="http://schemas.openxmlformats.org/officeDocument/2006/relationships/tags" Target="../tags/tag345.xml"/><Relationship Id="rId11" Type="http://schemas.openxmlformats.org/officeDocument/2006/relationships/tags" Target="../tags/tag346.xml"/><Relationship Id="rId12" Type="http://schemas.openxmlformats.org/officeDocument/2006/relationships/tags" Target="../tags/tag347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8.xml"/><Relationship Id="rId2" Type="http://schemas.openxmlformats.org/officeDocument/2006/relationships/tags" Target="../tags/tag349.xml"/><Relationship Id="rId3" Type="http://schemas.openxmlformats.org/officeDocument/2006/relationships/tags" Target="../tags/tag350.xml"/><Relationship Id="rId4" Type="http://schemas.openxmlformats.org/officeDocument/2006/relationships/tags" Target="../tags/tag351.xml"/><Relationship Id="rId5" Type="http://schemas.openxmlformats.org/officeDocument/2006/relationships/tags" Target="../tags/tag352.xml"/><Relationship Id="rId6" Type="http://schemas.openxmlformats.org/officeDocument/2006/relationships/tags" Target="../tags/tag353.xml"/><Relationship Id="rId7" Type="http://schemas.openxmlformats.org/officeDocument/2006/relationships/tags" Target="../tags/tag354.xml"/><Relationship Id="rId8" Type="http://schemas.openxmlformats.org/officeDocument/2006/relationships/tags" Target="../tags/tag355.xml"/><Relationship Id="rId9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6.xml"/><Relationship Id="rId2" Type="http://schemas.openxmlformats.org/officeDocument/2006/relationships/tags" Target="../tags/tag357.xml"/><Relationship Id="rId3" Type="http://schemas.openxmlformats.org/officeDocument/2006/relationships/tags" Target="../tags/tag358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1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,a click to unlimited possibilities</a:t>
            </a:r>
            <a:endParaRPr altLang="en-US" dirty="0" lang="zh-CN"/>
          </a:p>
        </p:txBody>
      </p:sp>
      <p:sp>
        <p:nvSpPr>
          <p:cNvPr id="1048652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利用大数据分析学生成绩与表现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标题 3"/>
          <p:cNvSpPr>
            <a:spLocks noGrp="1"/>
          </p:cNvSpPr>
          <p:nvPr>
            <p:ph type="title" idx="1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6" name="序号"/>
          <p:cNvSpPr txBox="1"/>
          <p:nvPr>
            <p:custDataLst>
              <p:tags r:id="rId2"/>
            </p:custDataLst>
          </p:nvPr>
        </p:nvSpPr>
        <p:spPr>
          <a:xfrm>
            <a:off x="580914" y="2278904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01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08" name="标题"/>
          <p:cNvSpPr txBox="1"/>
          <p:nvPr>
            <p:custDataLst>
              <p:tags r:id="rId3"/>
            </p:custDataLst>
          </p:nvPr>
        </p:nvSpPr>
        <p:spPr>
          <a:xfrm>
            <a:off x="1102174" y="3324286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添加</a:t>
            </a:r>
            <a:endParaRPr altLang="en-US" dirty="0" lang="zh-CN"/>
          </a:p>
          <a:p>
            <a:r>
              <a:rPr altLang="en-US" dirty="0" lang="zh-CN"/>
              <a:t>目录标题</a:t>
            </a:r>
            <a:endParaRPr altLang="en-US" dirty="0" lang="zh-CN"/>
          </a:p>
        </p:txBody>
      </p:sp>
      <p:cxnSp>
        <p:nvCxnSpPr>
          <p:cNvPr id="3145775" name="直接连接符 24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922363" y="2946670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0" name="序号"/>
          <p:cNvSpPr txBox="1"/>
          <p:nvPr>
            <p:custDataLst>
              <p:tags r:id="rId5"/>
            </p:custDataLst>
          </p:nvPr>
        </p:nvSpPr>
        <p:spPr>
          <a:xfrm>
            <a:off x="2388552" y="2278117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02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12" name="标题"/>
          <p:cNvSpPr txBox="1"/>
          <p:nvPr>
            <p:custDataLst>
              <p:tags r:id="rId6"/>
            </p:custDataLst>
          </p:nvPr>
        </p:nvSpPr>
        <p:spPr>
          <a:xfrm>
            <a:off x="2909606" y="3323697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 fontScale="100000" lnSpcReduction="20000"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大数据与学生成绩与表现的关系</a:t>
            </a:r>
            <a:endParaRPr altLang="en-US" dirty="0" lang="zh-CN"/>
          </a:p>
        </p:txBody>
      </p:sp>
      <p:cxnSp>
        <p:nvCxnSpPr>
          <p:cNvPr id="3145777" name="直接连接符 50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2730001" y="2945882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4" name="序号"/>
          <p:cNvSpPr txBox="1"/>
          <p:nvPr>
            <p:custDataLst>
              <p:tags r:id="rId8"/>
            </p:custDataLst>
          </p:nvPr>
        </p:nvSpPr>
        <p:spPr>
          <a:xfrm>
            <a:off x="4196190" y="2278904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03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9"/>
            </p:custDataLst>
          </p:nvPr>
        </p:nvSpPr>
        <p:spPr>
          <a:xfrm>
            <a:off x="4717627" y="3324286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 fontScale="83333" lnSpcReduction="20000"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利用大数据分析学生成绩与表现的方法</a:t>
            </a:r>
            <a:endParaRPr altLang="en-US" dirty="0" lang="zh-CN"/>
          </a:p>
        </p:txBody>
      </p:sp>
      <p:cxnSp>
        <p:nvCxnSpPr>
          <p:cNvPr id="3145779" name="直接连接符 55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4537639" y="2946670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8" name="序号"/>
          <p:cNvSpPr txBox="1"/>
          <p:nvPr>
            <p:custDataLst>
              <p:tags r:id="rId11"/>
            </p:custDataLst>
          </p:nvPr>
        </p:nvSpPr>
        <p:spPr>
          <a:xfrm>
            <a:off x="6003828" y="2278117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04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20" name="标题"/>
          <p:cNvSpPr txBox="1"/>
          <p:nvPr>
            <p:custDataLst>
              <p:tags r:id="rId12"/>
            </p:custDataLst>
          </p:nvPr>
        </p:nvSpPr>
        <p:spPr>
          <a:xfrm>
            <a:off x="6525059" y="3323697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 fontScale="83333" lnSpcReduction="20000"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大数据分析在学生成绩与表现中的应用案例</a:t>
            </a:r>
            <a:endParaRPr altLang="en-US" dirty="0" lang="zh-CN"/>
          </a:p>
        </p:txBody>
      </p:sp>
      <p:cxnSp>
        <p:nvCxnSpPr>
          <p:cNvPr id="3145781" name="直接连接符 60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6345277" y="2945882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22" name="序号"/>
          <p:cNvSpPr txBox="1"/>
          <p:nvPr>
            <p:custDataLst>
              <p:tags r:id="rId14"/>
            </p:custDataLst>
          </p:nvPr>
        </p:nvSpPr>
        <p:spPr>
          <a:xfrm>
            <a:off x="7811466" y="2278904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05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24" name="标题"/>
          <p:cNvSpPr txBox="1"/>
          <p:nvPr>
            <p:custDataLst>
              <p:tags r:id="rId15"/>
            </p:custDataLst>
          </p:nvPr>
        </p:nvSpPr>
        <p:spPr>
          <a:xfrm>
            <a:off x="8332491" y="3324286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 fontScale="83333" lnSpcReduction="20000"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利用大数据分析学生成绩与表现的挑战与对策</a:t>
            </a:r>
            <a:endParaRPr altLang="en-US" dirty="0" lang="zh-CN"/>
          </a:p>
        </p:txBody>
      </p:sp>
      <p:cxnSp>
        <p:nvCxnSpPr>
          <p:cNvPr id="3145783" name="直接连接符 65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8152915" y="2946670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26" name="序号"/>
          <p:cNvSpPr txBox="1"/>
          <p:nvPr>
            <p:custDataLst>
              <p:tags r:id="rId17"/>
            </p:custDataLst>
          </p:nvPr>
        </p:nvSpPr>
        <p:spPr>
          <a:xfrm>
            <a:off x="9619105" y="2278117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06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8"/>
            </p:custDataLst>
          </p:nvPr>
        </p:nvSpPr>
        <p:spPr>
          <a:xfrm>
            <a:off x="10140512" y="3323697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未来发展趋势与展望</a:t>
            </a:r>
            <a:endParaRPr altLang="en-US" dirty="0" lang="zh-CN"/>
          </a:p>
        </p:txBody>
      </p:sp>
      <p:cxnSp>
        <p:nvCxnSpPr>
          <p:cNvPr id="3145785" name="直接连接符 7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9960554" y="2945882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60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04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大数据与学生成绩与表现的关系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0000"/>
          </a:bodyPr>
          <a:p>
            <a:r>
              <a:rPr altLang="en-US" lang="zh-CN"/>
              <a:t>大数据对学生成绩与表现的影响</a:t>
            </a:r>
            <a:endParaRPr altLang="en-US" lang="zh-CN"/>
          </a:p>
        </p:txBody>
      </p:sp>
      <p:sp>
        <p:nvSpPr>
          <p:cNvPr id="104897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大数据能够为教育工作者提供更有效的指导和支持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大数据能够提供更准确、全面的学生成绩与表现数据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大数据分析能够发现学生成绩与表现中的问题和趋势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大数据分析能够促进教育教学的改进和创新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大数据在教育领域的应用现状</a:t>
            </a:r>
            <a:endParaRPr altLang="en-US" lang="zh-CN"/>
          </a:p>
        </p:txBody>
      </p:sp>
      <p:sp>
        <p:nvSpPr>
          <p:cNvPr id="104904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4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4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4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5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大数据技术能够实时监测学生的学习进度和表现，为教师提供针对性的教学建议。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5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大数据技术能够收集、处理和分析海量的教育数据，为教育决策提供科学依据。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5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大数据技术能够帮助学生发现自身的学习问题和优势，提高学习效率。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5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大数据技术能够为教育机构提供招生、课程设置等方面的支持，提高教育质量。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大数据与学生成绩与表现的关系分析</a:t>
            </a:r>
            <a:endParaRPr altLang="en-US" lang="zh-CN"/>
          </a:p>
        </p:txBody>
      </p:sp>
      <p:sp>
        <p:nvSpPr>
          <p:cNvPr id="104909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9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0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0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0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大数据与学生成绩与表现的关联性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1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大数据在学生成绩与表现预测中的应用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1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大数据对学生成绩与表现的影响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1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大数据分析在教育领域的应用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150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利用大数据分析学生成绩与表现的方法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数据收集与整理</a:t>
            </a:r>
            <a:endParaRPr altLang="en-US" lang="zh-CN"/>
          </a:p>
        </p:txBody>
      </p:sp>
      <p:sp>
        <p:nvSpPr>
          <p:cNvPr id="104922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2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2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2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3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6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3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3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3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6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3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7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7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4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4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4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7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4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7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4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7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5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5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5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5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5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数据来源：收集学生成绩、表现等数据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数据备份：定期备份数据，确保数据安全可靠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2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数据存储：将整理好的数据存储在数据库或数据仓库中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4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数据整理：对收集到的数据进行清洗、整理、分类等操作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数据分析方法</a:t>
            </a:r>
            <a:endParaRPr altLang="en-US" lang="zh-CN"/>
          </a:p>
        </p:txBody>
      </p:sp>
      <p:sp>
        <p:nvSpPr>
          <p:cNvPr id="104930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0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0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1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1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数据分析：运用统计学、机器学习等方法对数据进行分析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1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结果呈现：将分析结果以图表、报告等形式进行呈现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2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数据收集：收集学生成绩、表现等相关数据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2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数据清洗：对数据进行清洗、整理，去除异常值和错误数据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数据可视化呈现</a:t>
            </a:r>
            <a:endParaRPr altLang="en-US" lang="zh-CN"/>
          </a:p>
        </p:txBody>
      </p:sp>
      <p:sp>
        <p:nvSpPr>
          <p:cNvPr id="104935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图表类型：柱状图、折线图、饼图等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数据来源：学校数据库、教育部门公开数据等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可视化工具：Excel、Tableau等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呈现方式：将数据以直观、易懂的方式呈现出来，便于学生和教师理解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数据分析结果解读</a:t>
            </a:r>
            <a:endParaRPr altLang="en-US" lang="zh-CN"/>
          </a:p>
        </p:txBody>
      </p:sp>
      <p:sp>
        <p:nvSpPr>
          <p:cNvPr id="104941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学生个性化分析：根据学生的历史数据和表现，为学生提供个性化建议和指导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成绩与表现趋势分析：通过数据可视化展示学生成绩与表现的变化趋势，及时发现异常情况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成绩与表现相关性分析：分析不同科目成绩与表现之间的相关性，找出关键因素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预测未来表现：通过数据模型预测学生未来的成绩和表现，提前采取干预措施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0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482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大数据分析在学生成绩与表现中的应用案例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0000"/>
          </a:bodyPr>
          <a:p>
            <a:r>
              <a:rPr altLang="en-US" lang="zh-CN"/>
              <a:t>案例一：利用大数据分析学生个体差异与学习需求</a:t>
            </a:r>
            <a:endParaRPr altLang="en-US" lang="zh-CN"/>
          </a:p>
        </p:txBody>
      </p:sp>
      <p:sp>
        <p:nvSpPr>
          <p:cNvPr id="1049554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背景介绍：大数据技术的快速发展为教育领域提供了新的分析工具，可以更加全面地了解学生的学习需求和个体差异。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6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8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0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数据来源：通过收集学生的学习成绩、学习行为、兴趣爱好等多方面的数据，构建大数据分析平台。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2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4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6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分析方法：采用数据挖掘、机器学习等技术，对收集到的数据进行处理和分析，挖掘出学生的学习特点和需求。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8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0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2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应用效果：根据分析结果，教师可以更加精准地了解每个学生的学习情况和需求，从而制定个性化的教学方案，提高教学效果。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4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6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0000"/>
          </a:bodyPr>
          <a:p>
            <a:r>
              <a:rPr altLang="en-US" lang="zh-CN"/>
              <a:t>案例二：利用大数据分析学生群体特征与学习效果</a:t>
            </a:r>
            <a:endParaRPr altLang="en-US" lang="zh-CN"/>
          </a:p>
        </p:txBody>
      </p:sp>
      <p:sp>
        <p:nvSpPr>
          <p:cNvPr id="1049612" name="矩形: 圆角 61"/>
          <p:cNvSpPr/>
          <p:nvPr>
            <p:custDataLst>
              <p:tags r:id="rId1"/>
            </p:custDataLst>
          </p:nvPr>
        </p:nvSpPr>
        <p:spPr>
          <a:xfrm>
            <a:off x="6517047" y="2176039"/>
            <a:ext cx="5060341" cy="1464558"/>
          </a:xfrm>
          <a:prstGeom prst="roundRect">
            <a:avLst>
              <a:gd name="adj" fmla="val 689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614" name="Freeform 6"/>
          <p:cNvSpPr/>
          <p:nvPr>
            <p:custDataLst>
              <p:tags r:id="rId2"/>
            </p:custDataLst>
          </p:nvPr>
        </p:nvSpPr>
        <p:spPr bwMode="auto">
          <a:xfrm>
            <a:off x="6517047" y="2280459"/>
            <a:ext cx="1023517" cy="1256460"/>
          </a:xfrm>
          <a:custGeom>
            <a:avLst/>
            <a:ahLst/>
            <a:cxnLst>
              <a:cxn ang="0">
                <a:pos x="0" y="377"/>
              </a:cxn>
              <a:cxn ang="0">
                <a:pos x="155" y="377"/>
              </a:cxn>
              <a:cxn ang="0">
                <a:pos x="192" y="356"/>
              </a:cxn>
              <a:cxn ang="0">
                <a:pos x="276" y="210"/>
              </a:cxn>
              <a:cxn ang="0">
                <a:pos x="276" y="167"/>
              </a:cxn>
              <a:cxn ang="0">
                <a:pos x="192" y="22"/>
              </a:cxn>
              <a:cxn ang="0">
                <a:pos x="155" y="0"/>
              </a:cxn>
              <a:cxn ang="0">
                <a:pos x="0" y="0"/>
              </a:cxn>
              <a:cxn ang="0">
                <a:pos x="0" y="377"/>
              </a:cxn>
            </a:cxnLst>
            <a:rect l="0" t="0" r="r" b="b"/>
            <a:pathLst>
              <a:path w="283" h="377">
                <a:moveTo>
                  <a:pt x="0" y="377"/>
                </a:moveTo>
                <a:cubicBezTo>
                  <a:pt x="155" y="377"/>
                  <a:pt x="155" y="377"/>
                  <a:pt x="155" y="377"/>
                </a:cubicBezTo>
                <a:cubicBezTo>
                  <a:pt x="169" y="377"/>
                  <a:pt x="186" y="367"/>
                  <a:pt x="192" y="356"/>
                </a:cubicBezTo>
                <a:cubicBezTo>
                  <a:pt x="276" y="210"/>
                  <a:pt x="276" y="210"/>
                  <a:pt x="276" y="210"/>
                </a:cubicBezTo>
                <a:cubicBezTo>
                  <a:pt x="283" y="198"/>
                  <a:pt x="283" y="179"/>
                  <a:pt x="276" y="167"/>
                </a:cubicBezTo>
                <a:cubicBezTo>
                  <a:pt x="192" y="22"/>
                  <a:pt x="192" y="22"/>
                  <a:pt x="192" y="22"/>
                </a:cubicBezTo>
                <a:cubicBezTo>
                  <a:pt x="186" y="10"/>
                  <a:pt x="169" y="0"/>
                  <a:pt x="155" y="0"/>
                </a:cubicBezTo>
                <a:cubicBezTo>
                  <a:pt x="0" y="0"/>
                  <a:pt x="0" y="0"/>
                  <a:pt x="0" y="0"/>
                </a:cubicBezTo>
                <a:lnTo>
                  <a:pt x="0" y="377"/>
                </a:lnTo>
                <a:close/>
              </a:path>
            </a:pathLst>
          </a:cu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p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  <a:p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标题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616" name="正文"/>
          <p:cNvSpPr txBox="1"/>
          <p:nvPr>
            <p:custDataLst>
              <p:tags r:id="rId3"/>
            </p:custDataLst>
          </p:nvPr>
        </p:nvSpPr>
        <p:spPr>
          <a:xfrm>
            <a:off x="7559975" y="2186863"/>
            <a:ext cx="3697280" cy="1442993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1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数据来源：收集了该校多个年级、多个专业的成绩数据、考勤数据、课外活动参与情况等。</a:t>
            </a:r>
            <a:endParaRPr altLang="en-US" dirty="0" sz="11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18" name="矩形: 圆角 2"/>
          <p:cNvSpPr/>
          <p:nvPr>
            <p:custDataLst>
              <p:tags r:id="rId4"/>
            </p:custDataLst>
          </p:nvPr>
        </p:nvSpPr>
        <p:spPr>
          <a:xfrm>
            <a:off x="608400" y="2176039"/>
            <a:ext cx="5060341" cy="1464558"/>
          </a:xfrm>
          <a:prstGeom prst="roundRect">
            <a:avLst>
              <a:gd name="adj" fmla="val 689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620" name="Freeform 6"/>
          <p:cNvSpPr/>
          <p:nvPr>
            <p:custDataLst>
              <p:tags r:id="rId5"/>
            </p:custDataLst>
          </p:nvPr>
        </p:nvSpPr>
        <p:spPr bwMode="auto">
          <a:xfrm>
            <a:off x="608400" y="2280459"/>
            <a:ext cx="1023517" cy="1256460"/>
          </a:xfrm>
          <a:custGeom>
            <a:avLst/>
            <a:ahLst/>
            <a:cxnLst>
              <a:cxn ang="0">
                <a:pos x="0" y="377"/>
              </a:cxn>
              <a:cxn ang="0">
                <a:pos x="155" y="377"/>
              </a:cxn>
              <a:cxn ang="0">
                <a:pos x="192" y="356"/>
              </a:cxn>
              <a:cxn ang="0">
                <a:pos x="276" y="210"/>
              </a:cxn>
              <a:cxn ang="0">
                <a:pos x="276" y="167"/>
              </a:cxn>
              <a:cxn ang="0">
                <a:pos x="192" y="22"/>
              </a:cxn>
              <a:cxn ang="0">
                <a:pos x="155" y="0"/>
              </a:cxn>
              <a:cxn ang="0">
                <a:pos x="0" y="0"/>
              </a:cxn>
              <a:cxn ang="0">
                <a:pos x="0" y="377"/>
              </a:cxn>
            </a:cxnLst>
            <a:rect l="0" t="0" r="r" b="b"/>
            <a:pathLst>
              <a:path w="283" h="377">
                <a:moveTo>
                  <a:pt x="0" y="377"/>
                </a:moveTo>
                <a:cubicBezTo>
                  <a:pt x="155" y="377"/>
                  <a:pt x="155" y="377"/>
                  <a:pt x="155" y="377"/>
                </a:cubicBezTo>
                <a:cubicBezTo>
                  <a:pt x="169" y="377"/>
                  <a:pt x="186" y="367"/>
                  <a:pt x="192" y="356"/>
                </a:cubicBezTo>
                <a:cubicBezTo>
                  <a:pt x="276" y="210"/>
                  <a:pt x="276" y="210"/>
                  <a:pt x="276" y="210"/>
                </a:cubicBezTo>
                <a:cubicBezTo>
                  <a:pt x="283" y="198"/>
                  <a:pt x="283" y="179"/>
                  <a:pt x="276" y="167"/>
                </a:cubicBezTo>
                <a:cubicBezTo>
                  <a:pt x="192" y="22"/>
                  <a:pt x="192" y="22"/>
                  <a:pt x="192" y="22"/>
                </a:cubicBezTo>
                <a:cubicBezTo>
                  <a:pt x="186" y="10"/>
                  <a:pt x="169" y="0"/>
                  <a:pt x="155" y="0"/>
                </a:cubicBezTo>
                <a:cubicBezTo>
                  <a:pt x="0" y="0"/>
                  <a:pt x="0" y="0"/>
                  <a:pt x="0" y="0"/>
                </a:cubicBezTo>
                <a:lnTo>
                  <a:pt x="0" y="377"/>
                </a:lnTo>
                <a:close/>
              </a:path>
            </a:pathLst>
          </a:cu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p>
            <a:r>
              <a:rPr altLang="en-US" b="1" dirty="0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</a:t>
            </a:r>
            <a:endParaRPr altLang="en-US" b="1" dirty="0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  <a:p>
            <a:r>
              <a:rPr altLang="en-US" b="1" dirty="0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标题</a:t>
            </a:r>
            <a:endParaRPr altLang="en-US" b="1" dirty="0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622" name="正文"/>
          <p:cNvSpPr txBox="1"/>
          <p:nvPr>
            <p:custDataLst>
              <p:tags r:id="rId6"/>
            </p:custDataLst>
          </p:nvPr>
        </p:nvSpPr>
        <p:spPr>
          <a:xfrm>
            <a:off x="1651327" y="2186863"/>
            <a:ext cx="3697280" cy="1442993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1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案例背景：某高校利用大数据技术对学生成绩与表现进行分析，以了解学生群体特征和学习效果。</a:t>
            </a:r>
            <a:endParaRPr altLang="en-US" dirty="0" sz="11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24" name="矩形: 圆角 99"/>
          <p:cNvSpPr/>
          <p:nvPr>
            <p:custDataLst>
              <p:tags r:id="rId7"/>
            </p:custDataLst>
          </p:nvPr>
        </p:nvSpPr>
        <p:spPr>
          <a:xfrm>
            <a:off x="608400" y="4099533"/>
            <a:ext cx="5060341" cy="1464558"/>
          </a:xfrm>
          <a:prstGeom prst="roundRect">
            <a:avLst>
              <a:gd name="adj" fmla="val 689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626" name="Freeform 6"/>
          <p:cNvSpPr/>
          <p:nvPr>
            <p:custDataLst>
              <p:tags r:id="rId8"/>
            </p:custDataLst>
          </p:nvPr>
        </p:nvSpPr>
        <p:spPr bwMode="auto">
          <a:xfrm>
            <a:off x="608400" y="4203316"/>
            <a:ext cx="1023517" cy="1256460"/>
          </a:xfrm>
          <a:custGeom>
            <a:avLst/>
            <a:ahLst/>
            <a:cxnLst>
              <a:cxn ang="0">
                <a:pos x="0" y="377"/>
              </a:cxn>
              <a:cxn ang="0">
                <a:pos x="155" y="377"/>
              </a:cxn>
              <a:cxn ang="0">
                <a:pos x="192" y="356"/>
              </a:cxn>
              <a:cxn ang="0">
                <a:pos x="276" y="210"/>
              </a:cxn>
              <a:cxn ang="0">
                <a:pos x="276" y="167"/>
              </a:cxn>
              <a:cxn ang="0">
                <a:pos x="192" y="22"/>
              </a:cxn>
              <a:cxn ang="0">
                <a:pos x="155" y="0"/>
              </a:cxn>
              <a:cxn ang="0">
                <a:pos x="0" y="0"/>
              </a:cxn>
              <a:cxn ang="0">
                <a:pos x="0" y="377"/>
              </a:cxn>
            </a:cxnLst>
            <a:rect l="0" t="0" r="r" b="b"/>
            <a:pathLst>
              <a:path w="283" h="377">
                <a:moveTo>
                  <a:pt x="0" y="377"/>
                </a:moveTo>
                <a:cubicBezTo>
                  <a:pt x="155" y="377"/>
                  <a:pt x="155" y="377"/>
                  <a:pt x="155" y="377"/>
                </a:cubicBezTo>
                <a:cubicBezTo>
                  <a:pt x="169" y="377"/>
                  <a:pt x="186" y="367"/>
                  <a:pt x="192" y="356"/>
                </a:cubicBezTo>
                <a:cubicBezTo>
                  <a:pt x="276" y="210"/>
                  <a:pt x="276" y="210"/>
                  <a:pt x="276" y="210"/>
                </a:cubicBezTo>
                <a:cubicBezTo>
                  <a:pt x="283" y="198"/>
                  <a:pt x="283" y="179"/>
                  <a:pt x="276" y="167"/>
                </a:cubicBezTo>
                <a:cubicBezTo>
                  <a:pt x="192" y="22"/>
                  <a:pt x="192" y="22"/>
                  <a:pt x="192" y="22"/>
                </a:cubicBezTo>
                <a:cubicBezTo>
                  <a:pt x="186" y="10"/>
                  <a:pt x="169" y="0"/>
                  <a:pt x="155" y="0"/>
                </a:cubicBezTo>
                <a:cubicBezTo>
                  <a:pt x="0" y="0"/>
                  <a:pt x="0" y="0"/>
                  <a:pt x="0" y="0"/>
                </a:cubicBezTo>
                <a:lnTo>
                  <a:pt x="0" y="377"/>
                </a:lnTo>
                <a:close/>
              </a:path>
            </a:pathLst>
          </a:cu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p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  <a:p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标题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628" name="正文"/>
          <p:cNvSpPr txBox="1"/>
          <p:nvPr>
            <p:custDataLst>
              <p:tags r:id="rId9"/>
            </p:custDataLst>
          </p:nvPr>
        </p:nvSpPr>
        <p:spPr>
          <a:xfrm>
            <a:off x="1651327" y="4110357"/>
            <a:ext cx="3697280" cy="1442993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1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分析方法：采用数据挖掘、统计分析等方法，对学生成绩与表现进行深入分析。</a:t>
            </a:r>
            <a:endParaRPr altLang="en-US" dirty="0" sz="11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30" name="矩形: 圆角 95"/>
          <p:cNvSpPr/>
          <p:nvPr>
            <p:custDataLst>
              <p:tags r:id="rId10"/>
            </p:custDataLst>
          </p:nvPr>
        </p:nvSpPr>
        <p:spPr>
          <a:xfrm>
            <a:off x="6517047" y="4099533"/>
            <a:ext cx="5060341" cy="1464558"/>
          </a:xfrm>
          <a:prstGeom prst="roundRect">
            <a:avLst>
              <a:gd name="adj" fmla="val 689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632" name="Freeform 6"/>
          <p:cNvSpPr/>
          <p:nvPr>
            <p:custDataLst>
              <p:tags r:id="rId11"/>
            </p:custDataLst>
          </p:nvPr>
        </p:nvSpPr>
        <p:spPr bwMode="auto">
          <a:xfrm>
            <a:off x="6517047" y="4203316"/>
            <a:ext cx="1023517" cy="1256460"/>
          </a:xfrm>
          <a:custGeom>
            <a:avLst/>
            <a:ahLst/>
            <a:cxnLst>
              <a:cxn ang="0">
                <a:pos x="0" y="377"/>
              </a:cxn>
              <a:cxn ang="0">
                <a:pos x="155" y="377"/>
              </a:cxn>
              <a:cxn ang="0">
                <a:pos x="192" y="356"/>
              </a:cxn>
              <a:cxn ang="0">
                <a:pos x="276" y="210"/>
              </a:cxn>
              <a:cxn ang="0">
                <a:pos x="276" y="167"/>
              </a:cxn>
              <a:cxn ang="0">
                <a:pos x="192" y="22"/>
              </a:cxn>
              <a:cxn ang="0">
                <a:pos x="155" y="0"/>
              </a:cxn>
              <a:cxn ang="0">
                <a:pos x="0" y="0"/>
              </a:cxn>
              <a:cxn ang="0">
                <a:pos x="0" y="377"/>
              </a:cxn>
            </a:cxnLst>
            <a:rect l="0" t="0" r="r" b="b"/>
            <a:pathLst>
              <a:path w="283" h="377">
                <a:moveTo>
                  <a:pt x="0" y="377"/>
                </a:moveTo>
                <a:cubicBezTo>
                  <a:pt x="155" y="377"/>
                  <a:pt x="155" y="377"/>
                  <a:pt x="155" y="377"/>
                </a:cubicBezTo>
                <a:cubicBezTo>
                  <a:pt x="169" y="377"/>
                  <a:pt x="186" y="367"/>
                  <a:pt x="192" y="356"/>
                </a:cubicBezTo>
                <a:cubicBezTo>
                  <a:pt x="276" y="210"/>
                  <a:pt x="276" y="210"/>
                  <a:pt x="276" y="210"/>
                </a:cubicBezTo>
                <a:cubicBezTo>
                  <a:pt x="283" y="198"/>
                  <a:pt x="283" y="179"/>
                  <a:pt x="276" y="167"/>
                </a:cubicBezTo>
                <a:cubicBezTo>
                  <a:pt x="192" y="22"/>
                  <a:pt x="192" y="22"/>
                  <a:pt x="192" y="22"/>
                </a:cubicBezTo>
                <a:cubicBezTo>
                  <a:pt x="186" y="10"/>
                  <a:pt x="169" y="0"/>
                  <a:pt x="155" y="0"/>
                </a:cubicBezTo>
                <a:cubicBezTo>
                  <a:pt x="0" y="0"/>
                  <a:pt x="0" y="0"/>
                  <a:pt x="0" y="0"/>
                </a:cubicBezTo>
                <a:lnTo>
                  <a:pt x="0" y="377"/>
                </a:lnTo>
                <a:close/>
              </a:path>
            </a:pathLst>
          </a:cu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p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  <a:p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标题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634" name="正文"/>
          <p:cNvSpPr txBox="1"/>
          <p:nvPr>
            <p:custDataLst>
              <p:tags r:id="rId12"/>
            </p:custDataLst>
          </p:nvPr>
        </p:nvSpPr>
        <p:spPr>
          <a:xfrm>
            <a:off x="7559975" y="4110357"/>
            <a:ext cx="3697280" cy="1442993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7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发现与结论：通过分析发现，该校学生群体特征表现为多元化、个性化，不同专业、不同年级学生的学习效果存在差异。针对这些差异，可以采取针对性的教学措施，提高教学效果。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0000"/>
          </a:bodyPr>
          <a:p>
            <a:r>
              <a:rPr altLang="en-US" lang="zh-CN"/>
              <a:t>案例三：利用大数据分析教师教学风格与教学效果</a:t>
            </a:r>
            <a:endParaRPr altLang="en-US" lang="zh-CN"/>
          </a:p>
        </p:txBody>
      </p:sp>
      <p:sp>
        <p:nvSpPr>
          <p:cNvPr id="104967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72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4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案例背景：某学校引入大数据技术，对教师的教学风格和教学效果进行分析。</a:t>
            </a:r>
            <a:endParaRPr altLang="en-US" dirty="0" sz="12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7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78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0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数据来源：收集学生的成绩、表现、反馈等数据，以及教师的教学计划、教学方法、课堂互动等数据。</a:t>
            </a:r>
            <a:endParaRPr altLang="en-US" dirty="0" sz="12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8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84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分析方法：采用数据挖掘、机器学习等技术，对收集到的数据进行处理和分析，以发现教师的教学风格和教学效果之间的关系。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86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90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2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案例成果：通过大数据分析，发现某些教师的教学风格与教学效果之间存在显著关系，为学校改进教学方法和提高教学质量提供了有力支持。</a:t>
            </a:r>
            <a:endParaRPr altLang="en-US" dirty="0" sz="12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6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728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利用大数据分析学生成绩与表现的挑战与对策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数据隐私与安全问题</a:t>
            </a:r>
            <a:endParaRPr altLang="en-US" lang="zh-CN"/>
          </a:p>
        </p:txBody>
      </p:sp>
      <p:sp>
        <p:nvSpPr>
          <p:cNvPr id="104980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数据收集：确保数据合法合规，避免侵犯学生隐私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数据存储：加强数据安全保护，防止数据泄露和篡改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数据使用：规范数据使用权限，避免数据滥用和误用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法律法规：遵守相关法律法规，确保数据隐私与安全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数据质量与可靠性问题</a:t>
            </a:r>
            <a:endParaRPr altLang="en-US" lang="zh-CN"/>
          </a:p>
        </p:txBody>
      </p:sp>
      <p:sp>
        <p:nvSpPr>
          <p:cNvPr id="1049858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数据来源的多样性：不同来源的数据可能存在差异和误差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0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2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4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数据处理的复杂性：需要对数据进行清洗、整合和标准化处理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6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8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0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数据质量的评估：需要建立有效的评估机制，确保数据的质量和可靠性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2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4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6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数据安全与隐私保护：需要采取措施保护学生隐私，确保数据的安全性和合规性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8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0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数据分析结果的应用与推广问题</a:t>
            </a:r>
            <a:endParaRPr altLang="en-US" lang="zh-CN"/>
          </a:p>
        </p:txBody>
      </p:sp>
      <p:sp>
        <p:nvSpPr>
          <p:cNvPr id="104991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数据分析结果的应用：如何将数据分析结果应用于学生成绩与表现的提升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数据分析结果的推广问题：如何将数据分析结果推广到其他学校或教育机构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数据分析结果的局限性：如何克服数据分析结果的局限性，确保其准确性和可靠性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数据分析结果的应用前景：如何展望数据分析结果在教育领域的应用前景，以及未来发展方向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对策建议</a:t>
            </a:r>
            <a:endParaRPr altLang="en-US" lang="zh-CN"/>
          </a:p>
        </p:txBody>
      </p:sp>
      <p:sp>
        <p:nvSpPr>
          <p:cNvPr id="104997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建立完善的数据收集和分析系统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8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制定科学的数据处理和分析方法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8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加强教师和学生的培训和教育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9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建立有效的反馈机制和激励机制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0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032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未来发展趋势与展望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大数据在学生成绩与表现分析中的应用前景</a:t>
            </a:r>
            <a:endParaRPr altLang="en-US" lang="zh-CN"/>
          </a:p>
        </p:txBody>
      </p:sp>
      <p:sp>
        <p:nvSpPr>
          <p:cNvPr id="105010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0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未来发展趋势：个性化教育、精准教学等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大数据技术应用：数据挖掘、机器学习等技术助力教育领域发展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展望：提高教育质量、促进教育公平等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挑战与应对：数据隐私、技术成熟度等问题需要解决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未来发展趋势预测</a:t>
            </a:r>
            <a:endParaRPr altLang="en-US" lang="zh-CN"/>
          </a:p>
        </p:txBody>
      </p:sp>
      <p:sp>
        <p:nvSpPr>
          <p:cNvPr id="105016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64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6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数据分析技术不断进步：随着大数据技术的不断发展，未来将有更高效、更准确的数据分析方法，为教育领域提供更深入的洞察。</a:t>
            </a:r>
            <a:endParaRPr altLang="en-US" dirty="0" sz="12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6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70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2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个性化教育成为主流：通过大数据分析，未来教育将更加注重个性化，根据每个学生的特点和需求，提供定制化的教学方案。</a:t>
            </a:r>
            <a:endParaRPr altLang="en-US" dirty="0" sz="12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7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76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跨学科融合：大数据分析不仅应用于教育领域，还将与其他学科领域进行融合，如心理学、社会学等，为教育提供更全面的支持。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78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82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4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智能化辅助教学：通过大数据分析和人工智能技术，未来将有更多的智能化辅助教学工具，帮助学生更好地学习和掌握知识。</a:t>
            </a:r>
            <a:endParaRPr altLang="en-US" dirty="0" sz="12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未来研究方向建议</a:t>
            </a:r>
            <a:endParaRPr altLang="en-US" lang="zh-CN"/>
          </a:p>
        </p:txBody>
      </p:sp>
      <p:sp>
        <p:nvSpPr>
          <p:cNvPr id="105022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2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2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2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2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探索基于大数据的学生个性化教育路径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3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深入研究大数据与教育教学的融合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3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拓展大数据在教育评价中的应用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3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加强大数据安全与隐私保护研究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8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 YOU</a:t>
            </a:r>
            <a:endParaRPr altLang="en-US" lang="zh-CN"/>
          </a:p>
        </p:txBody>
      </p:sp>
      <p:sp>
        <p:nvSpPr>
          <p:cNvPr id="1050270" name="文本占位符 6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PRESET_TEXT" val="单击此处编辑母版文本样式"/>
  <p:tag name="KSO_WM_UNIT_NOCLEAR" val="0"/>
  <p:tag name="KSO_WM_UNIT_VALUE" val="36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2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 YOU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8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6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6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96"/>
  <p:tag name="KSO_WM_TEMPLATE_THUMBS_INDEX" val="1、9"/>
</p:tagLst>
</file>

<file path=ppt/tags/tag9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6_1*f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PRESET_TEXT" val="汇报人：WPS"/>
</p:tagLst>
</file>

<file path=ppt/tags/tag94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0296_1*b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VALUE" val="35"/>
  <p:tag name="KSO_WM_UNIT_TYPE" val="b"/>
  <p:tag name="KSO_WM_UNIT_INDEX" val="1"/>
  <p:tag name="KSO_WM_UNIT_PRESET_TEXT" val="WPS,a click to unlimited possibilities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1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96.xml><?xml version="1.0" encoding="utf-8"?>
<p:tagLst xmlns:p="http://schemas.openxmlformats.org/presentationml/2006/main">
  <p:tag name="KSO_WM_SLIDE_ID" val="custom20230296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96"/>
  <p:tag name="KSO_WM_SLIDE_LAYOUT" val="a_b_f"/>
  <p:tag name="KSO_WM_SLIDE_LAYOUT_CNT" val="1_1_1"/>
  <p:tag name="KSO_WM_TEMPLATE_THUMBS_INDEX" val="1、9"/>
  <p:tag name="KSO_WM_SLIDE_CONTENT_AREA" val="{&quot;left&quot;:&quot;140.25&quot;,&quot;top&quot;:&quot;121.15&quot;,&quot;width&quot;:&quot;679.5&quot;,&quot;height&quot;:&quot;208.75&quot;}"/>
</p:tagLst>
</file>

<file path=ppt/tags/tag9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6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96_6*l_h_i*1_1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1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1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96_6*l_h_i*1_2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2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2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96_6*l_h_i*1_3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3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3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96_6*l_h_i*1_4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4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4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96_6*l_h_i*1_5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5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5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96_6*l_h_i*1_6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6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6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SLIDE_ID" val="custom2023029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9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19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2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22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61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33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1_3*l_h_i*1_2_1"/>
  <p:tag name="KSO_WM_TEMPLATE_CATEGORY" val="diagram"/>
  <p:tag name="KSO_WM_TEMPLATE_INDEX" val="2023167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373.6890551181102,&quot;width&quot;:861.360314960629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949999988079071,&quot;colorType&quot;:1,&quot;foreColorIndex&quot;:5,&quot;pos&quot;:0,&quot;transparency&quot;:1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1_3*l_h_a*1_2_1"/>
  <p:tag name="KSO_WM_TEMPLATE_CATEGORY" val="diagram"/>
  <p:tag name="KSO_WM_TEMPLATE_INDEX" val="2023167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6890551181102,&quot;width&quot;:861.3603149606298}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1_3*l_h_f*1_2_1"/>
  <p:tag name="KSO_WM_TEMPLATE_CATEGORY" val="diagram"/>
  <p:tag name="KSO_WM_TEMPLATE_INDEX" val="2023167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6890551181102,&quot;width&quot;:861.360314960629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1_3*l_h_i*1_1_1"/>
  <p:tag name="KSO_WM_TEMPLATE_CATEGORY" val="diagram"/>
  <p:tag name="KSO_WM_TEMPLATE_INDEX" val="2023167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373.6890551181102,&quot;width&quot;:861.360314960629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949999988079071,&quot;colorType&quot;:1,&quot;foreColorIndex&quot;:5,&quot;pos&quot;:0,&quot;transparency&quot;:1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1_3*l_h_a*1_1_1"/>
  <p:tag name="KSO_WM_TEMPLATE_CATEGORY" val="diagram"/>
  <p:tag name="KSO_WM_TEMPLATE_INDEX" val="2023167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6890551181102,&quot;width&quot;:861.3603149606298}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1_3*l_h_f*1_1_1"/>
  <p:tag name="KSO_WM_TEMPLATE_CATEGORY" val="diagram"/>
  <p:tag name="KSO_WM_TEMPLATE_INDEX" val="2023167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6890551181102,&quot;width&quot;:861.360314960629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1_3*l_h_i*1_3_1"/>
  <p:tag name="KSO_WM_TEMPLATE_CATEGORY" val="diagram"/>
  <p:tag name="KSO_WM_TEMPLATE_INDEX" val="2023167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373.6890551181102,&quot;width&quot;:861.360314960629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949999988079071,&quot;colorType&quot;:1,&quot;foreColorIndex&quot;:5,&quot;pos&quot;:0,&quot;transparency&quot;:1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1_3*l_h_a*1_3_1"/>
  <p:tag name="KSO_WM_TEMPLATE_CATEGORY" val="diagram"/>
  <p:tag name="KSO_WM_TEMPLATE_INDEX" val="2023167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6890551181102,&quot;width&quot;:861.3603149606298}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1_3*l_h_f*1_3_1"/>
  <p:tag name="KSO_WM_TEMPLATE_CATEGORY" val="diagram"/>
  <p:tag name="KSO_WM_TEMPLATE_INDEX" val="2023167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6890551181102,&quot;width&quot;:861.360314960629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1_3*l_h_i*1_4_1"/>
  <p:tag name="KSO_WM_TEMPLATE_CATEGORY" val="diagram"/>
  <p:tag name="KSO_WM_TEMPLATE_INDEX" val="2023167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373.6890551181102,&quot;width&quot;:861.360314960629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949999988079071,&quot;colorType&quot;:1,&quot;foreColorIndex&quot;:5,&quot;pos&quot;:0,&quot;transparency&quot;:1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1_3*l_h_a*1_4_1"/>
  <p:tag name="KSO_WM_TEMPLATE_CATEGORY" val="diagram"/>
  <p:tag name="KSO_WM_TEMPLATE_INDEX" val="2023167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6890551181102,&quot;width&quot;:861.3603149606298}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1_3*l_h_f*1_4_1"/>
  <p:tag name="KSO_WM_TEMPLATE_CATEGORY" val="diagram"/>
  <p:tag name="KSO_WM_TEMPLATE_INDEX" val="2023167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6890551181102,&quot;width&quot;:861.360314960629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72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3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23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9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THANK YOU"/>
</p:tagLst>
</file>

<file path=ppt/tags/tag35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6_9*f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PRESET_TEXT" val="汇报人：WPS"/>
</p:tagLst>
</file>

<file path=ppt/tags/tag358.xml><?xml version="1.0" encoding="utf-8"?>
<p:tagLst xmlns:p="http://schemas.openxmlformats.org/presentationml/2006/main">
  <p:tag name="KSO_WM_SLIDE_ID" val="custom202302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96"/>
  <p:tag name="KSO_WM_SLIDE_LAYOUT" val="a_f"/>
  <p:tag name="KSO_WM_SLIDE_LAYOUT_CNT" val="1_1"/>
  <p:tag name="KSO_WM_SLIDE_TYPE" val="endPage"/>
  <p:tag name="KSO_WM_SLIDE_SUBTYPE" val="pureTxt"/>
  <p:tag name="KSO_WM_SLIDE_CONTENT_AREA" val="{&quot;left&quot;:&quot;140.25&quot;,&quot;top&quot;:&quot;121.15&quot;,&quot;width&quot;:&quot;679.5&quot;,&quot;height&quot;:&quot;208.7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9">
      <a:dk1>
        <a:srgbClr val="000000"/>
      </a:dk1>
      <a:lt1>
        <a:srgbClr val="FFFFFF"/>
      </a:lt1>
      <a:dk2>
        <a:srgbClr val="043460"/>
      </a:dk2>
      <a:lt2>
        <a:srgbClr val="EFFFFF"/>
      </a:lt2>
      <a:accent1>
        <a:srgbClr val="09FFFF"/>
      </a:accent1>
      <a:accent2>
        <a:srgbClr val="1ADCFF"/>
      </a:accent2>
      <a:accent3>
        <a:srgbClr val="2CB9FF"/>
      </a:accent3>
      <a:accent4>
        <a:srgbClr val="3D97FF"/>
      </a:accent4>
      <a:accent5>
        <a:srgbClr val="4F74FF"/>
      </a:accent5>
      <a:accent6>
        <a:srgbClr val="6051FF"/>
      </a:accent6>
      <a:hlink>
        <a:srgbClr val="4472C4"/>
      </a:hlink>
      <a:folHlink>
        <a:srgbClr val="BFBFBF"/>
      </a:folHlink>
    </a:clrScheme>
    <a:fontScheme name="自定义 77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2023-12-15T20:28:49Z</dcterms:created>
  <dcterms:modified xsi:type="dcterms:W3CDTF">2023-12-15T20:28:49Z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ff35507b49a346a7b90c072d221179f3_21</vt:lpwstr>
  </property>
</Properties>
</file>