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84" r:id="rId1"/>
    <p:sldMasterId id="2147487621" r:id="rId2"/>
  </p:sldMasterIdLst>
  <p:notesMasterIdLst>
    <p:notesMasterId r:id="rId3"/>
  </p:notesMasterIdLst>
  <p:sldIdLst>
    <p:sldId id="2092" r:id="rId4"/>
    <p:sldId id="2095" r:id="rId5"/>
    <p:sldId id="2098" r:id="rId6"/>
    <p:sldId id="2101" r:id="rId7"/>
    <p:sldId id="2107" r:id="rId9"/>
    <p:sldId id="2110" r:id="rId10"/>
    <p:sldId id="2113" r:id="rId11"/>
    <p:sldId id="2116" r:id="rId12"/>
    <p:sldId id="2122" r:id="rId14"/>
    <p:sldId id="2125" r:id="rId15"/>
    <p:sldId id="2128" r:id="rId16"/>
    <p:sldId id="2131" r:id="rId17"/>
    <p:sldId id="2134" r:id="rId18"/>
    <p:sldId id="2140" r:id="rId20"/>
    <p:sldId id="2143" r:id="rId21"/>
    <p:sldId id="2146" r:id="rId22"/>
    <p:sldId id="2149" r:id="rId23"/>
    <p:sldId id="2152" r:id="rId24"/>
    <p:sldId id="2158" r:id="rId26"/>
    <p:sldId id="2161" r:id="rId27"/>
    <p:sldId id="2164" r:id="rId28"/>
    <p:sldId id="2167" r:id="rId29"/>
    <p:sldId id="2170" r:id="rId30"/>
    <p:sldId id="2176" r:id="rId32"/>
    <p:sldId id="2179" r:id="rId33"/>
    <p:sldId id="2182" r:id="rId34"/>
    <p:sldId id="2185" r:id="rId35"/>
    <p:sldId id="218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85" r:id="rId1"/>
    <p:sldLayoutId id="2147487586" r:id="rId2"/>
    <p:sldLayoutId id="2147487587" r:id="rId3"/>
    <p:sldLayoutId id="2147487588" r:id="rId4"/>
    <p:sldLayoutId id="2147487589" r:id="rId5"/>
    <p:sldLayoutId id="2147487590" r:id="rId6"/>
    <p:sldLayoutId id="2147487591" r:id="rId7"/>
    <p:sldLayoutId id="2147487592" r:id="rId8"/>
    <p:sldLayoutId id="2147487593" r:id="rId9"/>
    <p:sldLayoutId id="2147487594" r:id="rId10"/>
    <p:sldLayoutId id="21474875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622" r:id="rId1"/>
    <p:sldLayoutId id="2147487623" r:id="rId2"/>
    <p:sldLayoutId id="2147487624" r:id="rId3"/>
    <p:sldLayoutId id="2147487625" r:id="rId4"/>
    <p:sldLayoutId id="2147487626" r:id="rId5"/>
    <p:sldLayoutId id="2147487627" r:id="rId6"/>
    <p:sldLayoutId id="2147487628" r:id="rId7"/>
    <p:sldLayoutId id="2147487629" r:id="rId8"/>
    <p:sldLayoutId id="2147487630" r:id="rId9"/>
    <p:sldLayoutId id="2147487631" r:id="rId10"/>
    <p:sldLayoutId id="21474876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2024年公共安全行业创新与发展趋势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公共安全行业概述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公共安全行业创新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公共安全行业发展趋势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公共安全行业市场前景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公共安全行业未来展望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公共安全行业概述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行业定义与范围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行业的主要范围和领域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公共安全行业的定义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行业在国家和社会中的地位和作用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行业的基本特点和发展趋势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21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公共安全行业的起源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行业的发展前景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行业的发展阶段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行业的发展趋势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行业现状与挑战</a:t>
            </a:r>
            <a:endParaRPr altLang="en-US" lang="zh-CN"/>
          </a:p>
        </p:txBody>
      </p:sp>
      <p:sp>
        <p:nvSpPr>
          <p:cNvPr id="10492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行业现状：市场规模、发展水平、竞争格局等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公共安全行业概述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面临的挑战：技术、人才、政策等方面的问题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未来发展趋势：技术创新、人才培养、政策支持等方面的展望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公共安全行业创新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人工智能与大数据应用</a:t>
            </a:r>
            <a:endParaRPr altLang="en-US" lang="zh-CN"/>
          </a:p>
        </p:txBody>
      </p:sp>
      <p:sp>
        <p:nvSpPr>
          <p:cNvPr id="10494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人工智能与大数据的结合在公共安全行业的应用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人工智能在公共安全行业的应用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大数据在公共安全行业的应用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人工智能与大数据应用在公共安全行业的未来发展趋势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物联网与区块链技术融合</a:t>
            </a:r>
            <a:endParaRPr altLang="en-US" lang="zh-CN"/>
          </a:p>
        </p:txBody>
      </p:sp>
      <p:sp>
        <p:nvSpPr>
          <p:cNvPr id="10495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物联网技术为公共安全行业提供实时监测和预警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区块链技术确保数据安全和不可篡改性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物联网与区块链技术融合提升公共安全行业的效率和可靠性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未来发展趋势：物联网与区块链技术在公共安全行业的广泛应用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5G技术在公共安全领域的应用</a:t>
            </a:r>
            <a:endParaRPr altLang="en-US" lang="zh-CN"/>
          </a:p>
        </p:txBody>
      </p:sp>
      <p:sp>
        <p:nvSpPr>
          <p:cNvPr id="104962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0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5G技术在公共安全领域的优势与价值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6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未来发展趋势与展望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2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5G技术概述：定义、特点及优势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8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公共安全领域现状及挑战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4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5G技术在公共安全领域的应用场景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其他创新技术及趋势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人工智能与大数据技术：提高公共安全管理的智能化水平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物联网技术：实现设备间的互联互通，提高公共安全管理的效率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区块链技术：保障数据的安全性和可信度，提高公共安全管理的可靠性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5G技术：提供更快速、更稳定的通信网络，提高公共安全管理的响应速度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公共安全行业发展趋势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智能化、自动化与协同化趋势</a:t>
            </a:r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"/>
            </p:custDataLst>
          </p:nvPr>
        </p:nvSpPr>
        <p:spPr>
          <a:xfrm>
            <a:off x="626671" y="3381438"/>
            <a:ext cx="3251516" cy="1636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智能化趋势：随着人工智能技术的不断发展，公共安全行业将更加注重智能化技术的应用，如智能监控、智能识别、智能预警等，以提高公共安全管理的效率和准确性。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4" name="标题"/>
          <p:cNvSpPr txBox="1"/>
          <p:nvPr>
            <p:custDataLst>
              <p:tags r:id="rId2"/>
            </p:custDataLst>
          </p:nvPr>
        </p:nvSpPr>
        <p:spPr>
          <a:xfrm>
            <a:off x="608400" y="2722079"/>
            <a:ext cx="3270582" cy="46711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6" name="正文"/>
          <p:cNvSpPr txBox="1"/>
          <p:nvPr>
            <p:custDataLst>
              <p:tags r:id="rId3"/>
            </p:custDataLst>
          </p:nvPr>
        </p:nvSpPr>
        <p:spPr>
          <a:xfrm>
            <a:off x="4476378" y="3381438"/>
            <a:ext cx="3251516" cy="1636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自动化趋势：自动化技术将在公共安全行业中发挥越来越重要的作用，如自动化巡检、自动化报警、自动化处置等，以减轻人力负担，提高工作效率。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8" name="标题"/>
          <p:cNvSpPr txBox="1"/>
          <p:nvPr>
            <p:custDataLst>
              <p:tags r:id="rId4"/>
            </p:custDataLst>
          </p:nvPr>
        </p:nvSpPr>
        <p:spPr>
          <a:xfrm>
            <a:off x="4458106" y="2722079"/>
            <a:ext cx="3270582" cy="46711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910" name="正文"/>
          <p:cNvSpPr txBox="1"/>
          <p:nvPr>
            <p:custDataLst>
              <p:tags r:id="rId5"/>
            </p:custDataLst>
          </p:nvPr>
        </p:nvSpPr>
        <p:spPr>
          <a:xfrm>
            <a:off x="8326084" y="3381438"/>
            <a:ext cx="3251516" cy="1636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协同化趋势：公共安全行业需要加强跨部门、跨领域的协同合作，实现信息共享、资源整合和联动处置，以更好地应对各种安全风险和突发事件。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12" name="标题"/>
          <p:cNvSpPr txBox="1"/>
          <p:nvPr>
            <p:custDataLst>
              <p:tags r:id="rId6"/>
            </p:custDataLst>
          </p:nvPr>
        </p:nvSpPr>
        <p:spPr>
          <a:xfrm>
            <a:off x="8307813" y="2722079"/>
            <a:ext cx="3270582" cy="46711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跨界合作与共享共建模式</a:t>
            </a:r>
            <a:endParaRPr altLang="en-US" lang="zh-CN"/>
          </a:p>
        </p:txBody>
      </p:sp>
      <p:sp>
        <p:nvSpPr>
          <p:cNvPr id="10499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共享共建模式：公共安全行业内部的资源共享，如数据、技术、人才等，促进资源优化配置，提高行业整体效率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跨界合作：公共安全行业与其他行业的合作，如科技、互联网等，共同研发新技术、新产品，提高公共安全保障能力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创新驱动：公共安全行业注重创新，通过引入新技术、新理念，推动行业转型升级，提高应对突发事件的能力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智能化发展：公共安全行业积极推进智能化发展，利用人工智能、大数据等技术手段，提高预防和应对突发事件的能力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定制化与个性化服务需求增长</a:t>
            </a:r>
            <a:endParaRPr altLang="en-US" lang="zh-CN"/>
          </a:p>
        </p:txBody>
      </p:sp>
      <p:sp>
        <p:nvSpPr>
          <p:cNvPr id="10500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公共安全行业发展趋势：随着社会发展和人们安全意识的提高，公共安全行业也在不断发展和创新。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定制化服务需求增长：公共安全行业需要满足不同客户的需求，提供定制化的服务。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个性化服务需求增长：公共安全行业需要关注客户的个性化需求，提供个性化的服务。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未来发展趋势：随着技术的不断进步和应用，公共安全行业将更加注重定制化和个性化服务的发展。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政策法规对行业发展的影响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政策法规对公共安全行业发展的促进和激励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政策法规对公共安全行业发展的挑战和机遇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政策法规对公共安全行业发展的推动作用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政策法规对公共安全行业发展的限制和约束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7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公共安全行业市场前景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市场规模及增长预测</a:t>
            </a:r>
            <a:endParaRPr altLang="en-US" lang="zh-CN"/>
          </a:p>
        </p:txBody>
      </p:sp>
      <p:sp>
        <p:nvSpPr>
          <p:cNvPr id="10502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增长预测：未来几年公共安全行业将保持快速增长，年复合增长率将超过10%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市场规模：2024年公共安全行业市场规模将达到数百亿美元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驱动因素：技术创新、政府投入增加、社会安全意识提高等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挑战与机遇：市场竞争激烈、技术更新换代迅速，但同时也存在巨大的市场机遇和发展空间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503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竞争格局变化：新兴技术、政策法规等因素对竞争格局的影响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公共安全行业市场规模及增长趋势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主要竞争者分析：市场份额、产品特点、优劣势等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未来发展趋势预测：市场竞争格局的变化及对行业的影响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公共安全行业市场规模将持续扩大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政府对公共安全行业的投入将持续增加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公共安全行业将更加注重技术创新和人才培养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人工智能、大数据等技术在公共安全领域的应用将更加广泛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市场机遇与挑战并存</a:t>
            </a:r>
            <a:endParaRPr altLang="en-US" lang="zh-CN"/>
          </a:p>
        </p:txBody>
      </p:sp>
      <p:sp>
        <p:nvSpPr>
          <p:cNvPr id="1050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市场规模持续增长：随着社会发展和政府重视，公共安全行业市场规模不断扩大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竞争激烈：众多企业涌入公共安全市场，竞争日益激烈，需要不断提升产品质量和服务水平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政策法规影响：政策法规对公共安全行业的发展起到重要影响，需要关注政策变化并适应市场需求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创新技术驱动发展：人工智能、大数据等技术在公共安全领域的应用不断推动行业进步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2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公共安全行业未来展望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07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物联网、区块链等技术提升公共安全治理水平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人工智能、大数据等技术在公共安全领域的应用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5G、云计算等技术助力公共安全行业创新发展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创新技术推动公共安全行业向智能化、高效化方向发展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跨界合作拓展业务领域</a:t>
            </a:r>
            <a:endParaRPr altLang="en-US" lang="zh-CN"/>
          </a:p>
        </p:txBody>
      </p:sp>
      <p:sp>
        <p:nvSpPr>
          <p:cNvPr id="10508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公共安全行业与科技企业合作：共同研发智能安防技术，提高安全防范水平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公共安全行业与医疗健康领域合作：加强应急救援和公共卫生安全保障能力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公共安全行业与教育领域合作：推动校园安全管理和防范工作，保障师生安全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公共安全行业与金融领域合作：加强金融安全监管和风险防范，保障金融稳定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政策法规引导行业健康发展</a:t>
            </a:r>
            <a:endParaRPr altLang="en-US" lang="zh-CN"/>
          </a:p>
        </p:txBody>
      </p:sp>
      <p:sp>
        <p:nvSpPr>
          <p:cNvPr id="1050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政策法规不断完善，为公共安全行业提供有力保障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行业标准制定和实施，推动公共安全行业规范化发展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政策法规引导行业创新，推动公共安全行业高质量发展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政府加大对公共安全行业的投入和支持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社会责任与可持续发展成为重要议题</a:t>
            </a:r>
            <a:endParaRPr altLang="en-US" lang="zh-CN"/>
          </a:p>
        </p:txBody>
      </p:sp>
      <p:sp>
        <p:nvSpPr>
          <p:cNvPr id="10509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智能化发展：公共安全行业将更加注重智能化发展，采用先进的人工智能技术，提高行业的智能化水平，提高公共安全保障能力。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跨界合作：公共安全行业将更加注重跨界合作，与相关行业、企业、机构等开展合作，共同推动公共安全事业的发展。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社会责任：公共安全行业将更加注重社会责任，关注社会问题，积极参与社会公益事业，提高公众对行业的信任度。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可持续发展：公共安全行业将更加注重可持续发展，采用环保、节能、低碳的技术和设备，推动行业的绿色发展。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05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2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2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2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2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2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2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2023-12-17T19:24:04Z</dcterms:created>
  <dcterms:modified xsi:type="dcterms:W3CDTF">2023-12-17T19:24:04Z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ab7bfa8a59bb416a92f347d99b492343_21</vt:lpwstr>
  </property>
</Properties>
</file>