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219" r:id="rId1"/>
    <p:sldMasterId id="2147497256" r:id="rId2"/>
  </p:sldMasterIdLst>
  <p:notesMasterIdLst>
    <p:notesMasterId r:id="rId3"/>
  </p:notesMasterIdLst>
  <p:sldIdLst>
    <p:sldId id="6668" r:id="rId4"/>
    <p:sldId id="6673" r:id="rId5"/>
    <p:sldId id="6677" r:id="rId6"/>
    <p:sldId id="6680" r:id="rId7"/>
    <p:sldId id="6686" r:id="rId9"/>
    <p:sldId id="6689" r:id="rId10"/>
    <p:sldId id="6692" r:id="rId11"/>
    <p:sldId id="6695" r:id="rId12"/>
    <p:sldId id="6701" r:id="rId14"/>
    <p:sldId id="6704" r:id="rId15"/>
    <p:sldId id="6707" r:id="rId16"/>
    <p:sldId id="6710" r:id="rId17"/>
    <p:sldId id="6713" r:id="rId18"/>
    <p:sldId id="6719" r:id="rId20"/>
    <p:sldId id="6722" r:id="rId21"/>
    <p:sldId id="6725" r:id="rId22"/>
    <p:sldId id="6728" r:id="rId23"/>
    <p:sldId id="6734" r:id="rId25"/>
    <p:sldId id="6737" r:id="rId26"/>
    <p:sldId id="6740" r:id="rId27"/>
    <p:sldId id="6743" r:id="rId28"/>
    <p:sldId id="6749" r:id="rId30"/>
    <p:sldId id="6752" r:id="rId31"/>
    <p:sldId id="675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220" r:id="rId1"/>
    <p:sldLayoutId id="2147497221" r:id="rId2"/>
    <p:sldLayoutId id="2147497222" r:id="rId3"/>
    <p:sldLayoutId id="2147497223" r:id="rId4"/>
    <p:sldLayoutId id="2147497224" r:id="rId5"/>
    <p:sldLayoutId id="2147497225" r:id="rId6"/>
    <p:sldLayoutId id="2147497226" r:id="rId7"/>
    <p:sldLayoutId id="2147497227" r:id="rId8"/>
    <p:sldLayoutId id="2147497228" r:id="rId9"/>
    <p:sldLayoutId id="2147497229" r:id="rId10"/>
    <p:sldLayoutId id="21474972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257" r:id="rId1"/>
    <p:sldLayoutId id="2147497258" r:id="rId2"/>
    <p:sldLayoutId id="2147497259" r:id="rId3"/>
    <p:sldLayoutId id="2147497260" r:id="rId4"/>
    <p:sldLayoutId id="2147497261" r:id="rId5"/>
    <p:sldLayoutId id="2147497262" r:id="rId6"/>
    <p:sldLayoutId id="2147497263" r:id="rId7"/>
    <p:sldLayoutId id="2147497264" r:id="rId8"/>
    <p:sldLayoutId id="2147497265" r:id="rId9"/>
    <p:sldLayoutId id="2147497266" r:id="rId10"/>
    <p:sldLayoutId id="21474972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tags" Target="../tags/tag198.xml"/><Relationship Id="rId22" Type="http://schemas.openxmlformats.org/officeDocument/2006/relationships/tags" Target="../tags/tag199.xml"/><Relationship Id="rId23" Type="http://schemas.openxmlformats.org/officeDocument/2006/relationships/tags" Target="../tags/tag200.xml"/><Relationship Id="rId24" Type="http://schemas.openxmlformats.org/officeDocument/2006/relationships/tags" Target="../tags/tag201.xml"/><Relationship Id="rId2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强化市场营销策略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市场营销策略的重要性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强化市场营销策略的方法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市场营销策略的实践案例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强化市场营销策略的挑战与对策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市场营销策略的重要性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市场营销策略的定义</a:t>
            </a:r>
            <a:endParaRPr altLang="en-US" lang="zh-CN"/>
          </a:p>
        </p:txBody>
      </p:sp>
      <p:sp>
        <p:nvSpPr>
          <p:cNvPr id="1048970" name="图形"/>
          <p:cNvSpPr/>
          <p:nvPr>
            <p:custDataLst>
              <p:tags r:id="rId1"/>
            </p:custDataLst>
          </p:nvPr>
        </p:nvSpPr>
        <p:spPr>
          <a:xfrm>
            <a:off x="608400" y="1562182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8972" name="任意多边形 18"/>
          <p:cNvSpPr/>
          <p:nvPr>
            <p:custDataLst>
              <p:tags r:id="rId2"/>
            </p:custDataLst>
          </p:nvPr>
        </p:nvSpPr>
        <p:spPr>
          <a:xfrm>
            <a:off x="10639107" y="1562182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974" name="标题"/>
          <p:cNvSpPr txBox="1"/>
          <p:nvPr>
            <p:custDataLst>
              <p:tags r:id="rId3"/>
            </p:custDataLst>
          </p:nvPr>
        </p:nvSpPr>
        <p:spPr>
          <a:xfrm>
            <a:off x="638244" y="163266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76" name="正文"/>
          <p:cNvSpPr txBox="1"/>
          <p:nvPr>
            <p:custDataLst>
              <p:tags r:id="rId4"/>
            </p:custDataLst>
          </p:nvPr>
        </p:nvSpPr>
        <p:spPr>
          <a:xfrm>
            <a:off x="1758340" y="163266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1000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营销策略是企业以顾客需要为出发点，根据经验获得顾客需求量以及购买力的信息、商业界的期望值，有计划地组织各项经营活动，通过相互协调一致的产品策略、价格策略、渠道策略和促销策略，为顾客提供满意的商品和服务而实现企业目标的过程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1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61824" y="1730450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978" name="图形"/>
          <p:cNvSpPr/>
          <p:nvPr>
            <p:custDataLst>
              <p:tags r:id="rId6"/>
            </p:custDataLst>
          </p:nvPr>
        </p:nvSpPr>
        <p:spPr>
          <a:xfrm>
            <a:off x="608400" y="2763555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8980" name="任意多边形 22"/>
          <p:cNvSpPr/>
          <p:nvPr>
            <p:custDataLst>
              <p:tags r:id="rId7"/>
            </p:custDataLst>
          </p:nvPr>
        </p:nvSpPr>
        <p:spPr>
          <a:xfrm>
            <a:off x="10639107" y="2763555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982" name="标题"/>
          <p:cNvSpPr txBox="1"/>
          <p:nvPr>
            <p:custDataLst>
              <p:tags r:id="rId8"/>
            </p:custDataLst>
          </p:nvPr>
        </p:nvSpPr>
        <p:spPr>
          <a:xfrm>
            <a:off x="638244" y="2834038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84" name="正文"/>
          <p:cNvSpPr txBox="1"/>
          <p:nvPr>
            <p:custDataLst>
              <p:tags r:id="rId9"/>
            </p:custDataLst>
          </p:nvPr>
        </p:nvSpPr>
        <p:spPr>
          <a:xfrm>
            <a:off x="1758340" y="2834038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1000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营销策略是企业以顾客需要为出发点，根据经验获得顾客需求量以及购买力的信息、商业界的期望值，有计划地组织各项经营活动，通过相互协调一致的产品策略、价格策略、渠道策略和促销策略，为顾客提供满意的商品和服务而实现企业目标的过程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3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61824" y="2931189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986" name="图形"/>
          <p:cNvSpPr/>
          <p:nvPr>
            <p:custDataLst>
              <p:tags r:id="rId11"/>
            </p:custDataLst>
          </p:nvPr>
        </p:nvSpPr>
        <p:spPr>
          <a:xfrm>
            <a:off x="608400" y="3964929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8988" name="任意多边形 22"/>
          <p:cNvSpPr/>
          <p:nvPr>
            <p:custDataLst>
              <p:tags r:id="rId12"/>
            </p:custDataLst>
          </p:nvPr>
        </p:nvSpPr>
        <p:spPr>
          <a:xfrm>
            <a:off x="10639107" y="3964929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990" name="标题"/>
          <p:cNvSpPr txBox="1"/>
          <p:nvPr>
            <p:custDataLst>
              <p:tags r:id="rId13"/>
            </p:custDataLst>
          </p:nvPr>
        </p:nvSpPr>
        <p:spPr>
          <a:xfrm>
            <a:off x="638244" y="4035411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92" name="正文"/>
          <p:cNvSpPr txBox="1"/>
          <p:nvPr>
            <p:custDataLst>
              <p:tags r:id="rId14"/>
            </p:custDataLst>
          </p:nvPr>
        </p:nvSpPr>
        <p:spPr>
          <a:xfrm>
            <a:off x="1758340" y="4035411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1000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营销策略是企业以顾客需要为出发点，根据经验获得顾客需求量以及购买力的信息、商业界的期望值，有计划地组织各项经营活动，通过相互协调一致的产品策略、价格策略、渠道策略和促销策略，为顾客提供满意的商品和服务而实现企业目标的过程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5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61824" y="4132562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994" name="图形"/>
          <p:cNvSpPr/>
          <p:nvPr>
            <p:custDataLst>
              <p:tags r:id="rId16"/>
            </p:custDataLst>
          </p:nvPr>
        </p:nvSpPr>
        <p:spPr>
          <a:xfrm>
            <a:off x="608400" y="5165667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8996" name="任意多边形 22"/>
          <p:cNvSpPr/>
          <p:nvPr>
            <p:custDataLst>
              <p:tags r:id="rId17"/>
            </p:custDataLst>
          </p:nvPr>
        </p:nvSpPr>
        <p:spPr>
          <a:xfrm>
            <a:off x="10639107" y="5165667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998" name="标题"/>
          <p:cNvSpPr txBox="1"/>
          <p:nvPr>
            <p:custDataLst>
              <p:tags r:id="rId18"/>
            </p:custDataLst>
          </p:nvPr>
        </p:nvSpPr>
        <p:spPr>
          <a:xfrm>
            <a:off x="638244" y="523678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00" name="正文"/>
          <p:cNvSpPr txBox="1"/>
          <p:nvPr>
            <p:custDataLst>
              <p:tags r:id="rId19"/>
            </p:custDataLst>
          </p:nvPr>
        </p:nvSpPr>
        <p:spPr>
          <a:xfrm>
            <a:off x="1758340" y="523678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500" lnSpcReduction="1000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营销策略是企业以顾客需要为出发点，根据经验获得顾客需求量以及购买力的信息、商业界的期望值，有计划地组织各项经营活动，通过相互协调一致的产品策略、价格策略、渠道策略和促销策略，为顾客提供满意的商品和服务而实现企业目标的过程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7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61824" y="5333936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市场营销策略对企业发展的影响</a:t>
            </a:r>
            <a:endParaRPr altLang="en-US" lang="zh-CN"/>
          </a:p>
        </p:txBody>
      </p:sp>
      <p:sp>
        <p:nvSpPr>
          <p:cNvPr id="104903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3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4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4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8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提升品牌知名度：通过有效的市场营销策略，企业可以增加品牌曝光度，提高品牌知名度，进而吸引更多潜在客户。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促进销售增长：市场营销策略可以帮助企业更好地了解客户需求，制定针对性的销售策略，提高销售业绩。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降低成本：有效的市场营销策略可以帮助企业降低销售成本，提高利润率，从而增强企业的竞争力。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增强客户忠诚度：通过提供优质的产品和服务，以及建立良好的客户关系管理，市场营销策略可以增强客户对企业的忠诚度，为企业创造更多价值。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5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市场营销策略的制定与实施</a:t>
            </a:r>
            <a:endParaRPr altLang="en-US" lang="zh-CN"/>
          </a:p>
        </p:txBody>
      </p:sp>
      <p:sp>
        <p:nvSpPr>
          <p:cNvPr id="10490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制定市场营销策略：根据市场需求、竞争状况和产品特点等因素，制定适合企业的市场营销策略。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实施市场营销策略：通过各种渠道和手段，将市场营销策略付诸实践，提高产品知名度和销售额。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评估市场营销策略：定期评估市场营销策略的效果，根据市场反馈和销售数据等因素进行调整和优化。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创新市场营销策略：不断探索新的市场营销手段和方式，以适应不断变化的市场需求和竞争环境。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强化市场营销策略的方法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制定有针对性的营销策略</a:t>
            </a:r>
            <a:endParaRPr altLang="en-US" lang="zh-CN"/>
          </a:p>
        </p:txBody>
      </p:sp>
      <p:sp>
        <p:nvSpPr>
          <p:cNvPr id="10491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了解目标客户群体：对目标客户群体进行深入的市场调研，了解他们的需求、偏好和购买行为。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差异化营销策略：根据目标客户群体的特点和需求，制定差异化的营销策略，以满足不同客户的需求。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精准定位：对产品或服务进行精准定位，明确其在市场中的竞争优势和劣势，以及目标客户群体。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营销渠道选择：根据目标客户群体的特点和需求，选择合适的营销渠道，如线上、线下、社交媒体等。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加强品牌建设与推广</a:t>
            </a:r>
            <a:endParaRPr altLang="en-US" lang="zh-CN"/>
          </a:p>
        </p:txBody>
      </p:sp>
      <p:sp>
        <p:nvSpPr>
          <p:cNvPr id="10492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品牌定位：明确品牌的目标市场和竞争优势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品牌形象：设计独特的品牌标识和视觉识别系统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品牌传播：通过广告、公关、内容营销等多种渠道推广品牌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品牌体验：提供优质的售前、售中、售后服务，增强客户对品牌的信任和忠诚度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创新营销手段与方式</a:t>
            </a:r>
            <a:endParaRPr altLang="en-US" lang="zh-CN"/>
          </a:p>
        </p:txBody>
      </p:sp>
      <p:sp>
        <p:nvSpPr>
          <p:cNvPr id="1049314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社交媒体营销：利用社交媒体平台进行产品推广和品牌宣传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直播营销：通过直播形式与观众互动，展示产品特点和优势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内容营销：通过创作高质量、有价值的内容吸引潜在客户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跨界合作营销：与其他品牌或领域进行合作，共同推广产品或服务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短视频营销：利用短视频平台发布有趣、实用的视频内容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56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精准营销：通过数据分析和用户画像，精准定位目标客户群体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提高营销团队的专业素质</a:t>
            </a:r>
            <a:endParaRPr altLang="en-US" lang="zh-CN"/>
          </a:p>
        </p:txBody>
      </p:sp>
      <p:sp>
        <p:nvSpPr>
          <p:cNvPr id="10493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定期培训：提高团队成员的专业知识和技能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招聘优秀人才：吸引和留住高素质的营销人才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建立激励机制：激发团队成员的积极性和创造力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加强团队协作：促进团队成员之间的沟通和协作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市场营销策略的实践案例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518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2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22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4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案例名称：某品牌通过社交媒体营销策略成功吸引目标客户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26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2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0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2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案例描述：该品牌通过精准定位目标客户群体，制定有针对性的营销策略，并通过社交媒体平台进行推广，最终实现了销售目标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34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3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38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0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案例分析：该案例的成功之处在于精准定位目标客户群体，制定有针对性的营销策略，并通过社交媒体平台进行推广，最终实现了销售目标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542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54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6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8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案例总结：通过该案例可以看出，市场营销策略的实践需要精准定位目标客户群体，制定有针对性的营销策略，并通过多种渠道进行推广，才能实现销售目标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5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案例名称：某品牌在市场推广中的失败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失败原因：产品定位不准确，目标客户群体不明确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营销策略问题：缺乏有效的推广渠道和营销手段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教训总结：深入了解市场和客户需求，制定针对性的营销策略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案例启示与借鉴</a:t>
            </a:r>
            <a:endParaRPr altLang="en-US" lang="zh-CN"/>
          </a:p>
        </p:txBody>
      </p:sp>
      <p:sp>
        <p:nvSpPr>
          <p:cNvPr id="10496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案例背景：介绍市场营销策略实践案例的背景信息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案例分析：对市场营销策略实践案例进行分析，包括目标市场、竞争对手、产品定位、营销策略等方面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案例启示：总结案例中的成功经验和教训，提出对企业或个人在市场营销方面的启示和借鉴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案例借鉴：结合自身实际情况，阐述如何借鉴案例中的成功经验，改进和完善自己的市场营销策略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强化市场营销策略的挑战与对策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7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市场竞争激烈：竞争对手众多，市场份额有限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客户需求多样化：客户需求不断变化，需要不断创新和改进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营销成本上升：广告、促销等成本不断上涨，需要寻找更有效的营销方式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法律法规限制：市场营销策略需要遵守相关法律法规，避免违法违规行为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7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制定详细的市场营销策略：明确目标市场、产品定位和营销渠道，确保策略的针对性和有效性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加强品牌建设：通过品牌推广、广告宣传等方式提高品牌知名度和美誉度，增强消费者对品牌的信任和认可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优化产品组合：根据市场需求和消费者偏好，调整产品组合，提高产品的竞争力和吸引力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加强渠道管理：与经销商建立良好的合作关系，提高渠道覆盖率和销售效率，确保产品能够顺利进入市场并获得良好的销售业绩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8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数字化营销：利用大数据、人工智能等技术提高营销效果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社交媒体营销：利用社交媒体平台扩大品牌影响力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个性化营销：根据消费者需求和偏好提供定制化产品和服务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跨界合作营销：与其他行业或品牌合作，共同推广产品和服务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总结强化市场营销策略的重要性和方法</a:t>
            </a:r>
            <a:endParaRPr altLang="en-US" lang="zh-CN"/>
          </a:p>
        </p:txBody>
      </p:sp>
      <p:sp>
        <p:nvSpPr>
          <p:cNvPr id="10499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未来市场营销策略的发展趋势和展望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总结：强化市场营销策略是企业发展的关键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市场营销策略对企业发展的重要性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强化市场营销策略的方法和技巧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对未来市场营销策略发展的展望</a:t>
            </a:r>
            <a:endParaRPr altLang="en-US" lang="zh-CN"/>
          </a:p>
        </p:txBody>
      </p:sp>
      <p:sp>
        <p:nvSpPr>
          <p:cNvPr id="1050028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数字化营销：利用大数据、人工智能等技术，实现精准营销和个性化推荐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4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社交媒体营销：借助社交媒体平台，与消费者互动，提高品牌知名度和美誉度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0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内容营销：通过创作优质内容，吸引潜在客户，提高品牌价值和影响力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6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跨界合作营销：与其他行业或品牌合作，共同推出新产品或服务，扩大市场份额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绿色营销：注重环保和可持续发展，推广绿色产品和服务，提高消费者环保意识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8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体验式营销：通过线下活动或线上互动，让消费者亲身感受产品或服务的特点和优势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1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2023-12-19T18:58:44Z</dcterms:created>
  <dcterms:modified xsi:type="dcterms:W3CDTF">2023-12-19T18:58:44Z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203b262fdcba4dfeaccc3a274d1fd396_21</vt:lpwstr>
  </property>
</Properties>
</file>