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43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image" Target="../media/image1.png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76.xml" /><Relationship Id="rId4" Type="http://schemas.openxmlformats.org/officeDocument/2006/relationships/image" Target="../media/image3.png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tags" Target="../tags/tag79.xml" /><Relationship Id="rId8" Type="http://schemas.openxmlformats.org/officeDocument/2006/relationships/tags" Target="../tags/tag80.xml" /><Relationship Id="rId9" Type="http://schemas.openxmlformats.org/officeDocument/2006/relationships/tags" Target="../tags/tag8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6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7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122.xml" /><Relationship Id="rId3" Type="http://schemas.openxmlformats.org/officeDocument/2006/relationships/image" Target="../media/image5.png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image" Target="../media/image6.png" /><Relationship Id="rId8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8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image" Target="../media/image8.png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10" Type="http://schemas.openxmlformats.org/officeDocument/2006/relationships/tags" Target="../tags/tag164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image" Target="../media/image8.png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10" Type="http://schemas.openxmlformats.org/officeDocument/2006/relationships/tags" Target="../tags/tag173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bg>
      <p:bgPr>
        <a:blipFill dpi="0"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795020" y="2611755"/>
            <a:ext cx="6344920" cy="367030"/>
          </a:xfrm>
        </p:spPr>
        <p:txBody>
          <a:bodyPr lIns="90000" tIns="46800" rIns="90000" bIns="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000" u="none" strike="noStrike" kern="1200" cap="none" spc="200" normalizeH="0" baseline="0">
                <a:solidFill>
                  <a:schemeClr val="accent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795020" y="3050540"/>
            <a:ext cx="6652895" cy="1195070"/>
          </a:xfrm>
        </p:spPr>
        <p:txBody>
          <a:bodyPr lIns="90000" tIns="46800" rIns="90000" bIns="0" anchor="t" anchorCtr="0">
            <a:normAutofit/>
          </a:bodyPr>
          <a:lstStyle>
            <a:lvl1pPr algn="l">
              <a:defRPr sz="5400" spc="6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794977" y="5393456"/>
            <a:ext cx="2244716" cy="367200"/>
          </a:xfrm>
        </p:spPr>
        <p:txBody>
          <a:bodyPr lIns="90000" tIns="46800" rIns="90000" bIns="0">
            <a:normAutofit/>
          </a:bodyPr>
          <a:lstStyle>
            <a:lvl1pPr marL="0" indent="0">
              <a:lnSpc>
                <a:spcPct val="100000"/>
              </a:lnSpc>
              <a:spcAft>
                <a:spcPct val="0"/>
              </a:spcAft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 hasCustomPrompt="1"/>
            <p:custDataLst>
              <p:tags r:id="rId7"/>
            </p:custDataLst>
          </p:nvPr>
        </p:nvSpPr>
        <p:spPr>
          <a:xfrm>
            <a:off x="794976" y="5811205"/>
            <a:ext cx="2244715" cy="367200"/>
          </a:xfrm>
        </p:spPr>
        <p:txBody>
          <a:bodyPr lIns="90000" tIns="46800" rIns="90000" bIns="0">
            <a:normAutofit/>
          </a:bodyPr>
          <a:lstStyle>
            <a:lvl1pPr marL="0" indent="0">
              <a:lnSpc>
                <a:spcPct val="100000"/>
              </a:lnSpc>
              <a:spcAft>
                <a:spcPct val="0"/>
              </a:spcAft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2766695" y="2880995"/>
            <a:ext cx="6659880" cy="1104900"/>
          </a:xfrm>
        </p:spPr>
        <p:txBody>
          <a:bodyPr lIns="90000" tIns="46800" rIns="90000" bIns="0" anchor="t" anchorCtr="0">
            <a:normAutofit/>
          </a:bodyPr>
          <a:lstStyle>
            <a:lvl1pPr algn="ctr">
              <a:defRPr sz="6600" u="none" strike="noStrike" kern="1200" cap="none" spc="300" normalizeH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pic>
        <p:nvPicPr>
          <p:cNvPr id="7" name="图片 6" descr="图片2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34290" y="-1270"/>
            <a:ext cx="1206500" cy="6871335"/>
          </a:xfrm>
          <a:prstGeom prst="rect">
            <a:avLst/>
          </a:prstGeom>
        </p:spPr>
      </p:pic>
      <p:pic>
        <p:nvPicPr>
          <p:cNvPr id="8" name="图片 7" descr="图片14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216640" y="-1270"/>
            <a:ext cx="1004570" cy="2281555"/>
          </a:xfrm>
          <a:prstGeom prst="rect">
            <a:avLst/>
          </a:prstGeom>
          <a:noFill/>
        </p:spPr>
      </p:pic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2766695" y="4121186"/>
            <a:ext cx="6660515" cy="5112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单击此处添加文本具体内容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charset="-122"/>
                <a:ea typeface="微软雅黑"/>
              </a:defRPr>
            </a:lvl1pPr>
            <a:lvl2pPr>
              <a:defRPr sz="1600">
                <a:latin typeface="微软雅黑" panose="020b0503020204020204" charset="-122"/>
                <a:ea typeface="微软雅黑"/>
              </a:defRPr>
            </a:lvl2pPr>
            <a:lvl3pPr>
              <a:defRPr sz="1600">
                <a:latin typeface="微软雅黑" panose="020b0503020204020204" charset="-122"/>
                <a:ea typeface="微软雅黑"/>
              </a:defRPr>
            </a:lvl3pPr>
            <a:lvl4pPr>
              <a:defRPr sz="1600">
                <a:latin typeface="微软雅黑" panose="020b0503020204020204" charset="-122"/>
                <a:ea typeface="微软雅黑"/>
              </a:defRPr>
            </a:lvl4pPr>
            <a:lvl5pPr>
              <a:defRPr sz="1600"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Rectangle 3"/>
          <p:cNvSpPr/>
          <p:nvPr userDrawn="1">
            <p:custDataLst>
              <p:tags r:id="rId1"/>
            </p:custDataLst>
          </p:nvPr>
        </p:nvSpPr>
        <p:spPr>
          <a:xfrm>
            <a:off x="0" y="-12700"/>
            <a:ext cx="3274695" cy="6870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 flipH="1" flipV="1">
            <a:off x="0" y="-12700"/>
            <a:ext cx="2297430" cy="2178685"/>
            <a:chOff x="31617" y="14641"/>
            <a:chExt cx="7350" cy="6966"/>
          </a:xfrm>
        </p:grpSpPr>
        <p:sp>
          <p:nvSpPr>
            <p:cNvPr id="8" name="Freeform 7"/>
            <p:cNvSpPr/>
            <p:nvPr userDrawn="1">
              <p:custDataLst>
                <p:tags r:id="rId3"/>
              </p:custDataLst>
            </p:nvPr>
          </p:nvSpPr>
          <p:spPr>
            <a:xfrm>
              <a:off x="31617" y="14641"/>
              <a:ext cx="7350" cy="6966"/>
            </a:xfrm>
            <a:custGeom>
              <a:gdLst>
                <a:gd name="connsiteX0" fmla="*/ 1410788 w 1410788"/>
                <a:gd name="connsiteY0" fmla="*/ 0 h 1423852"/>
                <a:gd name="connsiteX1" fmla="*/ 1410788 w 1410788"/>
                <a:gd name="connsiteY1" fmla="*/ 705395 h 1423852"/>
                <a:gd name="connsiteX2" fmla="*/ 1338668 w 1410788"/>
                <a:gd name="connsiteY2" fmla="*/ 709105 h 1423852"/>
                <a:gd name="connsiteX3" fmla="*/ 705394 w 1410788"/>
                <a:gd name="connsiteY3" fmla="*/ 1423852 h 1423852"/>
                <a:gd name="connsiteX4" fmla="*/ 0 w 1410788"/>
                <a:gd name="connsiteY4" fmla="*/ 1423852 h 1423852"/>
                <a:gd name="connsiteX5" fmla="*/ 1266544 w 1410788"/>
                <a:gd name="connsiteY5" fmla="*/ 7351 h 14238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0788" h="1423852">
                  <a:moveTo>
                    <a:pt x="1410788" y="0"/>
                  </a:moveTo>
                  <a:lnTo>
                    <a:pt x="1410788" y="705395"/>
                  </a:lnTo>
                  <a:lnTo>
                    <a:pt x="1338668" y="709105"/>
                  </a:lnTo>
                  <a:cubicBezTo>
                    <a:pt x="982966" y="745897"/>
                    <a:pt x="705394" y="1051859"/>
                    <a:pt x="705394" y="1423852"/>
                  </a:cubicBezTo>
                  <a:lnTo>
                    <a:pt x="0" y="1423852"/>
                  </a:lnTo>
                  <a:cubicBezTo>
                    <a:pt x="0" y="686629"/>
                    <a:pt x="555146" y="80267"/>
                    <a:pt x="1266544" y="7351"/>
                  </a:cubicBezTo>
                  <a:close/>
                </a:path>
              </a:pathLst>
            </a:custGeom>
            <a:solidFill>
              <a:srgbClr val="FF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12"/>
            <p:cNvSpPr/>
            <p:nvPr userDrawn="1">
              <p:custDataLst>
                <p:tags r:id="rId4"/>
              </p:custDataLst>
            </p:nvPr>
          </p:nvSpPr>
          <p:spPr>
            <a:xfrm>
              <a:off x="32109" y="15076"/>
              <a:ext cx="3419" cy="3450"/>
            </a:xfrm>
            <a:prstGeom prst="ellipse">
              <a:avLst/>
            </a:prstGeom>
            <a:solidFill>
              <a:srgbClr val="FF5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lIns="90000" tIns="46800" rIns="9000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片2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>
            <a:off x="-1346517" y="1346517"/>
            <a:ext cx="5410200" cy="2717165"/>
          </a:xfrm>
          <a:prstGeom prst="rect">
            <a:avLst/>
          </a:prstGeom>
        </p:spPr>
      </p:pic>
      <p:pic>
        <p:nvPicPr>
          <p:cNvPr id="9" name="图片 8" descr="图片2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95255" y="4972050"/>
            <a:ext cx="1896745" cy="18859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430270" y="1836420"/>
            <a:ext cx="6489065" cy="2890520"/>
          </a:xfrm>
        </p:spPr>
        <p:txBody>
          <a:bodyPr vert="horz" lIns="90000" tIns="46800" rIns="9000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-3810"/>
            <a:ext cx="4823460" cy="686625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 flipH="1" flipV="1">
            <a:off x="0" y="-3810"/>
            <a:ext cx="1235075" cy="1171575"/>
            <a:chOff x="31617" y="14641"/>
            <a:chExt cx="7350" cy="6966"/>
          </a:xfrm>
        </p:grpSpPr>
        <p:sp>
          <p:nvSpPr>
            <p:cNvPr id="10" name="Freeform 7"/>
            <p:cNvSpPr/>
            <p:nvPr userDrawn="1">
              <p:custDataLst>
                <p:tags r:id="rId7"/>
              </p:custDataLst>
            </p:nvPr>
          </p:nvSpPr>
          <p:spPr>
            <a:xfrm>
              <a:off x="31617" y="14641"/>
              <a:ext cx="7350" cy="6966"/>
            </a:xfrm>
            <a:custGeom>
              <a:gdLst>
                <a:gd name="connsiteX0" fmla="*/ 1410788 w 1410788"/>
                <a:gd name="connsiteY0" fmla="*/ 0 h 1423852"/>
                <a:gd name="connsiteX1" fmla="*/ 1410788 w 1410788"/>
                <a:gd name="connsiteY1" fmla="*/ 705395 h 1423852"/>
                <a:gd name="connsiteX2" fmla="*/ 1338668 w 1410788"/>
                <a:gd name="connsiteY2" fmla="*/ 709105 h 1423852"/>
                <a:gd name="connsiteX3" fmla="*/ 705394 w 1410788"/>
                <a:gd name="connsiteY3" fmla="*/ 1423852 h 1423852"/>
                <a:gd name="connsiteX4" fmla="*/ 0 w 1410788"/>
                <a:gd name="connsiteY4" fmla="*/ 1423852 h 1423852"/>
                <a:gd name="connsiteX5" fmla="*/ 1266544 w 1410788"/>
                <a:gd name="connsiteY5" fmla="*/ 7351 h 14238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0788" h="1423852">
                  <a:moveTo>
                    <a:pt x="1410788" y="0"/>
                  </a:moveTo>
                  <a:lnTo>
                    <a:pt x="1410788" y="705395"/>
                  </a:lnTo>
                  <a:lnTo>
                    <a:pt x="1338668" y="709105"/>
                  </a:lnTo>
                  <a:cubicBezTo>
                    <a:pt x="982966" y="745897"/>
                    <a:pt x="705394" y="1051859"/>
                    <a:pt x="705394" y="1423852"/>
                  </a:cubicBezTo>
                  <a:lnTo>
                    <a:pt x="0" y="1423852"/>
                  </a:lnTo>
                  <a:cubicBezTo>
                    <a:pt x="0" y="686629"/>
                    <a:pt x="555146" y="80267"/>
                    <a:pt x="1266544" y="7351"/>
                  </a:cubicBezTo>
                  <a:close/>
                </a:path>
              </a:pathLst>
            </a:custGeom>
            <a:solidFill>
              <a:srgbClr val="FF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2"/>
            <p:cNvSpPr/>
            <p:nvPr userDrawn="1">
              <p:custDataLst>
                <p:tags r:id="rId8"/>
              </p:custDataLst>
            </p:nvPr>
          </p:nvSpPr>
          <p:spPr>
            <a:xfrm>
              <a:off x="32109" y="15076"/>
              <a:ext cx="3419" cy="3450"/>
            </a:xfrm>
            <a:prstGeom prst="ellipse">
              <a:avLst/>
            </a:prstGeom>
            <a:solidFill>
              <a:srgbClr val="FF5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2" name="图片 11" descr="图片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6200000">
            <a:off x="11071860" y="3175"/>
            <a:ext cx="1123315" cy="1116965"/>
          </a:xfrm>
          <a:prstGeom prst="rect">
            <a:avLst/>
          </a:prstGeom>
        </p:spPr>
      </p:pic>
      <p:pic>
        <p:nvPicPr>
          <p:cNvPr id="13" name="图片 12" descr="图片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9"/>
          <a:stretch>
            <a:fillRect/>
          </a:stretch>
        </p:blipFill>
        <p:spPr>
          <a:xfrm rot="5400000" flipH="1">
            <a:off x="-3175" y="3175"/>
            <a:ext cx="1123315" cy="11169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2" name="图片 11" descr="图片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5400000" flipV="1">
            <a:off x="11071860" y="5737860"/>
            <a:ext cx="1123315" cy="11169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6" name="组合 5"/>
          <p:cNvGrpSpPr/>
          <p:nvPr userDrawn="1">
            <p:custDataLst>
              <p:tags r:id="rId8"/>
            </p:custDataLst>
          </p:nvPr>
        </p:nvGrpSpPr>
        <p:grpSpPr>
          <a:xfrm flipH="1" flipV="1">
            <a:off x="-10795" y="961390"/>
            <a:ext cx="1788795" cy="1697355"/>
            <a:chOff x="31617" y="14641"/>
            <a:chExt cx="7350" cy="6966"/>
          </a:xfrm>
        </p:grpSpPr>
        <p:sp>
          <p:nvSpPr>
            <p:cNvPr id="8" name="Freeform 7"/>
            <p:cNvSpPr/>
            <p:nvPr userDrawn="1">
              <p:custDataLst>
                <p:tags r:id="rId9"/>
              </p:custDataLst>
            </p:nvPr>
          </p:nvSpPr>
          <p:spPr>
            <a:xfrm>
              <a:off x="31617" y="14641"/>
              <a:ext cx="7350" cy="6966"/>
            </a:xfrm>
            <a:custGeom>
              <a:gdLst>
                <a:gd name="connsiteX0" fmla="*/ 1410788 w 1410788"/>
                <a:gd name="connsiteY0" fmla="*/ 0 h 1423852"/>
                <a:gd name="connsiteX1" fmla="*/ 1410788 w 1410788"/>
                <a:gd name="connsiteY1" fmla="*/ 705395 h 1423852"/>
                <a:gd name="connsiteX2" fmla="*/ 1338668 w 1410788"/>
                <a:gd name="connsiteY2" fmla="*/ 709105 h 1423852"/>
                <a:gd name="connsiteX3" fmla="*/ 705394 w 1410788"/>
                <a:gd name="connsiteY3" fmla="*/ 1423852 h 1423852"/>
                <a:gd name="connsiteX4" fmla="*/ 0 w 1410788"/>
                <a:gd name="connsiteY4" fmla="*/ 1423852 h 1423852"/>
                <a:gd name="connsiteX5" fmla="*/ 1266544 w 1410788"/>
                <a:gd name="connsiteY5" fmla="*/ 7351 h 14238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0788" h="1423852">
                  <a:moveTo>
                    <a:pt x="1410788" y="0"/>
                  </a:moveTo>
                  <a:lnTo>
                    <a:pt x="1410788" y="705395"/>
                  </a:lnTo>
                  <a:lnTo>
                    <a:pt x="1338668" y="709105"/>
                  </a:lnTo>
                  <a:cubicBezTo>
                    <a:pt x="982966" y="745897"/>
                    <a:pt x="705394" y="1051859"/>
                    <a:pt x="705394" y="1423852"/>
                  </a:cubicBezTo>
                  <a:lnTo>
                    <a:pt x="0" y="1423852"/>
                  </a:lnTo>
                  <a:cubicBezTo>
                    <a:pt x="0" y="686629"/>
                    <a:pt x="555146" y="80267"/>
                    <a:pt x="1266544" y="7351"/>
                  </a:cubicBezTo>
                  <a:close/>
                </a:path>
              </a:pathLst>
            </a:custGeom>
            <a:solidFill>
              <a:srgbClr val="FF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2"/>
            <p:cNvSpPr/>
            <p:nvPr userDrawn="1">
              <p:custDataLst>
                <p:tags r:id="rId10"/>
              </p:custDataLst>
            </p:nvPr>
          </p:nvSpPr>
          <p:spPr>
            <a:xfrm>
              <a:off x="32109" y="15076"/>
              <a:ext cx="3419" cy="3450"/>
            </a:xfrm>
            <a:prstGeom prst="ellipse">
              <a:avLst/>
            </a:prstGeom>
            <a:solidFill>
              <a:srgbClr val="FF5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9" name="组合 8"/>
          <p:cNvGrpSpPr/>
          <p:nvPr userDrawn="1">
            <p:custDataLst>
              <p:tags r:id="rId11"/>
            </p:custDataLst>
          </p:nvPr>
        </p:nvGrpSpPr>
        <p:grpSpPr>
          <a:xfrm>
            <a:off x="10403205" y="4201160"/>
            <a:ext cx="1788795" cy="1697355"/>
            <a:chOff x="31617" y="14641"/>
            <a:chExt cx="7350" cy="6966"/>
          </a:xfrm>
        </p:grpSpPr>
        <p:sp>
          <p:nvSpPr>
            <p:cNvPr id="12" name="Freeform 7"/>
            <p:cNvSpPr/>
            <p:nvPr userDrawn="1">
              <p:custDataLst>
                <p:tags r:id="rId12"/>
              </p:custDataLst>
            </p:nvPr>
          </p:nvSpPr>
          <p:spPr>
            <a:xfrm>
              <a:off x="31617" y="14641"/>
              <a:ext cx="7350" cy="6966"/>
            </a:xfrm>
            <a:custGeom>
              <a:gdLst>
                <a:gd name="connsiteX0" fmla="*/ 1410788 w 1410788"/>
                <a:gd name="connsiteY0" fmla="*/ 0 h 1423852"/>
                <a:gd name="connsiteX1" fmla="*/ 1410788 w 1410788"/>
                <a:gd name="connsiteY1" fmla="*/ 705395 h 1423852"/>
                <a:gd name="connsiteX2" fmla="*/ 1338668 w 1410788"/>
                <a:gd name="connsiteY2" fmla="*/ 709105 h 1423852"/>
                <a:gd name="connsiteX3" fmla="*/ 705394 w 1410788"/>
                <a:gd name="connsiteY3" fmla="*/ 1423852 h 1423852"/>
                <a:gd name="connsiteX4" fmla="*/ 0 w 1410788"/>
                <a:gd name="connsiteY4" fmla="*/ 1423852 h 1423852"/>
                <a:gd name="connsiteX5" fmla="*/ 1266544 w 1410788"/>
                <a:gd name="connsiteY5" fmla="*/ 7351 h 14238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0788" h="1423852">
                  <a:moveTo>
                    <a:pt x="1410788" y="0"/>
                  </a:moveTo>
                  <a:lnTo>
                    <a:pt x="1410788" y="705395"/>
                  </a:lnTo>
                  <a:lnTo>
                    <a:pt x="1338668" y="709105"/>
                  </a:lnTo>
                  <a:cubicBezTo>
                    <a:pt x="982966" y="745897"/>
                    <a:pt x="705394" y="1051859"/>
                    <a:pt x="705394" y="1423852"/>
                  </a:cubicBezTo>
                  <a:lnTo>
                    <a:pt x="0" y="1423852"/>
                  </a:lnTo>
                  <a:cubicBezTo>
                    <a:pt x="0" y="686629"/>
                    <a:pt x="555146" y="80267"/>
                    <a:pt x="1266544" y="7351"/>
                  </a:cubicBezTo>
                  <a:close/>
                </a:path>
              </a:pathLst>
            </a:custGeom>
            <a:solidFill>
              <a:srgbClr val="FF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Oval 12"/>
            <p:cNvSpPr/>
            <p:nvPr userDrawn="1">
              <p:custDataLst>
                <p:tags r:id="rId13"/>
              </p:custDataLst>
            </p:nvPr>
          </p:nvSpPr>
          <p:spPr>
            <a:xfrm>
              <a:off x="32109" y="15076"/>
              <a:ext cx="3419" cy="3450"/>
            </a:xfrm>
            <a:prstGeom prst="ellipse">
              <a:avLst/>
            </a:prstGeom>
            <a:solidFill>
              <a:srgbClr val="FF5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8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22" Type="http://schemas.openxmlformats.org/officeDocument/2006/relationships/tags" Target="../tags/tag189.xml" /><Relationship Id="rId23" Type="http://schemas.openxmlformats.org/officeDocument/2006/relationships/tags" Target="../tags/tag190.xml" /><Relationship Id="rId24" Type="http://schemas.openxmlformats.org/officeDocument/2006/relationships/tags" Target="../tags/tag191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14" Type="http://schemas.openxmlformats.org/officeDocument/2006/relationships/tags" Target="../tags/tag207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14" Type="http://schemas.openxmlformats.org/officeDocument/2006/relationships/tags" Target="../tags/tag224.xml" /><Relationship Id="rId15" Type="http://schemas.openxmlformats.org/officeDocument/2006/relationships/tags" Target="../tags/tag225.xml" /><Relationship Id="rId16" Type="http://schemas.openxmlformats.org/officeDocument/2006/relationships/tags" Target="../tags/tag226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5.xml" /><Relationship Id="rId11" Type="http://schemas.openxmlformats.org/officeDocument/2006/relationships/tags" Target="../tags/tag236.xml" /><Relationship Id="rId12" Type="http://schemas.openxmlformats.org/officeDocument/2006/relationships/tags" Target="../tags/tag237.xml" /><Relationship Id="rId13" Type="http://schemas.openxmlformats.org/officeDocument/2006/relationships/tags" Target="../tags/tag238.xml" /><Relationship Id="rId14" Type="http://schemas.openxmlformats.org/officeDocument/2006/relationships/tags" Target="../tags/tag239.xml" /><Relationship Id="rId15" Type="http://schemas.openxmlformats.org/officeDocument/2006/relationships/tags" Target="../tags/tag240.xml" /><Relationship Id="rId16" Type="http://schemas.openxmlformats.org/officeDocument/2006/relationships/tags" Target="../tags/tag241.xml" /><Relationship Id="rId17" Type="http://schemas.openxmlformats.org/officeDocument/2006/relationships/tags" Target="../tags/tag242.xml" /><Relationship Id="rId18" Type="http://schemas.openxmlformats.org/officeDocument/2006/relationships/tags" Target="../tags/tag243.xml" /><Relationship Id="rId19" Type="http://schemas.openxmlformats.org/officeDocument/2006/relationships/tags" Target="../tags/tag244.xml" /><Relationship Id="rId2" Type="http://schemas.openxmlformats.org/officeDocument/2006/relationships/tags" Target="../tags/tag227.xml" /><Relationship Id="rId20" Type="http://schemas.openxmlformats.org/officeDocument/2006/relationships/tags" Target="../tags/tag245.xml" /><Relationship Id="rId21" Type="http://schemas.openxmlformats.org/officeDocument/2006/relationships/tags" Target="../tags/tag246.xml" /><Relationship Id="rId3" Type="http://schemas.openxmlformats.org/officeDocument/2006/relationships/tags" Target="../tags/tag228.xml" /><Relationship Id="rId4" Type="http://schemas.openxmlformats.org/officeDocument/2006/relationships/tags" Target="../tags/tag229.xml" /><Relationship Id="rId5" Type="http://schemas.openxmlformats.org/officeDocument/2006/relationships/tags" Target="../tags/tag230.xml" /><Relationship Id="rId6" Type="http://schemas.openxmlformats.org/officeDocument/2006/relationships/tags" Target="../tags/tag231.xml" /><Relationship Id="rId7" Type="http://schemas.openxmlformats.org/officeDocument/2006/relationships/tags" Target="../tags/tag232.xml" /><Relationship Id="rId8" Type="http://schemas.openxmlformats.org/officeDocument/2006/relationships/tags" Target="../tags/tag233.xml" /><Relationship Id="rId9" Type="http://schemas.openxmlformats.org/officeDocument/2006/relationships/tags" Target="../tags/tag23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5.xml" /><Relationship Id="rId11" Type="http://schemas.openxmlformats.org/officeDocument/2006/relationships/tags" Target="../tags/tag256.xml" /><Relationship Id="rId12" Type="http://schemas.openxmlformats.org/officeDocument/2006/relationships/tags" Target="../tags/tag257.xml" /><Relationship Id="rId13" Type="http://schemas.openxmlformats.org/officeDocument/2006/relationships/tags" Target="../tags/tag258.xml" /><Relationship Id="rId14" Type="http://schemas.openxmlformats.org/officeDocument/2006/relationships/tags" Target="../tags/tag259.xml" /><Relationship Id="rId15" Type="http://schemas.openxmlformats.org/officeDocument/2006/relationships/tags" Target="../tags/tag260.xml" /><Relationship Id="rId16" Type="http://schemas.openxmlformats.org/officeDocument/2006/relationships/tags" Target="../tags/tag261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tags" Target="../tags/tag250.xml" /><Relationship Id="rId6" Type="http://schemas.openxmlformats.org/officeDocument/2006/relationships/tags" Target="../tags/tag251.xml" /><Relationship Id="rId7" Type="http://schemas.openxmlformats.org/officeDocument/2006/relationships/tags" Target="../tags/tag252.xml" /><Relationship Id="rId8" Type="http://schemas.openxmlformats.org/officeDocument/2006/relationships/tags" Target="../tags/tag253.xml" /><Relationship Id="rId9" Type="http://schemas.openxmlformats.org/officeDocument/2006/relationships/tags" Target="../tags/tag25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4.xml" /><Relationship Id="rId11" Type="http://schemas.openxmlformats.org/officeDocument/2006/relationships/tags" Target="../tags/tag275.xml" /><Relationship Id="rId12" Type="http://schemas.openxmlformats.org/officeDocument/2006/relationships/tags" Target="../tags/tag276.xml" /><Relationship Id="rId13" Type="http://schemas.openxmlformats.org/officeDocument/2006/relationships/tags" Target="../tags/tag277.xml" /><Relationship Id="rId14" Type="http://schemas.openxmlformats.org/officeDocument/2006/relationships/tags" Target="../tags/tag278.xml" /><Relationship Id="rId15" Type="http://schemas.openxmlformats.org/officeDocument/2006/relationships/tags" Target="../tags/tag279.xml" /><Relationship Id="rId16" Type="http://schemas.openxmlformats.org/officeDocument/2006/relationships/tags" Target="../tags/tag280.xml" /><Relationship Id="rId2" Type="http://schemas.openxmlformats.org/officeDocument/2006/relationships/tags" Target="../tags/tag266.xml" /><Relationship Id="rId3" Type="http://schemas.openxmlformats.org/officeDocument/2006/relationships/tags" Target="../tags/tag267.xml" /><Relationship Id="rId4" Type="http://schemas.openxmlformats.org/officeDocument/2006/relationships/tags" Target="../tags/tag268.xml" /><Relationship Id="rId5" Type="http://schemas.openxmlformats.org/officeDocument/2006/relationships/tags" Target="../tags/tag269.xml" /><Relationship Id="rId6" Type="http://schemas.openxmlformats.org/officeDocument/2006/relationships/tags" Target="../tags/tag270.xml" /><Relationship Id="rId7" Type="http://schemas.openxmlformats.org/officeDocument/2006/relationships/tags" Target="../tags/tag271.xml" /><Relationship Id="rId8" Type="http://schemas.openxmlformats.org/officeDocument/2006/relationships/tags" Target="../tags/tag272.xml" /><Relationship Id="rId9" Type="http://schemas.openxmlformats.org/officeDocument/2006/relationships/tags" Target="../tags/tag27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9.xml" /><Relationship Id="rId11" Type="http://schemas.openxmlformats.org/officeDocument/2006/relationships/tags" Target="../tags/tag290.xml" /><Relationship Id="rId12" Type="http://schemas.openxmlformats.org/officeDocument/2006/relationships/tags" Target="../tags/tag291.xml" /><Relationship Id="rId13" Type="http://schemas.openxmlformats.org/officeDocument/2006/relationships/tags" Target="../tags/tag292.xml" /><Relationship Id="rId14" Type="http://schemas.openxmlformats.org/officeDocument/2006/relationships/tags" Target="../tags/tag293.xml" /><Relationship Id="rId15" Type="http://schemas.openxmlformats.org/officeDocument/2006/relationships/tags" Target="../tags/tag294.xml" /><Relationship Id="rId16" Type="http://schemas.openxmlformats.org/officeDocument/2006/relationships/tags" Target="../tags/tag295.xml" /><Relationship Id="rId17" Type="http://schemas.openxmlformats.org/officeDocument/2006/relationships/tags" Target="../tags/tag296.xml" /><Relationship Id="rId18" Type="http://schemas.openxmlformats.org/officeDocument/2006/relationships/tags" Target="../tags/tag297.xml" /><Relationship Id="rId19" Type="http://schemas.openxmlformats.org/officeDocument/2006/relationships/tags" Target="../tags/tag298.xml" /><Relationship Id="rId2" Type="http://schemas.openxmlformats.org/officeDocument/2006/relationships/tags" Target="../tags/tag281.xml" /><Relationship Id="rId20" Type="http://schemas.openxmlformats.org/officeDocument/2006/relationships/tags" Target="../tags/tag299.xml" /><Relationship Id="rId21" Type="http://schemas.openxmlformats.org/officeDocument/2006/relationships/tags" Target="../tags/tag300.xml" /><Relationship Id="rId22" Type="http://schemas.openxmlformats.org/officeDocument/2006/relationships/tags" Target="../tags/tag301.xml" /><Relationship Id="rId23" Type="http://schemas.openxmlformats.org/officeDocument/2006/relationships/tags" Target="../tags/tag302.xml" /><Relationship Id="rId24" Type="http://schemas.openxmlformats.org/officeDocument/2006/relationships/tags" Target="../tags/tag303.xml" /><Relationship Id="rId3" Type="http://schemas.openxmlformats.org/officeDocument/2006/relationships/tags" Target="../tags/tag282.xml" /><Relationship Id="rId4" Type="http://schemas.openxmlformats.org/officeDocument/2006/relationships/tags" Target="../tags/tag283.xml" /><Relationship Id="rId5" Type="http://schemas.openxmlformats.org/officeDocument/2006/relationships/tags" Target="../tags/tag284.xml" /><Relationship Id="rId6" Type="http://schemas.openxmlformats.org/officeDocument/2006/relationships/tags" Target="../tags/tag285.xml" /><Relationship Id="rId7" Type="http://schemas.openxmlformats.org/officeDocument/2006/relationships/tags" Target="../tags/tag286.xml" /><Relationship Id="rId8" Type="http://schemas.openxmlformats.org/officeDocument/2006/relationships/tags" Target="../tags/tag287.xml" /><Relationship Id="rId9" Type="http://schemas.openxmlformats.org/officeDocument/2006/relationships/tags" Target="../tags/tag28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2.xml" /><Relationship Id="rId11" Type="http://schemas.openxmlformats.org/officeDocument/2006/relationships/tags" Target="../tags/tag313.xml" /><Relationship Id="rId12" Type="http://schemas.openxmlformats.org/officeDocument/2006/relationships/tags" Target="../tags/tag314.xml" /><Relationship Id="rId13" Type="http://schemas.openxmlformats.org/officeDocument/2006/relationships/tags" Target="../tags/tag315.xml" /><Relationship Id="rId14" Type="http://schemas.openxmlformats.org/officeDocument/2006/relationships/tags" Target="../tags/tag316.xml" /><Relationship Id="rId15" Type="http://schemas.openxmlformats.org/officeDocument/2006/relationships/tags" Target="../tags/tag317.xml" /><Relationship Id="rId16" Type="http://schemas.openxmlformats.org/officeDocument/2006/relationships/tags" Target="../tags/tag318.xml" /><Relationship Id="rId17" Type="http://schemas.openxmlformats.org/officeDocument/2006/relationships/tags" Target="../tags/tag319.xml" /><Relationship Id="rId18" Type="http://schemas.openxmlformats.org/officeDocument/2006/relationships/tags" Target="../tags/tag320.xml" /><Relationship Id="rId19" Type="http://schemas.openxmlformats.org/officeDocument/2006/relationships/tags" Target="../tags/tag321.xml" /><Relationship Id="rId2" Type="http://schemas.openxmlformats.org/officeDocument/2006/relationships/tags" Target="../tags/tag304.xml" /><Relationship Id="rId3" Type="http://schemas.openxmlformats.org/officeDocument/2006/relationships/tags" Target="../tags/tag305.xml" /><Relationship Id="rId4" Type="http://schemas.openxmlformats.org/officeDocument/2006/relationships/tags" Target="../tags/tag306.xml" /><Relationship Id="rId5" Type="http://schemas.openxmlformats.org/officeDocument/2006/relationships/tags" Target="../tags/tag307.xml" /><Relationship Id="rId6" Type="http://schemas.openxmlformats.org/officeDocument/2006/relationships/tags" Target="../tags/tag308.xml" /><Relationship Id="rId7" Type="http://schemas.openxmlformats.org/officeDocument/2006/relationships/tags" Target="../tags/tag309.xml" /><Relationship Id="rId8" Type="http://schemas.openxmlformats.org/officeDocument/2006/relationships/tags" Target="../tags/tag310.xml" /><Relationship Id="rId9" Type="http://schemas.openxmlformats.org/officeDocument/2006/relationships/tags" Target="../tags/tag31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22.xml" /><Relationship Id="rId3" Type="http://schemas.openxmlformats.org/officeDocument/2006/relationships/tags" Target="../tags/tag323.xml" /><Relationship Id="rId4" Type="http://schemas.openxmlformats.org/officeDocument/2006/relationships/tags" Target="../tags/tag324.xml" /><Relationship Id="rId5" Type="http://schemas.openxmlformats.org/officeDocument/2006/relationships/tags" Target="../tags/tag32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3" Type="http://schemas.openxmlformats.org/officeDocument/2006/relationships/tags" Target="../tags/tag327.xml" /><Relationship Id="rId4" Type="http://schemas.openxmlformats.org/officeDocument/2006/relationships/tags" Target="../tags/tag328.xml" /><Relationship Id="rId5" Type="http://schemas.openxmlformats.org/officeDocument/2006/relationships/tags" Target="../tags/tag329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7.xml" /><Relationship Id="rId11" Type="http://schemas.openxmlformats.org/officeDocument/2006/relationships/tags" Target="../tags/tag358.xml" /><Relationship Id="rId12" Type="http://schemas.openxmlformats.org/officeDocument/2006/relationships/tags" Target="../tags/tag359.xml" /><Relationship Id="rId13" Type="http://schemas.openxmlformats.org/officeDocument/2006/relationships/tags" Target="../tags/tag360.xml" /><Relationship Id="rId14" Type="http://schemas.openxmlformats.org/officeDocument/2006/relationships/tags" Target="../tags/tag361.xml" /><Relationship Id="rId15" Type="http://schemas.openxmlformats.org/officeDocument/2006/relationships/tags" Target="../tags/tag362.xml" /><Relationship Id="rId16" Type="http://schemas.openxmlformats.org/officeDocument/2006/relationships/tags" Target="../tags/tag363.xml" /><Relationship Id="rId17" Type="http://schemas.openxmlformats.org/officeDocument/2006/relationships/tags" Target="../tags/tag364.xml" /><Relationship Id="rId18" Type="http://schemas.openxmlformats.org/officeDocument/2006/relationships/tags" Target="../tags/tag365.xml" /><Relationship Id="rId19" Type="http://schemas.openxmlformats.org/officeDocument/2006/relationships/tags" Target="../tags/tag366.xml" /><Relationship Id="rId2" Type="http://schemas.openxmlformats.org/officeDocument/2006/relationships/tags" Target="../tags/tag349.xml" /><Relationship Id="rId20" Type="http://schemas.openxmlformats.org/officeDocument/2006/relationships/tags" Target="../tags/tag367.xml" /><Relationship Id="rId21" Type="http://schemas.openxmlformats.org/officeDocument/2006/relationships/tags" Target="../tags/tag368.xml" /><Relationship Id="rId22" Type="http://schemas.openxmlformats.org/officeDocument/2006/relationships/tags" Target="../tags/tag369.xml" /><Relationship Id="rId23" Type="http://schemas.openxmlformats.org/officeDocument/2006/relationships/tags" Target="../tags/tag370.xml" /><Relationship Id="rId24" Type="http://schemas.openxmlformats.org/officeDocument/2006/relationships/tags" Target="../tags/tag371.xml" /><Relationship Id="rId25" Type="http://schemas.openxmlformats.org/officeDocument/2006/relationships/tags" Target="../tags/tag372.xml" /><Relationship Id="rId26" Type="http://schemas.openxmlformats.org/officeDocument/2006/relationships/tags" Target="../tags/tag373.xml" /><Relationship Id="rId27" Type="http://schemas.openxmlformats.org/officeDocument/2006/relationships/tags" Target="../tags/tag374.xml" /><Relationship Id="rId28" Type="http://schemas.openxmlformats.org/officeDocument/2006/relationships/tags" Target="../tags/tag375.xml" /><Relationship Id="rId3" Type="http://schemas.openxmlformats.org/officeDocument/2006/relationships/tags" Target="../tags/tag350.xml" /><Relationship Id="rId4" Type="http://schemas.openxmlformats.org/officeDocument/2006/relationships/tags" Target="../tags/tag351.xml" /><Relationship Id="rId5" Type="http://schemas.openxmlformats.org/officeDocument/2006/relationships/tags" Target="../tags/tag352.xml" /><Relationship Id="rId6" Type="http://schemas.openxmlformats.org/officeDocument/2006/relationships/tags" Target="../tags/tag353.xml" /><Relationship Id="rId7" Type="http://schemas.openxmlformats.org/officeDocument/2006/relationships/tags" Target="../tags/tag354.xml" /><Relationship Id="rId8" Type="http://schemas.openxmlformats.org/officeDocument/2006/relationships/tags" Target="../tags/tag355.xml" /><Relationship Id="rId9" Type="http://schemas.openxmlformats.org/officeDocument/2006/relationships/tags" Target="../tags/tag35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3" Type="http://schemas.openxmlformats.org/officeDocument/2006/relationships/tags" Target="../tags/tag377.xml" /><Relationship Id="rId4" Type="http://schemas.openxmlformats.org/officeDocument/2006/relationships/tags" Target="../tags/tag378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96.xml" /><Relationship Id="rId3" Type="http://schemas.openxmlformats.org/officeDocument/2006/relationships/tags" Target="../tags/tag397.xml" /><Relationship Id="rId4" Type="http://schemas.openxmlformats.org/officeDocument/2006/relationships/tags" Target="../tags/tag398.xml" /><Relationship Id="rId5" Type="http://schemas.openxmlformats.org/officeDocument/2006/relationships/tags" Target="../tags/tag39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8.xml" /><Relationship Id="rId11" Type="http://schemas.openxmlformats.org/officeDocument/2006/relationships/tags" Target="../tags/tag409.xml" /><Relationship Id="rId12" Type="http://schemas.openxmlformats.org/officeDocument/2006/relationships/tags" Target="../tags/tag410.xml" /><Relationship Id="rId13" Type="http://schemas.openxmlformats.org/officeDocument/2006/relationships/tags" Target="../tags/tag411.xml" /><Relationship Id="rId14" Type="http://schemas.openxmlformats.org/officeDocument/2006/relationships/tags" Target="../tags/tag412.xml" /><Relationship Id="rId15" Type="http://schemas.openxmlformats.org/officeDocument/2006/relationships/tags" Target="../tags/tag413.xml" /><Relationship Id="rId16" Type="http://schemas.openxmlformats.org/officeDocument/2006/relationships/tags" Target="../tags/tag414.xml" /><Relationship Id="rId2" Type="http://schemas.openxmlformats.org/officeDocument/2006/relationships/tags" Target="../tags/tag400.xml" /><Relationship Id="rId3" Type="http://schemas.openxmlformats.org/officeDocument/2006/relationships/tags" Target="../tags/tag401.xml" /><Relationship Id="rId4" Type="http://schemas.openxmlformats.org/officeDocument/2006/relationships/tags" Target="../tags/tag402.xml" /><Relationship Id="rId5" Type="http://schemas.openxmlformats.org/officeDocument/2006/relationships/tags" Target="../tags/tag403.xml" /><Relationship Id="rId6" Type="http://schemas.openxmlformats.org/officeDocument/2006/relationships/tags" Target="../tags/tag404.xml" /><Relationship Id="rId7" Type="http://schemas.openxmlformats.org/officeDocument/2006/relationships/tags" Target="../tags/tag405.xml" /><Relationship Id="rId8" Type="http://schemas.openxmlformats.org/officeDocument/2006/relationships/tags" Target="../tags/tag406.xml" /><Relationship Id="rId9" Type="http://schemas.openxmlformats.org/officeDocument/2006/relationships/tags" Target="../tags/tag40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3.xml" /><Relationship Id="rId11" Type="http://schemas.openxmlformats.org/officeDocument/2006/relationships/tags" Target="../tags/tag424.xml" /><Relationship Id="rId12" Type="http://schemas.openxmlformats.org/officeDocument/2006/relationships/tags" Target="../tags/tag425.xml" /><Relationship Id="rId13" Type="http://schemas.openxmlformats.org/officeDocument/2006/relationships/tags" Target="../tags/tag426.xml" /><Relationship Id="rId14" Type="http://schemas.openxmlformats.org/officeDocument/2006/relationships/tags" Target="../tags/tag427.xml" /><Relationship Id="rId2" Type="http://schemas.openxmlformats.org/officeDocument/2006/relationships/tags" Target="../tags/tag415.xml" /><Relationship Id="rId3" Type="http://schemas.openxmlformats.org/officeDocument/2006/relationships/tags" Target="../tags/tag416.xml" /><Relationship Id="rId4" Type="http://schemas.openxmlformats.org/officeDocument/2006/relationships/tags" Target="../tags/tag417.xml" /><Relationship Id="rId5" Type="http://schemas.openxmlformats.org/officeDocument/2006/relationships/tags" Target="../tags/tag418.xml" /><Relationship Id="rId6" Type="http://schemas.openxmlformats.org/officeDocument/2006/relationships/tags" Target="../tags/tag419.xml" /><Relationship Id="rId7" Type="http://schemas.openxmlformats.org/officeDocument/2006/relationships/tags" Target="../tags/tag420.xml" /><Relationship Id="rId8" Type="http://schemas.openxmlformats.org/officeDocument/2006/relationships/tags" Target="../tags/tag421.xml" /><Relationship Id="rId9" Type="http://schemas.openxmlformats.org/officeDocument/2006/relationships/tags" Target="../tags/tag42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6.xml" /><Relationship Id="rId11" Type="http://schemas.openxmlformats.org/officeDocument/2006/relationships/tags" Target="../tags/tag437.xml" /><Relationship Id="rId12" Type="http://schemas.openxmlformats.org/officeDocument/2006/relationships/tags" Target="../tags/tag438.xml" /><Relationship Id="rId13" Type="http://schemas.openxmlformats.org/officeDocument/2006/relationships/tags" Target="../tags/tag439.xml" /><Relationship Id="rId14" Type="http://schemas.openxmlformats.org/officeDocument/2006/relationships/tags" Target="../tags/tag440.xml" /><Relationship Id="rId2" Type="http://schemas.openxmlformats.org/officeDocument/2006/relationships/tags" Target="../tags/tag428.xml" /><Relationship Id="rId3" Type="http://schemas.openxmlformats.org/officeDocument/2006/relationships/tags" Target="../tags/tag429.xml" /><Relationship Id="rId4" Type="http://schemas.openxmlformats.org/officeDocument/2006/relationships/tags" Target="../tags/tag430.xml" /><Relationship Id="rId5" Type="http://schemas.openxmlformats.org/officeDocument/2006/relationships/tags" Target="../tags/tag431.xml" /><Relationship Id="rId6" Type="http://schemas.openxmlformats.org/officeDocument/2006/relationships/tags" Target="../tags/tag432.xml" /><Relationship Id="rId7" Type="http://schemas.openxmlformats.org/officeDocument/2006/relationships/tags" Target="../tags/tag433.xml" /><Relationship Id="rId8" Type="http://schemas.openxmlformats.org/officeDocument/2006/relationships/tags" Target="../tags/tag434.xml" /><Relationship Id="rId9" Type="http://schemas.openxmlformats.org/officeDocument/2006/relationships/tags" Target="../tags/tag435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41.xml" /><Relationship Id="rId3" Type="http://schemas.openxmlformats.org/officeDocument/2006/relationships/tags" Target="../tags/tag44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标题 9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5430">
                <a:solidFill>
                  <a:schemeClr val="accent1"/>
                </a:solidFill>
              </a:rPr>
              <a:t>细胞毒药物规范配置课件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2000">
                <a:solidFill>
                  <a:schemeClr val="accent1"/>
                </a:solidFill>
              </a:rPr>
              <a:t>汇报人姓名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 sz="2000">
                <a:solidFill>
                  <a:schemeClr val="accent1"/>
                </a:solidFill>
              </a:rPr>
              <a:t>汇报日期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细胞毒药物概述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细胞毒药物的规范配置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细胞毒药物的安全管理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细胞毒药物的临床应用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细胞毒药物概述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>
                <a:solidFill>
                  <a:schemeClr val="lt2">
                    <a:lumMod val="50000"/>
                  </a:schemeClr>
                </a:solidFill>
              </a:rPr>
              <a:t>.单击此处输入你的正文，文字是您思想的提炼</a:t>
            </a:r>
          </a:p>
        </p:txBody>
      </p:sp>
      <p:sp>
        <p:nvSpPr>
          <p:cNvPr id="7" name="矩形 6" descr="e7d195523061f1c0f0ec610a92cff745ee13794c7b8d98f8E73673273C9E8BE17CC3D63B9B1D6426C348A354AD505654C28F453CD7C8F90EADD06C08281DAED7140E5AAAED5880ECE414DFB6A93B82BEC1385E9565BC14C748CB3EB434CC0B451F87B3C338E944B78E19862D061FDC13B6571F1FE8C78909071FC2F7F05CF37685F9D5F268FB4FD0"/>
          <p:cNvSpPr/>
          <p:nvPr>
            <p:custDataLst>
              <p:tags r:id="rId4"/>
            </p:custDataLst>
          </p:nvPr>
        </p:nvSpPr>
        <p:spPr>
          <a:xfrm>
            <a:off x="5193348" y="-750064"/>
            <a:ext cx="1807210" cy="3630930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/>
          <a:p>
            <a:pPr algn="ctr"/>
            <a:r>
              <a:rPr lang="en-US" altLang="zh-CN" sz="11500" b="1" cap="none" spc="0">
                <a:ln w="0"/>
                <a:solidFill>
                  <a:schemeClr val="lt1">
                    <a:lumMod val="50000"/>
                  </a:schemeClr>
                </a:solidFill>
                <a:latin typeface="Arial" panose="020b0604020202020204" pitchFamily="34" charset="0"/>
                <a:ea typeface="微软雅黑"/>
                <a:cs typeface="Arial Bold" panose="020b0604020202090204" charset="0"/>
              </a:rPr>
              <a:t>1</a:t>
            </a:r>
            <a:endParaRPr lang="en-US" altLang="zh-CN" sz="11500" b="1" cap="none" spc="0">
              <a:ln w="0"/>
              <a:solidFill>
                <a:schemeClr val="lt1">
                  <a:lumMod val="50000"/>
                </a:schemeClr>
              </a:solidFill>
              <a:latin typeface="Arial" panose="020b0604020202020204" pitchFamily="34" charset="0"/>
              <a:ea typeface="微软雅黑"/>
              <a:cs typeface="Arial Bold" panose="020b0604020202090204" charset="0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细胞毒药物的定义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圆角矩形 3"/>
          <p:cNvSpPr/>
          <p:nvPr>
            <p:custDataLst>
              <p:tags r:id="rId4"/>
            </p:custDataLst>
          </p:nvPr>
        </p:nvSpPr>
        <p:spPr>
          <a:xfrm>
            <a:off x="4173032" y="1881388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1" name="圆角矩形 4"/>
          <p:cNvSpPr/>
          <p:nvPr>
            <p:custDataLst>
              <p:tags r:id="rId5"/>
            </p:custDataLst>
          </p:nvPr>
        </p:nvSpPr>
        <p:spPr>
          <a:xfrm>
            <a:off x="4173032" y="1478280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0" dist="177800" dir="2700000" sx="72000" sy="72000" algn="tl" rotWithShape="0">
              <a:schemeClr val="accent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12" name="文本框 111"/>
          <p:cNvSpPr txBox="1"/>
          <p:nvPr>
            <p:custDataLst>
              <p:tags r:id="rId6"/>
            </p:custDataLst>
          </p:nvPr>
        </p:nvSpPr>
        <p:spPr>
          <a:xfrm>
            <a:off x="4126414" y="2030566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细胞毒药物：指具有细胞毒性的化学物质，能够杀死或抑制细胞生长</a:t>
            </a:r>
          </a:p>
        </p:txBody>
      </p:sp>
      <p:sp>
        <p:nvSpPr>
          <p:cNvPr id="113" name="圆角矩形 6"/>
          <p:cNvSpPr/>
          <p:nvPr>
            <p:custDataLst>
              <p:tags r:id="rId7"/>
            </p:custDataLst>
          </p:nvPr>
        </p:nvSpPr>
        <p:spPr>
          <a:xfrm>
            <a:off x="6526415" y="1881388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4" name="文本框 113"/>
          <p:cNvSpPr txBox="1"/>
          <p:nvPr>
            <p:custDataLst>
              <p:tags r:id="rId8"/>
            </p:custDataLst>
          </p:nvPr>
        </p:nvSpPr>
        <p:spPr>
          <a:xfrm>
            <a:off x="6479797" y="2030566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作用机制：通过干扰细胞周期、DNA合成、蛋白质合成等途径，导致细胞死亡</a:t>
            </a:r>
          </a:p>
        </p:txBody>
      </p:sp>
      <p:sp>
        <p:nvSpPr>
          <p:cNvPr id="115" name="圆角矩形 10"/>
          <p:cNvSpPr/>
          <p:nvPr>
            <p:custDataLst>
              <p:tags r:id="rId9"/>
            </p:custDataLst>
          </p:nvPr>
        </p:nvSpPr>
        <p:spPr>
          <a:xfrm>
            <a:off x="4173032" y="4417404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6" name="文本框 115"/>
          <p:cNvSpPr txBox="1"/>
          <p:nvPr>
            <p:custDataLst>
              <p:tags r:id="rId10"/>
            </p:custDataLst>
          </p:nvPr>
        </p:nvSpPr>
        <p:spPr>
          <a:xfrm>
            <a:off x="4126414" y="4566582"/>
            <a:ext cx="1591592" cy="157513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应用范围：主要用于治疗癌症、自身免疫性疾病等</a:t>
            </a:r>
          </a:p>
        </p:txBody>
      </p:sp>
      <p:sp>
        <p:nvSpPr>
          <p:cNvPr id="117" name="圆角矩形 16"/>
          <p:cNvSpPr/>
          <p:nvPr>
            <p:custDataLst>
              <p:tags r:id="rId11"/>
            </p:custDataLst>
          </p:nvPr>
        </p:nvSpPr>
        <p:spPr>
          <a:xfrm>
            <a:off x="6526415" y="1478280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>
            <a:outerShdw blurRad="254000" dist="177800" dir="2700000" sx="72000" sy="72000" algn="tl" rotWithShape="0">
              <a:schemeClr val="accent5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18" name="圆角矩形 17"/>
          <p:cNvSpPr/>
          <p:nvPr>
            <p:custDataLst>
              <p:tags r:id="rId12"/>
            </p:custDataLst>
          </p:nvPr>
        </p:nvSpPr>
        <p:spPr>
          <a:xfrm>
            <a:off x="4173032" y="4014296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>
            <a:outerShdw blurRad="254000" dist="177800" dir="2700000" sx="72000" sy="72000" algn="tl" rotWithShape="0">
              <a:schemeClr val="accent5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19" name="圆角矩形 15"/>
          <p:cNvSpPr/>
          <p:nvPr>
            <p:custDataLst>
              <p:tags r:id="rId13"/>
            </p:custDataLst>
          </p:nvPr>
        </p:nvSpPr>
        <p:spPr>
          <a:xfrm>
            <a:off x="6526415" y="4417404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0" name="圆角矩形 18"/>
          <p:cNvSpPr/>
          <p:nvPr>
            <p:custDataLst>
              <p:tags r:id="rId14"/>
            </p:custDataLst>
          </p:nvPr>
        </p:nvSpPr>
        <p:spPr>
          <a:xfrm>
            <a:off x="6526415" y="4014296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0" dist="177800" dir="2700000" sx="72000" sy="72000" algn="tl" rotWithShape="0">
              <a:schemeClr val="accent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21" name="文本框 120"/>
          <p:cNvSpPr txBox="1"/>
          <p:nvPr>
            <p:custDataLst>
              <p:tags r:id="rId15"/>
            </p:custDataLst>
          </p:nvPr>
        </p:nvSpPr>
        <p:spPr>
          <a:xfrm>
            <a:off x="6479797" y="4566582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毒性：细胞毒药物具有较强的毒性，使用时需严格遵循规范和剂量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细胞毒药物的分类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Freeform"/>
          <p:cNvSpPr/>
          <p:nvPr>
            <p:custDataLst>
              <p:tags r:id="rId4"/>
            </p:custDataLst>
          </p:nvPr>
        </p:nvSpPr>
        <p:spPr>
          <a:xfrm>
            <a:off x="1531357" y="1620875"/>
            <a:ext cx="83608" cy="3927098"/>
          </a:xfrm>
          <a:custGeom>
            <a:gdLst>
              <a:gd name="connsiteX0" fmla="*/ 62856 w 64239"/>
              <a:gd name="connsiteY0" fmla="*/ 0 h 3012729"/>
              <a:gd name="connsiteX1" fmla="*/ 64239 w 64239"/>
              <a:gd name="connsiteY1" fmla="*/ 2991856 h 3012729"/>
              <a:gd name="connsiteX2" fmla="*/ 673 w 64239"/>
              <a:gd name="connsiteY2" fmla="*/ 3012729 h 3012729"/>
              <a:gd name="connsiteX3" fmla="*/ 0 w 64239"/>
              <a:gd name="connsiteY3" fmla="*/ 174 h 3012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39" h="3012729">
                <a:moveTo>
                  <a:pt x="62856" y="0"/>
                </a:moveTo>
                <a:lnTo>
                  <a:pt x="64239" y="2991856"/>
                </a:lnTo>
                <a:lnTo>
                  <a:pt x="673" y="3012729"/>
                </a:lnTo>
                <a:lnTo>
                  <a:pt x="0" y="1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9" name="Freeform"/>
          <p:cNvSpPr/>
          <p:nvPr>
            <p:custDataLst>
              <p:tags r:id="rId5"/>
            </p:custDataLst>
          </p:nvPr>
        </p:nvSpPr>
        <p:spPr>
          <a:xfrm>
            <a:off x="1306195" y="1620875"/>
            <a:ext cx="83608" cy="3927926"/>
          </a:xfrm>
          <a:custGeom>
            <a:gdLst>
              <a:gd name="connsiteX0" fmla="*/ 0 w 64298"/>
              <a:gd name="connsiteY0" fmla="*/ 0 h 3013146"/>
              <a:gd name="connsiteX1" fmla="*/ 63626 w 64298"/>
              <a:gd name="connsiteY1" fmla="*/ 588 h 3013146"/>
              <a:gd name="connsiteX2" fmla="*/ 64298 w 64298"/>
              <a:gd name="connsiteY2" fmla="*/ 3013146 h 3013146"/>
              <a:gd name="connsiteX3" fmla="*/ 2892 w 64298"/>
              <a:gd name="connsiteY3" fmla="*/ 2982651 h 3013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7" h="3013146">
                <a:moveTo>
                  <a:pt x="0" y="0"/>
                </a:moveTo>
                <a:lnTo>
                  <a:pt x="63626" y="588"/>
                </a:lnTo>
                <a:lnTo>
                  <a:pt x="64298" y="3013146"/>
                </a:lnTo>
                <a:lnTo>
                  <a:pt x="2892" y="298265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Freeform"/>
          <p:cNvSpPr/>
          <p:nvPr>
            <p:custDataLst>
              <p:tags r:id="rId6"/>
            </p:custDataLst>
          </p:nvPr>
        </p:nvSpPr>
        <p:spPr>
          <a:xfrm>
            <a:off x="1309506" y="5475954"/>
            <a:ext cx="305459" cy="598502"/>
          </a:xfrm>
          <a:custGeom>
            <a:gdLst>
              <a:gd name="connsiteX0" fmla="*/ 111218 w 234137"/>
              <a:gd name="connsiteY0" fmla="*/ 319 h 459108"/>
              <a:gd name="connsiteX1" fmla="*/ 175429 w 234137"/>
              <a:gd name="connsiteY1" fmla="*/ 55801 h 459108"/>
              <a:gd name="connsiteX2" fmla="*/ 209917 w 234137"/>
              <a:gd name="connsiteY2" fmla="*/ 2166 h 459108"/>
              <a:gd name="connsiteX3" fmla="*/ 234137 w 234137"/>
              <a:gd name="connsiteY3" fmla="*/ 26251 h 459108"/>
              <a:gd name="connsiteX4" fmla="*/ 124131 w 234137"/>
              <a:gd name="connsiteY4" fmla="*/ 459108 h 459108"/>
              <a:gd name="connsiteX5" fmla="*/ 0 w 234137"/>
              <a:gd name="connsiteY5" fmla="*/ 25802 h 459108"/>
              <a:gd name="connsiteX6" fmla="*/ 58884 w 234137"/>
              <a:gd name="connsiteY6" fmla="*/ 55049 h 459108"/>
              <a:gd name="connsiteX7" fmla="*/ 111218 w 234137"/>
              <a:gd name="connsiteY7" fmla="*/ 319 h 459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36" h="459108">
                <a:moveTo>
                  <a:pt x="111218" y="319"/>
                </a:moveTo>
                <a:cubicBezTo>
                  <a:pt x="132235" y="6564"/>
                  <a:pt x="167042" y="60022"/>
                  <a:pt x="175429" y="55801"/>
                </a:cubicBezTo>
                <a:cubicBezTo>
                  <a:pt x="181718" y="51584"/>
                  <a:pt x="193118" y="2207"/>
                  <a:pt x="209917" y="2166"/>
                </a:cubicBezTo>
                <a:cubicBezTo>
                  <a:pt x="227763" y="1070"/>
                  <a:pt x="234137" y="26251"/>
                  <a:pt x="234137" y="26251"/>
                </a:cubicBezTo>
                <a:cubicBezTo>
                  <a:pt x="124131" y="459108"/>
                  <a:pt x="124131" y="459108"/>
                  <a:pt x="124131" y="459108"/>
                </a:cubicBezTo>
                <a:cubicBezTo>
                  <a:pt x="0" y="25802"/>
                  <a:pt x="0" y="25802"/>
                  <a:pt x="0" y="25802"/>
                </a:cubicBezTo>
                <a:cubicBezTo>
                  <a:pt x="0" y="25802"/>
                  <a:pt x="35542" y="-26787"/>
                  <a:pt x="58884" y="55049"/>
                </a:cubicBezTo>
                <a:cubicBezTo>
                  <a:pt x="58884" y="55049"/>
                  <a:pt x="89154" y="-4873"/>
                  <a:pt x="111218" y="319"/>
                </a:cubicBezTo>
                <a:close/>
              </a:path>
            </a:pathLst>
          </a:custGeom>
          <a:solidFill>
            <a:srgbClr val="F3E1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2" name="Freeform"/>
          <p:cNvSpPr/>
          <p:nvPr>
            <p:custDataLst>
              <p:tags r:id="rId7"/>
            </p:custDataLst>
          </p:nvPr>
        </p:nvSpPr>
        <p:spPr>
          <a:xfrm>
            <a:off x="1412154" y="5848465"/>
            <a:ext cx="112581" cy="225990"/>
          </a:xfrm>
          <a:custGeom>
            <a:gdLst>
              <a:gd name="connsiteX0" fmla="*/ 31645 w 86344"/>
              <a:gd name="connsiteY0" fmla="*/ 850 h 173269"/>
              <a:gd name="connsiteX1" fmla="*/ 86344 w 86344"/>
              <a:gd name="connsiteY1" fmla="*/ 16299 h 173269"/>
              <a:gd name="connsiteX2" fmla="*/ 45862 w 86344"/>
              <a:gd name="connsiteY2" fmla="*/ 173269 h 173269"/>
              <a:gd name="connsiteX3" fmla="*/ 0 w 86344"/>
              <a:gd name="connsiteY3" fmla="*/ 16455 h 173269"/>
              <a:gd name="connsiteX4" fmla="*/ 31645 w 86344"/>
              <a:gd name="connsiteY4" fmla="*/ 850 h 17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44" h="173269">
                <a:moveTo>
                  <a:pt x="31645" y="850"/>
                </a:moveTo>
                <a:cubicBezTo>
                  <a:pt x="61982" y="-4387"/>
                  <a:pt x="86344" y="16299"/>
                  <a:pt x="86344" y="16299"/>
                </a:cubicBezTo>
                <a:cubicBezTo>
                  <a:pt x="86344" y="16299"/>
                  <a:pt x="86344" y="16299"/>
                  <a:pt x="45862" y="173269"/>
                </a:cubicBezTo>
                <a:cubicBezTo>
                  <a:pt x="45862" y="173269"/>
                  <a:pt x="45862" y="173269"/>
                  <a:pt x="0" y="16455"/>
                </a:cubicBezTo>
                <a:cubicBezTo>
                  <a:pt x="10755" y="7224"/>
                  <a:pt x="21534" y="2595"/>
                  <a:pt x="31645" y="8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8" name="Freeform"/>
          <p:cNvSpPr/>
          <p:nvPr>
            <p:custDataLst>
              <p:tags r:id="rId8"/>
            </p:custDataLst>
          </p:nvPr>
        </p:nvSpPr>
        <p:spPr>
          <a:xfrm>
            <a:off x="1385664" y="1620047"/>
            <a:ext cx="153144" cy="3928754"/>
          </a:xfrm>
          <a:custGeom>
            <a:gdLst>
              <a:gd name="connsiteX0" fmla="*/ 0 w 117193"/>
              <a:gd name="connsiteY0" fmla="*/ 0 h 3013767"/>
              <a:gd name="connsiteX1" fmla="*/ 116519 w 117193"/>
              <a:gd name="connsiteY1" fmla="*/ 1211 h 3013767"/>
              <a:gd name="connsiteX2" fmla="*/ 117193 w 117193"/>
              <a:gd name="connsiteY2" fmla="*/ 3013767 h 3013767"/>
              <a:gd name="connsiteX3" fmla="*/ 674 w 117193"/>
              <a:gd name="connsiteY3" fmla="*/ 3012556 h 30137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93" h="3013767">
                <a:moveTo>
                  <a:pt x="0" y="0"/>
                </a:moveTo>
                <a:lnTo>
                  <a:pt x="116519" y="1211"/>
                </a:lnTo>
                <a:lnTo>
                  <a:pt x="117193" y="3013767"/>
                </a:lnTo>
                <a:lnTo>
                  <a:pt x="674" y="30125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2" name="Freeform"/>
          <p:cNvSpPr/>
          <p:nvPr>
            <p:custDataLst>
              <p:tags r:id="rId9"/>
            </p:custDataLst>
          </p:nvPr>
        </p:nvSpPr>
        <p:spPr>
          <a:xfrm>
            <a:off x="1697746" y="4855929"/>
            <a:ext cx="2032257" cy="1131607"/>
          </a:xfrm>
          <a:custGeom>
            <a:gdLst>
              <a:gd name="connsiteX0" fmla="*/ 1230969 w 1558615"/>
              <a:gd name="connsiteY0" fmla="*/ 0 h 867904"/>
              <a:gd name="connsiteX1" fmla="*/ 1432022 w 1558615"/>
              <a:gd name="connsiteY1" fmla="*/ 193664 h 867904"/>
              <a:gd name="connsiteX2" fmla="*/ 1556509 w 1558615"/>
              <a:gd name="connsiteY2" fmla="*/ 405362 h 867904"/>
              <a:gd name="connsiteX3" fmla="*/ 1558610 w 1558615"/>
              <a:gd name="connsiteY3" fmla="*/ 405357 h 867904"/>
              <a:gd name="connsiteX4" fmla="*/ 1557564 w 1558615"/>
              <a:gd name="connsiteY4" fmla="*/ 406409 h 867904"/>
              <a:gd name="connsiteX5" fmla="*/ 1558615 w 1558615"/>
              <a:gd name="connsiteY5" fmla="*/ 407456 h 867904"/>
              <a:gd name="connsiteX6" fmla="*/ 1556517 w 1558615"/>
              <a:gd name="connsiteY6" fmla="*/ 407461 h 867904"/>
              <a:gd name="connsiteX7" fmla="*/ 1433312 w 1558615"/>
              <a:gd name="connsiteY7" fmla="*/ 619778 h 867904"/>
              <a:gd name="connsiteX8" fmla="*/ 1233438 w 1558615"/>
              <a:gd name="connsiteY8" fmla="*/ 814447 h 867904"/>
              <a:gd name="connsiteX9" fmla="*/ 141911 w 1558615"/>
              <a:gd name="connsiteY9" fmla="*/ 817180 h 867904"/>
              <a:gd name="connsiteX10" fmla="*/ 3525 w 1558615"/>
              <a:gd name="connsiteY10" fmla="*/ 867904 h 867904"/>
              <a:gd name="connsiteX11" fmla="*/ 1091 w 1558615"/>
              <a:gd name="connsiteY11" fmla="*/ 411356 h 867904"/>
              <a:gd name="connsiteX12" fmla="*/ 1084 w 1558615"/>
              <a:gd name="connsiteY12" fmla="*/ 409258 h 867904"/>
              <a:gd name="connsiteX13" fmla="*/ 27 w 1558615"/>
              <a:gd name="connsiteY13" fmla="*/ 60808 h 867904"/>
              <a:gd name="connsiteX14" fmla="*/ 139442 w 1558615"/>
              <a:gd name="connsiteY14" fmla="*/ 2734 h 867904"/>
              <a:gd name="connsiteX15" fmla="*/ 1230969 w 1558615"/>
              <a:gd name="connsiteY15" fmla="*/ 0 h 867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58615" h="867903">
                <a:moveTo>
                  <a:pt x="1230969" y="0"/>
                </a:moveTo>
                <a:cubicBezTo>
                  <a:pt x="1230969" y="0"/>
                  <a:pt x="1348531" y="3904"/>
                  <a:pt x="1432022" y="193664"/>
                </a:cubicBezTo>
                <a:cubicBezTo>
                  <a:pt x="1505991" y="359307"/>
                  <a:pt x="1547042" y="398039"/>
                  <a:pt x="1556509" y="405362"/>
                </a:cubicBezTo>
                <a:cubicBezTo>
                  <a:pt x="1556509" y="405362"/>
                  <a:pt x="1556509" y="405362"/>
                  <a:pt x="1558610" y="405357"/>
                </a:cubicBezTo>
                <a:cubicBezTo>
                  <a:pt x="1558610" y="405357"/>
                  <a:pt x="1557564" y="406409"/>
                  <a:pt x="1557564" y="406409"/>
                </a:cubicBezTo>
                <a:cubicBezTo>
                  <a:pt x="1557564" y="406409"/>
                  <a:pt x="1558615" y="407456"/>
                  <a:pt x="1558615" y="407456"/>
                </a:cubicBezTo>
                <a:cubicBezTo>
                  <a:pt x="1558615" y="407456"/>
                  <a:pt x="1558615" y="407456"/>
                  <a:pt x="1556517" y="407461"/>
                </a:cubicBezTo>
                <a:cubicBezTo>
                  <a:pt x="1547093" y="414831"/>
                  <a:pt x="1506278" y="453767"/>
                  <a:pt x="1433312" y="619778"/>
                </a:cubicBezTo>
                <a:cubicBezTo>
                  <a:pt x="1350974" y="809954"/>
                  <a:pt x="1233438" y="814447"/>
                  <a:pt x="1233438" y="814447"/>
                </a:cubicBezTo>
                <a:cubicBezTo>
                  <a:pt x="1233438" y="814447"/>
                  <a:pt x="286750" y="816819"/>
                  <a:pt x="141911" y="817180"/>
                </a:cubicBezTo>
                <a:cubicBezTo>
                  <a:pt x="8624" y="818564"/>
                  <a:pt x="2453" y="860561"/>
                  <a:pt x="3525" y="867904"/>
                </a:cubicBezTo>
                <a:cubicBezTo>
                  <a:pt x="3525" y="867904"/>
                  <a:pt x="3525" y="867904"/>
                  <a:pt x="1091" y="411356"/>
                </a:cubicBezTo>
                <a:cubicBezTo>
                  <a:pt x="1091" y="411356"/>
                  <a:pt x="1091" y="411356"/>
                  <a:pt x="1084" y="409258"/>
                </a:cubicBezTo>
                <a:cubicBezTo>
                  <a:pt x="1084" y="409258"/>
                  <a:pt x="1084" y="409258"/>
                  <a:pt x="27" y="60808"/>
                </a:cubicBezTo>
                <a:cubicBezTo>
                  <a:pt x="27" y="60808"/>
                  <a:pt x="-5395" y="3095"/>
                  <a:pt x="139442" y="2734"/>
                </a:cubicBezTo>
                <a:cubicBezTo>
                  <a:pt x="283227" y="1324"/>
                  <a:pt x="1230969" y="0"/>
                  <a:pt x="1230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2" name="Freeform"/>
          <p:cNvSpPr/>
          <p:nvPr>
            <p:custDataLst>
              <p:tags r:id="rId10"/>
            </p:custDataLst>
          </p:nvPr>
        </p:nvSpPr>
        <p:spPr>
          <a:xfrm>
            <a:off x="1697746" y="3747501"/>
            <a:ext cx="3332735" cy="1134918"/>
          </a:xfrm>
          <a:custGeom>
            <a:gdLst>
              <a:gd name="connsiteX0" fmla="*/ 2228908 w 2556688"/>
              <a:gd name="connsiteY0" fmla="*/ 0 h 870726"/>
              <a:gd name="connsiteX1" fmla="*/ 2432141 w 2556688"/>
              <a:gd name="connsiteY1" fmla="*/ 193738 h 870726"/>
              <a:gd name="connsiteX2" fmla="*/ 2555635 w 2556688"/>
              <a:gd name="connsiteY2" fmla="*/ 406572 h 870726"/>
              <a:gd name="connsiteX3" fmla="*/ 2556688 w 2556688"/>
              <a:gd name="connsiteY3" fmla="*/ 407620 h 870726"/>
              <a:gd name="connsiteX4" fmla="*/ 2554589 w 2556688"/>
              <a:gd name="connsiteY4" fmla="*/ 407625 h 870726"/>
              <a:gd name="connsiteX5" fmla="*/ 2433439 w 2556688"/>
              <a:gd name="connsiteY5" fmla="*/ 620021 h 870726"/>
              <a:gd name="connsiteX6" fmla="*/ 2232438 w 2556688"/>
              <a:gd name="connsiteY6" fmla="*/ 815816 h 870726"/>
              <a:gd name="connsiteX7" fmla="*/ 141961 w 2556688"/>
              <a:gd name="connsiteY7" fmla="*/ 819982 h 870726"/>
              <a:gd name="connsiteX8" fmla="*/ 3520 w 2556688"/>
              <a:gd name="connsiteY8" fmla="*/ 870726 h 870726"/>
              <a:gd name="connsiteX9" fmla="*/ 1081 w 2556688"/>
              <a:gd name="connsiteY9" fmla="*/ 413997 h 870726"/>
              <a:gd name="connsiteX10" fmla="*/ 2128 w 2556688"/>
              <a:gd name="connsiteY10" fmla="*/ 412944 h 870726"/>
              <a:gd name="connsiteX11" fmla="*/ 15 w 2556688"/>
              <a:gd name="connsiteY11" fmla="*/ 63310 h 870726"/>
              <a:gd name="connsiteX12" fmla="*/ 139484 w 2556688"/>
              <a:gd name="connsiteY12" fmla="*/ 5212 h 870726"/>
              <a:gd name="connsiteX13" fmla="*/ 2228908 w 2556688"/>
              <a:gd name="connsiteY13" fmla="*/ 0 h 870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6688" h="870726">
                <a:moveTo>
                  <a:pt x="2228908" y="0"/>
                </a:moveTo>
                <a:cubicBezTo>
                  <a:pt x="2228908" y="0"/>
                  <a:pt x="2347570" y="4955"/>
                  <a:pt x="2432141" y="193738"/>
                </a:cubicBezTo>
                <a:cubicBezTo>
                  <a:pt x="2505089" y="358399"/>
                  <a:pt x="2545111" y="398199"/>
                  <a:pt x="2555635" y="406572"/>
                </a:cubicBezTo>
                <a:cubicBezTo>
                  <a:pt x="2556688" y="407620"/>
                  <a:pt x="2556688" y="407620"/>
                  <a:pt x="2556688" y="407620"/>
                </a:cubicBezTo>
                <a:cubicBezTo>
                  <a:pt x="2556688" y="407620"/>
                  <a:pt x="2556688" y="407620"/>
                  <a:pt x="2554589" y="407625"/>
                </a:cubicBezTo>
                <a:cubicBezTo>
                  <a:pt x="2546213" y="416047"/>
                  <a:pt x="2505383" y="454996"/>
                  <a:pt x="2433439" y="620021"/>
                </a:cubicBezTo>
                <a:cubicBezTo>
                  <a:pt x="2348970" y="810277"/>
                  <a:pt x="2232438" y="815816"/>
                  <a:pt x="2232438" y="815816"/>
                </a:cubicBezTo>
                <a:cubicBezTo>
                  <a:pt x="2232438" y="815816"/>
                  <a:pt x="285809" y="820672"/>
                  <a:pt x="141961" y="819982"/>
                </a:cubicBezTo>
                <a:cubicBezTo>
                  <a:pt x="8621" y="821365"/>
                  <a:pt x="3501" y="864425"/>
                  <a:pt x="3520" y="870726"/>
                </a:cubicBezTo>
                <a:cubicBezTo>
                  <a:pt x="3520" y="870726"/>
                  <a:pt x="3520" y="870726"/>
                  <a:pt x="1081" y="413997"/>
                </a:cubicBezTo>
                <a:cubicBezTo>
                  <a:pt x="1081" y="413997"/>
                  <a:pt x="1081" y="413997"/>
                  <a:pt x="2128" y="412944"/>
                </a:cubicBezTo>
                <a:cubicBezTo>
                  <a:pt x="2128" y="412944"/>
                  <a:pt x="2128" y="412944"/>
                  <a:pt x="15" y="63310"/>
                </a:cubicBezTo>
                <a:cubicBezTo>
                  <a:pt x="15" y="63310"/>
                  <a:pt x="-4358" y="6623"/>
                  <a:pt x="139484" y="5212"/>
                </a:cubicBezTo>
                <a:cubicBezTo>
                  <a:pt x="283331" y="5904"/>
                  <a:pt x="2228908" y="0"/>
                  <a:pt x="2228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"/>
          <p:cNvSpPr/>
          <p:nvPr>
            <p:custDataLst>
              <p:tags r:id="rId11"/>
            </p:custDataLst>
          </p:nvPr>
        </p:nvSpPr>
        <p:spPr>
          <a:xfrm>
            <a:off x="1696090" y="2652317"/>
            <a:ext cx="1553786" cy="1131607"/>
          </a:xfrm>
          <a:custGeom>
            <a:gdLst>
              <a:gd name="connsiteX0" fmla="*/ 864626 w 1192164"/>
              <a:gd name="connsiteY0" fmla="*/ 0 h 868168"/>
              <a:gd name="connsiteX1" fmla="*/ 1066677 w 1192164"/>
              <a:gd name="connsiteY1" fmla="*/ 194652 h 868168"/>
              <a:gd name="connsiteX2" fmla="*/ 1189011 w 1192164"/>
              <a:gd name="connsiteY2" fmla="*/ 406317 h 868168"/>
              <a:gd name="connsiteX3" fmla="*/ 1192164 w 1192164"/>
              <a:gd name="connsiteY3" fmla="*/ 407356 h 868168"/>
              <a:gd name="connsiteX4" fmla="*/ 1190066 w 1192164"/>
              <a:gd name="connsiteY4" fmla="*/ 407363 h 868168"/>
              <a:gd name="connsiteX5" fmla="*/ 1067876 w 1192164"/>
              <a:gd name="connsiteY5" fmla="*/ 620739 h 868168"/>
              <a:gd name="connsiteX6" fmla="*/ 865876 w 1192164"/>
              <a:gd name="connsiteY6" fmla="*/ 815443 h 868168"/>
              <a:gd name="connsiteX7" fmla="*/ 140695 w 1192164"/>
              <a:gd name="connsiteY7" fmla="*/ 818462 h 868168"/>
              <a:gd name="connsiteX8" fmla="*/ 1251 w 1192164"/>
              <a:gd name="connsiteY8" fmla="*/ 868168 h 868168"/>
              <a:gd name="connsiteX9" fmla="*/ 1014 w 1192164"/>
              <a:gd name="connsiteY9" fmla="*/ 411644 h 868168"/>
              <a:gd name="connsiteX10" fmla="*/ 1010 w 1192164"/>
              <a:gd name="connsiteY10" fmla="*/ 409545 h 868168"/>
              <a:gd name="connsiteX11" fmla="*/ 27 w 1192164"/>
              <a:gd name="connsiteY11" fmla="*/ 61119 h 868168"/>
              <a:gd name="connsiteX12" fmla="*/ 138392 w 1192164"/>
              <a:gd name="connsiteY12" fmla="*/ 1972 h 868168"/>
              <a:gd name="connsiteX13" fmla="*/ 864626 w 1192164"/>
              <a:gd name="connsiteY13" fmla="*/ 0 h 86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2164" h="868168">
                <a:moveTo>
                  <a:pt x="864626" y="0"/>
                </a:moveTo>
                <a:cubicBezTo>
                  <a:pt x="864626" y="0"/>
                  <a:pt x="982188" y="5977"/>
                  <a:pt x="1066677" y="194652"/>
                </a:cubicBezTo>
                <a:cubicBezTo>
                  <a:pt x="1139556" y="359224"/>
                  <a:pt x="1180594" y="397942"/>
                  <a:pt x="1189011" y="406317"/>
                </a:cubicBezTo>
                <a:cubicBezTo>
                  <a:pt x="1189011" y="406317"/>
                  <a:pt x="1189011" y="406317"/>
                  <a:pt x="1192164" y="407356"/>
                </a:cubicBezTo>
                <a:cubicBezTo>
                  <a:pt x="1192164" y="407356"/>
                  <a:pt x="1191111" y="406311"/>
                  <a:pt x="1190066" y="407363"/>
                </a:cubicBezTo>
                <a:cubicBezTo>
                  <a:pt x="1179595" y="415788"/>
                  <a:pt x="1139827" y="455774"/>
                  <a:pt x="1067876" y="620739"/>
                </a:cubicBezTo>
                <a:cubicBezTo>
                  <a:pt x="984451" y="809873"/>
                  <a:pt x="865876" y="815443"/>
                  <a:pt x="865876" y="815443"/>
                </a:cubicBezTo>
                <a:cubicBezTo>
                  <a:pt x="865876" y="815443"/>
                  <a:pt x="284467" y="817022"/>
                  <a:pt x="140695" y="818462"/>
                </a:cubicBezTo>
                <a:cubicBezTo>
                  <a:pt x="7407" y="817775"/>
                  <a:pt x="2282" y="860819"/>
                  <a:pt x="1251" y="868168"/>
                </a:cubicBezTo>
                <a:cubicBezTo>
                  <a:pt x="1251" y="868168"/>
                  <a:pt x="1251" y="868168"/>
                  <a:pt x="1014" y="411644"/>
                </a:cubicBezTo>
                <a:cubicBezTo>
                  <a:pt x="1014" y="411644"/>
                  <a:pt x="1014" y="411644"/>
                  <a:pt x="1010" y="409545"/>
                </a:cubicBezTo>
                <a:cubicBezTo>
                  <a:pt x="1010" y="409545"/>
                  <a:pt x="1010" y="409545"/>
                  <a:pt x="27" y="61119"/>
                </a:cubicBezTo>
                <a:cubicBezTo>
                  <a:pt x="27" y="61119"/>
                  <a:pt x="-5381" y="3413"/>
                  <a:pt x="138392" y="1972"/>
                </a:cubicBezTo>
                <a:cubicBezTo>
                  <a:pt x="282171" y="2633"/>
                  <a:pt x="864626" y="0"/>
                  <a:pt x="864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Freeform"/>
          <p:cNvSpPr/>
          <p:nvPr>
            <p:custDataLst>
              <p:tags r:id="rId12"/>
            </p:custDataLst>
          </p:nvPr>
        </p:nvSpPr>
        <p:spPr>
          <a:xfrm>
            <a:off x="1691951" y="1546372"/>
            <a:ext cx="2594335" cy="1132435"/>
          </a:xfrm>
          <a:custGeom>
            <a:gdLst>
              <a:gd name="connsiteX0" fmla="*/ 1661884 w 1989800"/>
              <a:gd name="connsiteY0" fmla="*/ 0 h 868712"/>
              <a:gd name="connsiteX1" fmla="*/ 1864136 w 1989800"/>
              <a:gd name="connsiteY1" fmla="*/ 194855 h 868712"/>
              <a:gd name="connsiteX2" fmla="*/ 1987694 w 1989800"/>
              <a:gd name="connsiteY2" fmla="*/ 405630 h 868712"/>
              <a:gd name="connsiteX3" fmla="*/ 1989793 w 1989800"/>
              <a:gd name="connsiteY3" fmla="*/ 405625 h 868712"/>
              <a:gd name="connsiteX4" fmla="*/ 1988746 w 1989800"/>
              <a:gd name="connsiteY4" fmla="*/ 406676 h 868712"/>
              <a:gd name="connsiteX5" fmla="*/ 1989800 w 1989800"/>
              <a:gd name="connsiteY5" fmla="*/ 407724 h 868712"/>
              <a:gd name="connsiteX6" fmla="*/ 1987703 w 1989800"/>
              <a:gd name="connsiteY6" fmla="*/ 407730 h 868712"/>
              <a:gd name="connsiteX7" fmla="*/ 1866628 w 1989800"/>
              <a:gd name="connsiteY7" fmla="*/ 620078 h 868712"/>
              <a:gd name="connsiteX8" fmla="*/ 1664648 w 1989800"/>
              <a:gd name="connsiteY8" fmla="*/ 814749 h 868712"/>
              <a:gd name="connsiteX9" fmla="*/ 141192 w 1989800"/>
              <a:gd name="connsiteY9" fmla="*/ 819065 h 868712"/>
              <a:gd name="connsiteX10" fmla="*/ 1717 w 1989800"/>
              <a:gd name="connsiteY10" fmla="*/ 868712 h 868712"/>
              <a:gd name="connsiteX11" fmla="*/ 1216 w 1989800"/>
              <a:gd name="connsiteY11" fmla="*/ 411987 h 868712"/>
              <a:gd name="connsiteX12" fmla="*/ 163 w 1989800"/>
              <a:gd name="connsiteY12" fmla="*/ 410939 h 868712"/>
              <a:gd name="connsiteX13" fmla="*/ 27 w 1989800"/>
              <a:gd name="connsiteY13" fmla="*/ 61309 h 868712"/>
              <a:gd name="connsiteX14" fmla="*/ 138427 w 1989800"/>
              <a:gd name="connsiteY14" fmla="*/ 4315 h 868712"/>
              <a:gd name="connsiteX15" fmla="*/ 1661884 w 1989800"/>
              <a:gd name="connsiteY15" fmla="*/ 0 h 868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9799" h="868712">
                <a:moveTo>
                  <a:pt x="1661884" y="0"/>
                </a:moveTo>
                <a:cubicBezTo>
                  <a:pt x="1661884" y="0"/>
                  <a:pt x="1780546" y="4995"/>
                  <a:pt x="1864136" y="194855"/>
                </a:cubicBezTo>
                <a:cubicBezTo>
                  <a:pt x="1938185" y="358487"/>
                  <a:pt x="1978220" y="398300"/>
                  <a:pt x="1987694" y="405630"/>
                </a:cubicBezTo>
                <a:cubicBezTo>
                  <a:pt x="1987694" y="405630"/>
                  <a:pt x="1987694" y="405630"/>
                  <a:pt x="1989793" y="405625"/>
                </a:cubicBezTo>
                <a:cubicBezTo>
                  <a:pt x="1989793" y="405625"/>
                  <a:pt x="1988746" y="406676"/>
                  <a:pt x="1988746" y="406676"/>
                </a:cubicBezTo>
                <a:cubicBezTo>
                  <a:pt x="1989800" y="407724"/>
                  <a:pt x="1989800" y="407724"/>
                  <a:pt x="1989800" y="407724"/>
                </a:cubicBezTo>
                <a:cubicBezTo>
                  <a:pt x="1989800" y="407724"/>
                  <a:pt x="1989800" y="407724"/>
                  <a:pt x="1987703" y="407730"/>
                </a:cubicBezTo>
                <a:cubicBezTo>
                  <a:pt x="1978276" y="415099"/>
                  <a:pt x="1938514" y="455081"/>
                  <a:pt x="1866628" y="620078"/>
                </a:cubicBezTo>
                <a:cubicBezTo>
                  <a:pt x="1782227" y="810297"/>
                  <a:pt x="1664648" y="814749"/>
                  <a:pt x="1664648" y="814749"/>
                </a:cubicBezTo>
                <a:cubicBezTo>
                  <a:pt x="1664648" y="814749"/>
                  <a:pt x="285029" y="817707"/>
                  <a:pt x="141192" y="819065"/>
                </a:cubicBezTo>
                <a:cubicBezTo>
                  <a:pt x="7845" y="818300"/>
                  <a:pt x="1696" y="862411"/>
                  <a:pt x="1717" y="868712"/>
                </a:cubicBezTo>
                <a:cubicBezTo>
                  <a:pt x="1717" y="868712"/>
                  <a:pt x="1717" y="868712"/>
                  <a:pt x="1216" y="411987"/>
                </a:cubicBezTo>
                <a:cubicBezTo>
                  <a:pt x="1216" y="411987"/>
                  <a:pt x="1216" y="411987"/>
                  <a:pt x="163" y="410939"/>
                </a:cubicBezTo>
                <a:cubicBezTo>
                  <a:pt x="163" y="410939"/>
                  <a:pt x="163" y="410939"/>
                  <a:pt x="27" y="61309"/>
                </a:cubicBezTo>
                <a:cubicBezTo>
                  <a:pt x="27" y="61309"/>
                  <a:pt x="-5418" y="3574"/>
                  <a:pt x="138427" y="4315"/>
                </a:cubicBezTo>
                <a:cubicBezTo>
                  <a:pt x="282265" y="2957"/>
                  <a:pt x="1661884" y="0"/>
                  <a:pt x="166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3"/>
            </p:custDataLst>
          </p:nvPr>
        </p:nvSpPr>
        <p:spPr>
          <a:xfrm>
            <a:off x="4538766" y="1665576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按作用机制分类：细胞周期非特异性药物、细胞周期特异性药物、拓扑异构酶抑制剂等</a:t>
            </a:r>
          </a:p>
        </p:txBody>
      </p:sp>
      <p:sp>
        <p:nvSpPr>
          <p:cNvPr id="36" name="TextBox 21"/>
          <p:cNvSpPr txBox="1"/>
          <p:nvPr>
            <p:custDataLst>
              <p:tags r:id="rId14"/>
            </p:custDataLst>
          </p:nvPr>
        </p:nvSpPr>
        <p:spPr>
          <a:xfrm>
            <a:off x="3466761" y="2797183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按作用对象分类：抗肿瘤药物、抗病毒药物、抗真菌药物等</a:t>
            </a:r>
          </a:p>
        </p:txBody>
      </p:sp>
      <p:sp>
        <p:nvSpPr>
          <p:cNvPr id="45" name="TextBox"/>
          <p:cNvSpPr txBox="1"/>
          <p:nvPr>
            <p:custDataLst>
              <p:tags r:id="rId15"/>
            </p:custDataLst>
          </p:nvPr>
        </p:nvSpPr>
        <p:spPr>
          <a:xfrm>
            <a:off x="5335941" y="3927962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按药物来源分类：天然药物、半合成药物、全合成药物等</a:t>
            </a:r>
          </a:p>
        </p:txBody>
      </p:sp>
      <p:sp>
        <p:nvSpPr>
          <p:cNvPr id="50" name="TextBox"/>
          <p:cNvSpPr txBox="1"/>
          <p:nvPr>
            <p:custDataLst>
              <p:tags r:id="rId16"/>
            </p:custDataLst>
          </p:nvPr>
        </p:nvSpPr>
        <p:spPr>
          <a:xfrm>
            <a:off x="3921225" y="5024801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按药物性质分类：生物制品、化学制品等</a:t>
            </a:r>
          </a:p>
        </p:txBody>
      </p:sp>
      <p:sp>
        <p:nvSpPr>
          <p:cNvPr id="2" name="Freeform 118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2077658" y="1772974"/>
            <a:ext cx="533250" cy="533250"/>
          </a:xfrm>
          <a:custGeom>
            <a:gdLst>
              <a:gd name="T0" fmla="*/ 393 w 400"/>
              <a:gd name="T1" fmla="*/ 162 h 400"/>
              <a:gd name="T2" fmla="*/ 335 w 400"/>
              <a:gd name="T3" fmla="*/ 130 h 400"/>
              <a:gd name="T4" fmla="*/ 362 w 400"/>
              <a:gd name="T5" fmla="*/ 94 h 400"/>
              <a:gd name="T6" fmla="*/ 362 w 400"/>
              <a:gd name="T7" fmla="*/ 82 h 400"/>
              <a:gd name="T8" fmla="*/ 313 w 400"/>
              <a:gd name="T9" fmla="*/ 35 h 400"/>
              <a:gd name="T10" fmla="*/ 269 w 400"/>
              <a:gd name="T11" fmla="*/ 65 h 400"/>
              <a:gd name="T12" fmla="*/ 239 w 400"/>
              <a:gd name="T13" fmla="*/ 8 h 400"/>
              <a:gd name="T14" fmla="*/ 229 w 400"/>
              <a:gd name="T15" fmla="*/ 0 h 400"/>
              <a:gd name="T16" fmla="*/ 162 w 400"/>
              <a:gd name="T17" fmla="*/ 7 h 400"/>
              <a:gd name="T18" fmla="*/ 131 w 400"/>
              <a:gd name="T19" fmla="*/ 66 h 400"/>
              <a:gd name="T20" fmla="*/ 88 w 400"/>
              <a:gd name="T21" fmla="*/ 35 h 400"/>
              <a:gd name="T22" fmla="*/ 38 w 400"/>
              <a:gd name="T23" fmla="*/ 82 h 400"/>
              <a:gd name="T24" fmla="*/ 38 w 400"/>
              <a:gd name="T25" fmla="*/ 94 h 400"/>
              <a:gd name="T26" fmla="*/ 56 w 400"/>
              <a:gd name="T27" fmla="*/ 154 h 400"/>
              <a:gd name="T28" fmla="*/ 2 w 400"/>
              <a:gd name="T29" fmla="*/ 165 h 400"/>
              <a:gd name="T30" fmla="*/ 0 w 400"/>
              <a:gd name="T31" fmla="*/ 229 h 400"/>
              <a:gd name="T32" fmla="*/ 8 w 400"/>
              <a:gd name="T33" fmla="*/ 238 h 400"/>
              <a:gd name="T34" fmla="*/ 66 w 400"/>
              <a:gd name="T35" fmla="*/ 271 h 400"/>
              <a:gd name="T36" fmla="*/ 39 w 400"/>
              <a:gd name="T37" fmla="*/ 307 h 400"/>
              <a:gd name="T38" fmla="*/ 38 w 400"/>
              <a:gd name="T39" fmla="*/ 319 h 400"/>
              <a:gd name="T40" fmla="*/ 88 w 400"/>
              <a:gd name="T41" fmla="*/ 365 h 400"/>
              <a:gd name="T42" fmla="*/ 131 w 400"/>
              <a:gd name="T43" fmla="*/ 335 h 400"/>
              <a:gd name="T44" fmla="*/ 162 w 400"/>
              <a:gd name="T45" fmla="*/ 393 h 400"/>
              <a:gd name="T46" fmla="*/ 171 w 400"/>
              <a:gd name="T47" fmla="*/ 400 h 400"/>
              <a:gd name="T48" fmla="*/ 239 w 400"/>
              <a:gd name="T49" fmla="*/ 393 h 400"/>
              <a:gd name="T50" fmla="*/ 270 w 400"/>
              <a:gd name="T51" fmla="*/ 335 h 400"/>
              <a:gd name="T52" fmla="*/ 313 w 400"/>
              <a:gd name="T53" fmla="*/ 365 h 400"/>
              <a:gd name="T54" fmla="*/ 363 w 400"/>
              <a:gd name="T55" fmla="*/ 319 h 400"/>
              <a:gd name="T56" fmla="*/ 363 w 400"/>
              <a:gd name="T57" fmla="*/ 306 h 400"/>
              <a:gd name="T58" fmla="*/ 345 w 400"/>
              <a:gd name="T59" fmla="*/ 246 h 400"/>
              <a:gd name="T60" fmla="*/ 398 w 400"/>
              <a:gd name="T61" fmla="*/ 236 h 400"/>
              <a:gd name="T62" fmla="*/ 400 w 400"/>
              <a:gd name="T63" fmla="*/ 172 h 400"/>
              <a:gd name="T64" fmla="*/ 247 w 400"/>
              <a:gd name="T65" fmla="*/ 247 h 400"/>
              <a:gd name="T66" fmla="*/ 153 w 400"/>
              <a:gd name="T67" fmla="*/ 247 h 400"/>
              <a:gd name="T68" fmla="*/ 153 w 400"/>
              <a:gd name="T69" fmla="*/ 153 h 400"/>
              <a:gd name="T70" fmla="*/ 247 w 400"/>
              <a:gd name="T71" fmla="*/ 153 h 400"/>
              <a:gd name="T72" fmla="*/ 247 w 400"/>
              <a:gd name="T73" fmla="*/ 247 h 400"/>
              <a:gd name="T74" fmla="*/ 247 w 400"/>
              <a:gd name="T75" fmla="*/ 247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0" h="400">
                <a:moveTo>
                  <a:pt x="398" y="166"/>
                </a:moveTo>
                <a:cubicBezTo>
                  <a:pt x="397" y="164"/>
                  <a:pt x="395" y="163"/>
                  <a:pt x="393" y="162"/>
                </a:cubicBezTo>
                <a:cubicBezTo>
                  <a:pt x="345" y="155"/>
                  <a:pt x="345" y="155"/>
                  <a:pt x="345" y="155"/>
                </a:cubicBezTo>
                <a:cubicBezTo>
                  <a:pt x="343" y="147"/>
                  <a:pt x="339" y="138"/>
                  <a:pt x="335" y="130"/>
                </a:cubicBezTo>
                <a:cubicBezTo>
                  <a:pt x="338" y="125"/>
                  <a:pt x="342" y="119"/>
                  <a:pt x="349" y="111"/>
                </a:cubicBezTo>
                <a:cubicBezTo>
                  <a:pt x="355" y="103"/>
                  <a:pt x="359" y="97"/>
                  <a:pt x="362" y="94"/>
                </a:cubicBezTo>
                <a:cubicBezTo>
                  <a:pt x="363" y="92"/>
                  <a:pt x="364" y="90"/>
                  <a:pt x="364" y="88"/>
                </a:cubicBezTo>
                <a:cubicBezTo>
                  <a:pt x="364" y="85"/>
                  <a:pt x="363" y="84"/>
                  <a:pt x="362" y="82"/>
                </a:cubicBezTo>
                <a:cubicBezTo>
                  <a:pt x="356" y="73"/>
                  <a:pt x="342" y="58"/>
                  <a:pt x="319" y="38"/>
                </a:cubicBezTo>
                <a:cubicBezTo>
                  <a:pt x="317" y="36"/>
                  <a:pt x="315" y="35"/>
                  <a:pt x="313" y="35"/>
                </a:cubicBezTo>
                <a:cubicBezTo>
                  <a:pt x="310" y="35"/>
                  <a:pt x="308" y="36"/>
                  <a:pt x="306" y="38"/>
                </a:cubicBezTo>
                <a:cubicBezTo>
                  <a:pt x="269" y="65"/>
                  <a:pt x="269" y="65"/>
                  <a:pt x="269" y="65"/>
                </a:cubicBezTo>
                <a:cubicBezTo>
                  <a:pt x="262" y="62"/>
                  <a:pt x="254" y="59"/>
                  <a:pt x="246" y="56"/>
                </a:cubicBezTo>
                <a:cubicBezTo>
                  <a:pt x="239" y="8"/>
                  <a:pt x="239" y="8"/>
                  <a:pt x="239" y="8"/>
                </a:cubicBezTo>
                <a:cubicBezTo>
                  <a:pt x="238" y="6"/>
                  <a:pt x="237" y="4"/>
                  <a:pt x="236" y="2"/>
                </a:cubicBezTo>
                <a:cubicBezTo>
                  <a:pt x="234" y="1"/>
                  <a:pt x="232" y="0"/>
                  <a:pt x="229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6" y="0"/>
                  <a:pt x="163" y="2"/>
                  <a:pt x="162" y="7"/>
                </a:cubicBezTo>
                <a:cubicBezTo>
                  <a:pt x="160" y="16"/>
                  <a:pt x="157" y="32"/>
                  <a:pt x="154" y="56"/>
                </a:cubicBezTo>
                <a:cubicBezTo>
                  <a:pt x="146" y="58"/>
                  <a:pt x="138" y="62"/>
                  <a:pt x="131" y="66"/>
                </a:cubicBezTo>
                <a:cubicBezTo>
                  <a:pt x="95" y="38"/>
                  <a:pt x="95" y="38"/>
                  <a:pt x="95" y="38"/>
                </a:cubicBezTo>
                <a:cubicBezTo>
                  <a:pt x="92" y="36"/>
                  <a:pt x="90" y="35"/>
                  <a:pt x="88" y="35"/>
                </a:cubicBezTo>
                <a:cubicBezTo>
                  <a:pt x="84" y="35"/>
                  <a:pt x="76" y="41"/>
                  <a:pt x="63" y="54"/>
                </a:cubicBezTo>
                <a:cubicBezTo>
                  <a:pt x="51" y="66"/>
                  <a:pt x="42" y="76"/>
                  <a:pt x="38" y="82"/>
                </a:cubicBezTo>
                <a:cubicBezTo>
                  <a:pt x="36" y="84"/>
                  <a:pt x="35" y="86"/>
                  <a:pt x="35" y="88"/>
                </a:cubicBezTo>
                <a:cubicBezTo>
                  <a:pt x="35" y="90"/>
                  <a:pt x="36" y="92"/>
                  <a:pt x="38" y="94"/>
                </a:cubicBezTo>
                <a:cubicBezTo>
                  <a:pt x="49" y="108"/>
                  <a:pt x="59" y="120"/>
                  <a:pt x="66" y="130"/>
                </a:cubicBezTo>
                <a:cubicBezTo>
                  <a:pt x="61" y="138"/>
                  <a:pt x="58" y="146"/>
                  <a:pt x="56" y="154"/>
                </a:cubicBezTo>
                <a:cubicBezTo>
                  <a:pt x="7" y="161"/>
                  <a:pt x="7" y="161"/>
                  <a:pt x="7" y="161"/>
                </a:cubicBezTo>
                <a:cubicBezTo>
                  <a:pt x="5" y="162"/>
                  <a:pt x="3" y="163"/>
                  <a:pt x="2" y="165"/>
                </a:cubicBezTo>
                <a:cubicBezTo>
                  <a:pt x="1" y="167"/>
                  <a:pt x="0" y="169"/>
                  <a:pt x="0" y="171"/>
                </a:cubicBezTo>
                <a:cubicBezTo>
                  <a:pt x="0" y="229"/>
                  <a:pt x="0" y="229"/>
                  <a:pt x="0" y="229"/>
                </a:cubicBezTo>
                <a:cubicBezTo>
                  <a:pt x="0" y="231"/>
                  <a:pt x="1" y="233"/>
                  <a:pt x="2" y="235"/>
                </a:cubicBezTo>
                <a:cubicBezTo>
                  <a:pt x="3" y="237"/>
                  <a:pt x="5" y="238"/>
                  <a:pt x="8" y="238"/>
                </a:cubicBezTo>
                <a:cubicBezTo>
                  <a:pt x="55" y="245"/>
                  <a:pt x="55" y="245"/>
                  <a:pt x="55" y="245"/>
                </a:cubicBezTo>
                <a:cubicBezTo>
                  <a:pt x="58" y="254"/>
                  <a:pt x="61" y="262"/>
                  <a:pt x="66" y="271"/>
                </a:cubicBezTo>
                <a:cubicBezTo>
                  <a:pt x="63" y="275"/>
                  <a:pt x="58" y="281"/>
                  <a:pt x="52" y="289"/>
                </a:cubicBezTo>
                <a:cubicBezTo>
                  <a:pt x="46" y="297"/>
                  <a:pt x="41" y="303"/>
                  <a:pt x="39" y="307"/>
                </a:cubicBezTo>
                <a:cubicBezTo>
                  <a:pt x="37" y="309"/>
                  <a:pt x="37" y="310"/>
                  <a:pt x="37" y="313"/>
                </a:cubicBezTo>
                <a:cubicBezTo>
                  <a:pt x="37" y="315"/>
                  <a:pt x="37" y="317"/>
                  <a:pt x="38" y="319"/>
                </a:cubicBezTo>
                <a:cubicBezTo>
                  <a:pt x="45" y="328"/>
                  <a:pt x="59" y="343"/>
                  <a:pt x="81" y="362"/>
                </a:cubicBezTo>
                <a:cubicBezTo>
                  <a:pt x="83" y="364"/>
                  <a:pt x="85" y="365"/>
                  <a:pt x="88" y="365"/>
                </a:cubicBezTo>
                <a:cubicBezTo>
                  <a:pt x="90" y="365"/>
                  <a:pt x="93" y="364"/>
                  <a:pt x="94" y="363"/>
                </a:cubicBezTo>
                <a:cubicBezTo>
                  <a:pt x="131" y="335"/>
                  <a:pt x="131" y="335"/>
                  <a:pt x="131" y="335"/>
                </a:cubicBezTo>
                <a:cubicBezTo>
                  <a:pt x="138" y="339"/>
                  <a:pt x="146" y="342"/>
                  <a:pt x="155" y="345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62" y="395"/>
                  <a:pt x="163" y="397"/>
                  <a:pt x="165" y="398"/>
                </a:cubicBezTo>
                <a:cubicBezTo>
                  <a:pt x="167" y="400"/>
                  <a:pt x="169" y="400"/>
                  <a:pt x="171" y="400"/>
                </a:cubicBezTo>
                <a:cubicBezTo>
                  <a:pt x="229" y="400"/>
                  <a:pt x="229" y="400"/>
                  <a:pt x="229" y="400"/>
                </a:cubicBezTo>
                <a:cubicBezTo>
                  <a:pt x="234" y="400"/>
                  <a:pt x="237" y="398"/>
                  <a:pt x="239" y="393"/>
                </a:cubicBezTo>
                <a:cubicBezTo>
                  <a:pt x="241" y="384"/>
                  <a:pt x="243" y="368"/>
                  <a:pt x="246" y="345"/>
                </a:cubicBezTo>
                <a:cubicBezTo>
                  <a:pt x="254" y="342"/>
                  <a:pt x="262" y="339"/>
                  <a:pt x="270" y="335"/>
                </a:cubicBezTo>
                <a:cubicBezTo>
                  <a:pt x="306" y="363"/>
                  <a:pt x="306" y="363"/>
                  <a:pt x="306" y="363"/>
                </a:cubicBezTo>
                <a:cubicBezTo>
                  <a:pt x="308" y="364"/>
                  <a:pt x="311" y="365"/>
                  <a:pt x="313" y="365"/>
                </a:cubicBezTo>
                <a:cubicBezTo>
                  <a:pt x="316" y="365"/>
                  <a:pt x="325" y="359"/>
                  <a:pt x="337" y="347"/>
                </a:cubicBezTo>
                <a:cubicBezTo>
                  <a:pt x="350" y="334"/>
                  <a:pt x="358" y="325"/>
                  <a:pt x="363" y="319"/>
                </a:cubicBezTo>
                <a:cubicBezTo>
                  <a:pt x="364" y="317"/>
                  <a:pt x="365" y="315"/>
                  <a:pt x="365" y="313"/>
                </a:cubicBezTo>
                <a:cubicBezTo>
                  <a:pt x="365" y="310"/>
                  <a:pt x="364" y="308"/>
                  <a:pt x="363" y="306"/>
                </a:cubicBezTo>
                <a:cubicBezTo>
                  <a:pt x="350" y="291"/>
                  <a:pt x="341" y="279"/>
                  <a:pt x="335" y="270"/>
                </a:cubicBezTo>
                <a:cubicBezTo>
                  <a:pt x="338" y="264"/>
                  <a:pt x="342" y="256"/>
                  <a:pt x="345" y="246"/>
                </a:cubicBezTo>
                <a:cubicBezTo>
                  <a:pt x="393" y="239"/>
                  <a:pt x="393" y="239"/>
                  <a:pt x="393" y="239"/>
                </a:cubicBezTo>
                <a:cubicBezTo>
                  <a:pt x="395" y="239"/>
                  <a:pt x="397" y="238"/>
                  <a:pt x="398" y="236"/>
                </a:cubicBezTo>
                <a:cubicBezTo>
                  <a:pt x="400" y="234"/>
                  <a:pt x="400" y="232"/>
                  <a:pt x="400" y="230"/>
                </a:cubicBezTo>
                <a:cubicBezTo>
                  <a:pt x="400" y="172"/>
                  <a:pt x="400" y="172"/>
                  <a:pt x="400" y="172"/>
                </a:cubicBezTo>
                <a:cubicBezTo>
                  <a:pt x="400" y="170"/>
                  <a:pt x="400" y="168"/>
                  <a:pt x="398" y="166"/>
                </a:cubicBezTo>
                <a:close/>
                <a:moveTo>
                  <a:pt x="247" y="247"/>
                </a:moveTo>
                <a:cubicBezTo>
                  <a:pt x="234" y="260"/>
                  <a:pt x="219" y="267"/>
                  <a:pt x="200" y="267"/>
                </a:cubicBezTo>
                <a:cubicBezTo>
                  <a:pt x="182" y="267"/>
                  <a:pt x="166" y="260"/>
                  <a:pt x="153" y="247"/>
                </a:cubicBezTo>
                <a:cubicBezTo>
                  <a:pt x="140" y="234"/>
                  <a:pt x="133" y="219"/>
                  <a:pt x="133" y="200"/>
                </a:cubicBezTo>
                <a:cubicBezTo>
                  <a:pt x="133" y="182"/>
                  <a:pt x="140" y="166"/>
                  <a:pt x="153" y="153"/>
                </a:cubicBezTo>
                <a:cubicBezTo>
                  <a:pt x="166" y="140"/>
                  <a:pt x="182" y="133"/>
                  <a:pt x="200" y="133"/>
                </a:cubicBezTo>
                <a:cubicBezTo>
                  <a:pt x="219" y="133"/>
                  <a:pt x="234" y="140"/>
                  <a:pt x="247" y="153"/>
                </a:cubicBezTo>
                <a:cubicBezTo>
                  <a:pt x="260" y="166"/>
                  <a:pt x="267" y="182"/>
                  <a:pt x="267" y="200"/>
                </a:cubicBezTo>
                <a:cubicBezTo>
                  <a:pt x="267" y="219"/>
                  <a:pt x="260" y="234"/>
                  <a:pt x="247" y="247"/>
                </a:cubicBezTo>
                <a:close/>
                <a:moveTo>
                  <a:pt x="247" y="247"/>
                </a:moveTo>
                <a:cubicBezTo>
                  <a:pt x="247" y="247"/>
                  <a:pt x="247" y="247"/>
                  <a:pt x="247" y="24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Freeform 124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2101463" y="2939843"/>
            <a:ext cx="485639" cy="472308"/>
          </a:xfrm>
          <a:custGeom>
            <a:gdLst>
              <a:gd name="T0" fmla="*/ 5543 w 73"/>
              <a:gd name="T1" fmla="*/ 109801 h 68"/>
              <a:gd name="T2" fmla="*/ 205106 w 73"/>
              <a:gd name="T3" fmla="*/ 5779 h 68"/>
              <a:gd name="T4" fmla="*/ 399125 w 73"/>
              <a:gd name="T5" fmla="*/ 121359 h 68"/>
              <a:gd name="T6" fmla="*/ 199562 w 73"/>
              <a:gd name="T7" fmla="*/ 23116 h 68"/>
              <a:gd name="T8" fmla="*/ 5543 w 73"/>
              <a:gd name="T9" fmla="*/ 127138 h 68"/>
              <a:gd name="T10" fmla="*/ 205106 w 73"/>
              <a:gd name="T11" fmla="*/ 34674 h 68"/>
              <a:gd name="T12" fmla="*/ 365864 w 73"/>
              <a:gd name="T13" fmla="*/ 127138 h 68"/>
              <a:gd name="T14" fmla="*/ 44347 w 73"/>
              <a:gd name="T15" fmla="*/ 127138 h 68"/>
              <a:gd name="T16" fmla="*/ 38804 w 73"/>
              <a:gd name="T17" fmla="*/ 121359 h 68"/>
              <a:gd name="T18" fmla="*/ 205106 w 73"/>
              <a:gd name="T19" fmla="*/ 34674 h 68"/>
              <a:gd name="T20" fmla="*/ 199562 w 73"/>
              <a:gd name="T21" fmla="*/ 46232 h 68"/>
              <a:gd name="T22" fmla="*/ 332604 w 73"/>
              <a:gd name="T23" fmla="*/ 115580 h 68"/>
              <a:gd name="T24" fmla="*/ 404668 w 73"/>
              <a:gd name="T25" fmla="*/ 387192 h 68"/>
              <a:gd name="T26" fmla="*/ 5543 w 73"/>
              <a:gd name="T27" fmla="*/ 392971 h 68"/>
              <a:gd name="T28" fmla="*/ 0 w 73"/>
              <a:gd name="T29" fmla="*/ 352518 h 68"/>
              <a:gd name="T30" fmla="*/ 22174 w 73"/>
              <a:gd name="T31" fmla="*/ 340960 h 68"/>
              <a:gd name="T32" fmla="*/ 33260 w 73"/>
              <a:gd name="T33" fmla="*/ 323623 h 68"/>
              <a:gd name="T34" fmla="*/ 66521 w 73"/>
              <a:gd name="T35" fmla="*/ 150254 h 68"/>
              <a:gd name="T36" fmla="*/ 38804 w 73"/>
              <a:gd name="T37" fmla="*/ 144475 h 68"/>
              <a:gd name="T38" fmla="*/ 72064 w 73"/>
              <a:gd name="T39" fmla="*/ 138696 h 68"/>
              <a:gd name="T40" fmla="*/ 149672 w 73"/>
              <a:gd name="T41" fmla="*/ 138696 h 68"/>
              <a:gd name="T42" fmla="*/ 227279 w 73"/>
              <a:gd name="T43" fmla="*/ 138696 h 68"/>
              <a:gd name="T44" fmla="*/ 310430 w 73"/>
              <a:gd name="T45" fmla="*/ 138696 h 68"/>
              <a:gd name="T46" fmla="*/ 360321 w 73"/>
              <a:gd name="T47" fmla="*/ 138696 h 68"/>
              <a:gd name="T48" fmla="*/ 360321 w 73"/>
              <a:gd name="T49" fmla="*/ 150254 h 68"/>
              <a:gd name="T50" fmla="*/ 343691 w 73"/>
              <a:gd name="T51" fmla="*/ 323623 h 68"/>
              <a:gd name="T52" fmla="*/ 376951 w 73"/>
              <a:gd name="T53" fmla="*/ 335181 h 68"/>
              <a:gd name="T54" fmla="*/ 393581 w 73"/>
              <a:gd name="T55" fmla="*/ 340960 h 68"/>
              <a:gd name="T56" fmla="*/ 266083 w 73"/>
              <a:gd name="T57" fmla="*/ 323623 h 68"/>
              <a:gd name="T58" fmla="*/ 304887 w 73"/>
              <a:gd name="T59" fmla="*/ 150254 h 68"/>
              <a:gd name="T60" fmla="*/ 266083 w 73"/>
              <a:gd name="T61" fmla="*/ 323623 h 68"/>
              <a:gd name="T62" fmla="*/ 221736 w 73"/>
              <a:gd name="T63" fmla="*/ 323623 h 68"/>
              <a:gd name="T64" fmla="*/ 182932 w 73"/>
              <a:gd name="T65" fmla="*/ 150254 h 68"/>
              <a:gd name="T66" fmla="*/ 105325 w 73"/>
              <a:gd name="T67" fmla="*/ 323623 h 68"/>
              <a:gd name="T68" fmla="*/ 144128 w 73"/>
              <a:gd name="T69" fmla="*/ 150254 h 68"/>
              <a:gd name="T70" fmla="*/ 105325 w 73"/>
              <a:gd name="T71" fmla="*/ 323623 h 68"/>
              <a:gd name="T72" fmla="*/ 360321 w 73"/>
              <a:gd name="T73" fmla="*/ 340960 h 68"/>
              <a:gd name="T74" fmla="*/ 38804 w 73"/>
              <a:gd name="T75" fmla="*/ 340960 h 68"/>
              <a:gd name="T76" fmla="*/ 371408 w 73"/>
              <a:gd name="T77" fmla="*/ 358297 h 68"/>
              <a:gd name="T78" fmla="*/ 16630 w 73"/>
              <a:gd name="T79" fmla="*/ 358297 h 68"/>
              <a:gd name="T80" fmla="*/ 388038 w 73"/>
              <a:gd name="T81" fmla="*/ 37563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Freeform 280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131936" y="4057794"/>
            <a:ext cx="424694" cy="462785"/>
          </a:xfrm>
          <a:custGeom>
            <a:gdLst>
              <a:gd name="T0" fmla="*/ 66227 w 64"/>
              <a:gd name="T1" fmla="*/ 259224 h 67"/>
              <a:gd name="T2" fmla="*/ 66227 w 64"/>
              <a:gd name="T3" fmla="*/ 362913 h 67"/>
              <a:gd name="T4" fmla="*/ 44151 w 64"/>
              <a:gd name="T5" fmla="*/ 385955 h 67"/>
              <a:gd name="T6" fmla="*/ 22076 w 64"/>
              <a:gd name="T7" fmla="*/ 385955 h 67"/>
              <a:gd name="T8" fmla="*/ 0 w 64"/>
              <a:gd name="T9" fmla="*/ 362913 h 67"/>
              <a:gd name="T10" fmla="*/ 0 w 64"/>
              <a:gd name="T11" fmla="*/ 259224 h 67"/>
              <a:gd name="T12" fmla="*/ 22076 w 64"/>
              <a:gd name="T13" fmla="*/ 236181 h 67"/>
              <a:gd name="T14" fmla="*/ 44151 w 64"/>
              <a:gd name="T15" fmla="*/ 236181 h 67"/>
              <a:gd name="T16" fmla="*/ 66227 w 64"/>
              <a:gd name="T17" fmla="*/ 259224 h 67"/>
              <a:gd name="T18" fmla="*/ 143491 w 64"/>
              <a:gd name="T19" fmla="*/ 149774 h 67"/>
              <a:gd name="T20" fmla="*/ 115896 w 64"/>
              <a:gd name="T21" fmla="*/ 149774 h 67"/>
              <a:gd name="T22" fmla="*/ 93821 w 64"/>
              <a:gd name="T23" fmla="*/ 172816 h 67"/>
              <a:gd name="T24" fmla="*/ 93821 w 64"/>
              <a:gd name="T25" fmla="*/ 362913 h 67"/>
              <a:gd name="T26" fmla="*/ 115896 w 64"/>
              <a:gd name="T27" fmla="*/ 385955 h 67"/>
              <a:gd name="T28" fmla="*/ 143491 w 64"/>
              <a:gd name="T29" fmla="*/ 385955 h 67"/>
              <a:gd name="T30" fmla="*/ 165566 w 64"/>
              <a:gd name="T31" fmla="*/ 362913 h 67"/>
              <a:gd name="T32" fmla="*/ 165566 w 64"/>
              <a:gd name="T33" fmla="*/ 172816 h 67"/>
              <a:gd name="T34" fmla="*/ 143491 w 64"/>
              <a:gd name="T35" fmla="*/ 149774 h 67"/>
              <a:gd name="T36" fmla="*/ 237312 w 64"/>
              <a:gd name="T37" fmla="*/ 184337 h 67"/>
              <a:gd name="T38" fmla="*/ 215236 w 64"/>
              <a:gd name="T39" fmla="*/ 184337 h 67"/>
              <a:gd name="T40" fmla="*/ 193161 w 64"/>
              <a:gd name="T41" fmla="*/ 207379 h 67"/>
              <a:gd name="T42" fmla="*/ 193161 w 64"/>
              <a:gd name="T43" fmla="*/ 362913 h 67"/>
              <a:gd name="T44" fmla="*/ 215236 w 64"/>
              <a:gd name="T45" fmla="*/ 385955 h 67"/>
              <a:gd name="T46" fmla="*/ 237312 w 64"/>
              <a:gd name="T47" fmla="*/ 385955 h 67"/>
              <a:gd name="T48" fmla="*/ 259387 w 64"/>
              <a:gd name="T49" fmla="*/ 362913 h 67"/>
              <a:gd name="T50" fmla="*/ 259387 w 64"/>
              <a:gd name="T51" fmla="*/ 207379 h 67"/>
              <a:gd name="T52" fmla="*/ 237312 w 64"/>
              <a:gd name="T53" fmla="*/ 184337 h 67"/>
              <a:gd name="T54" fmla="*/ 331133 w 64"/>
              <a:gd name="T55" fmla="*/ 103689 h 67"/>
              <a:gd name="T56" fmla="*/ 309057 w 64"/>
              <a:gd name="T57" fmla="*/ 103689 h 67"/>
              <a:gd name="T58" fmla="*/ 286982 w 64"/>
              <a:gd name="T59" fmla="*/ 126731 h 67"/>
              <a:gd name="T60" fmla="*/ 286982 w 64"/>
              <a:gd name="T61" fmla="*/ 362913 h 67"/>
              <a:gd name="T62" fmla="*/ 309057 w 64"/>
              <a:gd name="T63" fmla="*/ 385955 h 67"/>
              <a:gd name="T64" fmla="*/ 331133 w 64"/>
              <a:gd name="T65" fmla="*/ 385955 h 67"/>
              <a:gd name="T66" fmla="*/ 353208 w 64"/>
              <a:gd name="T67" fmla="*/ 362913 h 67"/>
              <a:gd name="T68" fmla="*/ 353208 w 64"/>
              <a:gd name="T69" fmla="*/ 126731 h 67"/>
              <a:gd name="T70" fmla="*/ 331133 w 64"/>
              <a:gd name="T71" fmla="*/ 103689 h 67"/>
              <a:gd name="T72" fmla="*/ 115896 w 64"/>
              <a:gd name="T73" fmla="*/ 74887 h 67"/>
              <a:gd name="T74" fmla="*/ 226274 w 64"/>
              <a:gd name="T75" fmla="*/ 155534 h 67"/>
              <a:gd name="T76" fmla="*/ 320095 w 64"/>
              <a:gd name="T77" fmla="*/ 28803 h 67"/>
              <a:gd name="T78" fmla="*/ 325614 w 64"/>
              <a:gd name="T79" fmla="*/ 34563 h 67"/>
              <a:gd name="T80" fmla="*/ 331133 w 64"/>
              <a:gd name="T81" fmla="*/ 0 h 67"/>
              <a:gd name="T82" fmla="*/ 298019 w 64"/>
              <a:gd name="T83" fmla="*/ 17282 h 67"/>
              <a:gd name="T84" fmla="*/ 309057 w 64"/>
              <a:gd name="T85" fmla="*/ 23042 h 67"/>
              <a:gd name="T86" fmla="*/ 220755 w 64"/>
              <a:gd name="T87" fmla="*/ 132492 h 67"/>
              <a:gd name="T88" fmla="*/ 110378 w 64"/>
              <a:gd name="T89" fmla="*/ 51845 h 67"/>
              <a:gd name="T90" fmla="*/ 0 w 64"/>
              <a:gd name="T91" fmla="*/ 167055 h 67"/>
              <a:gd name="T92" fmla="*/ 11038 w 64"/>
              <a:gd name="T93" fmla="*/ 178576 h 67"/>
              <a:gd name="T94" fmla="*/ 115896 w 64"/>
              <a:gd name="T95" fmla="*/ 74887 h 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Freeform 53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2082419" y="5084330"/>
            <a:ext cx="523728" cy="544677"/>
          </a:xfrm>
          <a:custGeom>
            <a:gdLst>
              <a:gd name="T0" fmla="*/ 175088 w 80"/>
              <a:gd name="T1" fmla="*/ 226967 h 80"/>
              <a:gd name="T2" fmla="*/ 268104 w 80"/>
              <a:gd name="T3" fmla="*/ 329101 h 80"/>
              <a:gd name="T4" fmla="*/ 235275 w 80"/>
              <a:gd name="T5" fmla="*/ 317753 h 80"/>
              <a:gd name="T6" fmla="*/ 366591 w 80"/>
              <a:gd name="T7" fmla="*/ 363146 h 80"/>
              <a:gd name="T8" fmla="*/ 383005 w 80"/>
              <a:gd name="T9" fmla="*/ 363146 h 80"/>
              <a:gd name="T10" fmla="*/ 218860 w 80"/>
              <a:gd name="T11" fmla="*/ 323427 h 80"/>
              <a:gd name="T12" fmla="*/ 207917 w 80"/>
              <a:gd name="T13" fmla="*/ 317753 h 80"/>
              <a:gd name="T14" fmla="*/ 218860 w 80"/>
              <a:gd name="T15" fmla="*/ 436911 h 80"/>
              <a:gd name="T16" fmla="*/ 218860 w 80"/>
              <a:gd name="T17" fmla="*/ 453933 h 80"/>
              <a:gd name="T18" fmla="*/ 125845 w 80"/>
              <a:gd name="T19" fmla="*/ 278034 h 80"/>
              <a:gd name="T20" fmla="*/ 136788 w 80"/>
              <a:gd name="T21" fmla="*/ 243989 h 80"/>
              <a:gd name="T22" fmla="*/ 142259 w 80"/>
              <a:gd name="T23" fmla="*/ 363146 h 80"/>
              <a:gd name="T24" fmla="*/ 147731 w 80"/>
              <a:gd name="T25" fmla="*/ 380169 h 80"/>
              <a:gd name="T26" fmla="*/ 125845 w 80"/>
              <a:gd name="T27" fmla="*/ 226967 h 80"/>
              <a:gd name="T28" fmla="*/ 136788 w 80"/>
              <a:gd name="T29" fmla="*/ 215618 h 80"/>
              <a:gd name="T30" fmla="*/ 16415 w 80"/>
              <a:gd name="T31" fmla="*/ 226967 h 80"/>
              <a:gd name="T32" fmla="*/ 0 w 80"/>
              <a:gd name="T33" fmla="*/ 226967 h 80"/>
              <a:gd name="T34" fmla="*/ 175088 w 80"/>
              <a:gd name="T35" fmla="*/ 130506 h 80"/>
              <a:gd name="T36" fmla="*/ 207917 w 80"/>
              <a:gd name="T37" fmla="*/ 141854 h 80"/>
              <a:gd name="T38" fmla="*/ 71130 w 80"/>
              <a:gd name="T39" fmla="*/ 90787 h 80"/>
              <a:gd name="T40" fmla="*/ 54715 w 80"/>
              <a:gd name="T41" fmla="*/ 90787 h 80"/>
              <a:gd name="T42" fmla="*/ 218860 w 80"/>
              <a:gd name="T43" fmla="*/ 130506 h 80"/>
              <a:gd name="T44" fmla="*/ 235275 w 80"/>
              <a:gd name="T45" fmla="*/ 141854 h 80"/>
              <a:gd name="T46" fmla="*/ 218860 w 80"/>
              <a:gd name="T47" fmla="*/ 17022 h 80"/>
              <a:gd name="T48" fmla="*/ 218860 w 80"/>
              <a:gd name="T49" fmla="*/ 0 h 80"/>
              <a:gd name="T50" fmla="*/ 317347 w 80"/>
              <a:gd name="T51" fmla="*/ 181573 h 80"/>
              <a:gd name="T52" fmla="*/ 306404 w 80"/>
              <a:gd name="T53" fmla="*/ 215618 h 80"/>
              <a:gd name="T54" fmla="*/ 289990 w 80"/>
              <a:gd name="T55" fmla="*/ 102135 h 80"/>
              <a:gd name="T56" fmla="*/ 383005 w 80"/>
              <a:gd name="T57" fmla="*/ 90787 h 80"/>
              <a:gd name="T58" fmla="*/ 322819 w 80"/>
              <a:gd name="T59" fmla="*/ 266686 h 80"/>
              <a:gd name="T60" fmla="*/ 289990 w 80"/>
              <a:gd name="T61" fmla="*/ 278034 h 80"/>
              <a:gd name="T62" fmla="*/ 366591 w 80"/>
              <a:gd name="T63" fmla="*/ 175899 h 80"/>
              <a:gd name="T64" fmla="*/ 284518 w 80"/>
              <a:gd name="T65" fmla="*/ 340450 h 80"/>
              <a:gd name="T66" fmla="*/ 289990 w 80"/>
              <a:gd name="T67" fmla="*/ 226967 h 80"/>
              <a:gd name="T68" fmla="*/ 289990 w 80"/>
              <a:gd name="T69" fmla="*/ 226967 h 80"/>
              <a:gd name="T70" fmla="*/ 273575 w 80"/>
              <a:gd name="T71" fmla="*/ 226967 h 80"/>
              <a:gd name="T72" fmla="*/ 240746 w 80"/>
              <a:gd name="T73" fmla="*/ 175899 h 80"/>
              <a:gd name="T74" fmla="*/ 180560 w 80"/>
              <a:gd name="T75" fmla="*/ 187247 h 80"/>
              <a:gd name="T76" fmla="*/ 169617 w 80"/>
              <a:gd name="T77" fmla="*/ 249663 h 80"/>
              <a:gd name="T78" fmla="*/ 218860 w 80"/>
              <a:gd name="T79" fmla="*/ 283708 h 80"/>
              <a:gd name="T80" fmla="*/ 268104 w 80"/>
              <a:gd name="T81" fmla="*/ 175899 h 80"/>
              <a:gd name="T82" fmla="*/ 273575 w 80"/>
              <a:gd name="T83" fmla="*/ 175899 h 80"/>
              <a:gd name="T84" fmla="*/ 218860 w 80"/>
              <a:gd name="T85" fmla="*/ 158877 h 80"/>
              <a:gd name="T86" fmla="*/ 218860 w 80"/>
              <a:gd name="T87" fmla="*/ 158877 h 80"/>
              <a:gd name="T88" fmla="*/ 175088 w 80"/>
              <a:gd name="T89" fmla="*/ 175899 h 80"/>
              <a:gd name="T90" fmla="*/ 153202 w 80"/>
              <a:gd name="T91" fmla="*/ 232641 h 80"/>
              <a:gd name="T92" fmla="*/ 147731 w 80"/>
              <a:gd name="T93" fmla="*/ 226967 h 80"/>
              <a:gd name="T94" fmla="*/ 169617 w 80"/>
              <a:gd name="T95" fmla="*/ 278034 h 80"/>
              <a:gd name="T96" fmla="*/ 175088 w 80"/>
              <a:gd name="T97" fmla="*/ 283708 h 80"/>
              <a:gd name="T98" fmla="*/ 218860 w 80"/>
              <a:gd name="T99" fmla="*/ 300731 h 80"/>
              <a:gd name="T100" fmla="*/ 273575 w 80"/>
              <a:gd name="T101" fmla="*/ 283708 h 80"/>
              <a:gd name="T102" fmla="*/ 268104 w 80"/>
              <a:gd name="T103" fmla="*/ 283708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细胞毒药物的作用机制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"/>
          <p:cNvSpPr/>
          <p:nvPr>
            <p:custDataLst>
              <p:tags r:id="rId4"/>
            </p:custDataLst>
          </p:nvPr>
        </p:nvSpPr>
        <p:spPr bwMode="auto">
          <a:xfrm>
            <a:off x="3307334" y="1722995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"/>
          <p:cNvSpPr/>
          <p:nvPr>
            <p:custDataLst>
              <p:tags r:id="rId5"/>
            </p:custDataLst>
          </p:nvPr>
        </p:nvSpPr>
        <p:spPr bwMode="auto">
          <a:xfrm>
            <a:off x="3081777" y="172546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TextBox"/>
          <p:cNvSpPr txBox="1"/>
          <p:nvPr>
            <p:custDataLst>
              <p:tags r:id="rId6"/>
            </p:custDataLst>
          </p:nvPr>
        </p:nvSpPr>
        <p:spPr>
          <a:xfrm>
            <a:off x="3647317" y="147850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直接作用于细胞：通过破坏细胞膜、抑制细胞分裂等途径，直接杀死肿瘤细胞</a:t>
            </a:r>
          </a:p>
        </p:txBody>
      </p:sp>
      <p:sp>
        <p:nvSpPr>
          <p:cNvPr id="2" name="Freeform"/>
          <p:cNvSpPr/>
          <p:nvPr>
            <p:custDataLst>
              <p:tags r:id="rId7"/>
            </p:custDataLst>
          </p:nvPr>
        </p:nvSpPr>
        <p:spPr bwMode="auto">
          <a:xfrm>
            <a:off x="3307334" y="302103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"/>
          <p:cNvSpPr/>
          <p:nvPr>
            <p:custDataLst>
              <p:tags r:id="rId8"/>
            </p:custDataLst>
          </p:nvPr>
        </p:nvSpPr>
        <p:spPr bwMode="auto">
          <a:xfrm>
            <a:off x="3081777" y="302350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TextBox"/>
          <p:cNvSpPr txBox="1"/>
          <p:nvPr>
            <p:custDataLst>
              <p:tags r:id="rId9"/>
            </p:custDataLst>
          </p:nvPr>
        </p:nvSpPr>
        <p:spPr>
          <a:xfrm>
            <a:off x="3647317" y="277654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间接作用于细胞：通过影响细胞信号传导、代谢途径等，间接抑制肿瘤细胞的生长和增殖</a:t>
            </a:r>
          </a:p>
        </p:txBody>
      </p:sp>
      <p:sp>
        <p:nvSpPr>
          <p:cNvPr id="9" name="Freeform"/>
          <p:cNvSpPr/>
          <p:nvPr>
            <p:custDataLst>
              <p:tags r:id="rId10"/>
            </p:custDataLst>
          </p:nvPr>
        </p:nvSpPr>
        <p:spPr bwMode="auto">
          <a:xfrm>
            <a:off x="3307334" y="4319077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"/>
          <p:cNvSpPr/>
          <p:nvPr>
            <p:custDataLst>
              <p:tags r:id="rId11"/>
            </p:custDataLst>
          </p:nvPr>
        </p:nvSpPr>
        <p:spPr bwMode="auto">
          <a:xfrm>
            <a:off x="3081777" y="432154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"/>
          <p:cNvSpPr txBox="1"/>
          <p:nvPr>
            <p:custDataLst>
              <p:tags r:id="rId12"/>
            </p:custDataLst>
          </p:nvPr>
        </p:nvSpPr>
        <p:spPr>
          <a:xfrm>
            <a:off x="3647317" y="407458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免疫调节作用：通过调节免疫系统，增强机体对肿瘤细胞的识别和清除能力</a:t>
            </a:r>
          </a:p>
        </p:txBody>
      </p:sp>
      <p:sp>
        <p:nvSpPr>
          <p:cNvPr id="12" name="Freeform"/>
          <p:cNvSpPr/>
          <p:nvPr>
            <p:custDataLst>
              <p:tags r:id="rId13"/>
            </p:custDataLst>
          </p:nvPr>
        </p:nvSpPr>
        <p:spPr bwMode="auto">
          <a:xfrm>
            <a:off x="3307334" y="561711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"/>
          <p:cNvSpPr/>
          <p:nvPr>
            <p:custDataLst>
              <p:tags r:id="rId14"/>
            </p:custDataLst>
          </p:nvPr>
        </p:nvSpPr>
        <p:spPr bwMode="auto">
          <a:xfrm>
            <a:off x="3081777" y="561958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TextBox"/>
          <p:cNvSpPr txBox="1"/>
          <p:nvPr>
            <p:custDataLst>
              <p:tags r:id="rId15"/>
            </p:custDataLst>
          </p:nvPr>
        </p:nvSpPr>
        <p:spPr>
          <a:xfrm>
            <a:off x="3647317" y="537262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抗血管生成作用：通过抑制血管生成，切断肿瘤细胞的营养供应，从而抑制肿瘤生长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6570">
                <a:solidFill>
                  <a:schemeClr val="accent1"/>
                </a:solidFill>
              </a:rPr>
              <a:t>细胞毒药物的规范配置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>
                <a:solidFill>
                  <a:schemeClr val="lt2">
                    <a:lumMod val="50000"/>
                  </a:schemeClr>
                </a:solidFill>
              </a:rPr>
              <a:t>.单击此处输入你的正文，文字是您思想的提炼</a:t>
            </a:r>
          </a:p>
        </p:txBody>
      </p:sp>
      <p:sp>
        <p:nvSpPr>
          <p:cNvPr id="7" name="矩形 6" descr="e7d195523061f1c0f0ec610a92cff745ee13794c7b8d98f8E73673273C9E8BE17CC3D63B9B1D6426C348A354AD505654C28F453CD7C8F90EADD06C08281DAED7140E5AAAED5880ECE414DFB6A93B82BEC1385E9565BC14C748CB3EB434CC0B451F87B3C338E944B78E19862D061FDC13B6571F1FE8C78909071FC2F7F05CF37685F9D5F268FB4FD0"/>
          <p:cNvSpPr/>
          <p:nvPr>
            <p:custDataLst>
              <p:tags r:id="rId4"/>
            </p:custDataLst>
          </p:nvPr>
        </p:nvSpPr>
        <p:spPr>
          <a:xfrm>
            <a:off x="5193348" y="-750064"/>
            <a:ext cx="1807210" cy="3630930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/>
          <a:p>
            <a:pPr algn="ctr"/>
            <a:r>
              <a:rPr lang="en-US" altLang="zh-CN" sz="11500" b="1" cap="none" spc="0">
                <a:ln w="0"/>
                <a:solidFill>
                  <a:schemeClr val="lt1">
                    <a:lumMod val="50000"/>
                  </a:schemeClr>
                </a:solidFill>
                <a:latin typeface="Arial" panose="020b0604020202020204" pitchFamily="34" charset="0"/>
                <a:ea typeface="微软雅黑"/>
                <a:cs typeface="Arial Bold" panose="020b0604020202090204" charset="0"/>
              </a:rPr>
              <a:t>2</a:t>
            </a:r>
            <a:endParaRPr lang="en-US" altLang="zh-CN" sz="11500" b="1" cap="none" spc="0">
              <a:ln w="0"/>
              <a:solidFill>
                <a:schemeClr val="lt1">
                  <a:lumMod val="50000"/>
                </a:schemeClr>
              </a:solidFill>
              <a:latin typeface="Arial" panose="020b0604020202020204" pitchFamily="34" charset="0"/>
              <a:ea typeface="微软雅黑"/>
              <a:cs typeface="Arial Bold" panose="020b0604020202090204" charset="0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配置前的准备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hape"/>
          <p:cNvSpPr/>
          <p:nvPr>
            <p:custDataLst>
              <p:tags r:id="rId4"/>
            </p:custDataLst>
          </p:nvPr>
        </p:nvSpPr>
        <p:spPr>
          <a:xfrm>
            <a:off x="3083320" y="1659685"/>
            <a:ext cx="854609" cy="699226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Strategy Research…"/>
          <p:cNvSpPr txBox="1"/>
          <p:nvPr>
            <p:custDataLst>
              <p:tags r:id="rId5"/>
            </p:custDataLst>
          </p:nvPr>
        </p:nvSpPr>
        <p:spPr>
          <a:xfrm>
            <a:off x="4433212" y="147799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准备无菌环境：确保配置环境无菌，防止污染</a:t>
            </a:r>
          </a:p>
        </p:txBody>
      </p:sp>
      <p:cxnSp>
        <p:nvCxnSpPr>
          <p:cNvPr id="53" name="直接连接符 52"/>
          <p:cNvCxnSpPr/>
          <p:nvPr>
            <p:custDataLst>
              <p:tags r:id="rId6"/>
            </p:custDataLst>
          </p:nvPr>
        </p:nvCxnSpPr>
        <p:spPr>
          <a:xfrm flipH="1">
            <a:off x="4160195" y="1580229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hape"/>
          <p:cNvSpPr/>
          <p:nvPr>
            <p:custDataLst>
              <p:tags r:id="rId7"/>
            </p:custDataLst>
          </p:nvPr>
        </p:nvSpPr>
        <p:spPr>
          <a:xfrm>
            <a:off x="3083584" y="2796845"/>
            <a:ext cx="854079" cy="85464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Strategy Research…"/>
          <p:cNvSpPr txBox="1"/>
          <p:nvPr>
            <p:custDataLst>
              <p:tags r:id="rId8"/>
            </p:custDataLst>
          </p:nvPr>
        </p:nvSpPr>
        <p:spPr>
          <a:xfrm>
            <a:off x="4433212" y="2692868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准备所需物品：包括细胞毒药物、注射器、针头、手套等</a:t>
            </a:r>
          </a:p>
        </p:txBody>
      </p:sp>
      <p:cxnSp>
        <p:nvCxnSpPr>
          <p:cNvPr id="55" name="直接连接符 54"/>
          <p:cNvCxnSpPr/>
          <p:nvPr>
            <p:custDataLst>
              <p:tags r:id="rId9"/>
            </p:custDataLst>
          </p:nvPr>
        </p:nvCxnSpPr>
        <p:spPr>
          <a:xfrm flipH="1">
            <a:off x="4160195" y="2795100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hape"/>
          <p:cNvSpPr/>
          <p:nvPr>
            <p:custDataLst>
              <p:tags r:id="rId10"/>
            </p:custDataLst>
          </p:nvPr>
        </p:nvSpPr>
        <p:spPr>
          <a:xfrm>
            <a:off x="3083320" y="4028190"/>
            <a:ext cx="854609" cy="854609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Strategy Research…"/>
          <p:cNvSpPr txBox="1"/>
          <p:nvPr>
            <p:custDataLst>
              <p:tags r:id="rId11"/>
            </p:custDataLst>
          </p:nvPr>
        </p:nvSpPr>
        <p:spPr>
          <a:xfrm>
            <a:off x="4433212" y="3924193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培训操作人员：确保操作人员具备相关技能和知识</a:t>
            </a:r>
          </a:p>
        </p:txBody>
      </p:sp>
      <p:cxnSp>
        <p:nvCxnSpPr>
          <p:cNvPr id="57" name="直接连接符 56"/>
          <p:cNvCxnSpPr/>
          <p:nvPr>
            <p:custDataLst>
              <p:tags r:id="rId12"/>
            </p:custDataLst>
          </p:nvPr>
        </p:nvCxnSpPr>
        <p:spPr>
          <a:xfrm flipH="1">
            <a:off x="4160195" y="4026425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trategy Research…"/>
          <p:cNvSpPr txBox="1"/>
          <p:nvPr>
            <p:custDataLst>
              <p:tags r:id="rId13"/>
            </p:custDataLst>
          </p:nvPr>
        </p:nvSpPr>
        <p:spPr>
          <a:xfrm>
            <a:off x="4435956" y="515551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准备应急预案：应对可能出现的意外情况，确保安全</a:t>
            </a:r>
          </a:p>
        </p:txBody>
      </p:sp>
      <p:cxnSp>
        <p:nvCxnSpPr>
          <p:cNvPr id="22" name="直接连接符 21"/>
          <p:cNvCxnSpPr/>
          <p:nvPr>
            <p:custDataLst>
              <p:tags r:id="rId14"/>
            </p:custDataLst>
          </p:nvPr>
        </p:nvCxnSpPr>
        <p:spPr>
          <a:xfrm flipH="1">
            <a:off x="4162938" y="5257748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>
            <p:custDataLst>
              <p:tags r:id="rId15"/>
            </p:custDataLst>
          </p:nvPr>
        </p:nvSpPr>
        <p:spPr>
          <a:xfrm>
            <a:off x="3121334" y="5359584"/>
            <a:ext cx="655121" cy="697452"/>
          </a:xfrm>
          <a:custGeom>
            <a:gdLst>
              <a:gd name="connsiteX0" fmla="*/ 179194 w 428362"/>
              <a:gd name="connsiteY0" fmla="*/ 404998 h 456041"/>
              <a:gd name="connsiteX1" fmla="*/ 214147 w 428362"/>
              <a:gd name="connsiteY1" fmla="*/ 421158 h 456041"/>
              <a:gd name="connsiteX2" fmla="*/ 249122 w 428362"/>
              <a:gd name="connsiteY2" fmla="*/ 404998 h 456041"/>
              <a:gd name="connsiteX3" fmla="*/ 263181 w 428362"/>
              <a:gd name="connsiteY3" fmla="*/ 202488 h 456041"/>
              <a:gd name="connsiteX4" fmla="*/ 298018 w 428362"/>
              <a:gd name="connsiteY4" fmla="*/ 202488 h 456041"/>
              <a:gd name="connsiteX5" fmla="*/ 298018 w 428362"/>
              <a:gd name="connsiteY5" fmla="*/ 296979 h 456041"/>
              <a:gd name="connsiteX6" fmla="*/ 263181 w 428362"/>
              <a:gd name="connsiteY6" fmla="*/ 296979 h 456041"/>
              <a:gd name="connsiteX7" fmla="*/ 263181 w 428362"/>
              <a:gd name="connsiteY7" fmla="*/ 159063 h 456041"/>
              <a:gd name="connsiteX8" fmla="*/ 298018 w 428362"/>
              <a:gd name="connsiteY8" fmla="*/ 159063 h 456041"/>
              <a:gd name="connsiteX9" fmla="*/ 298018 w 428362"/>
              <a:gd name="connsiteY9" fmla="*/ 185081 h 456041"/>
              <a:gd name="connsiteX10" fmla="*/ 263181 w 428362"/>
              <a:gd name="connsiteY10" fmla="*/ 185081 h 456041"/>
              <a:gd name="connsiteX11" fmla="*/ 214239 w 428362"/>
              <a:gd name="connsiteY11" fmla="*/ 34929 h 456041"/>
              <a:gd name="connsiteX12" fmla="*/ 187782 w 428362"/>
              <a:gd name="connsiteY12" fmla="*/ 62633 h 456041"/>
              <a:gd name="connsiteX13" fmla="*/ 187782 w 428362"/>
              <a:gd name="connsiteY13" fmla="*/ 64041 h 456041"/>
              <a:gd name="connsiteX14" fmla="*/ 188290 w 428362"/>
              <a:gd name="connsiteY14" fmla="*/ 76831 h 456041"/>
              <a:gd name="connsiteX15" fmla="*/ 176216 w 428362"/>
              <a:gd name="connsiteY15" fmla="*/ 81125 h 456041"/>
              <a:gd name="connsiteX16" fmla="*/ 93937 w 428362"/>
              <a:gd name="connsiteY16" fmla="*/ 201426 h 456041"/>
              <a:gd name="connsiteX17" fmla="*/ 93937 w 428362"/>
              <a:gd name="connsiteY17" fmla="*/ 325282 h 456041"/>
              <a:gd name="connsiteX18" fmla="*/ 54068 w 428362"/>
              <a:gd name="connsiteY18" fmla="*/ 370138 h 456041"/>
              <a:gd name="connsiteX19" fmla="*/ 374341 w 428362"/>
              <a:gd name="connsiteY19" fmla="*/ 370023 h 456041"/>
              <a:gd name="connsiteX20" fmla="*/ 334448 w 428362"/>
              <a:gd name="connsiteY20" fmla="*/ 325120 h 456041"/>
              <a:gd name="connsiteX21" fmla="*/ 334448 w 428362"/>
              <a:gd name="connsiteY21" fmla="*/ 201449 h 456041"/>
              <a:gd name="connsiteX22" fmla="*/ 252169 w 428362"/>
              <a:gd name="connsiteY22" fmla="*/ 81148 h 456041"/>
              <a:gd name="connsiteX23" fmla="*/ 240095 w 428362"/>
              <a:gd name="connsiteY23" fmla="*/ 76854 h 456041"/>
              <a:gd name="connsiteX24" fmla="*/ 240696 w 428362"/>
              <a:gd name="connsiteY24" fmla="*/ 62633 h 456041"/>
              <a:gd name="connsiteX25" fmla="*/ 214239 w 428362"/>
              <a:gd name="connsiteY25" fmla="*/ 34929 h 456041"/>
              <a:gd name="connsiteX26" fmla="*/ 214147 w 428362"/>
              <a:gd name="connsiteY26" fmla="*/ 0 h 456041"/>
              <a:gd name="connsiteX27" fmla="*/ 274517 w 428362"/>
              <a:gd name="connsiteY27" fmla="*/ 52613 h 456041"/>
              <a:gd name="connsiteX28" fmla="*/ 369170 w 428362"/>
              <a:gd name="connsiteY28" fmla="*/ 201426 h 456041"/>
              <a:gd name="connsiteX29" fmla="*/ 369170 w 428362"/>
              <a:gd name="connsiteY29" fmla="*/ 311869 h 456041"/>
              <a:gd name="connsiteX30" fmla="*/ 428270 w 428362"/>
              <a:gd name="connsiteY30" fmla="*/ 378334 h 456041"/>
              <a:gd name="connsiteX31" fmla="*/ 428362 w 428362"/>
              <a:gd name="connsiteY31" fmla="*/ 404906 h 456041"/>
              <a:gd name="connsiteX32" fmla="*/ 290377 w 428362"/>
              <a:gd name="connsiteY32" fmla="*/ 404906 h 456041"/>
              <a:gd name="connsiteX33" fmla="*/ 214193 w 428362"/>
              <a:gd name="connsiteY33" fmla="*/ 456041 h 456041"/>
              <a:gd name="connsiteX34" fmla="*/ 138009 w 428362"/>
              <a:gd name="connsiteY34" fmla="*/ 404975 h 456041"/>
              <a:gd name="connsiteX35" fmla="*/ 0 w 428362"/>
              <a:gd name="connsiteY35" fmla="*/ 404975 h 456041"/>
              <a:gd name="connsiteX36" fmla="*/ 0 w 428362"/>
              <a:gd name="connsiteY36" fmla="*/ 378495 h 456041"/>
              <a:gd name="connsiteX37" fmla="*/ 59101 w 428362"/>
              <a:gd name="connsiteY37" fmla="*/ 312031 h 456041"/>
              <a:gd name="connsiteX38" fmla="*/ 59101 w 428362"/>
              <a:gd name="connsiteY38" fmla="*/ 201426 h 456041"/>
              <a:gd name="connsiteX39" fmla="*/ 153753 w 428362"/>
              <a:gd name="connsiteY39" fmla="*/ 52613 h 456041"/>
              <a:gd name="connsiteX40" fmla="*/ 214147 w 428362"/>
              <a:gd name="connsiteY40" fmla="*/ 0 h 4560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8362" h="456041">
                <a:moveTo>
                  <a:pt x="179194" y="404998"/>
                </a:moveTo>
                <a:cubicBezTo>
                  <a:pt x="188024" y="415100"/>
                  <a:pt x="200731" y="420975"/>
                  <a:pt x="214147" y="421158"/>
                </a:cubicBezTo>
                <a:cubicBezTo>
                  <a:pt x="227572" y="420987"/>
                  <a:pt x="240290" y="415111"/>
                  <a:pt x="249122" y="404998"/>
                </a:cubicBezTo>
                <a:close/>
                <a:moveTo>
                  <a:pt x="263181" y="202488"/>
                </a:moveTo>
                <a:lnTo>
                  <a:pt x="298018" y="202488"/>
                </a:lnTo>
                <a:lnTo>
                  <a:pt x="298018" y="296979"/>
                </a:lnTo>
                <a:lnTo>
                  <a:pt x="263181" y="296979"/>
                </a:lnTo>
                <a:close/>
                <a:moveTo>
                  <a:pt x="263181" y="159063"/>
                </a:moveTo>
                <a:lnTo>
                  <a:pt x="298018" y="159063"/>
                </a:lnTo>
                <a:lnTo>
                  <a:pt x="298018" y="185081"/>
                </a:lnTo>
                <a:lnTo>
                  <a:pt x="263181" y="185081"/>
                </a:lnTo>
                <a:close/>
                <a:moveTo>
                  <a:pt x="214239" y="34929"/>
                </a:moveTo>
                <a:cubicBezTo>
                  <a:pt x="199903" y="34929"/>
                  <a:pt x="188175" y="47234"/>
                  <a:pt x="187782" y="62633"/>
                </a:cubicBezTo>
                <a:cubicBezTo>
                  <a:pt x="187806" y="63102"/>
                  <a:pt x="187806" y="63572"/>
                  <a:pt x="187782" y="64041"/>
                </a:cubicBezTo>
                <a:lnTo>
                  <a:pt x="188290" y="76831"/>
                </a:lnTo>
                <a:lnTo>
                  <a:pt x="176216" y="81125"/>
                </a:lnTo>
                <a:cubicBezTo>
                  <a:pt x="127020" y="98578"/>
                  <a:pt x="93937" y="146943"/>
                  <a:pt x="93937" y="201426"/>
                </a:cubicBezTo>
                <a:lnTo>
                  <a:pt x="93937" y="325282"/>
                </a:lnTo>
                <a:lnTo>
                  <a:pt x="54068" y="370138"/>
                </a:lnTo>
                <a:lnTo>
                  <a:pt x="374341" y="370023"/>
                </a:lnTo>
                <a:lnTo>
                  <a:pt x="334448" y="325120"/>
                </a:lnTo>
                <a:lnTo>
                  <a:pt x="334448" y="201449"/>
                </a:lnTo>
                <a:cubicBezTo>
                  <a:pt x="334448" y="146966"/>
                  <a:pt x="301366" y="98601"/>
                  <a:pt x="252169" y="81148"/>
                </a:cubicBezTo>
                <a:lnTo>
                  <a:pt x="240095" y="76854"/>
                </a:lnTo>
                <a:lnTo>
                  <a:pt x="240696" y="62633"/>
                </a:lnTo>
                <a:cubicBezTo>
                  <a:pt x="240280" y="47304"/>
                  <a:pt x="228575" y="34929"/>
                  <a:pt x="214239" y="34929"/>
                </a:cubicBezTo>
                <a:close/>
                <a:moveTo>
                  <a:pt x="214147" y="0"/>
                </a:moveTo>
                <a:cubicBezTo>
                  <a:pt x="244366" y="0"/>
                  <a:pt x="269553" y="22786"/>
                  <a:pt x="274517" y="52613"/>
                </a:cubicBezTo>
                <a:cubicBezTo>
                  <a:pt x="331585" y="77892"/>
                  <a:pt x="369170" y="136254"/>
                  <a:pt x="369170" y="201426"/>
                </a:cubicBezTo>
                <a:lnTo>
                  <a:pt x="369170" y="311869"/>
                </a:lnTo>
                <a:lnTo>
                  <a:pt x="428270" y="378334"/>
                </a:lnTo>
                <a:lnTo>
                  <a:pt x="428362" y="404906"/>
                </a:lnTo>
                <a:lnTo>
                  <a:pt x="290377" y="404906"/>
                </a:lnTo>
                <a:cubicBezTo>
                  <a:pt x="276733" y="435264"/>
                  <a:pt x="247437" y="456041"/>
                  <a:pt x="214193" y="456041"/>
                </a:cubicBezTo>
                <a:cubicBezTo>
                  <a:pt x="180949" y="456041"/>
                  <a:pt x="151630" y="435310"/>
                  <a:pt x="138009" y="404975"/>
                </a:cubicBezTo>
                <a:lnTo>
                  <a:pt x="0" y="404975"/>
                </a:lnTo>
                <a:lnTo>
                  <a:pt x="0" y="378495"/>
                </a:lnTo>
                <a:lnTo>
                  <a:pt x="59101" y="312031"/>
                </a:lnTo>
                <a:lnTo>
                  <a:pt x="59101" y="201426"/>
                </a:lnTo>
                <a:cubicBezTo>
                  <a:pt x="59101" y="136254"/>
                  <a:pt x="96708" y="77893"/>
                  <a:pt x="153753" y="52613"/>
                </a:cubicBezTo>
                <a:cubicBezTo>
                  <a:pt x="158740" y="22786"/>
                  <a:pt x="183927" y="0"/>
                  <a:pt x="214147" y="0"/>
                </a:cubicBezTo>
                <a:close/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配置过程中的注意事项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4"/>
            </p:custDataLst>
          </p:nvPr>
        </p:nvSpPr>
        <p:spPr>
          <a:xfrm flipH="1">
            <a:off x="1306086" y="1957398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箭头: 五边形 15"/>
          <p:cNvSpPr/>
          <p:nvPr>
            <p:custDataLst>
              <p:tags r:id="rId5"/>
            </p:custDataLst>
          </p:nvPr>
        </p:nvSpPr>
        <p:spPr>
          <a:xfrm>
            <a:off x="2592573" y="1957398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58"/>
          <p:cNvSpPr txBox="1"/>
          <p:nvPr>
            <p:custDataLst>
              <p:tags r:id="rId6"/>
            </p:custDataLst>
          </p:nvPr>
        </p:nvSpPr>
        <p:spPr>
          <a:xfrm>
            <a:off x="1671591" y="217776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7"/>
            </p:custDataLst>
          </p:nvPr>
        </p:nvSpPr>
        <p:spPr>
          <a:xfrm>
            <a:off x="2763547" y="207366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严格遵循操作规程，确保配置过程的准确性</a:t>
            </a:r>
          </a:p>
        </p:txBody>
      </p:sp>
      <p:sp>
        <p:nvSpPr>
          <p:cNvPr id="27" name="箭头: 五边形 26"/>
          <p:cNvSpPr/>
          <p:nvPr>
            <p:custDataLst>
              <p:tags r:id="rId8"/>
            </p:custDataLst>
          </p:nvPr>
        </p:nvSpPr>
        <p:spPr>
          <a:xfrm flipH="1">
            <a:off x="6429454" y="1957398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箭头: 五边形 27"/>
          <p:cNvSpPr/>
          <p:nvPr>
            <p:custDataLst>
              <p:tags r:id="rId9"/>
            </p:custDataLst>
          </p:nvPr>
        </p:nvSpPr>
        <p:spPr>
          <a:xfrm>
            <a:off x="7715941" y="1957398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58"/>
          <p:cNvSpPr txBox="1"/>
          <p:nvPr>
            <p:custDataLst>
              <p:tags r:id="rId10"/>
            </p:custDataLst>
          </p:nvPr>
        </p:nvSpPr>
        <p:spPr>
          <a:xfrm>
            <a:off x="6794959" y="217776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1"/>
            </p:custDataLst>
          </p:nvPr>
        </p:nvSpPr>
        <p:spPr>
          <a:xfrm>
            <a:off x="7886915" y="207366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保持无菌环境，防止细菌污染</a:t>
            </a:r>
          </a:p>
        </p:txBody>
      </p:sp>
      <p:sp>
        <p:nvSpPr>
          <p:cNvPr id="39" name="箭头: 五边形 38"/>
          <p:cNvSpPr/>
          <p:nvPr>
            <p:custDataLst>
              <p:tags r:id="rId12"/>
            </p:custDataLst>
          </p:nvPr>
        </p:nvSpPr>
        <p:spPr>
          <a:xfrm flipH="1">
            <a:off x="1306086" y="3279600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箭头: 五边形 39"/>
          <p:cNvSpPr/>
          <p:nvPr>
            <p:custDataLst>
              <p:tags r:id="rId13"/>
            </p:custDataLst>
          </p:nvPr>
        </p:nvSpPr>
        <p:spPr>
          <a:xfrm>
            <a:off x="2592573" y="3279600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58"/>
          <p:cNvSpPr txBox="1"/>
          <p:nvPr>
            <p:custDataLst>
              <p:tags r:id="rId14"/>
            </p:custDataLst>
          </p:nvPr>
        </p:nvSpPr>
        <p:spPr>
          <a:xfrm>
            <a:off x="1671591" y="3499967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15"/>
            </p:custDataLst>
          </p:nvPr>
        </p:nvSpPr>
        <p:spPr>
          <a:xfrm>
            <a:off x="2763547" y="3395862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正确使用防护设备，确保操作人员的安全</a:t>
            </a:r>
          </a:p>
        </p:txBody>
      </p:sp>
      <p:sp>
        <p:nvSpPr>
          <p:cNvPr id="35" name="箭头: 五边形 34"/>
          <p:cNvSpPr/>
          <p:nvPr>
            <p:custDataLst>
              <p:tags r:id="rId16"/>
            </p:custDataLst>
          </p:nvPr>
        </p:nvSpPr>
        <p:spPr>
          <a:xfrm flipH="1">
            <a:off x="6429454" y="3279600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箭头: 五边形 35"/>
          <p:cNvSpPr/>
          <p:nvPr>
            <p:custDataLst>
              <p:tags r:id="rId17"/>
            </p:custDataLst>
          </p:nvPr>
        </p:nvSpPr>
        <p:spPr>
          <a:xfrm>
            <a:off x="7715941" y="3279600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58"/>
          <p:cNvSpPr txBox="1"/>
          <p:nvPr>
            <p:custDataLst>
              <p:tags r:id="rId18"/>
            </p:custDataLst>
          </p:nvPr>
        </p:nvSpPr>
        <p:spPr>
          <a:xfrm>
            <a:off x="6794959" y="3499967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19"/>
            </p:custDataLst>
          </p:nvPr>
        </p:nvSpPr>
        <p:spPr>
          <a:xfrm>
            <a:off x="7886915" y="3395862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定期检查和维护设备，确保设备的正常运行</a:t>
            </a:r>
          </a:p>
        </p:txBody>
      </p:sp>
      <p:sp>
        <p:nvSpPr>
          <p:cNvPr id="50" name="箭头: 五边形 49"/>
          <p:cNvSpPr/>
          <p:nvPr>
            <p:custDataLst>
              <p:tags r:id="rId20"/>
            </p:custDataLst>
          </p:nvPr>
        </p:nvSpPr>
        <p:spPr>
          <a:xfrm flipH="1">
            <a:off x="1306086" y="4601801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箭头: 五边形 50"/>
          <p:cNvSpPr/>
          <p:nvPr>
            <p:custDataLst>
              <p:tags r:id="rId21"/>
            </p:custDataLst>
          </p:nvPr>
        </p:nvSpPr>
        <p:spPr>
          <a:xfrm>
            <a:off x="2592573" y="4601801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8"/>
          <p:cNvSpPr txBox="1"/>
          <p:nvPr>
            <p:custDataLst>
              <p:tags r:id="rId22"/>
            </p:custDataLst>
          </p:nvPr>
        </p:nvSpPr>
        <p:spPr>
          <a:xfrm>
            <a:off x="1671591" y="4822168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53" name="文本框 61"/>
          <p:cNvSpPr txBox="1"/>
          <p:nvPr>
            <p:custDataLst>
              <p:tags r:id="rId23"/>
            </p:custDataLst>
          </p:nvPr>
        </p:nvSpPr>
        <p:spPr>
          <a:xfrm>
            <a:off x="2763547" y="4718064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严格遵循废弃物处理规定，防止环境污染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配置后的处理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4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5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及时记录配置信息，包括药物名称、剂量、配置时间等</a:t>
            </a: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7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8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严格遵循无菌操作原则，确保配置过程的无菌性</a:t>
            </a:r>
          </a:p>
        </p:txBody>
      </p:sp>
      <p:sp>
        <p:nvSpPr>
          <p:cNvPr id="5" name="矩形: 圆角 13"/>
          <p:cNvSpPr/>
          <p:nvPr>
            <p:custDataLst>
              <p:tags r:id="rId9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0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1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配置完成后，将药物放入专用的容器中，并贴上标签，注明药物名称、剂量、有效期等信息</a:t>
            </a:r>
          </a:p>
        </p:txBody>
      </p:sp>
      <p:sp>
        <p:nvSpPr>
          <p:cNvPr id="8" name="矩形: 圆角 13"/>
          <p:cNvSpPr/>
          <p:nvPr>
            <p:custDataLst>
              <p:tags r:id="rId12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3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4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遵循药物的储存条件，确保药物的稳定性和有效性</a:t>
            </a:r>
          </a:p>
        </p:txBody>
      </p:sp>
      <p:sp>
        <p:nvSpPr>
          <p:cNvPr id="11" name="矩形: 圆角 13"/>
          <p:cNvSpPr/>
          <p:nvPr>
            <p:custDataLst>
              <p:tags r:id="rId15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16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17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定期检查药物的储存情况，如有异常，及时处理并记录</a:t>
            </a:r>
          </a:p>
        </p:txBody>
      </p:sp>
      <p:sp>
        <p:nvSpPr>
          <p:cNvPr id="16" name="矩形: 圆角 13"/>
          <p:cNvSpPr/>
          <p:nvPr>
            <p:custDataLst>
              <p:tags r:id="rId18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6570">
                <a:solidFill>
                  <a:schemeClr val="accent1"/>
                </a:solidFill>
              </a:rPr>
              <a:t>细胞毒药物的安全管理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>
                <a:solidFill>
                  <a:schemeClr val="lt2">
                    <a:lumMod val="50000"/>
                  </a:schemeClr>
                </a:solidFill>
              </a:rPr>
              <a:t>.单击此处输入你的正文，文字是您思想的提炼</a:t>
            </a:r>
          </a:p>
        </p:txBody>
      </p:sp>
      <p:sp>
        <p:nvSpPr>
          <p:cNvPr id="7" name="矩形 6" descr="e7d195523061f1c0f0ec610a92cff745ee13794c7b8d98f8E73673273C9E8BE17CC3D63B9B1D6426C348A354AD505654C28F453CD7C8F90EADD06C08281DAED7140E5AAAED5880ECE414DFB6A93B82BEC1385E9565BC14C748CB3EB434CC0B451F87B3C338E944B78E19862D061FDC13B6571F1FE8C78909071FC2F7F05CF37685F9D5F268FB4FD0"/>
          <p:cNvSpPr/>
          <p:nvPr>
            <p:custDataLst>
              <p:tags r:id="rId4"/>
            </p:custDataLst>
          </p:nvPr>
        </p:nvSpPr>
        <p:spPr>
          <a:xfrm>
            <a:off x="5193348" y="-750064"/>
            <a:ext cx="1807210" cy="3630930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/>
          <a:p>
            <a:pPr algn="ctr"/>
            <a:r>
              <a:rPr lang="en-US" altLang="zh-CN" sz="11500" b="1" cap="none" spc="0">
                <a:ln w="0"/>
                <a:solidFill>
                  <a:schemeClr val="lt1">
                    <a:lumMod val="50000"/>
                  </a:schemeClr>
                </a:solidFill>
                <a:latin typeface="Arial" panose="020b0604020202020204" pitchFamily="34" charset="0"/>
                <a:ea typeface="微软雅黑"/>
                <a:cs typeface="Arial Bold" panose="020b0604020202090204" charset="0"/>
              </a:rPr>
              <a:t>3</a:t>
            </a:r>
            <a:endParaRPr lang="en-US" altLang="zh-CN" sz="11500" b="1" cap="none" spc="0">
              <a:ln w="0"/>
              <a:solidFill>
                <a:schemeClr val="lt1">
                  <a:lumMod val="50000"/>
                </a:schemeClr>
              </a:solidFill>
              <a:latin typeface="Arial" panose="020b0604020202020204" pitchFamily="34" charset="0"/>
              <a:ea typeface="微软雅黑"/>
              <a:cs typeface="Arial Bold" panose="020b0604020202090204" charset="0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安全防护措施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4"/>
            </p:custDataLst>
          </p:nvPr>
        </p:nvSpPr>
        <p:spPr>
          <a:xfrm>
            <a:off x="3549609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5"/>
            </p:custDataLst>
          </p:nvPr>
        </p:nvSpPr>
        <p:spPr>
          <a:xfrm>
            <a:off x="6247804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6"/>
            </p:custDataLst>
          </p:nvPr>
        </p:nvSpPr>
        <p:spPr>
          <a:xfrm>
            <a:off x="3655288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7"/>
            </p:custDataLst>
          </p:nvPr>
        </p:nvSpPr>
        <p:spPr>
          <a:xfrm>
            <a:off x="3792484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8"/>
            </p:custDataLst>
          </p:nvPr>
        </p:nvSpPr>
        <p:spPr>
          <a:xfrm>
            <a:off x="3873442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培训与教育：对相关人员进行安全防护培训，提高安全意识</a:t>
            </a:r>
          </a:p>
        </p:txBody>
      </p:sp>
      <p:sp>
        <p:nvSpPr>
          <p:cNvPr id="37" name="圆角矩形 36"/>
          <p:cNvSpPr/>
          <p:nvPr>
            <p:custDataLst>
              <p:tags r:id="rId9"/>
            </p:custDataLst>
          </p:nvPr>
        </p:nvSpPr>
        <p:spPr>
          <a:xfrm>
            <a:off x="6353483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0"/>
            </p:custDataLst>
          </p:nvPr>
        </p:nvSpPr>
        <p:spPr>
          <a:xfrm>
            <a:off x="6490679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1"/>
            </p:custDataLst>
          </p:nvPr>
        </p:nvSpPr>
        <p:spPr>
          <a:xfrm>
            <a:off x="6571637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防护设备：配备适当的防护设备，如防护服、手套、口罩等</a:t>
            </a:r>
          </a:p>
        </p:txBody>
      </p:sp>
      <p:sp>
        <p:nvSpPr>
          <p:cNvPr id="32" name="圆角矩形 31"/>
          <p:cNvSpPr/>
          <p:nvPr>
            <p:custDataLst>
              <p:tags r:id="rId12"/>
            </p:custDataLst>
          </p:nvPr>
        </p:nvSpPr>
        <p:spPr>
          <a:xfrm>
            <a:off x="219927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13"/>
            </p:custDataLst>
          </p:nvPr>
        </p:nvSpPr>
        <p:spPr>
          <a:xfrm>
            <a:off x="489870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14"/>
            </p:custDataLst>
          </p:nvPr>
        </p:nvSpPr>
        <p:spPr>
          <a:xfrm>
            <a:off x="7598137" y="4010542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0" name="圆角矩形 39"/>
          <p:cNvSpPr/>
          <p:nvPr>
            <p:custDataLst>
              <p:tags r:id="rId15"/>
            </p:custDataLst>
          </p:nvPr>
        </p:nvSpPr>
        <p:spPr>
          <a:xfrm>
            <a:off x="230495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6"/>
            </p:custDataLst>
          </p:nvPr>
        </p:nvSpPr>
        <p:spPr>
          <a:xfrm>
            <a:off x="244215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7"/>
            </p:custDataLst>
          </p:nvPr>
        </p:nvSpPr>
        <p:spPr>
          <a:xfrm>
            <a:off x="252311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操作规范：遵循严格的操作规范，避免药物泄漏和污染</a:t>
            </a:r>
          </a:p>
        </p:txBody>
      </p:sp>
      <p:sp>
        <p:nvSpPr>
          <p:cNvPr id="44" name="圆角矩形 43"/>
          <p:cNvSpPr/>
          <p:nvPr>
            <p:custDataLst>
              <p:tags r:id="rId18"/>
            </p:custDataLst>
          </p:nvPr>
        </p:nvSpPr>
        <p:spPr>
          <a:xfrm>
            <a:off x="500438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19"/>
            </p:custDataLst>
          </p:nvPr>
        </p:nvSpPr>
        <p:spPr>
          <a:xfrm>
            <a:off x="514158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0"/>
            </p:custDataLst>
          </p:nvPr>
        </p:nvSpPr>
        <p:spPr>
          <a:xfrm>
            <a:off x="522254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废弃物处理：妥善处理废弃物，避免对环境和人体造成危害</a:t>
            </a:r>
          </a:p>
        </p:txBody>
      </p:sp>
      <p:sp>
        <p:nvSpPr>
          <p:cNvPr id="49" name="圆角矩形 48"/>
          <p:cNvSpPr/>
          <p:nvPr>
            <p:custDataLst>
              <p:tags r:id="rId21"/>
            </p:custDataLst>
          </p:nvPr>
        </p:nvSpPr>
        <p:spPr>
          <a:xfrm>
            <a:off x="7703815" y="408655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2"/>
            </p:custDataLst>
          </p:nvPr>
        </p:nvSpPr>
        <p:spPr>
          <a:xfrm>
            <a:off x="7841012" y="420212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3"/>
            </p:custDataLst>
          </p:nvPr>
        </p:nvSpPr>
        <p:spPr>
          <a:xfrm>
            <a:off x="7921970" y="4328813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定期检查：定期对实验室进行安全检查，确保安全防护措施的有效性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药物不良反应的监测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hape 84"/>
          <p:cNvSpPr/>
          <p:nvPr>
            <p:custDataLst>
              <p:tags r:id="rId4"/>
            </p:custDataLst>
          </p:nvPr>
        </p:nvSpPr>
        <p:spPr>
          <a:xfrm flipH="1">
            <a:off x="6286891" y="3947850"/>
            <a:ext cx="3892839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7" name="Shape 85"/>
          <p:cNvSpPr/>
          <p:nvPr>
            <p:custDataLst>
              <p:tags r:id="rId5"/>
            </p:custDataLst>
          </p:nvPr>
        </p:nvSpPr>
        <p:spPr>
          <a:xfrm flipH="1">
            <a:off x="9984818" y="3935818"/>
            <a:ext cx="907635" cy="152115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Shape 78"/>
          <p:cNvSpPr/>
          <p:nvPr>
            <p:custDataLst>
              <p:tags r:id="rId6"/>
            </p:custDataLst>
          </p:nvPr>
        </p:nvSpPr>
        <p:spPr>
          <a:xfrm>
            <a:off x="2035646" y="3949571"/>
            <a:ext cx="3860685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Shape 84"/>
          <p:cNvSpPr/>
          <p:nvPr>
            <p:custDataLst>
              <p:tags r:id="rId7"/>
            </p:custDataLst>
          </p:nvPr>
        </p:nvSpPr>
        <p:spPr>
          <a:xfrm flipH="1">
            <a:off x="6286891" y="2169710"/>
            <a:ext cx="3892839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2" name="Shape 85"/>
          <p:cNvSpPr/>
          <p:nvPr>
            <p:custDataLst>
              <p:tags r:id="rId8"/>
            </p:custDataLst>
          </p:nvPr>
        </p:nvSpPr>
        <p:spPr>
          <a:xfrm flipH="1">
            <a:off x="9984818" y="2157679"/>
            <a:ext cx="907635" cy="152115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Shape 75"/>
          <p:cNvSpPr/>
          <p:nvPr>
            <p:custDataLst>
              <p:tags r:id="rId9"/>
            </p:custDataLst>
          </p:nvPr>
        </p:nvSpPr>
        <p:spPr>
          <a:xfrm>
            <a:off x="1832538" y="2174868"/>
            <a:ext cx="4063795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lang="en-US"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Shape 76"/>
          <p:cNvSpPr/>
          <p:nvPr>
            <p:custDataLst>
              <p:tags r:id="rId10"/>
            </p:custDataLst>
          </p:nvPr>
        </p:nvSpPr>
        <p:spPr>
          <a:xfrm>
            <a:off x="1305897" y="2161975"/>
            <a:ext cx="907635" cy="1521150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Shape 79"/>
          <p:cNvSpPr/>
          <p:nvPr>
            <p:custDataLst>
              <p:tags r:id="rId11"/>
            </p:custDataLst>
          </p:nvPr>
        </p:nvSpPr>
        <p:spPr>
          <a:xfrm>
            <a:off x="1305897" y="3935818"/>
            <a:ext cx="907635" cy="1522697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6" name="Shape 90"/>
          <p:cNvSpPr/>
          <p:nvPr>
            <p:custDataLst>
              <p:tags r:id="rId12"/>
            </p:custDataLst>
          </p:nvPr>
        </p:nvSpPr>
        <p:spPr>
          <a:xfrm>
            <a:off x="6095305" y="3488813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Shape 93"/>
          <p:cNvSpPr/>
          <p:nvPr>
            <p:custDataLst>
              <p:tags r:id="rId13"/>
            </p:custDataLst>
          </p:nvPr>
        </p:nvSpPr>
        <p:spPr>
          <a:xfrm>
            <a:off x="5774316" y="3809010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Shape 96"/>
          <p:cNvSpPr/>
          <p:nvPr>
            <p:custDataLst>
              <p:tags r:id="rId14"/>
            </p:custDataLst>
          </p:nvPr>
        </p:nvSpPr>
        <p:spPr>
          <a:xfrm>
            <a:off x="6095305" y="3809010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Shape 87"/>
          <p:cNvSpPr/>
          <p:nvPr>
            <p:custDataLst>
              <p:tags r:id="rId15"/>
            </p:custDataLst>
          </p:nvPr>
        </p:nvSpPr>
        <p:spPr>
          <a:xfrm>
            <a:off x="5774316" y="3488813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任意多边形 34"/>
          <p:cNvSpPr/>
          <p:nvPr>
            <p:custDataLst>
              <p:tags r:id="rId16"/>
            </p:custDataLst>
          </p:nvPr>
        </p:nvSpPr>
        <p:spPr bwMode="auto">
          <a:xfrm>
            <a:off x="1600162" y="2785805"/>
            <a:ext cx="319103" cy="307355"/>
          </a:xfrm>
          <a:custGeom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6" h="6826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cs typeface="Impact" panose="020b0806030902050204" charset="0"/>
              <a:sym typeface="Arial" panose="020b0604020202020204" pitchFamily="34" charset="0"/>
            </a:endParaRPr>
          </a:p>
        </p:txBody>
      </p:sp>
      <p:sp>
        <p:nvSpPr>
          <p:cNvPr id="55" name="任意多边形 84"/>
          <p:cNvSpPr/>
          <p:nvPr>
            <p:custDataLst>
              <p:tags r:id="rId17"/>
            </p:custDataLst>
          </p:nvPr>
        </p:nvSpPr>
        <p:spPr bwMode="auto">
          <a:xfrm>
            <a:off x="1600162" y="4547098"/>
            <a:ext cx="318041" cy="351149"/>
          </a:xfrm>
          <a:custGeom>
            <a:gdLst>
              <a:gd name="connsiteX0" fmla="*/ 261051 w 522989"/>
              <a:gd name="connsiteY0" fmla="*/ 362763 h 577432"/>
              <a:gd name="connsiteX1" fmla="*/ 288791 w 522989"/>
              <a:gd name="connsiteY1" fmla="*/ 390429 h 577432"/>
              <a:gd name="connsiteX2" fmla="*/ 261051 w 522989"/>
              <a:gd name="connsiteY2" fmla="*/ 418095 h 577432"/>
              <a:gd name="connsiteX3" fmla="*/ 233311 w 522989"/>
              <a:gd name="connsiteY3" fmla="*/ 390429 h 577432"/>
              <a:gd name="connsiteX4" fmla="*/ 261051 w 522989"/>
              <a:gd name="connsiteY4" fmla="*/ 362763 h 577432"/>
              <a:gd name="connsiteX5" fmla="*/ 446328 w 522989"/>
              <a:gd name="connsiteY5" fmla="*/ 358474 h 577432"/>
              <a:gd name="connsiteX6" fmla="*/ 454749 w 522989"/>
              <a:gd name="connsiteY6" fmla="*/ 360086 h 577432"/>
              <a:gd name="connsiteX7" fmla="*/ 483355 w 522989"/>
              <a:gd name="connsiteY7" fmla="*/ 376670 h 577432"/>
              <a:gd name="connsiteX8" fmla="*/ 487969 w 522989"/>
              <a:gd name="connsiteY8" fmla="*/ 391410 h 577432"/>
              <a:gd name="connsiteX9" fmla="*/ 477818 w 522989"/>
              <a:gd name="connsiteY9" fmla="*/ 396938 h 577432"/>
              <a:gd name="connsiteX10" fmla="*/ 472281 w 522989"/>
              <a:gd name="connsiteY10" fmla="*/ 395096 h 577432"/>
              <a:gd name="connsiteX11" fmla="*/ 443675 w 522989"/>
              <a:gd name="connsiteY11" fmla="*/ 378512 h 577432"/>
              <a:gd name="connsiteX12" fmla="*/ 439984 w 522989"/>
              <a:gd name="connsiteY12" fmla="*/ 363772 h 577432"/>
              <a:gd name="connsiteX13" fmla="*/ 446328 w 522989"/>
              <a:gd name="connsiteY13" fmla="*/ 358474 h 577432"/>
              <a:gd name="connsiteX14" fmla="*/ 76344 w 522989"/>
              <a:gd name="connsiteY14" fmla="*/ 358474 h 577432"/>
              <a:gd name="connsiteX15" fmla="*/ 83038 w 522989"/>
              <a:gd name="connsiteY15" fmla="*/ 363772 h 577432"/>
              <a:gd name="connsiteX16" fmla="*/ 79344 w 522989"/>
              <a:gd name="connsiteY16" fmla="*/ 378512 h 577432"/>
              <a:gd name="connsiteX17" fmla="*/ 49796 w 522989"/>
              <a:gd name="connsiteY17" fmla="*/ 395096 h 577432"/>
              <a:gd name="connsiteX18" fmla="*/ 44256 w 522989"/>
              <a:gd name="connsiteY18" fmla="*/ 396938 h 577432"/>
              <a:gd name="connsiteX19" fmla="*/ 35022 w 522989"/>
              <a:gd name="connsiteY19" fmla="*/ 391410 h 577432"/>
              <a:gd name="connsiteX20" fmla="*/ 38716 w 522989"/>
              <a:gd name="connsiteY20" fmla="*/ 376670 h 577432"/>
              <a:gd name="connsiteX21" fmla="*/ 68264 w 522989"/>
              <a:gd name="connsiteY21" fmla="*/ 360086 h 577432"/>
              <a:gd name="connsiteX22" fmla="*/ 76344 w 522989"/>
              <a:gd name="connsiteY22" fmla="*/ 358474 h 577432"/>
              <a:gd name="connsiteX23" fmla="*/ 478723 w 522989"/>
              <a:gd name="connsiteY23" fmla="*/ 249584 h 577432"/>
              <a:gd name="connsiteX24" fmla="*/ 511923 w 522989"/>
              <a:gd name="connsiteY24" fmla="*/ 249584 h 577432"/>
              <a:gd name="connsiteX25" fmla="*/ 522989 w 522989"/>
              <a:gd name="connsiteY25" fmla="*/ 260606 h 577432"/>
              <a:gd name="connsiteX26" fmla="*/ 511923 w 522989"/>
              <a:gd name="connsiteY26" fmla="*/ 271628 h 577432"/>
              <a:gd name="connsiteX27" fmla="*/ 478723 w 522989"/>
              <a:gd name="connsiteY27" fmla="*/ 271628 h 577432"/>
              <a:gd name="connsiteX28" fmla="*/ 467657 w 522989"/>
              <a:gd name="connsiteY28" fmla="*/ 260606 h 577432"/>
              <a:gd name="connsiteX29" fmla="*/ 478723 w 522989"/>
              <a:gd name="connsiteY29" fmla="*/ 249584 h 577432"/>
              <a:gd name="connsiteX30" fmla="*/ 11066 w 522989"/>
              <a:gd name="connsiteY30" fmla="*/ 249584 h 577432"/>
              <a:gd name="connsiteX31" fmla="*/ 44266 w 522989"/>
              <a:gd name="connsiteY31" fmla="*/ 249584 h 577432"/>
              <a:gd name="connsiteX32" fmla="*/ 55332 w 522989"/>
              <a:gd name="connsiteY32" fmla="*/ 260606 h 577432"/>
              <a:gd name="connsiteX33" fmla="*/ 44266 w 522989"/>
              <a:gd name="connsiteY33" fmla="*/ 271628 h 577432"/>
              <a:gd name="connsiteX34" fmla="*/ 11066 w 522989"/>
              <a:gd name="connsiteY34" fmla="*/ 271628 h 577432"/>
              <a:gd name="connsiteX35" fmla="*/ 0 w 522989"/>
              <a:gd name="connsiteY35" fmla="*/ 260606 h 577432"/>
              <a:gd name="connsiteX36" fmla="*/ 11066 w 522989"/>
              <a:gd name="connsiteY36" fmla="*/ 249584 h 577432"/>
              <a:gd name="connsiteX37" fmla="*/ 261050 w 522989"/>
              <a:gd name="connsiteY37" fmla="*/ 167622 h 577432"/>
              <a:gd name="connsiteX38" fmla="*/ 287754 w 522989"/>
              <a:gd name="connsiteY38" fmla="*/ 193402 h 577432"/>
              <a:gd name="connsiteX39" fmla="*/ 287754 w 522989"/>
              <a:gd name="connsiteY39" fmla="*/ 232993 h 577432"/>
              <a:gd name="connsiteX40" fmla="*/ 286833 w 522989"/>
              <a:gd name="connsiteY40" fmla="*/ 248645 h 577432"/>
              <a:gd name="connsiteX41" fmla="*/ 276704 w 522989"/>
              <a:gd name="connsiteY41" fmla="*/ 327828 h 577432"/>
              <a:gd name="connsiteX42" fmla="*/ 261050 w 522989"/>
              <a:gd name="connsiteY42" fmla="*/ 340718 h 577432"/>
              <a:gd name="connsiteX43" fmla="*/ 246317 w 522989"/>
              <a:gd name="connsiteY43" fmla="*/ 327828 h 577432"/>
              <a:gd name="connsiteX44" fmla="*/ 236188 w 522989"/>
              <a:gd name="connsiteY44" fmla="*/ 248645 h 577432"/>
              <a:gd name="connsiteX45" fmla="*/ 234346 w 522989"/>
              <a:gd name="connsiteY45" fmla="*/ 232993 h 577432"/>
              <a:gd name="connsiteX46" fmla="*/ 234346 w 522989"/>
              <a:gd name="connsiteY46" fmla="*/ 193402 h 577432"/>
              <a:gd name="connsiteX47" fmla="*/ 261050 w 522989"/>
              <a:gd name="connsiteY47" fmla="*/ 167622 h 577432"/>
              <a:gd name="connsiteX48" fmla="*/ 261034 w 522989"/>
              <a:gd name="connsiteY48" fmla="*/ 133592 h 577432"/>
              <a:gd name="connsiteX49" fmla="*/ 130076 w 522989"/>
              <a:gd name="connsiteY49" fmla="*/ 258825 h 577432"/>
              <a:gd name="connsiteX50" fmla="*/ 165121 w 522989"/>
              <a:gd name="connsiteY50" fmla="*/ 356433 h 577432"/>
              <a:gd name="connsiteX51" fmla="*/ 190022 w 522989"/>
              <a:gd name="connsiteY51" fmla="*/ 418129 h 577432"/>
              <a:gd name="connsiteX52" fmla="*/ 206622 w 522989"/>
              <a:gd name="connsiteY52" fmla="*/ 442070 h 577432"/>
              <a:gd name="connsiteX53" fmla="*/ 315446 w 522989"/>
              <a:gd name="connsiteY53" fmla="*/ 442070 h 577432"/>
              <a:gd name="connsiteX54" fmla="*/ 332046 w 522989"/>
              <a:gd name="connsiteY54" fmla="*/ 418129 h 577432"/>
              <a:gd name="connsiteX55" fmla="*/ 357869 w 522989"/>
              <a:gd name="connsiteY55" fmla="*/ 357354 h 577432"/>
              <a:gd name="connsiteX56" fmla="*/ 392914 w 522989"/>
              <a:gd name="connsiteY56" fmla="*/ 258825 h 577432"/>
              <a:gd name="connsiteX57" fmla="*/ 261034 w 522989"/>
              <a:gd name="connsiteY57" fmla="*/ 133592 h 577432"/>
              <a:gd name="connsiteX58" fmla="*/ 472281 w 522989"/>
              <a:gd name="connsiteY58" fmla="*/ 126151 h 577432"/>
              <a:gd name="connsiteX59" fmla="*/ 487969 w 522989"/>
              <a:gd name="connsiteY59" fmla="*/ 130757 h 577432"/>
              <a:gd name="connsiteX60" fmla="*/ 483355 w 522989"/>
              <a:gd name="connsiteY60" fmla="*/ 145498 h 577432"/>
              <a:gd name="connsiteX61" fmla="*/ 454749 w 522989"/>
              <a:gd name="connsiteY61" fmla="*/ 162081 h 577432"/>
              <a:gd name="connsiteX62" fmla="*/ 449212 w 522989"/>
              <a:gd name="connsiteY62" fmla="*/ 163924 h 577432"/>
              <a:gd name="connsiteX63" fmla="*/ 439984 w 522989"/>
              <a:gd name="connsiteY63" fmla="*/ 158396 h 577432"/>
              <a:gd name="connsiteX64" fmla="*/ 443675 w 522989"/>
              <a:gd name="connsiteY64" fmla="*/ 142734 h 577432"/>
              <a:gd name="connsiteX65" fmla="*/ 49796 w 522989"/>
              <a:gd name="connsiteY65" fmla="*/ 126151 h 577432"/>
              <a:gd name="connsiteX66" fmla="*/ 79344 w 522989"/>
              <a:gd name="connsiteY66" fmla="*/ 142734 h 577432"/>
              <a:gd name="connsiteX67" fmla="*/ 83038 w 522989"/>
              <a:gd name="connsiteY67" fmla="*/ 158396 h 577432"/>
              <a:gd name="connsiteX68" fmla="*/ 73804 w 522989"/>
              <a:gd name="connsiteY68" fmla="*/ 163924 h 577432"/>
              <a:gd name="connsiteX69" fmla="*/ 68264 w 522989"/>
              <a:gd name="connsiteY69" fmla="*/ 162081 h 577432"/>
              <a:gd name="connsiteX70" fmla="*/ 38716 w 522989"/>
              <a:gd name="connsiteY70" fmla="*/ 145498 h 577432"/>
              <a:gd name="connsiteX71" fmla="*/ 35022 w 522989"/>
              <a:gd name="connsiteY71" fmla="*/ 130757 h 577432"/>
              <a:gd name="connsiteX72" fmla="*/ 49796 w 522989"/>
              <a:gd name="connsiteY72" fmla="*/ 126151 h 577432"/>
              <a:gd name="connsiteX73" fmla="*/ 261034 w 522989"/>
              <a:gd name="connsiteY73" fmla="*/ 88472 h 577432"/>
              <a:gd name="connsiteX74" fmla="*/ 437181 w 522989"/>
              <a:gd name="connsiteY74" fmla="*/ 258825 h 577432"/>
              <a:gd name="connsiteX75" fmla="*/ 394758 w 522989"/>
              <a:gd name="connsiteY75" fmla="*/ 382217 h 577432"/>
              <a:gd name="connsiteX76" fmla="*/ 377236 w 522989"/>
              <a:gd name="connsiteY76" fmla="*/ 418129 h 577432"/>
              <a:gd name="connsiteX77" fmla="*/ 344035 w 522989"/>
              <a:gd name="connsiteY77" fmla="*/ 476141 h 577432"/>
              <a:gd name="connsiteX78" fmla="*/ 341268 w 522989"/>
              <a:gd name="connsiteY78" fmla="*/ 521262 h 577432"/>
              <a:gd name="connsiteX79" fmla="*/ 305301 w 522989"/>
              <a:gd name="connsiteY79" fmla="*/ 559016 h 577432"/>
              <a:gd name="connsiteX80" fmla="*/ 290545 w 522989"/>
              <a:gd name="connsiteY80" fmla="*/ 573749 h 577432"/>
              <a:gd name="connsiteX81" fmla="*/ 278556 w 522989"/>
              <a:gd name="connsiteY81" fmla="*/ 577432 h 577432"/>
              <a:gd name="connsiteX82" fmla="*/ 244434 w 522989"/>
              <a:gd name="connsiteY82" fmla="*/ 577432 h 577432"/>
              <a:gd name="connsiteX83" fmla="*/ 231522 w 522989"/>
              <a:gd name="connsiteY83" fmla="*/ 573749 h 577432"/>
              <a:gd name="connsiteX84" fmla="*/ 217689 w 522989"/>
              <a:gd name="connsiteY84" fmla="*/ 559016 h 577432"/>
              <a:gd name="connsiteX85" fmla="*/ 180799 w 522989"/>
              <a:gd name="connsiteY85" fmla="*/ 521262 h 577432"/>
              <a:gd name="connsiteX86" fmla="*/ 178955 w 522989"/>
              <a:gd name="connsiteY86" fmla="*/ 476141 h 577432"/>
              <a:gd name="connsiteX87" fmla="*/ 145754 w 522989"/>
              <a:gd name="connsiteY87" fmla="*/ 418129 h 577432"/>
              <a:gd name="connsiteX88" fmla="*/ 128232 w 522989"/>
              <a:gd name="connsiteY88" fmla="*/ 382217 h 577432"/>
              <a:gd name="connsiteX89" fmla="*/ 85809 w 522989"/>
              <a:gd name="connsiteY89" fmla="*/ 258825 h 577432"/>
              <a:gd name="connsiteX90" fmla="*/ 261034 w 522989"/>
              <a:gd name="connsiteY90" fmla="*/ 88472 h 577432"/>
              <a:gd name="connsiteX91" fmla="*/ 392070 w 522989"/>
              <a:gd name="connsiteY91" fmla="*/ 35016 h 577432"/>
              <a:gd name="connsiteX92" fmla="*/ 395762 w 522989"/>
              <a:gd name="connsiteY92" fmla="*/ 49759 h 577432"/>
              <a:gd name="connsiteX93" fmla="*/ 379147 w 522989"/>
              <a:gd name="connsiteY93" fmla="*/ 79244 h 577432"/>
              <a:gd name="connsiteX94" fmla="*/ 369917 w 522989"/>
              <a:gd name="connsiteY94" fmla="*/ 84773 h 577432"/>
              <a:gd name="connsiteX95" fmla="*/ 364378 w 522989"/>
              <a:gd name="connsiteY95" fmla="*/ 82930 h 577432"/>
              <a:gd name="connsiteX96" fmla="*/ 360686 w 522989"/>
              <a:gd name="connsiteY96" fmla="*/ 68187 h 577432"/>
              <a:gd name="connsiteX97" fmla="*/ 377301 w 522989"/>
              <a:gd name="connsiteY97" fmla="*/ 38702 h 577432"/>
              <a:gd name="connsiteX98" fmla="*/ 392070 w 522989"/>
              <a:gd name="connsiteY98" fmla="*/ 35016 h 577432"/>
              <a:gd name="connsiteX99" fmla="*/ 131042 w 522989"/>
              <a:gd name="connsiteY99" fmla="*/ 35016 h 577432"/>
              <a:gd name="connsiteX100" fmla="*/ 145759 w 522989"/>
              <a:gd name="connsiteY100" fmla="*/ 38702 h 577432"/>
              <a:gd name="connsiteX101" fmla="*/ 162317 w 522989"/>
              <a:gd name="connsiteY101" fmla="*/ 68187 h 577432"/>
              <a:gd name="connsiteX102" fmla="*/ 158637 w 522989"/>
              <a:gd name="connsiteY102" fmla="*/ 82930 h 577432"/>
              <a:gd name="connsiteX103" fmla="*/ 153118 w 522989"/>
              <a:gd name="connsiteY103" fmla="*/ 84773 h 577432"/>
              <a:gd name="connsiteX104" fmla="*/ 143000 w 522989"/>
              <a:gd name="connsiteY104" fmla="*/ 79244 h 577432"/>
              <a:gd name="connsiteX105" fmla="*/ 126443 w 522989"/>
              <a:gd name="connsiteY105" fmla="*/ 49759 h 577432"/>
              <a:gd name="connsiteX106" fmla="*/ 131042 w 522989"/>
              <a:gd name="connsiteY106" fmla="*/ 35016 h 577432"/>
              <a:gd name="connsiteX107" fmla="*/ 261051 w 522989"/>
              <a:gd name="connsiteY107" fmla="*/ 0 h 577432"/>
              <a:gd name="connsiteX108" fmla="*/ 272073 w 522989"/>
              <a:gd name="connsiteY108" fmla="*/ 11037 h 577432"/>
              <a:gd name="connsiteX109" fmla="*/ 272073 w 522989"/>
              <a:gd name="connsiteY109" fmla="*/ 44147 h 577432"/>
              <a:gd name="connsiteX110" fmla="*/ 261051 w 522989"/>
              <a:gd name="connsiteY110" fmla="*/ 55184 h 577432"/>
              <a:gd name="connsiteX111" fmla="*/ 250029 w 522989"/>
              <a:gd name="connsiteY111" fmla="*/ 44147 h 577432"/>
              <a:gd name="connsiteX112" fmla="*/ 250029 w 522989"/>
              <a:gd name="connsiteY112" fmla="*/ 11037 h 577432"/>
              <a:gd name="connsiteX113" fmla="*/ 261051 w 522989"/>
              <a:gd name="connsiteY113" fmla="*/ 0 h 5774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522988" h="577432">
                <a:moveTo>
                  <a:pt x="261051" y="362763"/>
                </a:moveTo>
                <a:cubicBezTo>
                  <a:pt x="276371" y="362763"/>
                  <a:pt x="288791" y="375149"/>
                  <a:pt x="288791" y="390429"/>
                </a:cubicBezTo>
                <a:cubicBezTo>
                  <a:pt x="288791" y="405709"/>
                  <a:pt x="276371" y="418095"/>
                  <a:pt x="261051" y="418095"/>
                </a:cubicBezTo>
                <a:cubicBezTo>
                  <a:pt x="245731" y="418095"/>
                  <a:pt x="233311" y="405709"/>
                  <a:pt x="233311" y="390429"/>
                </a:cubicBezTo>
                <a:cubicBezTo>
                  <a:pt x="233311" y="375149"/>
                  <a:pt x="245731" y="362763"/>
                  <a:pt x="261051" y="362763"/>
                </a:cubicBezTo>
                <a:close/>
                <a:moveTo>
                  <a:pt x="446328" y="358474"/>
                </a:moveTo>
                <a:cubicBezTo>
                  <a:pt x="448981" y="357783"/>
                  <a:pt x="451980" y="358243"/>
                  <a:pt x="454749" y="360086"/>
                </a:cubicBezTo>
                <a:lnTo>
                  <a:pt x="483355" y="376670"/>
                </a:lnTo>
                <a:cubicBezTo>
                  <a:pt x="488891" y="379434"/>
                  <a:pt x="490737" y="385883"/>
                  <a:pt x="487969" y="391410"/>
                </a:cubicBezTo>
                <a:cubicBezTo>
                  <a:pt x="486123" y="395096"/>
                  <a:pt x="481509" y="396938"/>
                  <a:pt x="477818" y="396938"/>
                </a:cubicBezTo>
                <a:cubicBezTo>
                  <a:pt x="475973" y="396938"/>
                  <a:pt x="474127" y="396938"/>
                  <a:pt x="472281" y="395096"/>
                </a:cubicBezTo>
                <a:lnTo>
                  <a:pt x="443675" y="378512"/>
                </a:lnTo>
                <a:cubicBezTo>
                  <a:pt x="438139" y="375748"/>
                  <a:pt x="436293" y="369299"/>
                  <a:pt x="439984" y="363772"/>
                </a:cubicBezTo>
                <a:cubicBezTo>
                  <a:pt x="441368" y="361007"/>
                  <a:pt x="443675" y="359165"/>
                  <a:pt x="446328" y="358474"/>
                </a:cubicBezTo>
                <a:close/>
                <a:moveTo>
                  <a:pt x="76344" y="358474"/>
                </a:moveTo>
                <a:cubicBezTo>
                  <a:pt x="79114" y="359165"/>
                  <a:pt x="81653" y="361007"/>
                  <a:pt x="83038" y="363772"/>
                </a:cubicBezTo>
                <a:cubicBezTo>
                  <a:pt x="85808" y="369299"/>
                  <a:pt x="83961" y="375748"/>
                  <a:pt x="79344" y="378512"/>
                </a:cubicBezTo>
                <a:lnTo>
                  <a:pt x="49796" y="395096"/>
                </a:lnTo>
                <a:cubicBezTo>
                  <a:pt x="47949" y="396938"/>
                  <a:pt x="46103" y="396938"/>
                  <a:pt x="44256" y="396938"/>
                </a:cubicBezTo>
                <a:cubicBezTo>
                  <a:pt x="40562" y="396938"/>
                  <a:pt x="36869" y="395096"/>
                  <a:pt x="35022" y="391410"/>
                </a:cubicBezTo>
                <a:cubicBezTo>
                  <a:pt x="32252" y="385883"/>
                  <a:pt x="34099" y="379434"/>
                  <a:pt x="38716" y="376670"/>
                </a:cubicBezTo>
                <a:lnTo>
                  <a:pt x="68264" y="360086"/>
                </a:lnTo>
                <a:cubicBezTo>
                  <a:pt x="70573" y="358243"/>
                  <a:pt x="73574" y="357783"/>
                  <a:pt x="76344" y="358474"/>
                </a:cubicBezTo>
                <a:close/>
                <a:moveTo>
                  <a:pt x="478723" y="249584"/>
                </a:moveTo>
                <a:lnTo>
                  <a:pt x="511923" y="249584"/>
                </a:lnTo>
                <a:cubicBezTo>
                  <a:pt x="517456" y="249584"/>
                  <a:pt x="522989" y="255095"/>
                  <a:pt x="522989" y="260606"/>
                </a:cubicBezTo>
                <a:cubicBezTo>
                  <a:pt x="522989" y="267035"/>
                  <a:pt x="517456" y="271628"/>
                  <a:pt x="511923" y="271628"/>
                </a:cubicBezTo>
                <a:lnTo>
                  <a:pt x="478723" y="271628"/>
                </a:lnTo>
                <a:cubicBezTo>
                  <a:pt x="472268" y="271628"/>
                  <a:pt x="467657" y="267035"/>
                  <a:pt x="467657" y="260606"/>
                </a:cubicBezTo>
                <a:cubicBezTo>
                  <a:pt x="467657" y="255095"/>
                  <a:pt x="472268" y="249584"/>
                  <a:pt x="478723" y="249584"/>
                </a:cubicBezTo>
                <a:close/>
                <a:moveTo>
                  <a:pt x="11066" y="249584"/>
                </a:moveTo>
                <a:lnTo>
                  <a:pt x="44266" y="249584"/>
                </a:lnTo>
                <a:cubicBezTo>
                  <a:pt x="50721" y="249584"/>
                  <a:pt x="55332" y="255095"/>
                  <a:pt x="55332" y="260606"/>
                </a:cubicBezTo>
                <a:cubicBezTo>
                  <a:pt x="55332" y="267035"/>
                  <a:pt x="50721" y="271628"/>
                  <a:pt x="44266" y="271628"/>
                </a:cubicBezTo>
                <a:lnTo>
                  <a:pt x="11066" y="271628"/>
                </a:lnTo>
                <a:cubicBezTo>
                  <a:pt x="4611" y="271628"/>
                  <a:pt x="0" y="267035"/>
                  <a:pt x="0" y="260606"/>
                </a:cubicBezTo>
                <a:cubicBezTo>
                  <a:pt x="0" y="255095"/>
                  <a:pt x="4611" y="249584"/>
                  <a:pt x="11066" y="249584"/>
                </a:cubicBezTo>
                <a:close/>
                <a:moveTo>
                  <a:pt x="261050" y="167622"/>
                </a:moveTo>
                <a:cubicBezTo>
                  <a:pt x="278546" y="167622"/>
                  <a:pt x="287754" y="176829"/>
                  <a:pt x="287754" y="193402"/>
                </a:cubicBezTo>
                <a:lnTo>
                  <a:pt x="287754" y="232993"/>
                </a:lnTo>
                <a:cubicBezTo>
                  <a:pt x="287754" y="237597"/>
                  <a:pt x="287754" y="243121"/>
                  <a:pt x="286833" y="248645"/>
                </a:cubicBezTo>
                <a:lnTo>
                  <a:pt x="276704" y="327828"/>
                </a:lnTo>
                <a:cubicBezTo>
                  <a:pt x="274862" y="337956"/>
                  <a:pt x="270258" y="340718"/>
                  <a:pt x="261050" y="340718"/>
                </a:cubicBezTo>
                <a:cubicBezTo>
                  <a:pt x="252763" y="340718"/>
                  <a:pt x="248158" y="337956"/>
                  <a:pt x="246317" y="327828"/>
                </a:cubicBezTo>
                <a:lnTo>
                  <a:pt x="236188" y="248645"/>
                </a:lnTo>
                <a:cubicBezTo>
                  <a:pt x="235267" y="243121"/>
                  <a:pt x="234346" y="237597"/>
                  <a:pt x="234346" y="232993"/>
                </a:cubicBezTo>
                <a:lnTo>
                  <a:pt x="234346" y="193402"/>
                </a:lnTo>
                <a:cubicBezTo>
                  <a:pt x="234346" y="176829"/>
                  <a:pt x="244475" y="167622"/>
                  <a:pt x="261050" y="167622"/>
                </a:cubicBezTo>
                <a:close/>
                <a:moveTo>
                  <a:pt x="261034" y="133592"/>
                </a:moveTo>
                <a:cubicBezTo>
                  <a:pt x="189099" y="133592"/>
                  <a:pt x="130076" y="189763"/>
                  <a:pt x="130076" y="258825"/>
                </a:cubicBezTo>
                <a:cubicBezTo>
                  <a:pt x="130076" y="305787"/>
                  <a:pt x="148521" y="332491"/>
                  <a:pt x="165121" y="356433"/>
                </a:cubicBezTo>
                <a:cubicBezTo>
                  <a:pt x="178033" y="375771"/>
                  <a:pt x="190022" y="394187"/>
                  <a:pt x="190022" y="418129"/>
                </a:cubicBezTo>
                <a:cubicBezTo>
                  <a:pt x="190022" y="428258"/>
                  <a:pt x="200166" y="437466"/>
                  <a:pt x="206622" y="442070"/>
                </a:cubicBezTo>
                <a:lnTo>
                  <a:pt x="315446" y="442070"/>
                </a:lnTo>
                <a:cubicBezTo>
                  <a:pt x="322824" y="436545"/>
                  <a:pt x="332046" y="428258"/>
                  <a:pt x="332046" y="418129"/>
                </a:cubicBezTo>
                <a:cubicBezTo>
                  <a:pt x="332046" y="394187"/>
                  <a:pt x="344957" y="375771"/>
                  <a:pt x="357869" y="357354"/>
                </a:cubicBezTo>
                <a:cubicBezTo>
                  <a:pt x="374469" y="332491"/>
                  <a:pt x="392914" y="305787"/>
                  <a:pt x="392914" y="258825"/>
                </a:cubicBezTo>
                <a:cubicBezTo>
                  <a:pt x="392914" y="189763"/>
                  <a:pt x="333891" y="133592"/>
                  <a:pt x="261034" y="133592"/>
                </a:cubicBezTo>
                <a:close/>
                <a:moveTo>
                  <a:pt x="472281" y="126151"/>
                </a:moveTo>
                <a:cubicBezTo>
                  <a:pt x="477818" y="123387"/>
                  <a:pt x="484278" y="125229"/>
                  <a:pt x="487969" y="130757"/>
                </a:cubicBezTo>
                <a:cubicBezTo>
                  <a:pt x="490737" y="135364"/>
                  <a:pt x="488891" y="142734"/>
                  <a:pt x="483355" y="145498"/>
                </a:cubicBezTo>
                <a:lnTo>
                  <a:pt x="454749" y="162081"/>
                </a:lnTo>
                <a:cubicBezTo>
                  <a:pt x="452903" y="163002"/>
                  <a:pt x="451057" y="163924"/>
                  <a:pt x="449212" y="163924"/>
                </a:cubicBezTo>
                <a:cubicBezTo>
                  <a:pt x="445521" y="163924"/>
                  <a:pt x="441830" y="162081"/>
                  <a:pt x="439984" y="158396"/>
                </a:cubicBezTo>
                <a:cubicBezTo>
                  <a:pt x="436293" y="152868"/>
                  <a:pt x="438139" y="146419"/>
                  <a:pt x="443675" y="142734"/>
                </a:cubicBezTo>
                <a:close/>
                <a:moveTo>
                  <a:pt x="49796" y="126151"/>
                </a:moveTo>
                <a:lnTo>
                  <a:pt x="79344" y="142734"/>
                </a:lnTo>
                <a:cubicBezTo>
                  <a:pt x="83961" y="146419"/>
                  <a:pt x="85808" y="152868"/>
                  <a:pt x="83038" y="158396"/>
                </a:cubicBezTo>
                <a:cubicBezTo>
                  <a:pt x="81191" y="162081"/>
                  <a:pt x="77498" y="163924"/>
                  <a:pt x="73804" y="163924"/>
                </a:cubicBezTo>
                <a:cubicBezTo>
                  <a:pt x="71957" y="163924"/>
                  <a:pt x="70111" y="163002"/>
                  <a:pt x="68264" y="162081"/>
                </a:cubicBezTo>
                <a:lnTo>
                  <a:pt x="38716" y="145498"/>
                </a:lnTo>
                <a:cubicBezTo>
                  <a:pt x="34099" y="142734"/>
                  <a:pt x="32252" y="135364"/>
                  <a:pt x="35022" y="130757"/>
                </a:cubicBezTo>
                <a:cubicBezTo>
                  <a:pt x="37792" y="125229"/>
                  <a:pt x="45179" y="123387"/>
                  <a:pt x="49796" y="126151"/>
                </a:cubicBezTo>
                <a:close/>
                <a:moveTo>
                  <a:pt x="261034" y="88472"/>
                </a:moveTo>
                <a:cubicBezTo>
                  <a:pt x="357869" y="88472"/>
                  <a:pt x="437181" y="164901"/>
                  <a:pt x="437181" y="258825"/>
                </a:cubicBezTo>
                <a:cubicBezTo>
                  <a:pt x="437181" y="319600"/>
                  <a:pt x="412281" y="355512"/>
                  <a:pt x="394758" y="382217"/>
                </a:cubicBezTo>
                <a:cubicBezTo>
                  <a:pt x="382769" y="398791"/>
                  <a:pt x="377236" y="408000"/>
                  <a:pt x="377236" y="418129"/>
                </a:cubicBezTo>
                <a:cubicBezTo>
                  <a:pt x="377236" y="440229"/>
                  <a:pt x="365247" y="460487"/>
                  <a:pt x="344035" y="476141"/>
                </a:cubicBezTo>
                <a:cubicBezTo>
                  <a:pt x="343113" y="489033"/>
                  <a:pt x="341268" y="521262"/>
                  <a:pt x="341268" y="521262"/>
                </a:cubicBezTo>
                <a:cubicBezTo>
                  <a:pt x="341268" y="529549"/>
                  <a:pt x="336657" y="548887"/>
                  <a:pt x="305301" y="559016"/>
                </a:cubicBezTo>
                <a:cubicBezTo>
                  <a:pt x="301612" y="564541"/>
                  <a:pt x="297001" y="569145"/>
                  <a:pt x="290545" y="573749"/>
                </a:cubicBezTo>
                <a:cubicBezTo>
                  <a:pt x="286856" y="575591"/>
                  <a:pt x="283168" y="577432"/>
                  <a:pt x="278556" y="577432"/>
                </a:cubicBezTo>
                <a:lnTo>
                  <a:pt x="244434" y="577432"/>
                </a:lnTo>
                <a:cubicBezTo>
                  <a:pt x="239822" y="577432"/>
                  <a:pt x="235211" y="575591"/>
                  <a:pt x="231522" y="573749"/>
                </a:cubicBezTo>
                <a:cubicBezTo>
                  <a:pt x="225989" y="569145"/>
                  <a:pt x="221378" y="564541"/>
                  <a:pt x="217689" y="559016"/>
                </a:cubicBezTo>
                <a:cubicBezTo>
                  <a:pt x="186333" y="548887"/>
                  <a:pt x="181722" y="530470"/>
                  <a:pt x="180799" y="521262"/>
                </a:cubicBezTo>
                <a:cubicBezTo>
                  <a:pt x="180799" y="521262"/>
                  <a:pt x="178955" y="489033"/>
                  <a:pt x="178955" y="476141"/>
                </a:cubicBezTo>
                <a:cubicBezTo>
                  <a:pt x="157743" y="460487"/>
                  <a:pt x="145754" y="440229"/>
                  <a:pt x="145754" y="418129"/>
                </a:cubicBezTo>
                <a:cubicBezTo>
                  <a:pt x="145754" y="408000"/>
                  <a:pt x="139299" y="398791"/>
                  <a:pt x="128232" y="382217"/>
                </a:cubicBezTo>
                <a:cubicBezTo>
                  <a:pt x="109787" y="355512"/>
                  <a:pt x="85809" y="319600"/>
                  <a:pt x="85809" y="258825"/>
                </a:cubicBezTo>
                <a:cubicBezTo>
                  <a:pt x="85809" y="164901"/>
                  <a:pt x="164199" y="88472"/>
                  <a:pt x="261034" y="88472"/>
                </a:cubicBezTo>
                <a:close/>
                <a:moveTo>
                  <a:pt x="392070" y="35016"/>
                </a:moveTo>
                <a:cubicBezTo>
                  <a:pt x="397608" y="37780"/>
                  <a:pt x="399454" y="45152"/>
                  <a:pt x="395762" y="49759"/>
                </a:cubicBezTo>
                <a:lnTo>
                  <a:pt x="379147" y="79244"/>
                </a:lnTo>
                <a:cubicBezTo>
                  <a:pt x="377301" y="82930"/>
                  <a:pt x="373609" y="84773"/>
                  <a:pt x="369917" y="84773"/>
                </a:cubicBezTo>
                <a:cubicBezTo>
                  <a:pt x="368071" y="84773"/>
                  <a:pt x="366224" y="83851"/>
                  <a:pt x="364378" y="82930"/>
                </a:cubicBezTo>
                <a:cubicBezTo>
                  <a:pt x="358840" y="80166"/>
                  <a:pt x="356994" y="72794"/>
                  <a:pt x="360686" y="68187"/>
                </a:cubicBezTo>
                <a:lnTo>
                  <a:pt x="377301" y="38702"/>
                </a:lnTo>
                <a:cubicBezTo>
                  <a:pt x="380070" y="34095"/>
                  <a:pt x="386531" y="32252"/>
                  <a:pt x="392070" y="35016"/>
                </a:cubicBezTo>
                <a:close/>
                <a:moveTo>
                  <a:pt x="131042" y="35016"/>
                </a:moveTo>
                <a:cubicBezTo>
                  <a:pt x="135641" y="32252"/>
                  <a:pt x="143000" y="34095"/>
                  <a:pt x="145759" y="38702"/>
                </a:cubicBezTo>
                <a:lnTo>
                  <a:pt x="162317" y="68187"/>
                </a:lnTo>
                <a:cubicBezTo>
                  <a:pt x="165996" y="72794"/>
                  <a:pt x="164156" y="80166"/>
                  <a:pt x="158637" y="82930"/>
                </a:cubicBezTo>
                <a:cubicBezTo>
                  <a:pt x="156798" y="83851"/>
                  <a:pt x="154958" y="84773"/>
                  <a:pt x="153118" y="84773"/>
                </a:cubicBezTo>
                <a:cubicBezTo>
                  <a:pt x="149439" y="84773"/>
                  <a:pt x="145759" y="82930"/>
                  <a:pt x="143000" y="79244"/>
                </a:cubicBezTo>
                <a:lnTo>
                  <a:pt x="126443" y="49759"/>
                </a:lnTo>
                <a:cubicBezTo>
                  <a:pt x="123683" y="45152"/>
                  <a:pt x="125523" y="37780"/>
                  <a:pt x="131042" y="35016"/>
                </a:cubicBezTo>
                <a:close/>
                <a:moveTo>
                  <a:pt x="261051" y="0"/>
                </a:moveTo>
                <a:cubicBezTo>
                  <a:pt x="267480" y="0"/>
                  <a:pt x="272073" y="4598"/>
                  <a:pt x="272073" y="11037"/>
                </a:cubicBezTo>
                <a:lnTo>
                  <a:pt x="272073" y="44147"/>
                </a:lnTo>
                <a:cubicBezTo>
                  <a:pt x="272073" y="50585"/>
                  <a:pt x="267480" y="55184"/>
                  <a:pt x="261051" y="55184"/>
                </a:cubicBezTo>
                <a:cubicBezTo>
                  <a:pt x="255540" y="55184"/>
                  <a:pt x="250029" y="50585"/>
                  <a:pt x="250029" y="44147"/>
                </a:cubicBezTo>
                <a:lnTo>
                  <a:pt x="250029" y="11037"/>
                </a:lnTo>
                <a:cubicBezTo>
                  <a:pt x="250029" y="4598"/>
                  <a:pt x="255540" y="0"/>
                  <a:pt x="26105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cs typeface="Impact" panose="020b0806030902050204" charset="0"/>
              <a:sym typeface="Arial" panose="020b0604020202020204" pitchFamily="34" charset="0"/>
            </a:endParaRPr>
          </a:p>
        </p:txBody>
      </p:sp>
      <p:sp>
        <p:nvSpPr>
          <p:cNvPr id="56" name="任意多边形 82"/>
          <p:cNvSpPr/>
          <p:nvPr>
            <p:custDataLst>
              <p:tags r:id="rId18"/>
            </p:custDataLst>
          </p:nvPr>
        </p:nvSpPr>
        <p:spPr bwMode="auto">
          <a:xfrm>
            <a:off x="10284671" y="2762053"/>
            <a:ext cx="307928" cy="319104"/>
          </a:xfrm>
          <a:custGeom>
            <a:gdLst>
              <a:gd name="connsiteX0" fmla="*/ 447790 w 584385"/>
              <a:gd name="connsiteY0" fmla="*/ 469190 h 605593"/>
              <a:gd name="connsiteX1" fmla="*/ 477338 w 584385"/>
              <a:gd name="connsiteY1" fmla="*/ 498570 h 605593"/>
              <a:gd name="connsiteX2" fmla="*/ 466490 w 584385"/>
              <a:gd name="connsiteY2" fmla="*/ 538773 h 605593"/>
              <a:gd name="connsiteX3" fmla="*/ 426300 w 584385"/>
              <a:gd name="connsiteY3" fmla="*/ 549494 h 605593"/>
              <a:gd name="connsiteX4" fmla="*/ 396752 w 584385"/>
              <a:gd name="connsiteY4" fmla="*/ 520114 h 605593"/>
              <a:gd name="connsiteX5" fmla="*/ 407600 w 584385"/>
              <a:gd name="connsiteY5" fmla="*/ 479911 h 605593"/>
              <a:gd name="connsiteX6" fmla="*/ 448054 w 584385"/>
              <a:gd name="connsiteY6" fmla="*/ 453715 h 605593"/>
              <a:gd name="connsiteX7" fmla="*/ 399530 w 584385"/>
              <a:gd name="connsiteY7" fmla="*/ 466706 h 605593"/>
              <a:gd name="connsiteX8" fmla="*/ 394367 w 584385"/>
              <a:gd name="connsiteY8" fmla="*/ 471965 h 605593"/>
              <a:gd name="connsiteX9" fmla="*/ 381359 w 584385"/>
              <a:gd name="connsiteY9" fmla="*/ 520426 h 605593"/>
              <a:gd name="connsiteX10" fmla="*/ 383217 w 584385"/>
              <a:gd name="connsiteY10" fmla="*/ 527540 h 605593"/>
              <a:gd name="connsiteX11" fmla="*/ 418733 w 584385"/>
              <a:gd name="connsiteY11" fmla="*/ 563009 h 605593"/>
              <a:gd name="connsiteX12" fmla="*/ 423998 w 584385"/>
              <a:gd name="connsiteY12" fmla="*/ 565175 h 605593"/>
              <a:gd name="connsiteX13" fmla="*/ 425960 w 584385"/>
              <a:gd name="connsiteY13" fmla="*/ 564865 h 605593"/>
              <a:gd name="connsiteX14" fmla="*/ 474381 w 584385"/>
              <a:gd name="connsiteY14" fmla="*/ 551977 h 605593"/>
              <a:gd name="connsiteX15" fmla="*/ 479647 w 584385"/>
              <a:gd name="connsiteY15" fmla="*/ 546718 h 605593"/>
              <a:gd name="connsiteX16" fmla="*/ 492655 w 584385"/>
              <a:gd name="connsiteY16" fmla="*/ 498257 h 605593"/>
              <a:gd name="connsiteX17" fmla="*/ 490694 w 584385"/>
              <a:gd name="connsiteY17" fmla="*/ 491143 h 605593"/>
              <a:gd name="connsiteX18" fmla="*/ 455178 w 584385"/>
              <a:gd name="connsiteY18" fmla="*/ 455674 h 605593"/>
              <a:gd name="connsiteX19" fmla="*/ 448054 w 584385"/>
              <a:gd name="connsiteY19" fmla="*/ 453715 h 605593"/>
              <a:gd name="connsiteX20" fmla="*/ 437007 w 584385"/>
              <a:gd name="connsiteY20" fmla="*/ 413090 h 605593"/>
              <a:gd name="connsiteX21" fmla="*/ 505148 w 584385"/>
              <a:gd name="connsiteY21" fmla="*/ 441239 h 605593"/>
              <a:gd name="connsiteX22" fmla="*/ 533436 w 584385"/>
              <a:gd name="connsiteY22" fmla="*/ 509290 h 605593"/>
              <a:gd name="connsiteX23" fmla="*/ 505148 w 584385"/>
              <a:gd name="connsiteY23" fmla="*/ 577444 h 605593"/>
              <a:gd name="connsiteX24" fmla="*/ 437007 w 584385"/>
              <a:gd name="connsiteY24" fmla="*/ 605593 h 605593"/>
              <a:gd name="connsiteX25" fmla="*/ 368866 w 584385"/>
              <a:gd name="connsiteY25" fmla="*/ 577444 h 605593"/>
              <a:gd name="connsiteX26" fmla="*/ 346979 w 584385"/>
              <a:gd name="connsiteY26" fmla="*/ 475161 h 605593"/>
              <a:gd name="connsiteX27" fmla="*/ 347598 w 584385"/>
              <a:gd name="connsiteY27" fmla="*/ 473821 h 605593"/>
              <a:gd name="connsiteX28" fmla="*/ 348424 w 584385"/>
              <a:gd name="connsiteY28" fmla="*/ 471552 h 605593"/>
              <a:gd name="connsiteX29" fmla="*/ 349043 w 584385"/>
              <a:gd name="connsiteY29" fmla="*/ 470109 h 605593"/>
              <a:gd name="connsiteX30" fmla="*/ 368866 w 584385"/>
              <a:gd name="connsiteY30" fmla="*/ 441239 h 605593"/>
              <a:gd name="connsiteX31" fmla="*/ 437007 w 584385"/>
              <a:gd name="connsiteY31" fmla="*/ 413090 h 605593"/>
              <a:gd name="connsiteX32" fmla="*/ 332446 w 584385"/>
              <a:gd name="connsiteY32" fmla="*/ 356991 h 605593"/>
              <a:gd name="connsiteX33" fmla="*/ 384402 w 584385"/>
              <a:gd name="connsiteY33" fmla="*/ 408842 h 605593"/>
              <a:gd name="connsiteX34" fmla="*/ 359715 w 584385"/>
              <a:gd name="connsiteY34" fmla="*/ 427295 h 605593"/>
              <a:gd name="connsiteX35" fmla="*/ 338127 w 584385"/>
              <a:gd name="connsiteY35" fmla="*/ 458323 h 605593"/>
              <a:gd name="connsiteX36" fmla="*/ 284623 w 584385"/>
              <a:gd name="connsiteY36" fmla="*/ 404925 h 605593"/>
              <a:gd name="connsiteX37" fmla="*/ 332446 w 584385"/>
              <a:gd name="connsiteY37" fmla="*/ 356991 h 605593"/>
              <a:gd name="connsiteX38" fmla="*/ 195145 w 584385"/>
              <a:gd name="connsiteY38" fmla="*/ 219882 h 605593"/>
              <a:gd name="connsiteX39" fmla="*/ 274038 w 584385"/>
              <a:gd name="connsiteY39" fmla="*/ 298642 h 605593"/>
              <a:gd name="connsiteX40" fmla="*/ 226124 w 584385"/>
              <a:gd name="connsiteY40" fmla="*/ 346476 h 605593"/>
              <a:gd name="connsiteX41" fmla="*/ 147232 w 584385"/>
              <a:gd name="connsiteY41" fmla="*/ 267819 h 605593"/>
              <a:gd name="connsiteX42" fmla="*/ 148987 w 584385"/>
              <a:gd name="connsiteY42" fmla="*/ 266891 h 605593"/>
              <a:gd name="connsiteX43" fmla="*/ 151982 w 584385"/>
              <a:gd name="connsiteY43" fmla="*/ 265138 h 605593"/>
              <a:gd name="connsiteX44" fmla="*/ 157351 w 584385"/>
              <a:gd name="connsiteY44" fmla="*/ 261839 h 605593"/>
              <a:gd name="connsiteX45" fmla="*/ 160243 w 584385"/>
              <a:gd name="connsiteY45" fmla="*/ 259881 h 605593"/>
              <a:gd name="connsiteX46" fmla="*/ 165509 w 584385"/>
              <a:gd name="connsiteY46" fmla="*/ 255963 h 605593"/>
              <a:gd name="connsiteX47" fmla="*/ 167987 w 584385"/>
              <a:gd name="connsiteY47" fmla="*/ 254108 h 605593"/>
              <a:gd name="connsiteX48" fmla="*/ 175009 w 584385"/>
              <a:gd name="connsiteY48" fmla="*/ 247613 h 605593"/>
              <a:gd name="connsiteX49" fmla="*/ 181825 w 584385"/>
              <a:gd name="connsiteY49" fmla="*/ 240088 h 605593"/>
              <a:gd name="connsiteX50" fmla="*/ 183683 w 584385"/>
              <a:gd name="connsiteY50" fmla="*/ 237716 h 605593"/>
              <a:gd name="connsiteX51" fmla="*/ 188124 w 584385"/>
              <a:gd name="connsiteY51" fmla="*/ 231737 h 605593"/>
              <a:gd name="connsiteX52" fmla="*/ 189879 w 584385"/>
              <a:gd name="connsiteY52" fmla="*/ 229057 h 605593"/>
              <a:gd name="connsiteX53" fmla="*/ 194319 w 584385"/>
              <a:gd name="connsiteY53" fmla="*/ 221222 h 605593"/>
              <a:gd name="connsiteX54" fmla="*/ 195042 w 584385"/>
              <a:gd name="connsiteY54" fmla="*/ 220088 h 605593"/>
              <a:gd name="connsiteX55" fmla="*/ 195145 w 584385"/>
              <a:gd name="connsiteY55" fmla="*/ 219882 h 605593"/>
              <a:gd name="connsiteX56" fmla="*/ 382962 w 584385"/>
              <a:gd name="connsiteY56" fmla="*/ 211555 h 605593"/>
              <a:gd name="connsiteX57" fmla="*/ 419615 w 584385"/>
              <a:gd name="connsiteY57" fmla="*/ 248152 h 605593"/>
              <a:gd name="connsiteX58" fmla="*/ 115242 w 584385"/>
              <a:gd name="connsiteY58" fmla="*/ 552884 h 605593"/>
              <a:gd name="connsiteX59" fmla="*/ 114932 w 584385"/>
              <a:gd name="connsiteY59" fmla="*/ 553193 h 605593"/>
              <a:gd name="connsiteX60" fmla="*/ 112351 w 584385"/>
              <a:gd name="connsiteY60" fmla="*/ 555771 h 605593"/>
              <a:gd name="connsiteX61" fmla="*/ 110905 w 584385"/>
              <a:gd name="connsiteY61" fmla="*/ 556492 h 605593"/>
              <a:gd name="connsiteX62" fmla="*/ 98206 w 584385"/>
              <a:gd name="connsiteY62" fmla="*/ 560616 h 605593"/>
              <a:gd name="connsiteX63" fmla="*/ 78382 w 584385"/>
              <a:gd name="connsiteY63" fmla="*/ 553090 h 605593"/>
              <a:gd name="connsiteX64" fmla="*/ 74872 w 584385"/>
              <a:gd name="connsiteY64" fmla="*/ 519999 h 605593"/>
              <a:gd name="connsiteX65" fmla="*/ 75698 w 584385"/>
              <a:gd name="connsiteY65" fmla="*/ 518452 h 605593"/>
              <a:gd name="connsiteX66" fmla="*/ 96419 w 584385"/>
              <a:gd name="connsiteY66" fmla="*/ 72965 h 605593"/>
              <a:gd name="connsiteX67" fmla="*/ 164556 w 584385"/>
              <a:gd name="connsiteY67" fmla="*/ 101113 h 605593"/>
              <a:gd name="connsiteX68" fmla="*/ 187165 w 584385"/>
              <a:gd name="connsiteY68" fmla="*/ 201228 h 605593"/>
              <a:gd name="connsiteX69" fmla="*/ 186546 w 584385"/>
              <a:gd name="connsiteY69" fmla="*/ 202671 h 605593"/>
              <a:gd name="connsiteX70" fmla="*/ 185823 w 584385"/>
              <a:gd name="connsiteY70" fmla="*/ 204321 h 605593"/>
              <a:gd name="connsiteX71" fmla="*/ 164453 w 584385"/>
              <a:gd name="connsiteY71" fmla="*/ 237211 h 605593"/>
              <a:gd name="connsiteX72" fmla="*/ 134824 w 584385"/>
              <a:gd name="connsiteY72" fmla="*/ 257317 h 605593"/>
              <a:gd name="connsiteX73" fmla="*/ 133069 w 584385"/>
              <a:gd name="connsiteY73" fmla="*/ 258039 h 605593"/>
              <a:gd name="connsiteX74" fmla="*/ 131623 w 584385"/>
              <a:gd name="connsiteY74" fmla="*/ 258554 h 605593"/>
              <a:gd name="connsiteX75" fmla="*/ 96109 w 584385"/>
              <a:gd name="connsiteY75" fmla="*/ 265256 h 605593"/>
              <a:gd name="connsiteX76" fmla="*/ 28282 w 584385"/>
              <a:gd name="connsiteY76" fmla="*/ 237211 h 605593"/>
              <a:gd name="connsiteX77" fmla="*/ 3505 w 584385"/>
              <a:gd name="connsiteY77" fmla="*/ 143592 h 605593"/>
              <a:gd name="connsiteX78" fmla="*/ 49962 w 584385"/>
              <a:gd name="connsiteY78" fmla="*/ 189989 h 605593"/>
              <a:gd name="connsiteX79" fmla="*/ 55640 w 584385"/>
              <a:gd name="connsiteY79" fmla="*/ 192154 h 605593"/>
              <a:gd name="connsiteX80" fmla="*/ 109530 w 584385"/>
              <a:gd name="connsiteY80" fmla="*/ 189268 h 605593"/>
              <a:gd name="connsiteX81" fmla="*/ 116551 w 584385"/>
              <a:gd name="connsiteY81" fmla="*/ 182256 h 605593"/>
              <a:gd name="connsiteX82" fmla="*/ 119441 w 584385"/>
              <a:gd name="connsiteY82" fmla="*/ 128436 h 605593"/>
              <a:gd name="connsiteX83" fmla="*/ 117273 w 584385"/>
              <a:gd name="connsiteY83" fmla="*/ 122868 h 605593"/>
              <a:gd name="connsiteX84" fmla="*/ 70713 w 584385"/>
              <a:gd name="connsiteY84" fmla="*/ 76367 h 605593"/>
              <a:gd name="connsiteX85" fmla="*/ 96419 w 584385"/>
              <a:gd name="connsiteY85" fmla="*/ 72965 h 605593"/>
              <a:gd name="connsiteX86" fmla="*/ 408632 w 584385"/>
              <a:gd name="connsiteY86" fmla="*/ 0 h 605593"/>
              <a:gd name="connsiteX87" fmla="*/ 413898 w 584385"/>
              <a:gd name="connsiteY87" fmla="*/ 2165 h 605593"/>
              <a:gd name="connsiteX88" fmla="*/ 584385 w 584385"/>
              <a:gd name="connsiteY88" fmla="*/ 172357 h 605593"/>
              <a:gd name="connsiteX89" fmla="*/ 584385 w 584385"/>
              <a:gd name="connsiteY89" fmla="*/ 307913 h 605593"/>
              <a:gd name="connsiteX90" fmla="*/ 547624 w 584385"/>
              <a:gd name="connsiteY90" fmla="*/ 344611 h 605593"/>
              <a:gd name="connsiteX91" fmla="*/ 537091 w 584385"/>
              <a:gd name="connsiteY91" fmla="*/ 344611 h 605593"/>
              <a:gd name="connsiteX92" fmla="*/ 439404 w 584385"/>
              <a:gd name="connsiteY92" fmla="*/ 246990 h 605593"/>
              <a:gd name="connsiteX93" fmla="*/ 437236 w 584385"/>
              <a:gd name="connsiteY93" fmla="*/ 241630 h 605593"/>
              <a:gd name="connsiteX94" fmla="*/ 389734 w 584385"/>
              <a:gd name="connsiteY94" fmla="*/ 194314 h 605593"/>
              <a:gd name="connsiteX95" fmla="*/ 384468 w 584385"/>
              <a:gd name="connsiteY95" fmla="*/ 192252 h 605593"/>
              <a:gd name="connsiteX96" fmla="*/ 304026 w 584385"/>
              <a:gd name="connsiteY96" fmla="*/ 111846 h 605593"/>
              <a:gd name="connsiteX97" fmla="*/ 304026 w 584385"/>
              <a:gd name="connsiteY97" fmla="*/ 101435 h 605593"/>
              <a:gd name="connsiteX98" fmla="*/ 403365 w 584385"/>
              <a:gd name="connsiteY98" fmla="*/ 2165 h 605593"/>
              <a:gd name="connsiteX99" fmla="*/ 408632 w 584385"/>
              <a:gd name="connsiteY99" fmla="*/ 0 h 605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84385" h="605593">
                <a:moveTo>
                  <a:pt x="447790" y="469190"/>
                </a:moveTo>
                <a:lnTo>
                  <a:pt x="477338" y="498570"/>
                </a:lnTo>
                <a:lnTo>
                  <a:pt x="466490" y="538773"/>
                </a:lnTo>
                <a:lnTo>
                  <a:pt x="426300" y="549494"/>
                </a:lnTo>
                <a:lnTo>
                  <a:pt x="396752" y="520114"/>
                </a:lnTo>
                <a:lnTo>
                  <a:pt x="407600" y="479911"/>
                </a:lnTo>
                <a:close/>
                <a:moveTo>
                  <a:pt x="448054" y="453715"/>
                </a:moveTo>
                <a:lnTo>
                  <a:pt x="399530" y="466706"/>
                </a:lnTo>
                <a:cubicBezTo>
                  <a:pt x="397052" y="467428"/>
                  <a:pt x="394987" y="469387"/>
                  <a:pt x="394367" y="471965"/>
                </a:cubicBezTo>
                <a:lnTo>
                  <a:pt x="381359" y="520426"/>
                </a:lnTo>
                <a:cubicBezTo>
                  <a:pt x="380636" y="522900"/>
                  <a:pt x="381359" y="525684"/>
                  <a:pt x="383217" y="527540"/>
                </a:cubicBezTo>
                <a:lnTo>
                  <a:pt x="418733" y="563009"/>
                </a:lnTo>
                <a:cubicBezTo>
                  <a:pt x="420179" y="564453"/>
                  <a:pt x="422037" y="565175"/>
                  <a:pt x="423998" y="565175"/>
                </a:cubicBezTo>
                <a:cubicBezTo>
                  <a:pt x="424618" y="565175"/>
                  <a:pt x="425341" y="565071"/>
                  <a:pt x="425960" y="564865"/>
                </a:cubicBezTo>
                <a:lnTo>
                  <a:pt x="474381" y="551977"/>
                </a:lnTo>
                <a:cubicBezTo>
                  <a:pt x="476962" y="551255"/>
                  <a:pt x="479027" y="549296"/>
                  <a:pt x="479647" y="546718"/>
                </a:cubicBezTo>
                <a:lnTo>
                  <a:pt x="492655" y="498257"/>
                </a:lnTo>
                <a:cubicBezTo>
                  <a:pt x="493378" y="495680"/>
                  <a:pt x="492655" y="492999"/>
                  <a:pt x="490694" y="491143"/>
                </a:cubicBezTo>
                <a:lnTo>
                  <a:pt x="455178" y="455674"/>
                </a:lnTo>
                <a:cubicBezTo>
                  <a:pt x="453320" y="453818"/>
                  <a:pt x="450635" y="453096"/>
                  <a:pt x="448054" y="453715"/>
                </a:cubicBezTo>
                <a:close/>
                <a:moveTo>
                  <a:pt x="437007" y="413090"/>
                </a:moveTo>
                <a:cubicBezTo>
                  <a:pt x="462715" y="413090"/>
                  <a:pt x="486977" y="423091"/>
                  <a:pt x="505148" y="441239"/>
                </a:cubicBezTo>
                <a:cubicBezTo>
                  <a:pt x="523318" y="459489"/>
                  <a:pt x="533436" y="483616"/>
                  <a:pt x="533436" y="509290"/>
                </a:cubicBezTo>
                <a:cubicBezTo>
                  <a:pt x="533436" y="535067"/>
                  <a:pt x="523318" y="559194"/>
                  <a:pt x="505148" y="577444"/>
                </a:cubicBezTo>
                <a:cubicBezTo>
                  <a:pt x="486977" y="595591"/>
                  <a:pt x="462715" y="605593"/>
                  <a:pt x="437007" y="605593"/>
                </a:cubicBezTo>
                <a:cubicBezTo>
                  <a:pt x="411300" y="605593"/>
                  <a:pt x="387037" y="595591"/>
                  <a:pt x="368866" y="577444"/>
                </a:cubicBezTo>
                <a:cubicBezTo>
                  <a:pt x="342023" y="550533"/>
                  <a:pt x="333454" y="510527"/>
                  <a:pt x="346979" y="475161"/>
                </a:cubicBezTo>
                <a:cubicBezTo>
                  <a:pt x="347185" y="474749"/>
                  <a:pt x="347392" y="474233"/>
                  <a:pt x="347598" y="473821"/>
                </a:cubicBezTo>
                <a:cubicBezTo>
                  <a:pt x="347805" y="473099"/>
                  <a:pt x="348114" y="472274"/>
                  <a:pt x="348424" y="471552"/>
                </a:cubicBezTo>
                <a:lnTo>
                  <a:pt x="349043" y="470109"/>
                </a:lnTo>
                <a:cubicBezTo>
                  <a:pt x="353999" y="459179"/>
                  <a:pt x="360607" y="449487"/>
                  <a:pt x="368866" y="441239"/>
                </a:cubicBezTo>
                <a:cubicBezTo>
                  <a:pt x="387037" y="423091"/>
                  <a:pt x="411300" y="413090"/>
                  <a:pt x="437007" y="413090"/>
                </a:cubicBezTo>
                <a:close/>
                <a:moveTo>
                  <a:pt x="332446" y="356991"/>
                </a:moveTo>
                <a:lnTo>
                  <a:pt x="384402" y="408842"/>
                </a:lnTo>
                <a:cubicBezTo>
                  <a:pt x="375312" y="413791"/>
                  <a:pt x="367049" y="420079"/>
                  <a:pt x="359715" y="427295"/>
                </a:cubicBezTo>
                <a:cubicBezTo>
                  <a:pt x="350832" y="436263"/>
                  <a:pt x="343499" y="446778"/>
                  <a:pt x="338127" y="458323"/>
                </a:cubicBezTo>
                <a:lnTo>
                  <a:pt x="284623" y="404925"/>
                </a:lnTo>
                <a:cubicBezTo>
                  <a:pt x="300220" y="389360"/>
                  <a:pt x="316333" y="373175"/>
                  <a:pt x="332446" y="356991"/>
                </a:cubicBezTo>
                <a:close/>
                <a:moveTo>
                  <a:pt x="195145" y="219882"/>
                </a:moveTo>
                <a:lnTo>
                  <a:pt x="274038" y="298642"/>
                </a:lnTo>
                <a:lnTo>
                  <a:pt x="226124" y="346476"/>
                </a:lnTo>
                <a:lnTo>
                  <a:pt x="147232" y="267819"/>
                </a:lnTo>
                <a:cubicBezTo>
                  <a:pt x="147851" y="267509"/>
                  <a:pt x="148368" y="267200"/>
                  <a:pt x="148987" y="266891"/>
                </a:cubicBezTo>
                <a:cubicBezTo>
                  <a:pt x="150020" y="266272"/>
                  <a:pt x="150949" y="265757"/>
                  <a:pt x="151982" y="265138"/>
                </a:cubicBezTo>
                <a:cubicBezTo>
                  <a:pt x="153841" y="264107"/>
                  <a:pt x="155596" y="262973"/>
                  <a:pt x="157351" y="261839"/>
                </a:cubicBezTo>
                <a:cubicBezTo>
                  <a:pt x="158384" y="261221"/>
                  <a:pt x="159313" y="260602"/>
                  <a:pt x="160243" y="259881"/>
                </a:cubicBezTo>
                <a:cubicBezTo>
                  <a:pt x="162102" y="258644"/>
                  <a:pt x="163857" y="257304"/>
                  <a:pt x="165509" y="255963"/>
                </a:cubicBezTo>
                <a:cubicBezTo>
                  <a:pt x="166335" y="255345"/>
                  <a:pt x="167161" y="254726"/>
                  <a:pt x="167987" y="254108"/>
                </a:cubicBezTo>
                <a:cubicBezTo>
                  <a:pt x="170362" y="252046"/>
                  <a:pt x="172738" y="249881"/>
                  <a:pt x="175009" y="247613"/>
                </a:cubicBezTo>
                <a:cubicBezTo>
                  <a:pt x="177384" y="245242"/>
                  <a:pt x="179656" y="242768"/>
                  <a:pt x="181825" y="240088"/>
                </a:cubicBezTo>
                <a:cubicBezTo>
                  <a:pt x="182444" y="239366"/>
                  <a:pt x="183064" y="238541"/>
                  <a:pt x="183683" y="237716"/>
                </a:cubicBezTo>
                <a:cubicBezTo>
                  <a:pt x="185232" y="235758"/>
                  <a:pt x="186678" y="233799"/>
                  <a:pt x="188124" y="231737"/>
                </a:cubicBezTo>
                <a:cubicBezTo>
                  <a:pt x="188640" y="230809"/>
                  <a:pt x="189259" y="229985"/>
                  <a:pt x="189879" y="229057"/>
                </a:cubicBezTo>
                <a:cubicBezTo>
                  <a:pt x="191428" y="226480"/>
                  <a:pt x="192977" y="223902"/>
                  <a:pt x="194319" y="221222"/>
                </a:cubicBezTo>
                <a:cubicBezTo>
                  <a:pt x="194526" y="220913"/>
                  <a:pt x="194836" y="220501"/>
                  <a:pt x="195042" y="220088"/>
                </a:cubicBezTo>
                <a:cubicBezTo>
                  <a:pt x="195042" y="219985"/>
                  <a:pt x="195042" y="219882"/>
                  <a:pt x="195145" y="219882"/>
                </a:cubicBezTo>
                <a:close/>
                <a:moveTo>
                  <a:pt x="382962" y="211555"/>
                </a:moveTo>
                <a:lnTo>
                  <a:pt x="419615" y="248152"/>
                </a:lnTo>
                <a:lnTo>
                  <a:pt x="115242" y="552884"/>
                </a:lnTo>
                <a:cubicBezTo>
                  <a:pt x="115139" y="552987"/>
                  <a:pt x="115035" y="553090"/>
                  <a:pt x="114932" y="553193"/>
                </a:cubicBezTo>
                <a:lnTo>
                  <a:pt x="112351" y="555771"/>
                </a:lnTo>
                <a:cubicBezTo>
                  <a:pt x="111835" y="555874"/>
                  <a:pt x="111318" y="556183"/>
                  <a:pt x="110905" y="556492"/>
                </a:cubicBezTo>
                <a:cubicBezTo>
                  <a:pt x="107085" y="558966"/>
                  <a:pt x="102646" y="560306"/>
                  <a:pt x="98206" y="560616"/>
                </a:cubicBezTo>
                <a:cubicBezTo>
                  <a:pt x="90979" y="560925"/>
                  <a:pt x="83648" y="558348"/>
                  <a:pt x="78382" y="553090"/>
                </a:cubicBezTo>
                <a:cubicBezTo>
                  <a:pt x="69503" y="544328"/>
                  <a:pt x="68058" y="530307"/>
                  <a:pt x="74872" y="519999"/>
                </a:cubicBezTo>
                <a:cubicBezTo>
                  <a:pt x="75182" y="519483"/>
                  <a:pt x="75492" y="518968"/>
                  <a:pt x="75698" y="518452"/>
                </a:cubicBezTo>
                <a:close/>
                <a:moveTo>
                  <a:pt x="96419" y="72965"/>
                </a:moveTo>
                <a:cubicBezTo>
                  <a:pt x="122125" y="72965"/>
                  <a:pt x="146283" y="82966"/>
                  <a:pt x="164556" y="101113"/>
                </a:cubicBezTo>
                <a:cubicBezTo>
                  <a:pt x="190572" y="127095"/>
                  <a:pt x="199451" y="166378"/>
                  <a:pt x="187165" y="201228"/>
                </a:cubicBezTo>
                <a:cubicBezTo>
                  <a:pt x="186959" y="201640"/>
                  <a:pt x="186752" y="202156"/>
                  <a:pt x="186546" y="202671"/>
                </a:cubicBezTo>
                <a:cubicBezTo>
                  <a:pt x="186340" y="203187"/>
                  <a:pt x="186030" y="203805"/>
                  <a:pt x="185823" y="204321"/>
                </a:cubicBezTo>
                <a:cubicBezTo>
                  <a:pt x="180868" y="217003"/>
                  <a:pt x="173744" y="228035"/>
                  <a:pt x="164453" y="237211"/>
                </a:cubicBezTo>
                <a:cubicBezTo>
                  <a:pt x="156091" y="245666"/>
                  <a:pt x="146077" y="252471"/>
                  <a:pt x="134824" y="257317"/>
                </a:cubicBezTo>
                <a:cubicBezTo>
                  <a:pt x="134204" y="257626"/>
                  <a:pt x="133585" y="257832"/>
                  <a:pt x="133069" y="258039"/>
                </a:cubicBezTo>
                <a:lnTo>
                  <a:pt x="131623" y="258554"/>
                </a:lnTo>
                <a:cubicBezTo>
                  <a:pt x="120370" y="262988"/>
                  <a:pt x="108395" y="265256"/>
                  <a:pt x="96109" y="265256"/>
                </a:cubicBezTo>
                <a:cubicBezTo>
                  <a:pt x="70506" y="265256"/>
                  <a:pt x="46349" y="255358"/>
                  <a:pt x="28282" y="237211"/>
                </a:cubicBezTo>
                <a:cubicBezTo>
                  <a:pt x="3402" y="212466"/>
                  <a:pt x="-5683" y="176689"/>
                  <a:pt x="3505" y="143592"/>
                </a:cubicBezTo>
                <a:lnTo>
                  <a:pt x="49962" y="189989"/>
                </a:lnTo>
                <a:cubicBezTo>
                  <a:pt x="51511" y="191536"/>
                  <a:pt x="53575" y="192258"/>
                  <a:pt x="55640" y="192154"/>
                </a:cubicBezTo>
                <a:lnTo>
                  <a:pt x="109530" y="189268"/>
                </a:lnTo>
                <a:cubicBezTo>
                  <a:pt x="113350" y="189061"/>
                  <a:pt x="116344" y="186071"/>
                  <a:pt x="116551" y="182256"/>
                </a:cubicBezTo>
                <a:lnTo>
                  <a:pt x="119441" y="128436"/>
                </a:lnTo>
                <a:cubicBezTo>
                  <a:pt x="119545" y="126373"/>
                  <a:pt x="118719" y="124311"/>
                  <a:pt x="117273" y="122868"/>
                </a:cubicBezTo>
                <a:lnTo>
                  <a:pt x="70713" y="76367"/>
                </a:lnTo>
                <a:cubicBezTo>
                  <a:pt x="79075" y="74099"/>
                  <a:pt x="87644" y="72965"/>
                  <a:pt x="96419" y="72965"/>
                </a:cubicBezTo>
                <a:close/>
                <a:moveTo>
                  <a:pt x="408632" y="0"/>
                </a:moveTo>
                <a:cubicBezTo>
                  <a:pt x="410594" y="0"/>
                  <a:pt x="412453" y="722"/>
                  <a:pt x="413898" y="2165"/>
                </a:cubicBezTo>
                <a:lnTo>
                  <a:pt x="584385" y="172357"/>
                </a:lnTo>
                <a:lnTo>
                  <a:pt x="584385" y="307913"/>
                </a:lnTo>
                <a:lnTo>
                  <a:pt x="547624" y="344611"/>
                </a:lnTo>
                <a:cubicBezTo>
                  <a:pt x="544836" y="347394"/>
                  <a:pt x="539879" y="347394"/>
                  <a:pt x="537091" y="344611"/>
                </a:cubicBezTo>
                <a:lnTo>
                  <a:pt x="439404" y="246990"/>
                </a:lnTo>
                <a:cubicBezTo>
                  <a:pt x="439404" y="245031"/>
                  <a:pt x="438681" y="243176"/>
                  <a:pt x="437236" y="241630"/>
                </a:cubicBezTo>
                <a:lnTo>
                  <a:pt x="389734" y="194314"/>
                </a:lnTo>
                <a:cubicBezTo>
                  <a:pt x="388392" y="192871"/>
                  <a:pt x="386430" y="192149"/>
                  <a:pt x="384468" y="192252"/>
                </a:cubicBezTo>
                <a:lnTo>
                  <a:pt x="304026" y="111846"/>
                </a:lnTo>
                <a:cubicBezTo>
                  <a:pt x="301135" y="108960"/>
                  <a:pt x="301135" y="104321"/>
                  <a:pt x="304026" y="101435"/>
                </a:cubicBezTo>
                <a:lnTo>
                  <a:pt x="403365" y="2165"/>
                </a:lnTo>
                <a:cubicBezTo>
                  <a:pt x="404811" y="722"/>
                  <a:pt x="406670" y="0"/>
                  <a:pt x="40863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cs typeface="Impact" panose="020b0806030902050204" charset="0"/>
              <a:sym typeface="Arial" panose="020b0604020202020204" pitchFamily="34" charset="0"/>
            </a:endParaRPr>
          </a:p>
        </p:txBody>
      </p:sp>
      <p:sp>
        <p:nvSpPr>
          <p:cNvPr id="57" name="任意多边形 38"/>
          <p:cNvSpPr/>
          <p:nvPr>
            <p:custDataLst>
              <p:tags r:id="rId19"/>
            </p:custDataLst>
          </p:nvPr>
        </p:nvSpPr>
        <p:spPr bwMode="auto">
          <a:xfrm>
            <a:off x="10279082" y="4593172"/>
            <a:ext cx="319103" cy="307355"/>
          </a:xfrm>
          <a:custGeom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cs typeface="Impact" panose="020b0806030902050204" charset="0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20"/>
            </p:custDataLst>
          </p:nvPr>
        </p:nvSpPr>
        <p:spPr>
          <a:xfrm>
            <a:off x="2205002" y="2173301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pPr marL="381000" indent="-3810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zh-CN" altLang="en-US" sz="2000" spc="14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建立药物不良反应监测系统，收集、整理和分析药物不良反应信息</a:t>
            </a:r>
          </a:p>
        </p:txBody>
      </p:sp>
      <p:sp>
        <p:nvSpPr>
          <p:cNvPr id="63" name="文本框 62"/>
          <p:cNvSpPr txBox="1"/>
          <p:nvPr>
            <p:custDataLst>
              <p:tags r:id="rId21"/>
            </p:custDataLst>
          </p:nvPr>
        </p:nvSpPr>
        <p:spPr>
          <a:xfrm>
            <a:off x="2215256" y="3943132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pPr marL="431800" indent="-4318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zh-CN" altLang="en-US" sz="2000" spc="1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培训相关人员，提高药物不良反应监测意识和能力</a:t>
            </a:r>
          </a:p>
        </p:txBody>
      </p:sp>
      <p:sp>
        <p:nvSpPr>
          <p:cNvPr id="64" name="文本框 63"/>
          <p:cNvSpPr txBox="1"/>
          <p:nvPr>
            <p:custDataLst>
              <p:tags r:id="rId22"/>
            </p:custDataLst>
          </p:nvPr>
        </p:nvSpPr>
        <p:spPr>
          <a:xfrm>
            <a:off x="6399836" y="2157612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pPr marL="406400" indent="-4064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zh-CN" altLang="en-US" sz="2000" spc="16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制定药物不良反应监测计划，明确监测目标、范围和频率</a:t>
            </a:r>
          </a:p>
        </p:txBody>
      </p:sp>
      <p:sp>
        <p:nvSpPr>
          <p:cNvPr id="65" name="文本框 64"/>
          <p:cNvSpPr txBox="1"/>
          <p:nvPr>
            <p:custDataLst>
              <p:tags r:id="rId23"/>
            </p:custDataLst>
          </p:nvPr>
        </p:nvSpPr>
        <p:spPr>
          <a:xfrm>
            <a:off x="6399836" y="3939779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pPr marL="355600" indent="-3556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定期对药物不良反应监测数据进行汇总、分析和评估，为药物安全提供依据</a:t>
            </a:r>
          </a:p>
        </p:txBody>
      </p:sp>
      <p:sp>
        <p:nvSpPr>
          <p:cNvPr id="32" name="TextBox 47"/>
          <p:cNvSpPr txBox="1"/>
          <p:nvPr>
            <p:custDataLst>
              <p:tags r:id="rId24"/>
            </p:custDataLst>
          </p:nvPr>
        </p:nvSpPr>
        <p:spPr>
          <a:xfrm>
            <a:off x="6097102" y="3477606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3" name="TextBox 48"/>
          <p:cNvSpPr txBox="1"/>
          <p:nvPr>
            <p:custDataLst>
              <p:tags r:id="rId25"/>
            </p:custDataLst>
          </p:nvPr>
        </p:nvSpPr>
        <p:spPr>
          <a:xfrm>
            <a:off x="5776113" y="3797804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4" name="TextBox 49"/>
          <p:cNvSpPr txBox="1"/>
          <p:nvPr>
            <p:custDataLst>
              <p:tags r:id="rId26"/>
            </p:custDataLst>
          </p:nvPr>
        </p:nvSpPr>
        <p:spPr>
          <a:xfrm>
            <a:off x="6097102" y="3797804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5" name="TextBox 46"/>
          <p:cNvSpPr txBox="1"/>
          <p:nvPr>
            <p:custDataLst>
              <p:tags r:id="rId27"/>
            </p:custDataLst>
          </p:nvPr>
        </p:nvSpPr>
        <p:spPr>
          <a:xfrm>
            <a:off x="5776113" y="3477902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药物废弃物的处理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 flipH="1">
            <a:off x="3982310" y="1814250"/>
            <a:ext cx="0" cy="38829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对角的矩形 25"/>
          <p:cNvSpPr/>
          <p:nvPr>
            <p:custDataLst>
              <p:tags r:id="rId5"/>
            </p:custDataLst>
          </p:nvPr>
        </p:nvSpPr>
        <p:spPr>
          <a:xfrm>
            <a:off x="3446351" y="5284151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剪去对角的矩形 26"/>
          <p:cNvSpPr/>
          <p:nvPr>
            <p:custDataLst>
              <p:tags r:id="rId6"/>
            </p:custDataLst>
          </p:nvPr>
        </p:nvSpPr>
        <p:spPr>
          <a:xfrm rot="5400000">
            <a:off x="3987855" y="5239389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7"/>
            </p:custDataLst>
          </p:nvPr>
        </p:nvSpPr>
        <p:spPr>
          <a:xfrm>
            <a:off x="4412636" y="523192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药物废弃物的监管：建立完善的监管体系，确保处理过程的合规性</a:t>
            </a:r>
          </a:p>
        </p:txBody>
      </p:sp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3458926" y="5338824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剪去对角的矩形 12"/>
          <p:cNvSpPr/>
          <p:nvPr>
            <p:custDataLst>
              <p:tags r:id="rId9"/>
            </p:custDataLst>
          </p:nvPr>
        </p:nvSpPr>
        <p:spPr>
          <a:xfrm>
            <a:off x="3446351" y="4028476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10"/>
            </p:custDataLst>
          </p:nvPr>
        </p:nvSpPr>
        <p:spPr>
          <a:xfrm rot="5400000">
            <a:off x="3987855" y="3983715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4412636" y="3980711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药物废弃物的处理：采用焚烧、化学处理等方法进行无害化处理</a:t>
            </a:r>
          </a:p>
        </p:txBody>
      </p:sp>
      <p:sp>
        <p:nvSpPr>
          <p:cNvPr id="37" name="矩形 36"/>
          <p:cNvSpPr/>
          <p:nvPr>
            <p:custDataLst>
              <p:tags r:id="rId12"/>
            </p:custDataLst>
          </p:nvPr>
        </p:nvSpPr>
        <p:spPr>
          <a:xfrm>
            <a:off x="3458926" y="4083150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剪去对角的矩形 17"/>
          <p:cNvSpPr/>
          <p:nvPr>
            <p:custDataLst>
              <p:tags r:id="rId13"/>
            </p:custDataLst>
          </p:nvPr>
        </p:nvSpPr>
        <p:spPr>
          <a:xfrm>
            <a:off x="3446351" y="2775774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剪去对角的矩形 6"/>
          <p:cNvSpPr/>
          <p:nvPr>
            <p:custDataLst>
              <p:tags r:id="rId14"/>
            </p:custDataLst>
          </p:nvPr>
        </p:nvSpPr>
        <p:spPr>
          <a:xfrm rot="5400000">
            <a:off x="3987855" y="2731013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5"/>
            </p:custDataLst>
          </p:nvPr>
        </p:nvSpPr>
        <p:spPr>
          <a:xfrm>
            <a:off x="4412636" y="272949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药物废弃物的收集：设置专门的收集容器，定期收集</a:t>
            </a:r>
          </a:p>
        </p:txBody>
      </p:sp>
      <p:sp>
        <p:nvSpPr>
          <p:cNvPr id="38" name="矩形 37"/>
          <p:cNvSpPr/>
          <p:nvPr>
            <p:custDataLst>
              <p:tags r:id="rId16"/>
            </p:custDataLst>
          </p:nvPr>
        </p:nvSpPr>
        <p:spPr>
          <a:xfrm>
            <a:off x="3458926" y="2830448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剪去对角的矩形 3"/>
          <p:cNvSpPr/>
          <p:nvPr>
            <p:custDataLst>
              <p:tags r:id="rId17"/>
            </p:custDataLst>
          </p:nvPr>
        </p:nvSpPr>
        <p:spPr>
          <a:xfrm>
            <a:off x="3446351" y="1523072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剪去对角的矩形 5"/>
          <p:cNvSpPr/>
          <p:nvPr>
            <p:custDataLst>
              <p:tags r:id="rId18"/>
            </p:custDataLst>
          </p:nvPr>
        </p:nvSpPr>
        <p:spPr>
          <a:xfrm rot="5400000">
            <a:off x="3987855" y="1478310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19"/>
            </p:custDataLst>
          </p:nvPr>
        </p:nvSpPr>
        <p:spPr>
          <a:xfrm>
            <a:off x="4412636" y="1478280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药物废弃物的分类：根据药物性质和毒性进行分类</a:t>
            </a:r>
          </a:p>
        </p:txBody>
      </p:sp>
      <p:sp>
        <p:nvSpPr>
          <p:cNvPr id="39" name="矩形 38"/>
          <p:cNvSpPr/>
          <p:nvPr>
            <p:custDataLst>
              <p:tags r:id="rId20"/>
            </p:custDataLst>
          </p:nvPr>
        </p:nvSpPr>
        <p:spPr>
          <a:xfrm>
            <a:off x="3458926" y="1577746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6570">
                <a:solidFill>
                  <a:schemeClr val="accent1"/>
                </a:solidFill>
              </a:rPr>
              <a:t>细胞毒药物的临床应用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>
                <a:solidFill>
                  <a:schemeClr val="lt2">
                    <a:lumMod val="50000"/>
                  </a:schemeClr>
                </a:solidFill>
              </a:rPr>
              <a:t>.单击此处输入你的正文，文字是您思想的提炼</a:t>
            </a:r>
          </a:p>
        </p:txBody>
      </p:sp>
      <p:sp>
        <p:nvSpPr>
          <p:cNvPr id="7" name="矩形 6" descr="e7d195523061f1c0f0ec610a92cff745ee13794c7b8d98f8E73673273C9E8BE17CC3D63B9B1D6426C348A354AD505654C28F453CD7C8F90EADD06C08281DAED7140E5AAAED5880ECE414DFB6A93B82BEC1385E9565BC14C748CB3EB434CC0B451F87B3C338E944B78E19862D061FDC13B6571F1FE8C78909071FC2F7F05CF37685F9D5F268FB4FD0"/>
          <p:cNvSpPr/>
          <p:nvPr>
            <p:custDataLst>
              <p:tags r:id="rId4"/>
            </p:custDataLst>
          </p:nvPr>
        </p:nvSpPr>
        <p:spPr>
          <a:xfrm>
            <a:off x="5193348" y="-750064"/>
            <a:ext cx="1807210" cy="3630930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/>
          <a:p>
            <a:pPr algn="ctr"/>
            <a:r>
              <a:rPr lang="en-US" altLang="zh-CN" sz="11500" b="1" cap="none" spc="0">
                <a:ln w="0"/>
                <a:solidFill>
                  <a:schemeClr val="lt1">
                    <a:lumMod val="50000"/>
                  </a:schemeClr>
                </a:solidFill>
                <a:latin typeface="Arial" panose="020b0604020202020204" pitchFamily="34" charset="0"/>
                <a:ea typeface="微软雅黑"/>
                <a:cs typeface="Arial Bold" panose="020b0604020202090204" charset="0"/>
              </a:rPr>
              <a:t>4</a:t>
            </a:r>
            <a:endParaRPr lang="en-US" altLang="zh-CN" sz="11500" b="1" cap="none" spc="0">
              <a:ln w="0"/>
              <a:solidFill>
                <a:schemeClr val="lt1">
                  <a:lumMod val="50000"/>
                </a:schemeClr>
              </a:solidFill>
              <a:latin typeface="Arial" panose="020b0604020202020204" pitchFamily="34" charset="0"/>
              <a:ea typeface="微软雅黑"/>
              <a:cs typeface="Arial Bold" panose="020b0604020202090204" charset="0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适应症和禁忌症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hape"/>
          <p:cNvSpPr/>
          <p:nvPr>
            <p:custDataLst>
              <p:tags r:id="rId4"/>
            </p:custDataLst>
          </p:nvPr>
        </p:nvSpPr>
        <p:spPr>
          <a:xfrm>
            <a:off x="3083320" y="1659685"/>
            <a:ext cx="854609" cy="699226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Strategy Research…"/>
          <p:cNvSpPr txBox="1"/>
          <p:nvPr>
            <p:custDataLst>
              <p:tags r:id="rId5"/>
            </p:custDataLst>
          </p:nvPr>
        </p:nvSpPr>
        <p:spPr>
          <a:xfrm>
            <a:off x="4433212" y="147799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14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适应症：细胞毒药物主要用于治疗恶性肿瘤、白血病、淋巴瘤等疾病。</a:t>
            </a:r>
          </a:p>
        </p:txBody>
      </p:sp>
      <p:cxnSp>
        <p:nvCxnSpPr>
          <p:cNvPr id="53" name="直接连接符 52"/>
          <p:cNvCxnSpPr/>
          <p:nvPr>
            <p:custDataLst>
              <p:tags r:id="rId6"/>
            </p:custDataLst>
          </p:nvPr>
        </p:nvCxnSpPr>
        <p:spPr>
          <a:xfrm flipH="1">
            <a:off x="4160195" y="1580229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hape"/>
          <p:cNvSpPr/>
          <p:nvPr>
            <p:custDataLst>
              <p:tags r:id="rId7"/>
            </p:custDataLst>
          </p:nvPr>
        </p:nvSpPr>
        <p:spPr>
          <a:xfrm>
            <a:off x="3083584" y="2796845"/>
            <a:ext cx="854079" cy="85464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Strategy Research…"/>
          <p:cNvSpPr txBox="1"/>
          <p:nvPr>
            <p:custDataLst>
              <p:tags r:id="rId8"/>
            </p:custDataLst>
          </p:nvPr>
        </p:nvSpPr>
        <p:spPr>
          <a:xfrm>
            <a:off x="4433212" y="2692868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1400" spc="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禁忌症：细胞毒药物的使用需根据患者的身体状况、疾病类型、药物敏感性等因素进行综合考虑，如患者存在严重肝肾功能不全、免疫功能低下等情况，应避免使用。</a:t>
            </a:r>
          </a:p>
        </p:txBody>
      </p:sp>
      <p:cxnSp>
        <p:nvCxnSpPr>
          <p:cNvPr id="55" name="直接连接符 54"/>
          <p:cNvCxnSpPr/>
          <p:nvPr>
            <p:custDataLst>
              <p:tags r:id="rId9"/>
            </p:custDataLst>
          </p:nvPr>
        </p:nvCxnSpPr>
        <p:spPr>
          <a:xfrm flipH="1">
            <a:off x="4160195" y="2795100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hape"/>
          <p:cNvSpPr/>
          <p:nvPr>
            <p:custDataLst>
              <p:tags r:id="rId10"/>
            </p:custDataLst>
          </p:nvPr>
        </p:nvSpPr>
        <p:spPr>
          <a:xfrm>
            <a:off x="3083320" y="4028190"/>
            <a:ext cx="854609" cy="854609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Strategy Research…"/>
          <p:cNvSpPr txBox="1"/>
          <p:nvPr>
            <p:custDataLst>
              <p:tags r:id="rId11"/>
            </p:custDataLst>
          </p:nvPr>
        </p:nvSpPr>
        <p:spPr>
          <a:xfrm>
            <a:off x="4433212" y="3924193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药物相互作用：在使用细胞毒药物时，需注意与其他药物的相互作用，避免产生不良反应。</a:t>
            </a:r>
          </a:p>
        </p:txBody>
      </p:sp>
      <p:cxnSp>
        <p:nvCxnSpPr>
          <p:cNvPr id="57" name="直接连接符 56"/>
          <p:cNvCxnSpPr/>
          <p:nvPr>
            <p:custDataLst>
              <p:tags r:id="rId12"/>
            </p:custDataLst>
          </p:nvPr>
        </p:nvCxnSpPr>
        <p:spPr>
          <a:xfrm flipH="1">
            <a:off x="4160195" y="4026425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trategy Research…"/>
          <p:cNvSpPr txBox="1"/>
          <p:nvPr>
            <p:custDataLst>
              <p:tags r:id="rId13"/>
            </p:custDataLst>
          </p:nvPr>
        </p:nvSpPr>
        <p:spPr>
          <a:xfrm>
            <a:off x="4435956" y="515551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药物剂量和疗程：细胞毒药物的使用剂量和疗程需根据患者的病情、药物敏感性等因素进行个体化调整，以确保疗效和安全性。</a:t>
            </a:r>
          </a:p>
        </p:txBody>
      </p:sp>
      <p:cxnSp>
        <p:nvCxnSpPr>
          <p:cNvPr id="22" name="直接连接符 21"/>
          <p:cNvCxnSpPr/>
          <p:nvPr>
            <p:custDataLst>
              <p:tags r:id="rId14"/>
            </p:custDataLst>
          </p:nvPr>
        </p:nvCxnSpPr>
        <p:spPr>
          <a:xfrm flipH="1">
            <a:off x="4162938" y="5257748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>
            <p:custDataLst>
              <p:tags r:id="rId15"/>
            </p:custDataLst>
          </p:nvPr>
        </p:nvSpPr>
        <p:spPr>
          <a:xfrm>
            <a:off x="3121334" y="5359584"/>
            <a:ext cx="655121" cy="697452"/>
          </a:xfrm>
          <a:custGeom>
            <a:gdLst>
              <a:gd name="connsiteX0" fmla="*/ 179194 w 428362"/>
              <a:gd name="connsiteY0" fmla="*/ 404998 h 456041"/>
              <a:gd name="connsiteX1" fmla="*/ 214147 w 428362"/>
              <a:gd name="connsiteY1" fmla="*/ 421158 h 456041"/>
              <a:gd name="connsiteX2" fmla="*/ 249122 w 428362"/>
              <a:gd name="connsiteY2" fmla="*/ 404998 h 456041"/>
              <a:gd name="connsiteX3" fmla="*/ 263181 w 428362"/>
              <a:gd name="connsiteY3" fmla="*/ 202488 h 456041"/>
              <a:gd name="connsiteX4" fmla="*/ 298018 w 428362"/>
              <a:gd name="connsiteY4" fmla="*/ 202488 h 456041"/>
              <a:gd name="connsiteX5" fmla="*/ 298018 w 428362"/>
              <a:gd name="connsiteY5" fmla="*/ 296979 h 456041"/>
              <a:gd name="connsiteX6" fmla="*/ 263181 w 428362"/>
              <a:gd name="connsiteY6" fmla="*/ 296979 h 456041"/>
              <a:gd name="connsiteX7" fmla="*/ 263181 w 428362"/>
              <a:gd name="connsiteY7" fmla="*/ 159063 h 456041"/>
              <a:gd name="connsiteX8" fmla="*/ 298018 w 428362"/>
              <a:gd name="connsiteY8" fmla="*/ 159063 h 456041"/>
              <a:gd name="connsiteX9" fmla="*/ 298018 w 428362"/>
              <a:gd name="connsiteY9" fmla="*/ 185081 h 456041"/>
              <a:gd name="connsiteX10" fmla="*/ 263181 w 428362"/>
              <a:gd name="connsiteY10" fmla="*/ 185081 h 456041"/>
              <a:gd name="connsiteX11" fmla="*/ 214239 w 428362"/>
              <a:gd name="connsiteY11" fmla="*/ 34929 h 456041"/>
              <a:gd name="connsiteX12" fmla="*/ 187782 w 428362"/>
              <a:gd name="connsiteY12" fmla="*/ 62633 h 456041"/>
              <a:gd name="connsiteX13" fmla="*/ 187782 w 428362"/>
              <a:gd name="connsiteY13" fmla="*/ 64041 h 456041"/>
              <a:gd name="connsiteX14" fmla="*/ 188290 w 428362"/>
              <a:gd name="connsiteY14" fmla="*/ 76831 h 456041"/>
              <a:gd name="connsiteX15" fmla="*/ 176216 w 428362"/>
              <a:gd name="connsiteY15" fmla="*/ 81125 h 456041"/>
              <a:gd name="connsiteX16" fmla="*/ 93937 w 428362"/>
              <a:gd name="connsiteY16" fmla="*/ 201426 h 456041"/>
              <a:gd name="connsiteX17" fmla="*/ 93937 w 428362"/>
              <a:gd name="connsiteY17" fmla="*/ 325282 h 456041"/>
              <a:gd name="connsiteX18" fmla="*/ 54068 w 428362"/>
              <a:gd name="connsiteY18" fmla="*/ 370138 h 456041"/>
              <a:gd name="connsiteX19" fmla="*/ 374341 w 428362"/>
              <a:gd name="connsiteY19" fmla="*/ 370023 h 456041"/>
              <a:gd name="connsiteX20" fmla="*/ 334448 w 428362"/>
              <a:gd name="connsiteY20" fmla="*/ 325120 h 456041"/>
              <a:gd name="connsiteX21" fmla="*/ 334448 w 428362"/>
              <a:gd name="connsiteY21" fmla="*/ 201449 h 456041"/>
              <a:gd name="connsiteX22" fmla="*/ 252169 w 428362"/>
              <a:gd name="connsiteY22" fmla="*/ 81148 h 456041"/>
              <a:gd name="connsiteX23" fmla="*/ 240095 w 428362"/>
              <a:gd name="connsiteY23" fmla="*/ 76854 h 456041"/>
              <a:gd name="connsiteX24" fmla="*/ 240696 w 428362"/>
              <a:gd name="connsiteY24" fmla="*/ 62633 h 456041"/>
              <a:gd name="connsiteX25" fmla="*/ 214239 w 428362"/>
              <a:gd name="connsiteY25" fmla="*/ 34929 h 456041"/>
              <a:gd name="connsiteX26" fmla="*/ 214147 w 428362"/>
              <a:gd name="connsiteY26" fmla="*/ 0 h 456041"/>
              <a:gd name="connsiteX27" fmla="*/ 274517 w 428362"/>
              <a:gd name="connsiteY27" fmla="*/ 52613 h 456041"/>
              <a:gd name="connsiteX28" fmla="*/ 369170 w 428362"/>
              <a:gd name="connsiteY28" fmla="*/ 201426 h 456041"/>
              <a:gd name="connsiteX29" fmla="*/ 369170 w 428362"/>
              <a:gd name="connsiteY29" fmla="*/ 311869 h 456041"/>
              <a:gd name="connsiteX30" fmla="*/ 428270 w 428362"/>
              <a:gd name="connsiteY30" fmla="*/ 378334 h 456041"/>
              <a:gd name="connsiteX31" fmla="*/ 428362 w 428362"/>
              <a:gd name="connsiteY31" fmla="*/ 404906 h 456041"/>
              <a:gd name="connsiteX32" fmla="*/ 290377 w 428362"/>
              <a:gd name="connsiteY32" fmla="*/ 404906 h 456041"/>
              <a:gd name="connsiteX33" fmla="*/ 214193 w 428362"/>
              <a:gd name="connsiteY33" fmla="*/ 456041 h 456041"/>
              <a:gd name="connsiteX34" fmla="*/ 138009 w 428362"/>
              <a:gd name="connsiteY34" fmla="*/ 404975 h 456041"/>
              <a:gd name="connsiteX35" fmla="*/ 0 w 428362"/>
              <a:gd name="connsiteY35" fmla="*/ 404975 h 456041"/>
              <a:gd name="connsiteX36" fmla="*/ 0 w 428362"/>
              <a:gd name="connsiteY36" fmla="*/ 378495 h 456041"/>
              <a:gd name="connsiteX37" fmla="*/ 59101 w 428362"/>
              <a:gd name="connsiteY37" fmla="*/ 312031 h 456041"/>
              <a:gd name="connsiteX38" fmla="*/ 59101 w 428362"/>
              <a:gd name="connsiteY38" fmla="*/ 201426 h 456041"/>
              <a:gd name="connsiteX39" fmla="*/ 153753 w 428362"/>
              <a:gd name="connsiteY39" fmla="*/ 52613 h 456041"/>
              <a:gd name="connsiteX40" fmla="*/ 214147 w 428362"/>
              <a:gd name="connsiteY40" fmla="*/ 0 h 4560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8362" h="456041">
                <a:moveTo>
                  <a:pt x="179194" y="404998"/>
                </a:moveTo>
                <a:cubicBezTo>
                  <a:pt x="188024" y="415100"/>
                  <a:pt x="200731" y="420975"/>
                  <a:pt x="214147" y="421158"/>
                </a:cubicBezTo>
                <a:cubicBezTo>
                  <a:pt x="227572" y="420987"/>
                  <a:pt x="240290" y="415111"/>
                  <a:pt x="249122" y="404998"/>
                </a:cubicBezTo>
                <a:close/>
                <a:moveTo>
                  <a:pt x="263181" y="202488"/>
                </a:moveTo>
                <a:lnTo>
                  <a:pt x="298018" y="202488"/>
                </a:lnTo>
                <a:lnTo>
                  <a:pt x="298018" y="296979"/>
                </a:lnTo>
                <a:lnTo>
                  <a:pt x="263181" y="296979"/>
                </a:lnTo>
                <a:close/>
                <a:moveTo>
                  <a:pt x="263181" y="159063"/>
                </a:moveTo>
                <a:lnTo>
                  <a:pt x="298018" y="159063"/>
                </a:lnTo>
                <a:lnTo>
                  <a:pt x="298018" y="185081"/>
                </a:lnTo>
                <a:lnTo>
                  <a:pt x="263181" y="185081"/>
                </a:lnTo>
                <a:close/>
                <a:moveTo>
                  <a:pt x="214239" y="34929"/>
                </a:moveTo>
                <a:cubicBezTo>
                  <a:pt x="199903" y="34929"/>
                  <a:pt x="188175" y="47234"/>
                  <a:pt x="187782" y="62633"/>
                </a:cubicBezTo>
                <a:cubicBezTo>
                  <a:pt x="187806" y="63102"/>
                  <a:pt x="187806" y="63572"/>
                  <a:pt x="187782" y="64041"/>
                </a:cubicBezTo>
                <a:lnTo>
                  <a:pt x="188290" y="76831"/>
                </a:lnTo>
                <a:lnTo>
                  <a:pt x="176216" y="81125"/>
                </a:lnTo>
                <a:cubicBezTo>
                  <a:pt x="127020" y="98578"/>
                  <a:pt x="93937" y="146943"/>
                  <a:pt x="93937" y="201426"/>
                </a:cubicBezTo>
                <a:lnTo>
                  <a:pt x="93937" y="325282"/>
                </a:lnTo>
                <a:lnTo>
                  <a:pt x="54068" y="370138"/>
                </a:lnTo>
                <a:lnTo>
                  <a:pt x="374341" y="370023"/>
                </a:lnTo>
                <a:lnTo>
                  <a:pt x="334448" y="325120"/>
                </a:lnTo>
                <a:lnTo>
                  <a:pt x="334448" y="201449"/>
                </a:lnTo>
                <a:cubicBezTo>
                  <a:pt x="334448" y="146966"/>
                  <a:pt x="301366" y="98601"/>
                  <a:pt x="252169" y="81148"/>
                </a:cubicBezTo>
                <a:lnTo>
                  <a:pt x="240095" y="76854"/>
                </a:lnTo>
                <a:lnTo>
                  <a:pt x="240696" y="62633"/>
                </a:lnTo>
                <a:cubicBezTo>
                  <a:pt x="240280" y="47304"/>
                  <a:pt x="228575" y="34929"/>
                  <a:pt x="214239" y="34929"/>
                </a:cubicBezTo>
                <a:close/>
                <a:moveTo>
                  <a:pt x="214147" y="0"/>
                </a:moveTo>
                <a:cubicBezTo>
                  <a:pt x="244366" y="0"/>
                  <a:pt x="269553" y="22786"/>
                  <a:pt x="274517" y="52613"/>
                </a:cubicBezTo>
                <a:cubicBezTo>
                  <a:pt x="331585" y="77892"/>
                  <a:pt x="369170" y="136254"/>
                  <a:pt x="369170" y="201426"/>
                </a:cubicBezTo>
                <a:lnTo>
                  <a:pt x="369170" y="311869"/>
                </a:lnTo>
                <a:lnTo>
                  <a:pt x="428270" y="378334"/>
                </a:lnTo>
                <a:lnTo>
                  <a:pt x="428362" y="404906"/>
                </a:lnTo>
                <a:lnTo>
                  <a:pt x="290377" y="404906"/>
                </a:lnTo>
                <a:cubicBezTo>
                  <a:pt x="276733" y="435264"/>
                  <a:pt x="247437" y="456041"/>
                  <a:pt x="214193" y="456041"/>
                </a:cubicBezTo>
                <a:cubicBezTo>
                  <a:pt x="180949" y="456041"/>
                  <a:pt x="151630" y="435310"/>
                  <a:pt x="138009" y="404975"/>
                </a:cubicBezTo>
                <a:lnTo>
                  <a:pt x="0" y="404975"/>
                </a:lnTo>
                <a:lnTo>
                  <a:pt x="0" y="378495"/>
                </a:lnTo>
                <a:lnTo>
                  <a:pt x="59101" y="312031"/>
                </a:lnTo>
                <a:lnTo>
                  <a:pt x="59101" y="201426"/>
                </a:lnTo>
                <a:cubicBezTo>
                  <a:pt x="59101" y="136254"/>
                  <a:pt x="96708" y="77893"/>
                  <a:pt x="153753" y="52613"/>
                </a:cubicBezTo>
                <a:cubicBezTo>
                  <a:pt x="158740" y="22786"/>
                  <a:pt x="183927" y="0"/>
                  <a:pt x="214147" y="0"/>
                </a:cubicBezTo>
                <a:close/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药物剂量和给药方式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>
            <a:off x="1435999" y="3764082"/>
            <a:ext cx="9327578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5"/>
            </p:custDataLst>
          </p:nvPr>
        </p:nvCxnSpPr>
        <p:spPr>
          <a:xfrm flipH="1">
            <a:off x="6107446" y="1478134"/>
            <a:ext cx="0" cy="4663795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6"/>
            </p:custDataLst>
          </p:nvPr>
        </p:nvSpPr>
        <p:spPr bwMode="auto">
          <a:xfrm>
            <a:off x="1974214" y="2165744"/>
            <a:ext cx="494008" cy="416613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7"/>
            </p:custDataLst>
          </p:nvPr>
        </p:nvSpPr>
        <p:spPr>
          <a:xfrm>
            <a:off x="6899730" y="2127676"/>
            <a:ext cx="528890" cy="492748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8"/>
            </p:custDataLst>
          </p:nvPr>
        </p:nvSpPr>
        <p:spPr bwMode="auto">
          <a:xfrm>
            <a:off x="1974521" y="4491994"/>
            <a:ext cx="495419" cy="407067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9"/>
            </p:custDataLst>
          </p:nvPr>
        </p:nvSpPr>
        <p:spPr bwMode="auto">
          <a:xfrm>
            <a:off x="6934272" y="4517676"/>
            <a:ext cx="496332" cy="355704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标题 1"/>
          <p:cNvSpPr txBox="1"/>
          <p:nvPr>
            <p:custDataLst>
              <p:tags r:id="rId10"/>
            </p:custDataLst>
          </p:nvPr>
        </p:nvSpPr>
        <p:spPr>
          <a:xfrm>
            <a:off x="2670865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fr-FR" altLang="zh-CN" sz="23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药物剂量：根据患者体重、年龄、病情等因素确定</a:t>
            </a:r>
          </a:p>
        </p:txBody>
      </p:sp>
      <p:sp>
        <p:nvSpPr>
          <p:cNvPr id="21" name="标题 1"/>
          <p:cNvSpPr txBox="1"/>
          <p:nvPr>
            <p:custDataLst>
              <p:tags r:id="rId11"/>
            </p:custDataLst>
          </p:nvPr>
        </p:nvSpPr>
        <p:spPr>
          <a:xfrm>
            <a:off x="2670865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3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给药频率：根据药物半衰期和患者病情确定</a:t>
            </a:r>
          </a:p>
        </p:txBody>
      </p:sp>
      <p:sp>
        <p:nvSpPr>
          <p:cNvPr id="22" name="标题 1"/>
          <p:cNvSpPr txBox="1"/>
          <p:nvPr>
            <p:custDataLst>
              <p:tags r:id="rId12"/>
            </p:custDataLst>
          </p:nvPr>
        </p:nvSpPr>
        <p:spPr>
          <a:xfrm>
            <a:off x="7625669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3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给药方式：静脉注射、口服、肌肉注射等</a:t>
            </a:r>
          </a:p>
        </p:txBody>
      </p:sp>
      <p:sp>
        <p:nvSpPr>
          <p:cNvPr id="23" name="标题 1"/>
          <p:cNvSpPr txBox="1"/>
          <p:nvPr>
            <p:custDataLst>
              <p:tags r:id="rId13"/>
            </p:custDataLst>
          </p:nvPr>
        </p:nvSpPr>
        <p:spPr>
          <a:xfrm>
            <a:off x="7625669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300" spc="15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药物相互作用：注意药物之间的相互作用，避免不良反应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药物相互作用和特殊人群用药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>
            <a:off x="1435999" y="3764082"/>
            <a:ext cx="9327578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5"/>
            </p:custDataLst>
          </p:nvPr>
        </p:nvCxnSpPr>
        <p:spPr>
          <a:xfrm flipH="1">
            <a:off x="6107446" y="1478134"/>
            <a:ext cx="0" cy="4663795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6"/>
            </p:custDataLst>
          </p:nvPr>
        </p:nvSpPr>
        <p:spPr bwMode="auto">
          <a:xfrm>
            <a:off x="1974214" y="2165744"/>
            <a:ext cx="494008" cy="416613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7"/>
            </p:custDataLst>
          </p:nvPr>
        </p:nvSpPr>
        <p:spPr>
          <a:xfrm>
            <a:off x="6899730" y="2127676"/>
            <a:ext cx="528890" cy="492748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8"/>
            </p:custDataLst>
          </p:nvPr>
        </p:nvSpPr>
        <p:spPr bwMode="auto">
          <a:xfrm>
            <a:off x="1974521" y="4491994"/>
            <a:ext cx="495419" cy="407067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9"/>
            </p:custDataLst>
          </p:nvPr>
        </p:nvSpPr>
        <p:spPr bwMode="auto">
          <a:xfrm>
            <a:off x="6934272" y="4517676"/>
            <a:ext cx="496332" cy="355704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标题 1"/>
          <p:cNvSpPr txBox="1"/>
          <p:nvPr>
            <p:custDataLst>
              <p:tags r:id="rId10"/>
            </p:custDataLst>
          </p:nvPr>
        </p:nvSpPr>
        <p:spPr>
          <a:xfrm>
            <a:off x="2670865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fr-FR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药物相互作用：细胞毒药物与其他药物的相互作用，如增强或减弱药效等</a:t>
            </a:r>
          </a:p>
        </p:txBody>
      </p:sp>
      <p:sp>
        <p:nvSpPr>
          <p:cNvPr id="21" name="标题 1"/>
          <p:cNvSpPr txBox="1"/>
          <p:nvPr>
            <p:custDataLst>
              <p:tags r:id="rId11"/>
            </p:custDataLst>
          </p:nvPr>
        </p:nvSpPr>
        <p:spPr>
          <a:xfrm>
            <a:off x="2670865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药物不良反应：细胞毒药物可能引起的不良反应，如恶心、呕吐、脱发等，以及如何预防和处理</a:t>
            </a:r>
          </a:p>
        </p:txBody>
      </p:sp>
      <p:sp>
        <p:nvSpPr>
          <p:cNvPr id="22" name="标题 1"/>
          <p:cNvSpPr txBox="1"/>
          <p:nvPr>
            <p:custDataLst>
              <p:tags r:id="rId12"/>
            </p:custDataLst>
          </p:nvPr>
        </p:nvSpPr>
        <p:spPr>
          <a:xfrm>
            <a:off x="7625669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特殊人群用药：针对不同人群，如儿童、孕妇、老年人等，如何调整药物剂量和用药方法</a:t>
            </a:r>
          </a:p>
        </p:txBody>
      </p:sp>
      <p:sp>
        <p:nvSpPr>
          <p:cNvPr id="23" name="标题 1"/>
          <p:cNvSpPr txBox="1"/>
          <p:nvPr>
            <p:custDataLst>
              <p:tags r:id="rId13"/>
            </p:custDataLst>
          </p:nvPr>
        </p:nvSpPr>
        <p:spPr>
          <a:xfrm>
            <a:off x="7625669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9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药物监测：如何监测药物在体内的浓度，以确保药物疗效和安全性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标题 10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30015" y="2561918"/>
            <a:ext cx="6488966" cy="1734165"/>
          </a:xfrm>
        </p:spPr>
        <p:txBody>
          <a:bodyPr>
            <a:normAutofit/>
          </a:bodyPr>
          <a:lstStyle/>
          <a:p>
            <a:r>
              <a:rPr lang="en-US" altLang="zh-CN"/>
              <a:t>THANKS:)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  <p:tag name="KSO_WM_TEMPLATE_THUMBS_INDEX" val="1、4、6、7、10、11、15、16、17、19、2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设计组1月工作总结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1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1*f*2"/>
  <p:tag name="KSO_WM_UNIT_INDEX" val="2"/>
  <p:tag name="KSO_WM_UNIT_LAYERLEVEL" val="1"/>
  <p:tag name="KSO_WM_UNIT_NOCLEAR" val="0"/>
  <p:tag name="KSO_WM_UNIT_PRESET_TEXT" val="汇报人姓名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f"/>
  <p:tag name="KSO_WM_UNIT_VALUE" val="10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1*f*1"/>
  <p:tag name="KSO_WM_UNIT_INDEX" val="1"/>
  <p:tag name="KSO_WM_UNIT_LAYERLEVEL" val="1"/>
  <p:tag name="KSO_WM_UNIT_NOCLEAR" val="0"/>
  <p:tag name="KSO_WM_UNIT_PRESET_TEXT" val="汇报日期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f"/>
  <p:tag name="KSO_WM_UNIT_VALUE" val="10"/>
</p:tagLst>
</file>

<file path=ppt/tags/tag195.xml><?xml version="1.0" encoding="utf-8"?>
<p:tagLst xmlns:p="http://schemas.openxmlformats.org/presentationml/2006/main">
  <p:tag name="KSO_WM_BEAUTIFY_FLAG" val="#wm#"/>
  <p:tag name="KSO_WM_SLIDE_ID" val="custom20230802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  <p:tag name="KSO_WM_TEMPLATE_THUMBS_INDEX" val="1、4、6、7、10、11、15、16、17、19、21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项目背景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5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f*1"/>
  <p:tag name="KSO_WM_UNIT_INDEX" val="1"/>
  <p:tag name="KSO_WM_UNIT_LAYERLEVEL" val="1"/>
  <p:tag name="KSO_WM_UNIT_NOCLEAR" val="0"/>
  <p:tag name="KSO_WM_UNIT_PRESET_TEXT" val=".单击此处输入你的正文，文字是您思想的提炼"/>
  <p:tag name="KSO_WM_UNIT_SUBTYPE" val="a"/>
  <p:tag name="KSO_WM_UNIT_TEXT_FILL_FORE_SCHEMECOLOR_INDEX" val="16"/>
  <p:tag name="KSO_WM_UNIT_TEXT_FILL_FORE_SCHEMECOLOR_INDEX_BRIGHTNESS" val="-0.5"/>
  <p:tag name="KSO_WM_UNIT_TEXT_FILL_TYPE" val="1"/>
  <p:tag name="KSO_WM_UNIT_TYPE" val="f"/>
  <p:tag name="KSO_WM_UNIT_VALUE" val="25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05"/>
  <p:tag name="KSO_WM_UNIT_TEXT_FILL_TYPE" val="1"/>
  <p:tag name="KSO_WM_UNIT_TYPE" val="e"/>
  <p:tag name="KSO_WM_UNIT_VALUE" val="1"/>
</p:tagLst>
</file>

<file path=ppt/tags/tag211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3*l_h_i*1_2_2"/>
  <p:tag name="KSO_WM_UNIT_INDEX" val="1_2_2"/>
  <p:tag name="KSO_WM_UNIT_LAYERLEVEL" val="1_1_1"/>
  <p:tag name="KSO_WM_UNIT_SHADOW_SCHEMECOLOR_INDEX" val="9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3*l_h_i*1_3_2"/>
  <p:tag name="KSO_WM_UNIT_INDEX" val="1_3_2"/>
  <p:tag name="KSO_WM_UNIT_LAYERLEVEL" val="1_1_1"/>
  <p:tag name="KSO_WM_UNIT_SHADOW_SCHEMECOLOR_INDEX" val="9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3*l_h_i*1_4_2"/>
  <p:tag name="KSO_WM_UNIT_INDEX" val="1_4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31:32&quot;,&quot;maxSize&quot;:{&quot;size1&quot;:22.2},&quot;minSize&quot;:{&quot;size1&quot;:13.5},&quot;normalSize&quot;:{&quot;size1&quot;:13.5},&quot;subLayout&quot;:[{&quot;id&quot;:&quot;2023-09-05T02:31:32&quot;,&quot;margin&quot;:{&quot;bottom&quot;:0.025999998673796654,&quot;left&quot;:2.117000102996826,&quot;right&quot;:1.2699999809265137,&quot;top&quot;:0.4230000376701355},&quot;type&quot;:0},{&quot;id&quot;:&quot;2023-09-05T02:31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3899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3899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3899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3899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14*114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2_1"/>
  <p:tag name="KSO_WM_UNIT_INDEX" val="1_2_1"/>
  <p:tag name="KSO_WM_UNIT_LAYERLEVEL" val="1_1_1"/>
  <p:tag name="KSO_WM_UNIT_TYPE" val="l_h_x"/>
  <p:tag name="KSO_WM_UNIT_USESOURCEFORMAT_APPLY" val="1"/>
  <p:tag name="KSO_WM_UNIT_VALUE" val="101*103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3_1"/>
  <p:tag name="KSO_WM_UNIT_INDEX" val="1_3_1"/>
  <p:tag name="KSO_WM_UNIT_LAYERLEVEL" val="1_1_1"/>
  <p:tag name="KSO_WM_UNIT_TYPE" val="l_h_x"/>
  <p:tag name="KSO_WM_UNIT_USESOURCEFORMAT_APPLY" val="1"/>
  <p:tag name="KSO_WM_UNIT_VALUE" val="99*9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4_1"/>
  <p:tag name="KSO_WM_UNIT_INDEX" val="1_4_1"/>
  <p:tag name="KSO_WM_UNIT_LAYERLEVEL" val="1_1_1"/>
  <p:tag name="KSO_WM_UNIT_TYPE" val="l_h_x"/>
  <p:tag name="KSO_WM_UNIT_USESOURCEFORMAT_APPLY" val="1"/>
  <p:tag name="KSO_WM_UNIT_VALUE" val="116*112"/>
</p:tagLst>
</file>

<file path=ppt/tags/tag24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31:38&quot;,&quot;maxSize&quot;:{&quot;size1&quot;:22.2},&quot;minSize&quot;:{&quot;size1&quot;:13.5},&quot;normalSize&quot;:{&quot;size1&quot;:13.5},&quot;subLayout&quot;:[{&quot;id&quot;:&quot;2023-09-05T02:31:38&quot;,&quot;margin&quot;:{&quot;bottom&quot;:0.025999998673796654,&quot;left&quot;:2.117000102996826,&quot;right&quot;:1.2699999809265137,&quot;top&quot;:0.4230000376701355},&quot;type&quot;:0},{&quot;id&quot;:&quot;2023-09-05T02:31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9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50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51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6"/>
</p:tagLst>
</file>

<file path=ppt/tags/tag252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53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54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6"/>
</p:tagLst>
</file>

<file path=ppt/tags/tag255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56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57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6"/>
</p:tagLst>
</file>

<file path=ppt/tags/tag258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59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60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6"/>
</p:tagLst>
</file>

<file path=ppt/tags/tag26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31:46&quot;,&quot;maxSize&quot;:{&quot;size1&quot;:22.2},&quot;minSize&quot;:{&quot;size1&quot;:13.5},&quot;normalSize&quot;:{&quot;size1&quot;:13.5},&quot;subLayout&quot;:[{&quot;id&quot;:&quot;2023-09-05T02:31:46&quot;,&quot;margin&quot;:{&quot;bottom&quot;:0.025999998673796654,&quot;left&quot;:2.117000102996826,&quot;right&quot;:1.2699999809265137,&quot;top&quot;:0.4230000376701355},&quot;type&quot;:0},{&quot;id&quot;:&quot;2023-09-05T02:31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项目背景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5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f*1"/>
  <p:tag name="KSO_WM_UNIT_INDEX" val="1"/>
  <p:tag name="KSO_WM_UNIT_LAYERLEVEL" val="1"/>
  <p:tag name="KSO_WM_UNIT_NOCLEAR" val="0"/>
  <p:tag name="KSO_WM_UNIT_PRESET_TEXT" val=".单击此处输入你的正文，文字是您思想的提炼"/>
  <p:tag name="KSO_WM_UNIT_SUBTYPE" val="a"/>
  <p:tag name="KSO_WM_UNIT_TEXT_FILL_FORE_SCHEMECOLOR_INDEX" val="16"/>
  <p:tag name="KSO_WM_UNIT_TEXT_FILL_FORE_SCHEMECOLOR_INDEX_BRIGHTNESS" val="-0.5"/>
  <p:tag name="KSO_WM_UNIT_TEXT_FILL_TYPE" val="1"/>
  <p:tag name="KSO_WM_UNIT_TYPE" val="f"/>
  <p:tag name="KSO_WM_UNIT_VALUE" val="25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05"/>
  <p:tag name="KSO_WM_UNIT_TEXT_FILL_TYPE" val="1"/>
  <p:tag name="KSO_WM_UNIT_TYPE" val="e"/>
  <p:tag name="KSO_WM_UNIT_VALUE" val="1"/>
</p:tagLst>
</file>

<file path=ppt/tags/tag265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27*155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1_1"/>
  <p:tag name="KSO_WM_UNIT_INDEX" val="1_1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55*155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2_1"/>
  <p:tag name="KSO_WM_UNIT_INDEX" val="1_2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55*155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3_1"/>
  <p:tag name="KSO_WM_UNIT_INDEX" val="1_3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4_1"/>
  <p:tag name="KSO_WM_UNIT_INDEX" val="1_4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27*119"/>
</p:tagLst>
</file>

<file path=ppt/tags/tag28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31:53&quot;,&quot;maxSize&quot;:{&quot;size1&quot;:22.2},&quot;minSize&quot;:{&quot;size1&quot;:13.5},&quot;normalSize&quot;:{&quot;size1&quot;:13.5},&quot;subLayout&quot;:[{&quot;id&quot;:&quot;2023-09-05T02:31:53&quot;,&quot;margin&quot;:{&quot;bottom&quot;:0.025999998673796654,&quot;left&quot;:2.117000102996826,&quot;right&quot;:1.2699999809265137,&quot;top&quot;:0.4230000376701355},&quot;type&quot;:0},{&quot;id&quot;:&quot;2023-09-05T02:31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4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4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4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4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4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f*1_5_1"/>
  <p:tag name="KSO_WM_UNIT_INDEX" val="1_5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31:59&quot;,&quot;maxSize&quot;:{&quot;size1&quot;:22.2},&quot;minSize&quot;:{&quot;size1&quot;:13.5},&quot;normalSize&quot;:{&quot;size1&quot;:13.5},&quot;subLayout&quot;:[{&quot;id&quot;:&quot;2023-09-05T02:31:59&quot;,&quot;margin&quot;:{&quot;bottom&quot;:0.025999998673796654,&quot;left&quot;:2.117000102996826,&quot;right&quot;:1.2699999809265137,&quot;top&quot;:0.4230000376701355},&quot;type&quot;:0},{&quot;id&quot;:&quot;2023-09-05T02:31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6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07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08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09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10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11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12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13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14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15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16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17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18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319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320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32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32:05&quot;,&quot;maxSize&quot;:{&quot;size1&quot;:22.2},&quot;minSize&quot;:{&quot;size1&quot;:13.5},&quot;normalSize&quot;:{&quot;size1&quot;:13.5},&quot;subLayout&quot;:[{&quot;id&quot;:&quot;2023-09-05T02:32:05&quot;,&quot;margin&quot;:{&quot;bottom&quot;:0.025999998673796654,&quot;left&quot;:2.117000102996826,&quot;right&quot;:1.2699999809265137,&quot;top&quot;:0.4230000376701355},&quot;type&quot;:0},{&quot;id&quot;:&quot;2023-09-05T02:32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项目背景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5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f*1"/>
  <p:tag name="KSO_WM_UNIT_INDEX" val="1"/>
  <p:tag name="KSO_WM_UNIT_LAYERLEVEL" val="1"/>
  <p:tag name="KSO_WM_UNIT_NOCLEAR" val="0"/>
  <p:tag name="KSO_WM_UNIT_PRESET_TEXT" val=".单击此处输入你的正文，文字是您思想的提炼"/>
  <p:tag name="KSO_WM_UNIT_SUBTYPE" val="a"/>
  <p:tag name="KSO_WM_UNIT_TEXT_FILL_FORE_SCHEMECOLOR_INDEX" val="16"/>
  <p:tag name="KSO_WM_UNIT_TEXT_FILL_FORE_SCHEMECOLOR_INDEX_BRIGHTNESS" val="-0.5"/>
  <p:tag name="KSO_WM_UNIT_TEXT_FILL_TYPE" val="1"/>
  <p:tag name="KSO_WM_UNIT_TYPE" val="f"/>
  <p:tag name="KSO_WM_UNIT_VALUE" val="25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05"/>
  <p:tag name="KSO_WM_UNIT_TEXT_FILL_TYPE" val="1"/>
  <p:tag name="KSO_WM_UNIT_TYPE" val="e"/>
  <p:tag name="KSO_WM_UNIT_VALUE" val="1"/>
</p:tagLst>
</file>

<file path=ppt/tags/tag325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32:13&quot;,&quot;maxSize&quot;:{&quot;size1&quot;:22.2},&quot;minSize&quot;:{&quot;size1&quot;:13.5},&quot;normalSize&quot;:{&quot;size1&quot;:13.5},&quot;subLayout&quot;:[{&quot;id&quot;:&quot;2023-09-05T02:32:13&quot;,&quot;margin&quot;:{&quot;bottom&quot;:0.025999998673796654,&quot;left&quot;:2.117000102996826,&quot;right&quot;:1.2699999809265137,&quot;top&quot;:0.4230000376701355},&quot;type&quot;:0},{&quot;id&quot;:&quot;2023-09-05T02:32:1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98898_1*l_h_i*1_4_3"/>
  <p:tag name="KSO_WM_UNIT_INDEX" val="1_4_3"/>
  <p:tag name="KSO_WM_UNIT_LAYERLEVEL" val="1_1_1"/>
  <p:tag name="KSO_WM_UNIT_TYPE" val="l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1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98898_1*l_h_i*1_2_3"/>
  <p:tag name="KSO_WM_UNIT_INDEX" val="1_2_3"/>
  <p:tag name="KSO_WM_UNIT_LAYERLEVEL" val="1_1_1"/>
  <p:tag name="KSO_WM_UNIT_TYPE" val="l_h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198898_1*l_h_i*1_1_3"/>
  <p:tag name="KSO_WM_UNIT_INDEX" val="1_1_3"/>
  <p:tag name="KSO_WM_UNIT_LAYERLEVEL" val="1_1_1"/>
  <p:tag name="KSO_WM_UNIT_TYPE" val="l_h_i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98898_1*l_h_i*1_3_3"/>
  <p:tag name="KSO_WM_UNIT_INDEX" val="1_3_3"/>
  <p:tag name="KSO_WM_UNIT_LAYERLEVEL" val="1_1_1"/>
  <p:tag name="KSO_WM_UNIT_TYPE" val="l_h_i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198898_1*l_h_i*1_2_4"/>
  <p:tag name="KSO_WM_UNIT_INDEX" val="1_2_4"/>
  <p:tag name="KSO_WM_UNIT_LAYERLEVEL" val="1_1_1"/>
  <p:tag name="KSO_WM_UNIT_TYPE" val="l_h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198898_1*l_h_i*1_3_4"/>
  <p:tag name="KSO_WM_UNIT_INDEX" val="1_3_4"/>
  <p:tag name="KSO_WM_UNIT_LAYERLEVEL" val="1_1_1"/>
  <p:tag name="KSO_WM_UNIT_TYPE" val="l_h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198898_1*l_h_i*1_4_4"/>
  <p:tag name="KSO_WM_UNIT_INDEX" val="1_4_4"/>
  <p:tag name="KSO_WM_UNIT_LAYERLEVEL" val="1_1_1"/>
  <p:tag name="KSO_WM_UNIT_TYPE" val="l_h_i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198898_1*l_h_i*1_1_4"/>
  <p:tag name="KSO_WM_UNIT_INDEX" val="1_1_4"/>
  <p:tag name="KSO_WM_UNIT_LAYERLEVEL" val="1_1_1"/>
  <p:tag name="KSO_WM_UNIT_TYPE" val="l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79*82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90*82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82*79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79*82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1_1_1"/>
  <p:tag name="KSO_WM_UNIT_INDEX" val="1_1_1"/>
  <p:tag name="KSO_WM_UNIT_LAYERLEVEL" val="1_1_1"/>
  <p:tag name="KSO_WM_UNIT_NOCLEAR" val="0"/>
  <p:tag name="KSO_WM_UNIT_PRESET_TEXT" val="单击此处输入你的正文，文字是您思想的提炼。&#13;为了最终演示发布的良好效果，请尽量言简意赅的阐述观点。&#13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2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1_3_1"/>
  <p:tag name="KSO_WM_UNIT_INDEX" val="1_3_1"/>
  <p:tag name="KSO_WM_UNIT_LAYERLEVEL" val="1_1_1"/>
  <p:tag name="KSO_WM_UNIT_NOCLEAR" val="0"/>
  <p:tag name="KSO_WM_UNIT_PRESET_TEXT" val="单击此处输入你的正文，文字是您思想的提炼。&#13;为了最终演示发布的良好效果，请尽量言简意赅的阐述观点。&#13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1_2_1"/>
  <p:tag name="KSO_WM_UNIT_INDEX" val="1_2_1"/>
  <p:tag name="KSO_WM_UNIT_LAYERLEVEL" val="1_1_1"/>
  <p:tag name="KSO_WM_UNIT_NOCLEAR" val="0"/>
  <p:tag name="KSO_WM_UNIT_PRESET_TEXT" val="单击此处输入你的正文，文字是您思想的提炼。&#13;为了最终演示发布的良好效果，请尽量言简意赅的阐述观点。&#13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1_4_1"/>
  <p:tag name="KSO_WM_UNIT_INDEX" val="1_4_1"/>
  <p:tag name="KSO_WM_UNIT_LAYERLEVEL" val="1_1_1"/>
  <p:tag name="KSO_WM_UNIT_NOCLEAR" val="0"/>
  <p:tag name="KSO_WM_UNIT_PRESET_TEXT" val="单击此处输入你的正文，文字是您思想的提炼。&#13;为了最终演示发布的良好效果，请尽量言简意赅的阐述观点。&#13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2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2_2"/>
  <p:tag name="KSO_WM_UNIT_INDEX" val="1_2_2"/>
  <p:tag name="KSO_WM_UNIT_LAYERLEVEL" val="1_1_1"/>
  <p:tag name="KSO_WM_UNIT_SUBTYPE" val="d"/>
  <p:tag name="KSO_WM_UNIT_TYPE" val="l_h_i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3_2"/>
  <p:tag name="KSO_WM_UNIT_INDEX" val="1_3_2"/>
  <p:tag name="KSO_WM_UNIT_LAYERLEVEL" val="1_1_1"/>
  <p:tag name="KSO_WM_UNIT_SUBTYPE" val="d"/>
  <p:tag name="KSO_WM_UNIT_TYPE" val="l_h_i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4_2"/>
  <p:tag name="KSO_WM_UNIT_INDEX" val="1_4_2"/>
  <p:tag name="KSO_WM_UNIT_LAYERLEVEL" val="1_1_1"/>
  <p:tag name="KSO_WM_UNIT_SUBTYPE" val="d"/>
  <p:tag name="KSO_WM_UNIT_TYPE" val="l_h_i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1_2"/>
  <p:tag name="KSO_WM_UNIT_INDEX" val="1_1_2"/>
  <p:tag name="KSO_WM_UNIT_LAYERLEVEL" val="1_1_1"/>
  <p:tag name="KSO_WM_UNIT_SUBTYPE" val="d"/>
  <p:tag name="KSO_WM_UNIT_TYPE" val="l_h_i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32:21&quot;,&quot;maxSize&quot;:{&quot;size1&quot;:22.2},&quot;minSize&quot;:{&quot;size1&quot;:13.5},&quot;normalSize&quot;:{&quot;size1&quot;:13.5},&quot;subLayout&quot;:[{&quot;id&quot;:&quot;2023-09-05T02:32:21&quot;,&quot;margin&quot;:{&quot;bottom&quot;:0.025999998673796654,&quot;left&quot;:2.117000102996826,&quot;right&quot;:1.2699999809265137,&quot;top&quot;:0.4230000376701355},&quot;type&quot;:0},{&quot;id&quot;:&quot;2023-09-05T02:32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32:28&quot;,&quot;maxSize&quot;:{&quot;size1&quot;:22.2},&quot;minSize&quot;:{&quot;size1&quot;:13.5},&quot;normalSize&quot;:{&quot;size1&quot;:13.5},&quot;subLayout&quot;:[{&quot;id&quot;:&quot;2023-09-05T02:32:28&quot;,&quot;margin&quot;:{&quot;bottom&quot;:0.025999998673796654,&quot;left&quot;:2.117000102996826,&quot;right&quot;:1.2699999809265137,&quot;top&quot;:0.4230000376701355},&quot;type&quot;:0},{&quot;id&quot;:&quot;2023-09-05T02:32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项目背景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5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f*1"/>
  <p:tag name="KSO_WM_UNIT_INDEX" val="1"/>
  <p:tag name="KSO_WM_UNIT_LAYERLEVEL" val="1"/>
  <p:tag name="KSO_WM_UNIT_NOCLEAR" val="0"/>
  <p:tag name="KSO_WM_UNIT_PRESET_TEXT" val=".单击此处输入你的正文，文字是您思想的提炼"/>
  <p:tag name="KSO_WM_UNIT_SUBTYPE" val="a"/>
  <p:tag name="KSO_WM_UNIT_TEXT_FILL_FORE_SCHEMECOLOR_INDEX" val="16"/>
  <p:tag name="KSO_WM_UNIT_TEXT_FILL_FORE_SCHEMECOLOR_INDEX_BRIGHTNESS" val="-0.5"/>
  <p:tag name="KSO_WM_UNIT_TEXT_FILL_TYPE" val="1"/>
  <p:tag name="KSO_WM_UNIT_TYPE" val="f"/>
  <p:tag name="KSO_WM_UNIT_VALUE" val="25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05"/>
  <p:tag name="KSO_WM_UNIT_TEXT_FILL_TYPE" val="1"/>
  <p:tag name="KSO_WM_UNIT_TYPE" val="e"/>
  <p:tag name="KSO_WM_UNIT_VALUE" val="1"/>
</p:tagLst>
</file>

<file path=ppt/tags/tag399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27*155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1_1"/>
  <p:tag name="KSO_WM_UNIT_INDEX" val="1_1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55*155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2_1"/>
  <p:tag name="KSO_WM_UNIT_INDEX" val="1_2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55*155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3_1"/>
  <p:tag name="KSO_WM_UNIT_INDEX" val="1_3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4_1"/>
  <p:tag name="KSO_WM_UNIT_INDEX" val="1_4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27*119"/>
</p:tagLst>
</file>

<file path=ppt/tags/tag41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32:37&quot;,&quot;maxSize&quot;:{&quot;size1&quot;:22.2},&quot;minSize&quot;:{&quot;size1&quot;:13.5},&quot;normalSize&quot;:{&quot;size1&quot;:13.5},&quot;subLayout&quot;:[{&quot;id&quot;:&quot;2023-09-05T02:32:37&quot;,&quot;margin&quot;:{&quot;bottom&quot;:0.025999998673796654,&quot;left&quot;:2.117000102996826,&quot;right&quot;:1.2699999809265137,&quot;top&quot;:0.4230000376701355},&quot;type&quot;:0},{&quot;id&quot;:&quot;2023-09-05T02:32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3*l_h_i*1_1_1"/>
  <p:tag name="KSO_WM_UNIT_INDEX" val="1_1_1"/>
  <p:tag name="KSO_WM_UNIT_LAYERLEVEL" val="1_1_1"/>
  <p:tag name="KSO_WM_UNIT_TYPE" val="l_h_i"/>
  <p:tag name="KSO_WM_UNIT_USESOURCEFORMAT_APPLY" val="1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3*l_h_i*1_2_1"/>
  <p:tag name="KSO_WM_UNIT_INDEX" val="1_2_1"/>
  <p:tag name="KSO_WM_UNIT_LAYERLEVEL" val="1_1_1"/>
  <p:tag name="KSO_WM_UNIT_TYPE" val="l_h_i"/>
  <p:tag name="KSO_WM_UNIT_USESOURCEFORMAT_APPLY" val="1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3*l_h_i*1_3_1"/>
  <p:tag name="KSO_WM_UNIT_INDEX" val="1_3_1"/>
  <p:tag name="KSO_WM_UNIT_LAYERLEVEL" val="1_1_1"/>
  <p:tag name="KSO_WM_UNIT_TYPE" val="l_h_i"/>
  <p:tag name="KSO_WM_UNIT_USESOURCEFORMAT_APPLY" val="1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3*l_h_i*1_4_1"/>
  <p:tag name="KSO_WM_UNIT_INDEX" val="1_4_1"/>
  <p:tag name="KSO_WM_UNIT_LAYERLEVEL" val="1_1_1"/>
  <p:tag name="KSO_WM_UNIT_TYPE" val="l_h_i"/>
  <p:tag name="KSO_WM_UNIT_USESOURCEFORMAT_APPLY" val="1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2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32:43&quot;,&quot;maxSize&quot;:{&quot;size1&quot;:22.2},&quot;minSize&quot;:{&quot;size1&quot;:13.5},&quot;normalSize&quot;:{&quot;size1&quot;:13.5},&quot;subLayout&quot;:[{&quot;id&quot;:&quot;2023-09-05T02:32:43&quot;,&quot;margin&quot;:{&quot;bottom&quot;:0.025999998673796654,&quot;left&quot;:2.117000102996826,&quot;right&quot;:1.2699999809265137,&quot;top&quot;:0.4230000376701355},&quot;type&quot;:0},{&quot;id&quot;:&quot;2023-09-05T02:32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3*l_h_i*1_1_1"/>
  <p:tag name="KSO_WM_UNIT_INDEX" val="1_1_1"/>
  <p:tag name="KSO_WM_UNIT_LAYERLEVEL" val="1_1_1"/>
  <p:tag name="KSO_WM_UNIT_TYPE" val="l_h_i"/>
  <p:tag name="KSO_WM_UNIT_USESOURCEFORMAT_APPLY" val="1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3*l_h_i*1_2_1"/>
  <p:tag name="KSO_WM_UNIT_INDEX" val="1_2_1"/>
  <p:tag name="KSO_WM_UNIT_LAYERLEVEL" val="1_1_1"/>
  <p:tag name="KSO_WM_UNIT_TYPE" val="l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3*l_h_i*1_3_1"/>
  <p:tag name="KSO_WM_UNIT_INDEX" val="1_3_1"/>
  <p:tag name="KSO_WM_UNIT_LAYERLEVEL" val="1_1_1"/>
  <p:tag name="KSO_WM_UNIT_TYPE" val="l_h_i"/>
  <p:tag name="KSO_WM_UNIT_USESOURCEFORMAT_APPLY" val="1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3*l_h_i*1_4_1"/>
  <p:tag name="KSO_WM_UNIT_INDEX" val="1_4_1"/>
  <p:tag name="KSO_WM_UNIT_LAYERLEVEL" val="1_1_1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32:50&quot;,&quot;maxSize&quot;:{&quot;size1&quot;:22.2},&quot;minSize&quot;:{&quot;size1&quot;:13.5},&quot;normalSize&quot;:{&quot;size1&quot;:13.5},&quot;subLayout&quot;:[{&quot;id&quot;:&quot;2023-09-05T02:32:50&quot;,&quot;margin&quot;:{&quot;bottom&quot;:0.025999998673796654,&quot;left&quot;:2.117000102996826,&quot;right&quot;:1.2699999809265137,&quot;top&quot;:0.4230000376701355},&quot;type&quot;:0},{&quot;id&quot;:&quot;2023-09-05T02:32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2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:)"/>
  <p:tag name="KSO_WM_UNIT_TYPE" val="a"/>
</p:tagLst>
</file>

<file path=ppt/tags/tag442.xml><?xml version="1.0" encoding="utf-8"?>
<p:tagLst xmlns:p="http://schemas.openxmlformats.org/presentationml/2006/main">
  <p:tag name="KSO_WM_BEAUTIFY_FLAG" val="#wm#"/>
  <p:tag name="KSO_WM_SLIDE_ID" val="custom20230802_21"/>
  <p:tag name="KSO_WM_SLIDE_INDEX" val="21"/>
  <p:tag name="KSO_WM_SLIDE_ITEM_CNT" val="0"/>
  <p:tag name="KSO_WM_SLIDE_LAYOUT" val="a"/>
  <p:tag name="KSO_WM_SLIDE_LAYOUT_CNT" val="1"/>
  <p:tag name="KSO_WM_SLIDE_SUBTYPE" val="pureTxt"/>
  <p:tag name="KSO_WM_SLIDE_TYPE" val="endPage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</p:tagLst>
</file>

<file path=ppt/tags/tag443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自定义 293">
      <a:dk1>
        <a:srgbClr val="000000"/>
      </a:dk1>
      <a:lt1>
        <a:srgbClr val="FFFFFF"/>
      </a:lt1>
      <a:dk2>
        <a:srgbClr val="F7F7F7"/>
      </a:dk2>
      <a:lt2>
        <a:srgbClr val="FFFFFF"/>
      </a:lt2>
      <a:accent1>
        <a:srgbClr val="263478"/>
      </a:accent1>
      <a:accent2>
        <a:srgbClr val="FFB63B"/>
      </a:accent2>
      <a:accent3>
        <a:srgbClr val="FB6A3C"/>
      </a:accent3>
      <a:accent4>
        <a:srgbClr val="FEB8B9"/>
      </a:accent4>
      <a:accent5>
        <a:srgbClr val="5A5FAD"/>
      </a:accent5>
      <a:accent6>
        <a:srgbClr val="7C8BC2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105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细胞毒药物规范配置课件</vt:lpstr>
      <vt:lpstr>Slide 2</vt:lpstr>
      <vt:lpstr>细胞毒药物概述</vt:lpstr>
      <vt:lpstr>Slide 4</vt:lpstr>
      <vt:lpstr>Slide 5</vt:lpstr>
      <vt:lpstr>Slide 6</vt:lpstr>
      <vt:lpstr>细胞毒药物的规范配置</vt:lpstr>
      <vt:lpstr>Slide 8</vt:lpstr>
      <vt:lpstr>Slide 9</vt:lpstr>
      <vt:lpstr>Slide 10</vt:lpstr>
      <vt:lpstr>细胞毒药物的安全管理</vt:lpstr>
      <vt:lpstr>Slide 12</vt:lpstr>
      <vt:lpstr>Slide 13</vt:lpstr>
      <vt:lpstr>Slide 14</vt:lpstr>
      <vt:lpstr>细胞毒药物的临床应用</vt:lpstr>
      <vt:lpstr>Slide 16</vt:lpstr>
      <vt:lpstr>Slide 17</vt:lpstr>
      <vt:lpstr>Slide 18</vt:lpstr>
      <vt:lpstr>THANKS:)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2023-09-06T00:45:25Z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AC0DF362957A4B8F8898D46B22AC9C94_11</vt:lpwstr>
  </property>
  <property fmtid="{D5CDD505-2E9C-101B-9397-08002B2CF9AE}" pid="3" name="KSOProductBuildVer">
    <vt:lpwstr>2052-12.1.0.15120</vt:lpwstr>
  </property>
</Properties>
</file>